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51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ri Breakout – Play Online at Coolmath Games">
            <a:extLst>
              <a:ext uri="{FF2B5EF4-FFF2-40B4-BE49-F238E27FC236}">
                <a16:creationId xmlns:a16="http://schemas.microsoft.com/office/drawing/2014/main" id="{D7FF74A3-4125-5BCB-0161-00F860E5B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6740-A3B9-7D7A-6F73-28A4D1FC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nl-NL" sz="2000"/>
              <a:t>Door: Lorenz Girgis</a:t>
            </a:r>
            <a:endParaRPr lang="en-GB" sz="200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87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ate Stunning Demo Videos with these 6 Tools - Geekflare">
            <a:extLst>
              <a:ext uri="{FF2B5EF4-FFF2-40B4-BE49-F238E27FC236}">
                <a16:creationId xmlns:a16="http://schemas.microsoft.com/office/drawing/2014/main" id="{8F1E1E8A-18CD-10C8-25FE-60CE427B0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34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44C2-D6FF-46FA-9C62-B5AFF762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8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0BFF0-3438-918D-0585-23C3B68F7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98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35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Proces van de game aanmaken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Basisfuncties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UI </a:t>
            </a:r>
            <a:r>
              <a:rPr lang="en-US" sz="1700" dirty="0" err="1">
                <a:solidFill>
                  <a:schemeClr val="bg1"/>
                </a:solidFill>
              </a:rPr>
              <a:t>en</a:t>
            </a:r>
            <a:r>
              <a:rPr lang="en-US" sz="1700" dirty="0">
                <a:solidFill>
                  <a:schemeClr val="bg1"/>
                </a:solidFill>
              </a:rPr>
              <a:t> HUD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Power-ups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C#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Testen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Verbeteringen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Reflectie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9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Verbeteringen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Emails van </a:t>
            </a:r>
            <a:r>
              <a:rPr lang="en-US" sz="1700" dirty="0" err="1">
                <a:solidFill>
                  <a:schemeClr val="bg1"/>
                </a:solidFill>
              </a:rPr>
              <a:t>spelers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pakken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Je score laten </a:t>
            </a:r>
            <a:r>
              <a:rPr lang="en-US" sz="1700" dirty="0" err="1">
                <a:solidFill>
                  <a:schemeClr val="bg1"/>
                </a:solidFill>
              </a:rPr>
              <a:t>zien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als</a:t>
            </a:r>
            <a:r>
              <a:rPr lang="en-US" sz="1700" dirty="0">
                <a:solidFill>
                  <a:schemeClr val="bg1"/>
                </a:solidFill>
              </a:rPr>
              <a:t> je </a:t>
            </a:r>
            <a:r>
              <a:rPr lang="en-US" sz="1700" dirty="0" err="1">
                <a:solidFill>
                  <a:schemeClr val="bg1"/>
                </a:solidFill>
              </a:rPr>
              <a:t>verliest</a:t>
            </a:r>
            <a:r>
              <a:rPr lang="en-US" sz="1700" dirty="0">
                <a:solidFill>
                  <a:schemeClr val="bg1"/>
                </a:solidFill>
              </a:rPr>
              <a:t> of </a:t>
            </a:r>
            <a:r>
              <a:rPr lang="en-US" sz="1700" dirty="0" err="1">
                <a:solidFill>
                  <a:schemeClr val="bg1"/>
                </a:solidFill>
              </a:rPr>
              <a:t>wint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Een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onlline</a:t>
            </a:r>
            <a:r>
              <a:rPr lang="en-US" sz="1700" dirty="0">
                <a:solidFill>
                  <a:schemeClr val="bg1"/>
                </a:solidFill>
              </a:rPr>
              <a:t> Scoreboard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Meer Levels met </a:t>
            </a:r>
            <a:r>
              <a:rPr lang="en-US" sz="1700" dirty="0" err="1">
                <a:solidFill>
                  <a:schemeClr val="bg1"/>
                </a:solidFill>
              </a:rPr>
              <a:t>andere</a:t>
            </a:r>
            <a:r>
              <a:rPr lang="en-US" sz="1700" dirty="0">
                <a:solidFill>
                  <a:schemeClr val="bg1"/>
                </a:solidFill>
              </a:rPr>
              <a:t> powerups </a:t>
            </a:r>
            <a:r>
              <a:rPr lang="en-US" sz="1700" dirty="0" err="1">
                <a:solidFill>
                  <a:schemeClr val="bg1"/>
                </a:solidFill>
              </a:rPr>
              <a:t>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moeilijkheidsgraad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Vragen?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452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Neue Haas Grotesk Text Pro</vt:lpstr>
      <vt:lpstr>AccentBoxVTI</vt:lpstr>
      <vt:lpstr>PowerPoint Presentation</vt:lpstr>
      <vt:lpstr>Demo</vt:lpstr>
      <vt:lpstr>PowerPoint Presentation</vt:lpstr>
      <vt:lpstr>Proces van de game aanmaken</vt:lpstr>
      <vt:lpstr>Verbeteringen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 Girgis</dc:creator>
  <cp:lastModifiedBy>Lorenz Girgis</cp:lastModifiedBy>
  <cp:revision>14</cp:revision>
  <dcterms:created xsi:type="dcterms:W3CDTF">2024-06-10T05:18:25Z</dcterms:created>
  <dcterms:modified xsi:type="dcterms:W3CDTF">2024-06-11T22:06:26Z</dcterms:modified>
</cp:coreProperties>
</file>