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9"/>
  </p:notesMasterIdLst>
  <p:sldIdLst>
    <p:sldId id="256" r:id="rId2"/>
    <p:sldId id="262" r:id="rId3"/>
    <p:sldId id="257" r:id="rId4"/>
    <p:sldId id="261"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660"/>
  </p:normalViewPr>
  <p:slideViewPr>
    <p:cSldViewPr snapToGrid="0">
      <p:cViewPr varScale="1">
        <p:scale>
          <a:sx n="78" d="100"/>
          <a:sy n="78" d="100"/>
        </p:scale>
        <p:origin x="10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9EC54-5CE7-4B82-8527-3E320080FD7D}" type="datetimeFigureOut">
              <a:rPr lang="en-GB" smtClean="0"/>
              <a:t>12/06/2024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77CC5-10FF-48F1-B75A-048E299789EE}" type="slidenum">
              <a:rPr lang="en-GB" smtClean="0"/>
              <a:t>‹#›</a:t>
            </a:fld>
            <a:endParaRPr lang="en-GB"/>
          </a:p>
        </p:txBody>
      </p:sp>
    </p:spTree>
    <p:extLst>
      <p:ext uri="{BB962C8B-B14F-4D97-AF65-F5344CB8AC3E}">
        <p14:creationId xmlns:p14="http://schemas.microsoft.com/office/powerpoint/2010/main" val="305720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nl-NL" b="0" i="0" dirty="0">
                <a:effectLst/>
                <a:latin typeface="gg sans"/>
              </a:rPr>
              <a:t>Ik heb dus een break out game gemaakt met unity en c# ik zal jullie nu een demo laten zien: </a:t>
            </a:r>
            <a:r>
              <a:rPr lang="nl-NL" b="0" i="0" dirty="0">
                <a:effectLst/>
                <a:latin typeface="inherit"/>
              </a:rPr>
              <a:t>start scherm logo slogan naam</a:t>
            </a:r>
          </a:p>
          <a:p>
            <a:pPr algn="l" fontAlgn="base">
              <a:buFont typeface="Arial" panose="020B0604020202020204" pitchFamily="34" charset="0"/>
              <a:buChar char="•"/>
            </a:pPr>
            <a:r>
              <a:rPr lang="nl-NL" b="0" i="0" dirty="0">
                <a:effectLst/>
                <a:latin typeface="inherit"/>
              </a:rPr>
              <a:t>brick hitten geluid</a:t>
            </a:r>
          </a:p>
          <a:p>
            <a:pPr algn="l" fontAlgn="base">
              <a:buFont typeface="Arial" panose="020B0604020202020204" pitchFamily="34" charset="0"/>
              <a:buChar char="•"/>
            </a:pPr>
            <a:r>
              <a:rPr lang="nl-NL" b="0" i="0" dirty="0">
                <a:effectLst/>
                <a:latin typeface="inherit"/>
              </a:rPr>
              <a:t>3 levens</a:t>
            </a:r>
          </a:p>
          <a:p>
            <a:pPr algn="l" fontAlgn="base">
              <a:buFont typeface="Arial" panose="020B0604020202020204" pitchFamily="34" charset="0"/>
              <a:buChar char="•"/>
            </a:pPr>
            <a:r>
              <a:rPr lang="nl-NL" b="0" i="0" dirty="0">
                <a:effectLst/>
                <a:latin typeface="inherit"/>
              </a:rPr>
              <a:t>socre</a:t>
            </a:r>
          </a:p>
          <a:p>
            <a:pPr algn="l" fontAlgn="base">
              <a:buFont typeface="Arial" panose="020B0604020202020204" pitchFamily="34" charset="0"/>
              <a:buChar char="•"/>
            </a:pPr>
            <a:r>
              <a:rPr lang="nl-NL" b="0" i="0" dirty="0">
                <a:effectLst/>
                <a:latin typeface="inherit"/>
              </a:rPr>
              <a:t>power up</a:t>
            </a:r>
          </a:p>
          <a:p>
            <a:pPr algn="l" fontAlgn="base">
              <a:buFont typeface="Arial" panose="020B0604020202020204" pitchFamily="34" charset="0"/>
              <a:buChar char="•"/>
            </a:pPr>
            <a:r>
              <a:rPr lang="nl-NL" b="0" i="0" dirty="0">
                <a:effectLst/>
                <a:latin typeface="inherit"/>
              </a:rPr>
              <a:t>pauzeren</a:t>
            </a:r>
          </a:p>
          <a:p>
            <a:pPr algn="l" fontAlgn="base">
              <a:buFont typeface="Arial" panose="020B0604020202020204" pitchFamily="34" charset="0"/>
              <a:buChar char="•"/>
            </a:pPr>
            <a:r>
              <a:rPr lang="nl-NL" b="0" i="0" dirty="0">
                <a:effectLst/>
                <a:latin typeface="inherit"/>
              </a:rPr>
              <a:t>verliezen geluid</a:t>
            </a:r>
          </a:p>
          <a:p>
            <a:pPr algn="l" fontAlgn="base">
              <a:buFont typeface="Arial" panose="020B0604020202020204" pitchFamily="34" charset="0"/>
              <a:buChar char="•"/>
            </a:pPr>
            <a:r>
              <a:rPr lang="nl-NL" b="0" i="0" dirty="0">
                <a:effectLst/>
                <a:latin typeface="inherit"/>
              </a:rPr>
              <a:t>winnen geluid</a:t>
            </a:r>
          </a:p>
          <a:p>
            <a:pPr algn="l" fontAlgn="base">
              <a:buFont typeface="Arial" panose="020B0604020202020204" pitchFamily="34" charset="0"/>
              <a:buChar char="•"/>
            </a:pPr>
            <a:r>
              <a:rPr lang="nl-NL" b="0" i="0" dirty="0">
                <a:effectLst/>
                <a:latin typeface="gg sans"/>
              </a:rPr>
              <a:t>proces was eerst de basisfuncties dan de UI en HUD daaarna de Power ups en de could haves daarna testen met klasgenoten op basis daarvan de game verbeteren refecletie wat kon beter was dat ik paar dingen over het hoofd zag en dat ik het leuk vond om deze game te bouwen heb veel geleerd in een korte tijd wat kan er nog toegevoegd worden toekomste features nou: </a:t>
            </a:r>
            <a:r>
              <a:rPr lang="nl-NL" b="0" i="0" dirty="0">
                <a:effectLst/>
                <a:latin typeface="inherit"/>
              </a:rPr>
              <a:t>De emails van de spelers pakken</a:t>
            </a:r>
          </a:p>
          <a:p>
            <a:pPr algn="l" fontAlgn="base">
              <a:buFont typeface="Arial" panose="020B0604020202020204" pitchFamily="34" charset="0"/>
              <a:buChar char="•"/>
            </a:pPr>
            <a:r>
              <a:rPr lang="nl-NL" b="0" i="0" dirty="0">
                <a:effectLst/>
                <a:latin typeface="inherit"/>
              </a:rPr>
              <a:t>Je score zien als je wint of verliest</a:t>
            </a:r>
          </a:p>
          <a:p>
            <a:pPr algn="l" fontAlgn="base">
              <a:buFont typeface="Arial" panose="020B0604020202020204" pitchFamily="34" charset="0"/>
              <a:buChar char="•"/>
            </a:pPr>
            <a:r>
              <a:rPr lang="nl-NL" b="0" i="0" dirty="0">
                <a:effectLst/>
                <a:latin typeface="inherit"/>
              </a:rPr>
              <a:t>Meer Levels met andere powerups en moeilijkheidsgraad</a:t>
            </a:r>
          </a:p>
          <a:p>
            <a:pPr algn="l" fontAlgn="base">
              <a:buFont typeface="Arial" panose="020B0604020202020204" pitchFamily="34" charset="0"/>
              <a:buChar char="•"/>
            </a:pPr>
            <a:r>
              <a:rPr lang="nl-NL" b="0" i="0" dirty="0">
                <a:effectLst/>
                <a:latin typeface="inherit"/>
              </a:rPr>
              <a:t>En een online scoreboard</a:t>
            </a:r>
          </a:p>
          <a:p>
            <a:r>
              <a:rPr lang="nl-NL" b="0" i="0" dirty="0">
                <a:effectLst/>
                <a:latin typeface="gg sans"/>
              </a:rPr>
              <a:t>zijn er nog vragen</a:t>
            </a:r>
            <a:endParaRPr lang="en-GB" dirty="0"/>
          </a:p>
        </p:txBody>
      </p:sp>
      <p:sp>
        <p:nvSpPr>
          <p:cNvPr id="4" name="Slide Number Placeholder 3"/>
          <p:cNvSpPr>
            <a:spLocks noGrp="1"/>
          </p:cNvSpPr>
          <p:nvPr>
            <p:ph type="sldNum" sz="quarter" idx="5"/>
          </p:nvPr>
        </p:nvSpPr>
        <p:spPr/>
        <p:txBody>
          <a:bodyPr/>
          <a:lstStyle/>
          <a:p>
            <a:fld id="{6B677CC5-10FF-48F1-B75A-048E299789EE}" type="slidenum">
              <a:rPr lang="en-GB" smtClean="0"/>
              <a:t>3</a:t>
            </a:fld>
            <a:endParaRPr lang="en-GB"/>
          </a:p>
        </p:txBody>
      </p:sp>
    </p:spTree>
    <p:extLst>
      <p:ext uri="{BB962C8B-B14F-4D97-AF65-F5344CB8AC3E}">
        <p14:creationId xmlns:p14="http://schemas.microsoft.com/office/powerpoint/2010/main" val="22290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6/12/2024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51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6/12/2024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301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6/12/2024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53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418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6/12/2024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247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808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188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6/12/2024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301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6/12/2024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620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6/12/2024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08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6/12/2024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893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6/12/2024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3036325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57" r:id="rId6"/>
    <p:sldLayoutId id="2147483753" r:id="rId7"/>
    <p:sldLayoutId id="2147483754" r:id="rId8"/>
    <p:sldLayoutId id="2147483755" r:id="rId9"/>
    <p:sldLayoutId id="2147483756" r:id="rId10"/>
    <p:sldLayoutId id="214748375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5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062" name="Straight Connector 106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Atari Breakout – Play Online at Coolmath Games">
            <a:extLst>
              <a:ext uri="{FF2B5EF4-FFF2-40B4-BE49-F238E27FC236}">
                <a16:creationId xmlns:a16="http://schemas.microsoft.com/office/drawing/2014/main" id="{D7FF74A3-4125-5BCB-0161-00F860E5B8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3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64" name="Rectangle 1063">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10226740-A3B9-7D7A-6F73-28A4D1FC0308}"/>
              </a:ext>
            </a:extLst>
          </p:cNvPr>
          <p:cNvSpPr>
            <a:spLocks noGrp="1"/>
          </p:cNvSpPr>
          <p:nvPr>
            <p:ph type="subTitle" idx="1"/>
          </p:nvPr>
        </p:nvSpPr>
        <p:spPr>
          <a:xfrm>
            <a:off x="475488" y="4873752"/>
            <a:ext cx="4023360" cy="1207008"/>
          </a:xfrm>
        </p:spPr>
        <p:txBody>
          <a:bodyPr anchor="t">
            <a:normAutofit/>
          </a:bodyPr>
          <a:lstStyle/>
          <a:p>
            <a:r>
              <a:rPr lang="nl-NL" sz="2000"/>
              <a:t>Door: Lorenz Girgis</a:t>
            </a:r>
            <a:endParaRPr lang="en-GB" sz="2000"/>
          </a:p>
        </p:txBody>
      </p:sp>
      <p:sp>
        <p:nvSpPr>
          <p:cNvPr id="1066" name="Rectangle 1065">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8" name="Rectangle 1067">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875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bbelstenen en pinnen op een bordspel">
            <a:extLst>
              <a:ext uri="{FF2B5EF4-FFF2-40B4-BE49-F238E27FC236}">
                <a16:creationId xmlns:a16="http://schemas.microsoft.com/office/drawing/2014/main" id="{763EE564-E242-D13B-3F4E-1C5B035FFC9D}"/>
              </a:ext>
            </a:extLst>
          </p:cNvPr>
          <p:cNvPicPr>
            <a:picLocks noChangeAspect="1"/>
          </p:cNvPicPr>
          <p:nvPr/>
        </p:nvPicPr>
        <p:blipFill rotWithShape="1">
          <a:blip r:embed="rId2"/>
          <a:srcRect r="15934"/>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A7B22-7F09-72B7-5341-ED045BCD6FB0}"/>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err="1">
                <a:solidFill>
                  <a:schemeClr val="bg1"/>
                </a:solidFill>
              </a:rPr>
              <a:t>Inhoud</a:t>
            </a:r>
            <a:r>
              <a:rPr lang="en-US" sz="2800" dirty="0">
                <a:solidFill>
                  <a:schemeClr val="bg1"/>
                </a:solidFill>
              </a:rPr>
              <a:t>	</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71C06C6-4FCE-5F0A-217D-1BE6EFF6881B}"/>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r>
              <a:rPr lang="en-US" sz="1700" dirty="0">
                <a:solidFill>
                  <a:schemeClr val="bg1"/>
                </a:solidFill>
              </a:rPr>
              <a:t>Demo</a:t>
            </a:r>
          </a:p>
          <a:p>
            <a:pPr marL="285750" indent="-228600">
              <a:lnSpc>
                <a:spcPct val="110000"/>
              </a:lnSpc>
              <a:spcAft>
                <a:spcPts val="600"/>
              </a:spcAft>
              <a:buFont typeface="Arial" panose="020B0604020202020204" pitchFamily="34" charset="0"/>
              <a:buChar char="•"/>
            </a:pPr>
            <a:r>
              <a:rPr lang="en-US" sz="1700" dirty="0" err="1">
                <a:solidFill>
                  <a:schemeClr val="bg1"/>
                </a:solidFill>
              </a:rPr>
              <a:t>Proces</a:t>
            </a:r>
            <a:endParaRPr lang="en-US" sz="1700" dirty="0">
              <a:solidFill>
                <a:schemeClr val="bg1"/>
              </a:solidFill>
            </a:endParaRPr>
          </a:p>
          <a:p>
            <a:pPr marL="285750" indent="-228600">
              <a:lnSpc>
                <a:spcPct val="110000"/>
              </a:lnSpc>
              <a:spcAft>
                <a:spcPts val="600"/>
              </a:spcAft>
              <a:buFont typeface="Arial" panose="020B0604020202020204" pitchFamily="34" charset="0"/>
              <a:buChar char="•"/>
            </a:pPr>
            <a:r>
              <a:rPr lang="en-US" sz="1700" dirty="0" err="1">
                <a:solidFill>
                  <a:schemeClr val="bg1"/>
                </a:solidFill>
              </a:rPr>
              <a:t>Verbeteringen</a:t>
            </a:r>
            <a:endParaRPr lang="en-US" sz="1700" dirty="0">
              <a:solidFill>
                <a:schemeClr val="bg1"/>
              </a:solidFill>
            </a:endParaRPr>
          </a:p>
          <a:p>
            <a:pPr marL="285750" indent="-228600">
              <a:lnSpc>
                <a:spcPct val="110000"/>
              </a:lnSpc>
              <a:spcAft>
                <a:spcPts val="600"/>
              </a:spcAft>
              <a:buFont typeface="Arial" panose="020B0604020202020204" pitchFamily="34" charset="0"/>
              <a:buChar char="•"/>
            </a:pPr>
            <a:endParaRPr lang="en-US" sz="1700" dirty="0">
              <a:solidFill>
                <a:schemeClr val="bg1"/>
              </a:solidFill>
            </a:endParaRPr>
          </a:p>
          <a:p>
            <a:pPr marL="285750" indent="-228600">
              <a:lnSpc>
                <a:spcPct val="110000"/>
              </a:lnSpc>
              <a:spcAft>
                <a:spcPts val="600"/>
              </a:spcAft>
              <a:buFont typeface="Arial" panose="020B0604020202020204" pitchFamily="34" charset="0"/>
              <a:buChar char="•"/>
            </a:pPr>
            <a:endParaRPr lang="en-US" sz="1700" dirty="0">
              <a:solidFill>
                <a:schemeClr val="bg1"/>
              </a:solidFill>
            </a:endParaRPr>
          </a:p>
        </p:txBody>
      </p:sp>
    </p:spTree>
    <p:extLst>
      <p:ext uri="{BB962C8B-B14F-4D97-AF65-F5344CB8AC3E}">
        <p14:creationId xmlns:p14="http://schemas.microsoft.com/office/powerpoint/2010/main" val="258968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Rectangle 10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reate Stunning Demo Videos with these 6 Tools - Geekflare">
            <a:extLst>
              <a:ext uri="{FF2B5EF4-FFF2-40B4-BE49-F238E27FC236}">
                <a16:creationId xmlns:a16="http://schemas.microsoft.com/office/drawing/2014/main" id="{8F1E1E8A-18CD-10C8-25FE-60CE427B0C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38" r="342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7644C2-D6FF-46FA-9C62-B5AFF7620B3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Demo</a:t>
            </a:r>
          </a:p>
        </p:txBody>
      </p:sp>
      <p:sp>
        <p:nvSpPr>
          <p:cNvPr id="1039" name="Rectangle 10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Rectangle 10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983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D2712C3-8025-6CFC-67F4-DDBF608F0694}"/>
              </a:ext>
            </a:extLst>
          </p:cNvPr>
          <p:cNvPicPr>
            <a:picLocks noChangeAspect="1"/>
          </p:cNvPicPr>
          <p:nvPr/>
        </p:nvPicPr>
        <p:blipFill>
          <a:blip r:embed="rId2"/>
          <a:stretch>
            <a:fillRect/>
          </a:stretch>
        </p:blipFill>
        <p:spPr>
          <a:xfrm>
            <a:off x="823176" y="428206"/>
            <a:ext cx="10545647" cy="6001588"/>
          </a:xfrm>
          <a:prstGeom prst="rect">
            <a:avLst/>
          </a:prstGeom>
        </p:spPr>
      </p:pic>
    </p:spTree>
    <p:extLst>
      <p:ext uri="{BB962C8B-B14F-4D97-AF65-F5344CB8AC3E}">
        <p14:creationId xmlns:p14="http://schemas.microsoft.com/office/powerpoint/2010/main" val="347635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bbelstenen en pinnen op een bordspel">
            <a:extLst>
              <a:ext uri="{FF2B5EF4-FFF2-40B4-BE49-F238E27FC236}">
                <a16:creationId xmlns:a16="http://schemas.microsoft.com/office/drawing/2014/main" id="{763EE564-E242-D13B-3F4E-1C5B035FFC9D}"/>
              </a:ext>
            </a:extLst>
          </p:cNvPr>
          <p:cNvPicPr>
            <a:picLocks noChangeAspect="1"/>
          </p:cNvPicPr>
          <p:nvPr/>
        </p:nvPicPr>
        <p:blipFill rotWithShape="1">
          <a:blip r:embed="rId2"/>
          <a:srcRect r="15934"/>
          <a:stretch/>
        </p:blipFill>
        <p:spPr>
          <a:xfrm>
            <a:off x="3522468" y="10"/>
            <a:ext cx="8669532" cy="6857990"/>
          </a:xfrm>
          <a:prstGeom prst="rect">
            <a:avLst/>
          </a:prstGeom>
        </p:spPr>
      </p:pic>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A7B22-7F09-72B7-5341-ED045BCD6FB0}"/>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Proces van de game aanmaken</a:t>
            </a:r>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71C06C6-4FCE-5F0A-217D-1BE6EFF6881B}"/>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r>
              <a:rPr lang="en-US" sz="1700" dirty="0" err="1">
                <a:solidFill>
                  <a:schemeClr val="bg1"/>
                </a:solidFill>
              </a:rPr>
              <a:t>Basisfuncties</a:t>
            </a:r>
            <a:endParaRPr lang="en-US" sz="1700" dirty="0">
              <a:solidFill>
                <a:schemeClr val="bg1"/>
              </a:solidFill>
            </a:endParaRPr>
          </a:p>
          <a:p>
            <a:pPr marL="285750" indent="-228600">
              <a:lnSpc>
                <a:spcPct val="110000"/>
              </a:lnSpc>
              <a:spcAft>
                <a:spcPts val="600"/>
              </a:spcAft>
              <a:buFont typeface="Arial" panose="020B0604020202020204" pitchFamily="34" charset="0"/>
              <a:buChar char="•"/>
            </a:pPr>
            <a:r>
              <a:rPr lang="en-US" sz="1700" dirty="0">
                <a:solidFill>
                  <a:schemeClr val="bg1"/>
                </a:solidFill>
              </a:rPr>
              <a:t>UI </a:t>
            </a:r>
            <a:r>
              <a:rPr lang="en-US" sz="1700" dirty="0" err="1">
                <a:solidFill>
                  <a:schemeClr val="bg1"/>
                </a:solidFill>
              </a:rPr>
              <a:t>en</a:t>
            </a:r>
            <a:r>
              <a:rPr lang="en-US" sz="1700" dirty="0">
                <a:solidFill>
                  <a:schemeClr val="bg1"/>
                </a:solidFill>
              </a:rPr>
              <a:t> HUD</a:t>
            </a:r>
          </a:p>
          <a:p>
            <a:pPr marL="285750" indent="-228600">
              <a:lnSpc>
                <a:spcPct val="110000"/>
              </a:lnSpc>
              <a:spcAft>
                <a:spcPts val="600"/>
              </a:spcAft>
              <a:buFont typeface="Arial" panose="020B0604020202020204" pitchFamily="34" charset="0"/>
              <a:buChar char="•"/>
            </a:pPr>
            <a:r>
              <a:rPr lang="en-US" sz="1700" dirty="0">
                <a:solidFill>
                  <a:schemeClr val="bg1"/>
                </a:solidFill>
              </a:rPr>
              <a:t>Power-ups</a:t>
            </a:r>
          </a:p>
          <a:p>
            <a:pPr marL="285750" indent="-228600">
              <a:lnSpc>
                <a:spcPct val="110000"/>
              </a:lnSpc>
              <a:spcAft>
                <a:spcPts val="600"/>
              </a:spcAft>
              <a:buFont typeface="Arial" panose="020B0604020202020204" pitchFamily="34" charset="0"/>
              <a:buChar char="•"/>
            </a:pPr>
            <a:r>
              <a:rPr lang="en-US" sz="1700" dirty="0">
                <a:solidFill>
                  <a:schemeClr val="bg1"/>
                </a:solidFill>
              </a:rPr>
              <a:t>C#</a:t>
            </a:r>
          </a:p>
          <a:p>
            <a:pPr marL="285750" indent="-228600">
              <a:lnSpc>
                <a:spcPct val="110000"/>
              </a:lnSpc>
              <a:spcAft>
                <a:spcPts val="600"/>
              </a:spcAft>
              <a:buFont typeface="Arial" panose="020B0604020202020204" pitchFamily="34" charset="0"/>
              <a:buChar char="•"/>
            </a:pPr>
            <a:r>
              <a:rPr lang="en-US" sz="1700" dirty="0" err="1">
                <a:solidFill>
                  <a:schemeClr val="bg1"/>
                </a:solidFill>
              </a:rPr>
              <a:t>Testen</a:t>
            </a:r>
            <a:endParaRPr lang="en-US" sz="1700" dirty="0">
              <a:solidFill>
                <a:schemeClr val="bg1"/>
              </a:solidFill>
            </a:endParaRPr>
          </a:p>
          <a:p>
            <a:pPr marL="285750" indent="-228600">
              <a:lnSpc>
                <a:spcPct val="110000"/>
              </a:lnSpc>
              <a:spcAft>
                <a:spcPts val="600"/>
              </a:spcAft>
              <a:buFont typeface="Arial" panose="020B0604020202020204" pitchFamily="34" charset="0"/>
              <a:buChar char="•"/>
            </a:pPr>
            <a:r>
              <a:rPr lang="en-US" sz="1700" dirty="0" err="1">
                <a:solidFill>
                  <a:schemeClr val="bg1"/>
                </a:solidFill>
              </a:rPr>
              <a:t>Verbeteringen</a:t>
            </a:r>
            <a:endParaRPr lang="en-US" sz="1700" dirty="0">
              <a:solidFill>
                <a:schemeClr val="bg1"/>
              </a:solidFill>
            </a:endParaRPr>
          </a:p>
          <a:p>
            <a:pPr marL="285750" indent="-228600">
              <a:lnSpc>
                <a:spcPct val="110000"/>
              </a:lnSpc>
              <a:spcAft>
                <a:spcPts val="600"/>
              </a:spcAft>
              <a:buFont typeface="Arial" panose="020B0604020202020204" pitchFamily="34" charset="0"/>
              <a:buChar char="•"/>
            </a:pPr>
            <a:r>
              <a:rPr lang="en-US" sz="1700" dirty="0" err="1">
                <a:solidFill>
                  <a:schemeClr val="bg1"/>
                </a:solidFill>
              </a:rPr>
              <a:t>Reflectie</a:t>
            </a:r>
            <a:endParaRPr lang="en-US" sz="1700" dirty="0">
              <a:solidFill>
                <a:schemeClr val="bg1"/>
              </a:solidFill>
            </a:endParaRPr>
          </a:p>
        </p:txBody>
      </p:sp>
    </p:spTree>
    <p:extLst>
      <p:ext uri="{BB962C8B-B14F-4D97-AF65-F5344CB8AC3E}">
        <p14:creationId xmlns:p14="http://schemas.microsoft.com/office/powerpoint/2010/main" val="275239917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bbelstenen en pinnen op een bordspel">
            <a:extLst>
              <a:ext uri="{FF2B5EF4-FFF2-40B4-BE49-F238E27FC236}">
                <a16:creationId xmlns:a16="http://schemas.microsoft.com/office/drawing/2014/main" id="{763EE564-E242-D13B-3F4E-1C5B035FFC9D}"/>
              </a:ext>
            </a:extLst>
          </p:cNvPr>
          <p:cNvPicPr>
            <a:picLocks noChangeAspect="1"/>
          </p:cNvPicPr>
          <p:nvPr/>
        </p:nvPicPr>
        <p:blipFill rotWithShape="1">
          <a:blip r:embed="rId2"/>
          <a:srcRect r="15934"/>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A7B22-7F09-72B7-5341-ED045BCD6FB0}"/>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err="1">
                <a:solidFill>
                  <a:schemeClr val="bg1"/>
                </a:solidFill>
              </a:rPr>
              <a:t>Verbeteringen</a:t>
            </a:r>
            <a:endParaRPr lang="en-US" sz="2800" dirty="0">
              <a:solidFill>
                <a:schemeClr val="bg1"/>
              </a:solidFill>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71C06C6-4FCE-5F0A-217D-1BE6EFF6881B}"/>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r>
              <a:rPr lang="en-US" sz="1700" dirty="0">
                <a:solidFill>
                  <a:schemeClr val="bg1"/>
                </a:solidFill>
              </a:rPr>
              <a:t>Emails van </a:t>
            </a:r>
            <a:r>
              <a:rPr lang="en-US" sz="1700" dirty="0" err="1">
                <a:solidFill>
                  <a:schemeClr val="bg1"/>
                </a:solidFill>
              </a:rPr>
              <a:t>spelers</a:t>
            </a:r>
            <a:r>
              <a:rPr lang="en-US" sz="1700" dirty="0">
                <a:solidFill>
                  <a:schemeClr val="bg1"/>
                </a:solidFill>
              </a:rPr>
              <a:t> </a:t>
            </a:r>
            <a:r>
              <a:rPr lang="en-US" sz="1700" dirty="0" err="1">
                <a:solidFill>
                  <a:schemeClr val="bg1"/>
                </a:solidFill>
              </a:rPr>
              <a:t>pakken</a:t>
            </a:r>
            <a:endParaRPr lang="en-US" sz="1700" dirty="0">
              <a:solidFill>
                <a:schemeClr val="bg1"/>
              </a:solidFill>
            </a:endParaRPr>
          </a:p>
          <a:p>
            <a:pPr marL="285750" indent="-228600">
              <a:lnSpc>
                <a:spcPct val="110000"/>
              </a:lnSpc>
              <a:spcAft>
                <a:spcPts val="600"/>
              </a:spcAft>
              <a:buFont typeface="Arial" panose="020B0604020202020204" pitchFamily="34" charset="0"/>
              <a:buChar char="•"/>
            </a:pPr>
            <a:r>
              <a:rPr lang="en-US" sz="1700" dirty="0">
                <a:solidFill>
                  <a:schemeClr val="bg1"/>
                </a:solidFill>
              </a:rPr>
              <a:t>Je score laten </a:t>
            </a:r>
            <a:r>
              <a:rPr lang="en-US" sz="1700" dirty="0" err="1">
                <a:solidFill>
                  <a:schemeClr val="bg1"/>
                </a:solidFill>
              </a:rPr>
              <a:t>zien</a:t>
            </a:r>
            <a:r>
              <a:rPr lang="en-US" sz="1700" dirty="0">
                <a:solidFill>
                  <a:schemeClr val="bg1"/>
                </a:solidFill>
              </a:rPr>
              <a:t> </a:t>
            </a:r>
            <a:r>
              <a:rPr lang="en-US" sz="1700" dirty="0" err="1">
                <a:solidFill>
                  <a:schemeClr val="bg1"/>
                </a:solidFill>
              </a:rPr>
              <a:t>als</a:t>
            </a:r>
            <a:r>
              <a:rPr lang="en-US" sz="1700" dirty="0">
                <a:solidFill>
                  <a:schemeClr val="bg1"/>
                </a:solidFill>
              </a:rPr>
              <a:t> je </a:t>
            </a:r>
            <a:r>
              <a:rPr lang="en-US" sz="1700" dirty="0" err="1">
                <a:solidFill>
                  <a:schemeClr val="bg1"/>
                </a:solidFill>
              </a:rPr>
              <a:t>verliest</a:t>
            </a:r>
            <a:r>
              <a:rPr lang="en-US" sz="1700" dirty="0">
                <a:solidFill>
                  <a:schemeClr val="bg1"/>
                </a:solidFill>
              </a:rPr>
              <a:t> of </a:t>
            </a:r>
            <a:r>
              <a:rPr lang="en-US" sz="1700" dirty="0" err="1">
                <a:solidFill>
                  <a:schemeClr val="bg1"/>
                </a:solidFill>
              </a:rPr>
              <a:t>wint</a:t>
            </a:r>
            <a:endParaRPr lang="en-US" sz="1700" dirty="0">
              <a:solidFill>
                <a:schemeClr val="bg1"/>
              </a:solidFill>
            </a:endParaRPr>
          </a:p>
          <a:p>
            <a:pPr marL="285750" indent="-228600">
              <a:lnSpc>
                <a:spcPct val="110000"/>
              </a:lnSpc>
              <a:spcAft>
                <a:spcPts val="600"/>
              </a:spcAft>
              <a:buFont typeface="Arial" panose="020B0604020202020204" pitchFamily="34" charset="0"/>
              <a:buChar char="•"/>
            </a:pPr>
            <a:r>
              <a:rPr lang="en-US" sz="1700" dirty="0" err="1">
                <a:solidFill>
                  <a:schemeClr val="bg1"/>
                </a:solidFill>
              </a:rPr>
              <a:t>Een</a:t>
            </a:r>
            <a:r>
              <a:rPr lang="en-US" sz="1700" dirty="0">
                <a:solidFill>
                  <a:schemeClr val="bg1"/>
                </a:solidFill>
              </a:rPr>
              <a:t> </a:t>
            </a:r>
            <a:r>
              <a:rPr lang="en-US" sz="1700" dirty="0" err="1">
                <a:solidFill>
                  <a:schemeClr val="bg1"/>
                </a:solidFill>
              </a:rPr>
              <a:t>onlline</a:t>
            </a:r>
            <a:r>
              <a:rPr lang="en-US" sz="1700" dirty="0">
                <a:solidFill>
                  <a:schemeClr val="bg1"/>
                </a:solidFill>
              </a:rPr>
              <a:t> Scoreboard</a:t>
            </a:r>
          </a:p>
          <a:p>
            <a:pPr marL="285750" indent="-228600">
              <a:lnSpc>
                <a:spcPct val="110000"/>
              </a:lnSpc>
              <a:spcAft>
                <a:spcPts val="600"/>
              </a:spcAft>
              <a:buFont typeface="Arial" panose="020B0604020202020204" pitchFamily="34" charset="0"/>
              <a:buChar char="•"/>
            </a:pPr>
            <a:r>
              <a:rPr lang="en-US" sz="1700" dirty="0">
                <a:solidFill>
                  <a:schemeClr val="bg1"/>
                </a:solidFill>
              </a:rPr>
              <a:t>Meer Levels met </a:t>
            </a:r>
            <a:r>
              <a:rPr lang="en-US" sz="1700" dirty="0" err="1">
                <a:solidFill>
                  <a:schemeClr val="bg1"/>
                </a:solidFill>
              </a:rPr>
              <a:t>andere</a:t>
            </a:r>
            <a:r>
              <a:rPr lang="en-US" sz="1700" dirty="0">
                <a:solidFill>
                  <a:schemeClr val="bg1"/>
                </a:solidFill>
              </a:rPr>
              <a:t> powerups </a:t>
            </a:r>
            <a:r>
              <a:rPr lang="en-US" sz="1700" dirty="0" err="1">
                <a:solidFill>
                  <a:schemeClr val="bg1"/>
                </a:solidFill>
              </a:rPr>
              <a:t>en</a:t>
            </a:r>
            <a:r>
              <a:rPr lang="en-US" sz="1700" dirty="0">
                <a:solidFill>
                  <a:schemeClr val="bg1"/>
                </a:solidFill>
              </a:rPr>
              <a:t> </a:t>
            </a:r>
            <a:r>
              <a:rPr lang="en-US" sz="1700" dirty="0" err="1">
                <a:solidFill>
                  <a:schemeClr val="bg1"/>
                </a:solidFill>
              </a:rPr>
              <a:t>moeilijkheidsgraad</a:t>
            </a:r>
            <a:endParaRPr lang="en-US" sz="1700" dirty="0">
              <a:solidFill>
                <a:schemeClr val="bg1"/>
              </a:solidFill>
            </a:endParaRPr>
          </a:p>
        </p:txBody>
      </p:sp>
    </p:spTree>
    <p:extLst>
      <p:ext uri="{BB962C8B-B14F-4D97-AF65-F5344CB8AC3E}">
        <p14:creationId xmlns:p14="http://schemas.microsoft.com/office/powerpoint/2010/main" val="34588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bbelstenen en pinnen op een bordspel">
            <a:extLst>
              <a:ext uri="{FF2B5EF4-FFF2-40B4-BE49-F238E27FC236}">
                <a16:creationId xmlns:a16="http://schemas.microsoft.com/office/drawing/2014/main" id="{763EE564-E242-D13B-3F4E-1C5B035FFC9D}"/>
              </a:ext>
            </a:extLst>
          </p:cNvPr>
          <p:cNvPicPr>
            <a:picLocks noChangeAspect="1"/>
          </p:cNvPicPr>
          <p:nvPr/>
        </p:nvPicPr>
        <p:blipFill rotWithShape="1">
          <a:blip r:embed="rId2"/>
          <a:srcRect t="15413"/>
          <a:stretch/>
        </p:blipFill>
        <p:spPr>
          <a:xfrm>
            <a:off x="20" y="10"/>
            <a:ext cx="12191981" cy="6857990"/>
          </a:xfrm>
          <a:prstGeom prst="rect">
            <a:avLst/>
          </a:prstGeom>
        </p:spPr>
      </p:pic>
      <p:sp>
        <p:nvSpPr>
          <p:cNvPr id="27" name="Rectangle 2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A7B22-7F09-72B7-5341-ED045BCD6FB0}"/>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Vragen?</a:t>
            </a:r>
          </a:p>
        </p:txBody>
      </p:sp>
      <p:sp>
        <p:nvSpPr>
          <p:cNvPr id="29" name="Rectangle: Rounded Corners 2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71C06C6-4FCE-5F0A-217D-1BE6EFF6881B}"/>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57150">
              <a:lnSpc>
                <a:spcPct val="110000"/>
              </a:lnSpc>
              <a:spcAft>
                <a:spcPts val="600"/>
              </a:spcAft>
            </a:pPr>
            <a:endParaRPr lang="en-US" sz="1700" dirty="0">
              <a:solidFill>
                <a:schemeClr val="bg1"/>
              </a:solidFill>
            </a:endParaRPr>
          </a:p>
        </p:txBody>
      </p:sp>
    </p:spTree>
    <p:extLst>
      <p:ext uri="{BB962C8B-B14F-4D97-AF65-F5344CB8AC3E}">
        <p14:creationId xmlns:p14="http://schemas.microsoft.com/office/powerpoint/2010/main" val="403064528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190</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Avenir Next LT Pro</vt:lpstr>
      <vt:lpstr>Calibri</vt:lpstr>
      <vt:lpstr>gg sans</vt:lpstr>
      <vt:lpstr>inherit</vt:lpstr>
      <vt:lpstr>Neue Haas Grotesk Text Pro</vt:lpstr>
      <vt:lpstr>AccentBoxVTI</vt:lpstr>
      <vt:lpstr>PowerPoint Presentation</vt:lpstr>
      <vt:lpstr>Inhoud </vt:lpstr>
      <vt:lpstr>Demo</vt:lpstr>
      <vt:lpstr>PowerPoint Presentation</vt:lpstr>
      <vt:lpstr>Proces van de game aanmaken</vt:lpstr>
      <vt:lpstr>Verbeteringen</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Lorenz Girgis</dc:creator>
  <cp:lastModifiedBy>Lorenz Girgis</cp:lastModifiedBy>
  <cp:revision>17</cp:revision>
  <dcterms:created xsi:type="dcterms:W3CDTF">2024-06-10T05:18:25Z</dcterms:created>
  <dcterms:modified xsi:type="dcterms:W3CDTF">2024-06-12T06:58:36Z</dcterms:modified>
</cp:coreProperties>
</file>