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311" r:id="rId3"/>
    <p:sldId id="297" r:id="rId4"/>
    <p:sldId id="298" r:id="rId5"/>
    <p:sldId id="299" r:id="rId6"/>
    <p:sldId id="300" r:id="rId7"/>
    <p:sldId id="302" r:id="rId8"/>
    <p:sldId id="304" r:id="rId9"/>
    <p:sldId id="305" r:id="rId10"/>
    <p:sldId id="306" r:id="rId11"/>
    <p:sldId id="307" r:id="rId12"/>
    <p:sldId id="301" r:id="rId13"/>
    <p:sldId id="309" r:id="rId14"/>
    <p:sldId id="310" r:id="rId15"/>
    <p:sldId id="319" r:id="rId16"/>
    <p:sldId id="313" r:id="rId17"/>
    <p:sldId id="314" r:id="rId18"/>
    <p:sldId id="315" r:id="rId19"/>
    <p:sldId id="318" r:id="rId20"/>
    <p:sldId id="316" r:id="rId21"/>
    <p:sldId id="312" r:id="rId22"/>
    <p:sldId id="31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5" r:id="rId35"/>
    <p:sldId id="294" r:id="rId36"/>
    <p:sldId id="296" r:id="rId37"/>
    <p:sldId id="282" r:id="rId38"/>
    <p:sldId id="257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73gak" initials="r" lastIdx="1" clrIdx="0">
    <p:extLst>
      <p:ext uri="{19B8F6BF-5375-455C-9EA6-DF929625EA0E}">
        <p15:presenceInfo xmlns:p15="http://schemas.microsoft.com/office/powerpoint/2012/main" userId="ru73g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5DE53-B21D-4EDC-9982-2A9E9A88215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ADEE2E8-8653-4F78-A3D9-EF21B8691DB7}">
      <dgm:prSet/>
      <dgm:spPr/>
      <dgm:t>
        <a:bodyPr/>
        <a:lstStyle/>
        <a:p>
          <a:r>
            <a:rPr lang="el-GR" dirty="0"/>
            <a:t>ε</a:t>
          </a:r>
          <a:r>
            <a:rPr lang="de-DE" dirty="0"/>
            <a:t> (</a:t>
          </a:r>
          <a:r>
            <a:rPr lang="de-DE" dirty="0" err="1"/>
            <a:t>epsilon</a:t>
          </a:r>
          <a:r>
            <a:rPr lang="de-DE" dirty="0"/>
            <a:t>) – minimal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improvement</a:t>
          </a:r>
          <a:r>
            <a:rPr lang="de-DE" dirty="0"/>
            <a:t> </a:t>
          </a:r>
          <a:r>
            <a:rPr lang="de-DE" dirty="0" err="1"/>
            <a:t>between</a:t>
          </a:r>
          <a:r>
            <a:rPr lang="de-DE" dirty="0"/>
            <a:t> </a:t>
          </a:r>
          <a:r>
            <a:rPr lang="de-DE" dirty="0" err="1"/>
            <a:t>one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and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next</a:t>
          </a:r>
          <a:endParaRPr lang="en-US" dirty="0"/>
        </a:p>
      </dgm:t>
    </dgm:pt>
    <dgm:pt modelId="{4F2D2E8F-C2F4-4BCE-8D19-2D9299198968}" type="parTrans" cxnId="{97BE206C-AFE7-48A4-A7F9-AE27F040E81D}">
      <dgm:prSet/>
      <dgm:spPr/>
      <dgm:t>
        <a:bodyPr/>
        <a:lstStyle/>
        <a:p>
          <a:endParaRPr lang="en-US"/>
        </a:p>
      </dgm:t>
    </dgm:pt>
    <dgm:pt modelId="{376569E9-A446-4E63-81C1-8CB5501897CA}" type="sibTrans" cxnId="{97BE206C-AFE7-48A4-A7F9-AE27F040E81D}">
      <dgm:prSet/>
      <dgm:spPr/>
      <dgm:t>
        <a:bodyPr/>
        <a:lstStyle/>
        <a:p>
          <a:endParaRPr lang="en-US"/>
        </a:p>
      </dgm:t>
    </dgm:pt>
    <dgm:pt modelId="{E0925620-91FD-42C1-9D9C-243C50A18E3C}">
      <dgm:prSet/>
      <dgm:spPr/>
      <dgm:t>
        <a:bodyPr/>
        <a:lstStyle/>
        <a:p>
          <a:r>
            <a:rPr lang="en-US" dirty="0"/>
            <a:t>ν (nu) – shrinkage parameter / step size</a:t>
          </a:r>
        </a:p>
      </dgm:t>
    </dgm:pt>
    <dgm:pt modelId="{FD237EEE-AAF8-4FDD-B391-294603019F67}" type="parTrans" cxnId="{74153BD4-A772-43E8-9363-31AE35EEC9D7}">
      <dgm:prSet/>
      <dgm:spPr/>
      <dgm:t>
        <a:bodyPr/>
        <a:lstStyle/>
        <a:p>
          <a:endParaRPr lang="en-US"/>
        </a:p>
      </dgm:t>
    </dgm:pt>
    <dgm:pt modelId="{90911FE3-A16D-4232-8EA8-6E88835C0F7D}" type="sibTrans" cxnId="{74153BD4-A772-43E8-9363-31AE35EEC9D7}">
      <dgm:prSet/>
      <dgm:spPr/>
      <dgm:t>
        <a:bodyPr/>
        <a:lstStyle/>
        <a:p>
          <a:endParaRPr lang="en-US"/>
        </a:p>
      </dgm:t>
    </dgm:pt>
    <dgm:pt modelId="{E08679AA-2317-489A-BEE7-D51B3373E611}">
      <dgm:prSet/>
      <dgm:spPr/>
      <dgm:t>
        <a:bodyPr/>
        <a:lstStyle/>
        <a:p>
          <a:r>
            <a:rPr lang="en-US" dirty="0" err="1"/>
            <a:t>btree</a:t>
          </a:r>
          <a:r>
            <a:rPr lang="en-US" dirty="0"/>
            <a:t> vs. </a:t>
          </a:r>
          <a:r>
            <a:rPr lang="en-US" dirty="0" err="1"/>
            <a:t>bbs</a:t>
          </a:r>
          <a:r>
            <a:rPr lang="en-US" dirty="0"/>
            <a:t>: Should splines or tree stumps be used in the second stage?</a:t>
          </a:r>
        </a:p>
      </dgm:t>
    </dgm:pt>
    <dgm:pt modelId="{D551E28A-65EA-4706-A5C1-FDB05E76C2B2}" type="parTrans" cxnId="{CB58A5D9-B460-4D7E-976A-9D6C2B3A6A32}">
      <dgm:prSet/>
      <dgm:spPr/>
      <dgm:t>
        <a:bodyPr/>
        <a:lstStyle/>
        <a:p>
          <a:endParaRPr lang="en-US"/>
        </a:p>
      </dgm:t>
    </dgm:pt>
    <dgm:pt modelId="{DB200DC5-73F4-4976-9749-19EFB119322B}" type="sibTrans" cxnId="{CB58A5D9-B460-4D7E-976A-9D6C2B3A6A32}">
      <dgm:prSet/>
      <dgm:spPr/>
      <dgm:t>
        <a:bodyPr/>
        <a:lstStyle/>
        <a:p>
          <a:endParaRPr lang="en-US"/>
        </a:p>
      </dgm:t>
    </dgm:pt>
    <dgm:pt modelId="{39B0E49D-2E98-43AF-BF40-39BD6D10C31C}" type="pres">
      <dgm:prSet presAssocID="{7D35DE53-B21D-4EDC-9982-2A9E9A882150}" presName="vert0" presStyleCnt="0">
        <dgm:presLayoutVars>
          <dgm:dir/>
          <dgm:animOne val="branch"/>
          <dgm:animLvl val="lvl"/>
        </dgm:presLayoutVars>
      </dgm:prSet>
      <dgm:spPr/>
    </dgm:pt>
    <dgm:pt modelId="{7CCD9F35-9647-433C-88FD-BF2D2E26D852}" type="pres">
      <dgm:prSet presAssocID="{1ADEE2E8-8653-4F78-A3D9-EF21B8691DB7}" presName="thickLine" presStyleLbl="alignNode1" presStyleIdx="0" presStyleCnt="3"/>
      <dgm:spPr/>
    </dgm:pt>
    <dgm:pt modelId="{3D7018F8-EC70-47D4-87F6-568FAE2005F3}" type="pres">
      <dgm:prSet presAssocID="{1ADEE2E8-8653-4F78-A3D9-EF21B8691DB7}" presName="horz1" presStyleCnt="0"/>
      <dgm:spPr/>
    </dgm:pt>
    <dgm:pt modelId="{9F093064-2D21-4730-B6CD-D655F80FD48C}" type="pres">
      <dgm:prSet presAssocID="{1ADEE2E8-8653-4F78-A3D9-EF21B8691DB7}" presName="tx1" presStyleLbl="revTx" presStyleIdx="0" presStyleCnt="3"/>
      <dgm:spPr/>
    </dgm:pt>
    <dgm:pt modelId="{39D4856D-C9C5-4593-8607-A1A6EDFBB301}" type="pres">
      <dgm:prSet presAssocID="{1ADEE2E8-8653-4F78-A3D9-EF21B8691DB7}" presName="vert1" presStyleCnt="0"/>
      <dgm:spPr/>
    </dgm:pt>
    <dgm:pt modelId="{BDF3061B-03FC-430C-AC65-95BEE2401976}" type="pres">
      <dgm:prSet presAssocID="{E0925620-91FD-42C1-9D9C-243C50A18E3C}" presName="thickLine" presStyleLbl="alignNode1" presStyleIdx="1" presStyleCnt="3"/>
      <dgm:spPr/>
    </dgm:pt>
    <dgm:pt modelId="{EE3633BD-B361-42E9-A7CC-77B1EDB330F1}" type="pres">
      <dgm:prSet presAssocID="{E0925620-91FD-42C1-9D9C-243C50A18E3C}" presName="horz1" presStyleCnt="0"/>
      <dgm:spPr/>
    </dgm:pt>
    <dgm:pt modelId="{0702B0BA-DC16-4532-AC16-5684589426FC}" type="pres">
      <dgm:prSet presAssocID="{E0925620-91FD-42C1-9D9C-243C50A18E3C}" presName="tx1" presStyleLbl="revTx" presStyleIdx="1" presStyleCnt="3"/>
      <dgm:spPr/>
    </dgm:pt>
    <dgm:pt modelId="{D983DDC3-8B78-415B-840B-AA2CCEF1D315}" type="pres">
      <dgm:prSet presAssocID="{E0925620-91FD-42C1-9D9C-243C50A18E3C}" presName="vert1" presStyleCnt="0"/>
      <dgm:spPr/>
    </dgm:pt>
    <dgm:pt modelId="{CA576C82-E9F1-4E80-A720-BD7963AD47D7}" type="pres">
      <dgm:prSet presAssocID="{E08679AA-2317-489A-BEE7-D51B3373E611}" presName="thickLine" presStyleLbl="alignNode1" presStyleIdx="2" presStyleCnt="3"/>
      <dgm:spPr/>
    </dgm:pt>
    <dgm:pt modelId="{FAF4A25C-64CD-4939-A689-A5A925662C5A}" type="pres">
      <dgm:prSet presAssocID="{E08679AA-2317-489A-BEE7-D51B3373E611}" presName="horz1" presStyleCnt="0"/>
      <dgm:spPr/>
    </dgm:pt>
    <dgm:pt modelId="{C066C932-0F89-40E1-BDE8-2605DE5867EB}" type="pres">
      <dgm:prSet presAssocID="{E08679AA-2317-489A-BEE7-D51B3373E611}" presName="tx1" presStyleLbl="revTx" presStyleIdx="2" presStyleCnt="3"/>
      <dgm:spPr/>
    </dgm:pt>
    <dgm:pt modelId="{2687B2D1-D3BB-441F-A1DB-283E8BED6997}" type="pres">
      <dgm:prSet presAssocID="{E08679AA-2317-489A-BEE7-D51B3373E611}" presName="vert1" presStyleCnt="0"/>
      <dgm:spPr/>
    </dgm:pt>
  </dgm:ptLst>
  <dgm:cxnLst>
    <dgm:cxn modelId="{06D8BF2E-E3F2-43DC-A30C-053FD21619D7}" type="presOf" srcId="{E0925620-91FD-42C1-9D9C-243C50A18E3C}" destId="{0702B0BA-DC16-4532-AC16-5684589426FC}" srcOrd="0" destOrd="0" presId="urn:microsoft.com/office/officeart/2008/layout/LinedList"/>
    <dgm:cxn modelId="{4BB6F544-7A96-424D-AA75-30EAE94C917E}" type="presOf" srcId="{1ADEE2E8-8653-4F78-A3D9-EF21B8691DB7}" destId="{9F093064-2D21-4730-B6CD-D655F80FD48C}" srcOrd="0" destOrd="0" presId="urn:microsoft.com/office/officeart/2008/layout/LinedList"/>
    <dgm:cxn modelId="{97BE206C-AFE7-48A4-A7F9-AE27F040E81D}" srcId="{7D35DE53-B21D-4EDC-9982-2A9E9A882150}" destId="{1ADEE2E8-8653-4F78-A3D9-EF21B8691DB7}" srcOrd="0" destOrd="0" parTransId="{4F2D2E8F-C2F4-4BCE-8D19-2D9299198968}" sibTransId="{376569E9-A446-4E63-81C1-8CB5501897CA}"/>
    <dgm:cxn modelId="{E0EF01BD-A1C2-42EF-A06D-E855C394AA7E}" type="presOf" srcId="{7D35DE53-B21D-4EDC-9982-2A9E9A882150}" destId="{39B0E49D-2E98-43AF-BF40-39BD6D10C31C}" srcOrd="0" destOrd="0" presId="urn:microsoft.com/office/officeart/2008/layout/LinedList"/>
    <dgm:cxn modelId="{74153BD4-A772-43E8-9363-31AE35EEC9D7}" srcId="{7D35DE53-B21D-4EDC-9982-2A9E9A882150}" destId="{E0925620-91FD-42C1-9D9C-243C50A18E3C}" srcOrd="1" destOrd="0" parTransId="{FD237EEE-AAF8-4FDD-B391-294603019F67}" sibTransId="{90911FE3-A16D-4232-8EA8-6E88835C0F7D}"/>
    <dgm:cxn modelId="{CB58A5D9-B460-4D7E-976A-9D6C2B3A6A32}" srcId="{7D35DE53-B21D-4EDC-9982-2A9E9A882150}" destId="{E08679AA-2317-489A-BEE7-D51B3373E611}" srcOrd="2" destOrd="0" parTransId="{D551E28A-65EA-4706-A5C1-FDB05E76C2B2}" sibTransId="{DB200DC5-73F4-4976-9749-19EFB119322B}"/>
    <dgm:cxn modelId="{30179BF6-C430-4AC4-8B6B-DE54A3B63014}" type="presOf" srcId="{E08679AA-2317-489A-BEE7-D51B3373E611}" destId="{C066C932-0F89-40E1-BDE8-2605DE5867EB}" srcOrd="0" destOrd="0" presId="urn:microsoft.com/office/officeart/2008/layout/LinedList"/>
    <dgm:cxn modelId="{1D9F107E-9B5F-4FB1-93DA-1F38FA1199AA}" type="presParOf" srcId="{39B0E49D-2E98-43AF-BF40-39BD6D10C31C}" destId="{7CCD9F35-9647-433C-88FD-BF2D2E26D852}" srcOrd="0" destOrd="0" presId="urn:microsoft.com/office/officeart/2008/layout/LinedList"/>
    <dgm:cxn modelId="{708F508D-8A8E-45DB-8FCE-2127704C9BBC}" type="presParOf" srcId="{39B0E49D-2E98-43AF-BF40-39BD6D10C31C}" destId="{3D7018F8-EC70-47D4-87F6-568FAE2005F3}" srcOrd="1" destOrd="0" presId="urn:microsoft.com/office/officeart/2008/layout/LinedList"/>
    <dgm:cxn modelId="{3274CF53-28A9-44BE-A51D-FE48236F2113}" type="presParOf" srcId="{3D7018F8-EC70-47D4-87F6-568FAE2005F3}" destId="{9F093064-2D21-4730-B6CD-D655F80FD48C}" srcOrd="0" destOrd="0" presId="urn:microsoft.com/office/officeart/2008/layout/LinedList"/>
    <dgm:cxn modelId="{CBEE1C51-DE79-4140-8C05-7655C8C7F33F}" type="presParOf" srcId="{3D7018F8-EC70-47D4-87F6-568FAE2005F3}" destId="{39D4856D-C9C5-4593-8607-A1A6EDFBB301}" srcOrd="1" destOrd="0" presId="urn:microsoft.com/office/officeart/2008/layout/LinedList"/>
    <dgm:cxn modelId="{894ED8F5-C0D3-4B53-A7A3-5F0724FC2ED9}" type="presParOf" srcId="{39B0E49D-2E98-43AF-BF40-39BD6D10C31C}" destId="{BDF3061B-03FC-430C-AC65-95BEE2401976}" srcOrd="2" destOrd="0" presId="urn:microsoft.com/office/officeart/2008/layout/LinedList"/>
    <dgm:cxn modelId="{907E0B6E-D213-4B34-A940-FB749DEC1B01}" type="presParOf" srcId="{39B0E49D-2E98-43AF-BF40-39BD6D10C31C}" destId="{EE3633BD-B361-42E9-A7CC-77B1EDB330F1}" srcOrd="3" destOrd="0" presId="urn:microsoft.com/office/officeart/2008/layout/LinedList"/>
    <dgm:cxn modelId="{0B7F755D-67DD-430B-A1B5-EA9824CFC7C9}" type="presParOf" srcId="{EE3633BD-B361-42E9-A7CC-77B1EDB330F1}" destId="{0702B0BA-DC16-4532-AC16-5684589426FC}" srcOrd="0" destOrd="0" presId="urn:microsoft.com/office/officeart/2008/layout/LinedList"/>
    <dgm:cxn modelId="{3FC74EAD-8D66-4CF5-88FB-2C51B78A09AD}" type="presParOf" srcId="{EE3633BD-B361-42E9-A7CC-77B1EDB330F1}" destId="{D983DDC3-8B78-415B-840B-AA2CCEF1D315}" srcOrd="1" destOrd="0" presId="urn:microsoft.com/office/officeart/2008/layout/LinedList"/>
    <dgm:cxn modelId="{C9EBF04D-9506-42EE-BAED-C53C06549772}" type="presParOf" srcId="{39B0E49D-2E98-43AF-BF40-39BD6D10C31C}" destId="{CA576C82-E9F1-4E80-A720-BD7963AD47D7}" srcOrd="4" destOrd="0" presId="urn:microsoft.com/office/officeart/2008/layout/LinedList"/>
    <dgm:cxn modelId="{CA25D5D0-F9D0-4AF0-989C-0C2FDDAD1174}" type="presParOf" srcId="{39B0E49D-2E98-43AF-BF40-39BD6D10C31C}" destId="{FAF4A25C-64CD-4939-A689-A5A925662C5A}" srcOrd="5" destOrd="0" presId="urn:microsoft.com/office/officeart/2008/layout/LinedList"/>
    <dgm:cxn modelId="{34B1BAB4-7D02-44FD-A352-95A247E2A815}" type="presParOf" srcId="{FAF4A25C-64CD-4939-A689-A5A925662C5A}" destId="{C066C932-0F89-40E1-BDE8-2605DE5867EB}" srcOrd="0" destOrd="0" presId="urn:microsoft.com/office/officeart/2008/layout/LinedList"/>
    <dgm:cxn modelId="{FDAEEDFE-E0E9-4961-89A8-1FEFF2FB4559}" type="presParOf" srcId="{FAF4A25C-64CD-4939-A689-A5A925662C5A}" destId="{2687B2D1-D3BB-441F-A1DB-283E8BED69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7A6DC-B80C-4FE7-8337-0BFC0D63D82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C00810-113A-4C22-AF67-452EB2B99F5F}">
      <dgm:prSet/>
      <dgm:spPr/>
      <dgm:t>
        <a:bodyPr/>
        <a:lstStyle/>
        <a:p>
          <a:r>
            <a:rPr lang="en-US" b="1" dirty="0"/>
            <a:t>Learners in the Benchmark:</a:t>
          </a:r>
        </a:p>
      </dgm:t>
    </dgm:pt>
    <dgm:pt modelId="{92C47DDE-E88F-460A-8DDF-3B86FC8D60DF}" type="parTrans" cxnId="{A1723E8F-5F5F-4FE1-ACCC-933A32E92BA6}">
      <dgm:prSet/>
      <dgm:spPr/>
      <dgm:t>
        <a:bodyPr/>
        <a:lstStyle/>
        <a:p>
          <a:endParaRPr lang="en-US"/>
        </a:p>
      </dgm:t>
    </dgm:pt>
    <dgm:pt modelId="{8CCBAA26-2BE5-405C-9F39-9535781090A6}" type="sibTrans" cxnId="{A1723E8F-5F5F-4FE1-ACCC-933A32E92BA6}">
      <dgm:prSet/>
      <dgm:spPr/>
      <dgm:t>
        <a:bodyPr/>
        <a:lstStyle/>
        <a:p>
          <a:endParaRPr lang="en-US"/>
        </a:p>
      </dgm:t>
    </dgm:pt>
    <dgm:pt modelId="{F3ACCB91-68E9-49E5-A32F-9E781E0C7913}">
      <dgm:prSet/>
      <dgm:spPr/>
      <dgm:t>
        <a:bodyPr/>
        <a:lstStyle/>
        <a:p>
          <a:r>
            <a:rPr lang="en-US" dirty="0" err="1"/>
            <a:t>regr.icb</a:t>
          </a:r>
          <a:r>
            <a:rPr lang="en-US" dirty="0"/>
            <a:t>: 			</a:t>
          </a:r>
          <a:r>
            <a:rPr lang="en-US" b="1" dirty="0"/>
            <a:t>Our new method “Interpretable 				Component-wise Boosting”</a:t>
          </a:r>
        </a:p>
      </dgm:t>
    </dgm:pt>
    <dgm:pt modelId="{AFDC55BD-4BAD-449B-96FB-E251823B50EB}" type="parTrans" cxnId="{4E3B09DC-28D2-4194-9144-E4B328C6C1E6}">
      <dgm:prSet/>
      <dgm:spPr/>
      <dgm:t>
        <a:bodyPr/>
        <a:lstStyle/>
        <a:p>
          <a:endParaRPr lang="en-US"/>
        </a:p>
      </dgm:t>
    </dgm:pt>
    <dgm:pt modelId="{5489E63A-4620-481B-AD4B-510754D22BDA}" type="sibTrans" cxnId="{4E3B09DC-28D2-4194-9144-E4B328C6C1E6}">
      <dgm:prSet/>
      <dgm:spPr/>
      <dgm:t>
        <a:bodyPr/>
        <a:lstStyle/>
        <a:p>
          <a:endParaRPr lang="en-US"/>
        </a:p>
      </dgm:t>
    </dgm:pt>
    <dgm:pt modelId="{2C47EBF5-2DEB-4B18-8B68-9C4B8E0213D4}">
      <dgm:prSet/>
      <dgm:spPr/>
      <dgm:t>
        <a:bodyPr/>
        <a:lstStyle/>
        <a:p>
          <a:r>
            <a:rPr lang="en-US" dirty="0" err="1"/>
            <a:t>regr.lm</a:t>
          </a:r>
          <a:r>
            <a:rPr lang="en-US" dirty="0"/>
            <a:t>: 			Simple linear regression</a:t>
          </a:r>
        </a:p>
      </dgm:t>
    </dgm:pt>
    <dgm:pt modelId="{540F760E-401C-482A-9480-8139D5A4D9A9}" type="parTrans" cxnId="{F2DE298B-B962-4D6C-A08A-6DD15D8DD2BB}">
      <dgm:prSet/>
      <dgm:spPr/>
      <dgm:t>
        <a:bodyPr/>
        <a:lstStyle/>
        <a:p>
          <a:endParaRPr lang="en-US"/>
        </a:p>
      </dgm:t>
    </dgm:pt>
    <dgm:pt modelId="{1E6BBAB4-0A3A-47D8-BEA9-AFA705C09D4E}" type="sibTrans" cxnId="{F2DE298B-B962-4D6C-A08A-6DD15D8DD2BB}">
      <dgm:prSet/>
      <dgm:spPr/>
      <dgm:t>
        <a:bodyPr/>
        <a:lstStyle/>
        <a:p>
          <a:endParaRPr lang="en-US"/>
        </a:p>
      </dgm:t>
    </dgm:pt>
    <dgm:pt modelId="{E0394A1E-4BE4-40F3-8E64-955CACD3A411}">
      <dgm:prSet/>
      <dgm:spPr/>
      <dgm:t>
        <a:bodyPr/>
        <a:lstStyle/>
        <a:p>
          <a:r>
            <a:rPr lang="de-DE" dirty="0" err="1"/>
            <a:t>regr.gamboost</a:t>
          </a:r>
          <a:r>
            <a:rPr lang="de-DE" dirty="0"/>
            <a:t>: 		</a:t>
          </a:r>
          <a:r>
            <a:rPr lang="de-DE" dirty="0" err="1"/>
            <a:t>Gamboost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mboost</a:t>
          </a:r>
          <a:r>
            <a:rPr lang="de-DE" dirty="0"/>
            <a:t>-					</a:t>
          </a:r>
          <a:r>
            <a:rPr lang="de-DE" dirty="0" err="1"/>
            <a:t>package</a:t>
          </a:r>
          <a:endParaRPr lang="en-US" dirty="0"/>
        </a:p>
      </dgm:t>
    </dgm:pt>
    <dgm:pt modelId="{B142C0D8-9C6B-44F6-BBEB-9CB898FEDD4A}" type="parTrans" cxnId="{285829C7-C99D-443A-AA77-5D9399205A8E}">
      <dgm:prSet/>
      <dgm:spPr/>
      <dgm:t>
        <a:bodyPr/>
        <a:lstStyle/>
        <a:p>
          <a:endParaRPr lang="en-US"/>
        </a:p>
      </dgm:t>
    </dgm:pt>
    <dgm:pt modelId="{0B6DC597-6E68-46A9-B2AE-5E0C51C50208}" type="sibTrans" cxnId="{285829C7-C99D-443A-AA77-5D9399205A8E}">
      <dgm:prSet/>
      <dgm:spPr/>
      <dgm:t>
        <a:bodyPr/>
        <a:lstStyle/>
        <a:p>
          <a:endParaRPr lang="en-US"/>
        </a:p>
      </dgm:t>
    </dgm:pt>
    <dgm:pt modelId="{01065511-5896-41A5-88A1-FED9965E7201}">
      <dgm:prSet/>
      <dgm:spPr/>
      <dgm:t>
        <a:bodyPr/>
        <a:lstStyle/>
        <a:p>
          <a:r>
            <a:rPr lang="de-DE" dirty="0" err="1"/>
            <a:t>regr.glmboost</a:t>
          </a:r>
          <a:r>
            <a:rPr lang="de-DE" dirty="0"/>
            <a:t>: 		</a:t>
          </a:r>
          <a:r>
            <a:rPr lang="de-DE" dirty="0" err="1"/>
            <a:t>Boosting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GLMs </a:t>
          </a:r>
          <a:r>
            <a:rPr lang="de-DE" dirty="0" err="1"/>
            <a:t>from</a:t>
          </a:r>
          <a:r>
            <a:rPr lang="de-DE" dirty="0"/>
            <a:t> 					</a:t>
          </a:r>
          <a:r>
            <a:rPr lang="de-DE" dirty="0" err="1"/>
            <a:t>mboost-package</a:t>
          </a:r>
          <a:endParaRPr lang="en-US" dirty="0"/>
        </a:p>
      </dgm:t>
    </dgm:pt>
    <dgm:pt modelId="{1D926E6E-1815-4B65-A2CB-43E8F2EDCDC4}" type="parTrans" cxnId="{40C3972C-1435-4853-B973-20E68FDDB280}">
      <dgm:prSet/>
      <dgm:spPr/>
      <dgm:t>
        <a:bodyPr/>
        <a:lstStyle/>
        <a:p>
          <a:endParaRPr lang="en-US"/>
        </a:p>
      </dgm:t>
    </dgm:pt>
    <dgm:pt modelId="{25E62B88-545F-4BEF-A0CC-57B626B876F5}" type="sibTrans" cxnId="{40C3972C-1435-4853-B973-20E68FDDB280}">
      <dgm:prSet/>
      <dgm:spPr/>
      <dgm:t>
        <a:bodyPr/>
        <a:lstStyle/>
        <a:p>
          <a:endParaRPr lang="en-US"/>
        </a:p>
      </dgm:t>
    </dgm:pt>
    <dgm:pt modelId="{7B45E893-E05E-4DDC-AF11-EC0A5AE62E4A}">
      <dgm:prSet/>
      <dgm:spPr/>
      <dgm:t>
        <a:bodyPr/>
        <a:lstStyle/>
        <a:p>
          <a:r>
            <a:rPr lang="de-DE"/>
            <a:t>regr.rpart: 		Decision Tree</a:t>
          </a:r>
          <a:endParaRPr lang="en-US"/>
        </a:p>
      </dgm:t>
    </dgm:pt>
    <dgm:pt modelId="{E44348B9-6B9D-40A9-9F53-F133BFDE7C3E}" type="parTrans" cxnId="{7C25F7B5-8064-42CE-A354-581CB20C71C7}">
      <dgm:prSet/>
      <dgm:spPr/>
      <dgm:t>
        <a:bodyPr/>
        <a:lstStyle/>
        <a:p>
          <a:endParaRPr lang="en-US"/>
        </a:p>
      </dgm:t>
    </dgm:pt>
    <dgm:pt modelId="{110B8565-3223-4F29-BB96-8090E54EF2A9}" type="sibTrans" cxnId="{7C25F7B5-8064-42CE-A354-581CB20C71C7}">
      <dgm:prSet/>
      <dgm:spPr/>
      <dgm:t>
        <a:bodyPr/>
        <a:lstStyle/>
        <a:p>
          <a:endParaRPr lang="en-US"/>
        </a:p>
      </dgm:t>
    </dgm:pt>
    <dgm:pt modelId="{A5242DEB-B280-4964-AD5D-4625EDE5AA31}">
      <dgm:prSet/>
      <dgm:spPr/>
      <dgm:t>
        <a:bodyPr/>
        <a:lstStyle/>
        <a:p>
          <a:r>
            <a:rPr lang="de-DE"/>
            <a:t>regr.gbm: 		Gradient Boosting from gbm-package</a:t>
          </a:r>
          <a:endParaRPr lang="en-US"/>
        </a:p>
      </dgm:t>
    </dgm:pt>
    <dgm:pt modelId="{EC1E5ADB-A5ED-4AAB-A174-77795D465948}" type="parTrans" cxnId="{2CD3F72A-8E85-4FB0-AEE9-BC0ECA745428}">
      <dgm:prSet/>
      <dgm:spPr/>
      <dgm:t>
        <a:bodyPr/>
        <a:lstStyle/>
        <a:p>
          <a:endParaRPr lang="en-US"/>
        </a:p>
      </dgm:t>
    </dgm:pt>
    <dgm:pt modelId="{1CE59B13-1007-4414-A18A-348246DF40DB}" type="sibTrans" cxnId="{2CD3F72A-8E85-4FB0-AEE9-BC0ECA745428}">
      <dgm:prSet/>
      <dgm:spPr/>
      <dgm:t>
        <a:bodyPr/>
        <a:lstStyle/>
        <a:p>
          <a:endParaRPr lang="en-US"/>
        </a:p>
      </dgm:t>
    </dgm:pt>
    <dgm:pt modelId="{D0D31702-B63E-4617-AC04-B155A26D32D5}">
      <dgm:prSet/>
      <dgm:spPr/>
      <dgm:t>
        <a:bodyPr/>
        <a:lstStyle/>
        <a:p>
          <a:r>
            <a:rPr lang="de-DE"/>
            <a:t>regr.svm: 		Support Vector Machines</a:t>
          </a:r>
          <a:endParaRPr lang="en-US"/>
        </a:p>
      </dgm:t>
    </dgm:pt>
    <dgm:pt modelId="{6A764FE7-1F19-46FF-B581-D673A269D0F3}" type="parTrans" cxnId="{F2EFC890-0C0E-44E7-BF7B-0C375EF45EE3}">
      <dgm:prSet/>
      <dgm:spPr/>
      <dgm:t>
        <a:bodyPr/>
        <a:lstStyle/>
        <a:p>
          <a:endParaRPr lang="en-US"/>
        </a:p>
      </dgm:t>
    </dgm:pt>
    <dgm:pt modelId="{D31A70B4-C30F-4558-A902-14246343A4A0}" type="sibTrans" cxnId="{F2EFC890-0C0E-44E7-BF7B-0C375EF45EE3}">
      <dgm:prSet/>
      <dgm:spPr/>
      <dgm:t>
        <a:bodyPr/>
        <a:lstStyle/>
        <a:p>
          <a:endParaRPr lang="en-US"/>
        </a:p>
      </dgm:t>
    </dgm:pt>
    <dgm:pt modelId="{ED59F306-A890-4CAD-AF29-E30F56FE7C29}">
      <dgm:prSet/>
      <dgm:spPr/>
      <dgm:t>
        <a:bodyPr/>
        <a:lstStyle/>
        <a:p>
          <a:r>
            <a:rPr lang="de-DE"/>
            <a:t>regr.randomForest: 	Random Forests</a:t>
          </a:r>
          <a:endParaRPr lang="en-US"/>
        </a:p>
      </dgm:t>
    </dgm:pt>
    <dgm:pt modelId="{749D74AA-380F-46F2-AA49-9E25EE7E296C}" type="parTrans" cxnId="{9530403D-9E74-47ED-AB2B-76BDB08FE6A4}">
      <dgm:prSet/>
      <dgm:spPr/>
      <dgm:t>
        <a:bodyPr/>
        <a:lstStyle/>
        <a:p>
          <a:endParaRPr lang="en-US"/>
        </a:p>
      </dgm:t>
    </dgm:pt>
    <dgm:pt modelId="{3CFB7020-2798-416D-8E82-8A374F7C5458}" type="sibTrans" cxnId="{9530403D-9E74-47ED-AB2B-76BDB08FE6A4}">
      <dgm:prSet/>
      <dgm:spPr/>
      <dgm:t>
        <a:bodyPr/>
        <a:lstStyle/>
        <a:p>
          <a:endParaRPr lang="en-US"/>
        </a:p>
      </dgm:t>
    </dgm:pt>
    <dgm:pt modelId="{E9DD93CF-E370-4095-ACF1-1014EEB98FDA}" type="pres">
      <dgm:prSet presAssocID="{1907A6DC-B80C-4FE7-8337-0BFC0D63D828}" presName="vert0" presStyleCnt="0">
        <dgm:presLayoutVars>
          <dgm:dir/>
          <dgm:animOne val="branch"/>
          <dgm:animLvl val="lvl"/>
        </dgm:presLayoutVars>
      </dgm:prSet>
      <dgm:spPr/>
    </dgm:pt>
    <dgm:pt modelId="{3020B366-023B-4CA0-9E08-C2713608264C}" type="pres">
      <dgm:prSet presAssocID="{85C00810-113A-4C22-AF67-452EB2B99F5F}" presName="thickLine" presStyleLbl="alignNode1" presStyleIdx="0" presStyleCnt="1"/>
      <dgm:spPr/>
    </dgm:pt>
    <dgm:pt modelId="{F4788469-E925-42E8-A362-4D7F4BC26F37}" type="pres">
      <dgm:prSet presAssocID="{85C00810-113A-4C22-AF67-452EB2B99F5F}" presName="horz1" presStyleCnt="0"/>
      <dgm:spPr/>
    </dgm:pt>
    <dgm:pt modelId="{7F19F449-C1F5-469D-B73F-C5A17A9CF89A}" type="pres">
      <dgm:prSet presAssocID="{85C00810-113A-4C22-AF67-452EB2B99F5F}" presName="tx1" presStyleLbl="revTx" presStyleIdx="0" presStyleCnt="9" custScaleX="87388" custLinFactNeighborX="-2430" custLinFactNeighborY="0"/>
      <dgm:spPr/>
    </dgm:pt>
    <dgm:pt modelId="{E91F7F07-0969-4690-AC2D-4B39233DDBD7}" type="pres">
      <dgm:prSet presAssocID="{85C00810-113A-4C22-AF67-452EB2B99F5F}" presName="vert1" presStyleCnt="0"/>
      <dgm:spPr/>
    </dgm:pt>
    <dgm:pt modelId="{15096CCA-636E-4889-BACA-F14FAF464376}" type="pres">
      <dgm:prSet presAssocID="{F3ACCB91-68E9-49E5-A32F-9E781E0C7913}" presName="vertSpace2a" presStyleCnt="0"/>
      <dgm:spPr/>
    </dgm:pt>
    <dgm:pt modelId="{C8C7CB65-0A81-4334-8847-91B8B24E390C}" type="pres">
      <dgm:prSet presAssocID="{F3ACCB91-68E9-49E5-A32F-9E781E0C7913}" presName="horz2" presStyleCnt="0"/>
      <dgm:spPr/>
    </dgm:pt>
    <dgm:pt modelId="{6902DC09-36A2-442A-917C-64D149861AB3}" type="pres">
      <dgm:prSet presAssocID="{F3ACCB91-68E9-49E5-A32F-9E781E0C7913}" presName="horzSpace2" presStyleCnt="0"/>
      <dgm:spPr/>
    </dgm:pt>
    <dgm:pt modelId="{D75891A1-3F10-458D-8527-98DA44ACE90F}" type="pres">
      <dgm:prSet presAssocID="{F3ACCB91-68E9-49E5-A32F-9E781E0C7913}" presName="tx2" presStyleLbl="revTx" presStyleIdx="1" presStyleCnt="9"/>
      <dgm:spPr/>
    </dgm:pt>
    <dgm:pt modelId="{D5CB9988-98A1-4ABB-BBB2-2B39A8DBD113}" type="pres">
      <dgm:prSet presAssocID="{F3ACCB91-68E9-49E5-A32F-9E781E0C7913}" presName="vert2" presStyleCnt="0"/>
      <dgm:spPr/>
    </dgm:pt>
    <dgm:pt modelId="{FB51789B-7EB8-4A41-B420-F3ABA814BF3D}" type="pres">
      <dgm:prSet presAssocID="{F3ACCB91-68E9-49E5-A32F-9E781E0C7913}" presName="thinLine2b" presStyleLbl="callout" presStyleIdx="0" presStyleCnt="8"/>
      <dgm:spPr/>
    </dgm:pt>
    <dgm:pt modelId="{F9718123-733A-4922-9CA8-A5284EC4C4B5}" type="pres">
      <dgm:prSet presAssocID="{F3ACCB91-68E9-49E5-A32F-9E781E0C7913}" presName="vertSpace2b" presStyleCnt="0"/>
      <dgm:spPr/>
    </dgm:pt>
    <dgm:pt modelId="{60D5E18E-4CB2-42EF-980E-1325485858C7}" type="pres">
      <dgm:prSet presAssocID="{2C47EBF5-2DEB-4B18-8B68-9C4B8E0213D4}" presName="horz2" presStyleCnt="0"/>
      <dgm:spPr/>
    </dgm:pt>
    <dgm:pt modelId="{9C339E20-27AF-4F06-B4C8-5A409F61ED2C}" type="pres">
      <dgm:prSet presAssocID="{2C47EBF5-2DEB-4B18-8B68-9C4B8E0213D4}" presName="horzSpace2" presStyleCnt="0"/>
      <dgm:spPr/>
    </dgm:pt>
    <dgm:pt modelId="{D64A231C-48AE-4717-A635-74811DFCEA89}" type="pres">
      <dgm:prSet presAssocID="{2C47EBF5-2DEB-4B18-8B68-9C4B8E0213D4}" presName="tx2" presStyleLbl="revTx" presStyleIdx="2" presStyleCnt="9"/>
      <dgm:spPr/>
    </dgm:pt>
    <dgm:pt modelId="{06480A34-8C05-4D74-8DD1-37A05443AA60}" type="pres">
      <dgm:prSet presAssocID="{2C47EBF5-2DEB-4B18-8B68-9C4B8E0213D4}" presName="vert2" presStyleCnt="0"/>
      <dgm:spPr/>
    </dgm:pt>
    <dgm:pt modelId="{D55EE9D3-8BC6-45B2-AB16-FDF27D4F0730}" type="pres">
      <dgm:prSet presAssocID="{2C47EBF5-2DEB-4B18-8B68-9C4B8E0213D4}" presName="thinLine2b" presStyleLbl="callout" presStyleIdx="1" presStyleCnt="8"/>
      <dgm:spPr/>
    </dgm:pt>
    <dgm:pt modelId="{C7B05CEE-C2D7-4CDC-A349-46083DF8F4DF}" type="pres">
      <dgm:prSet presAssocID="{2C47EBF5-2DEB-4B18-8B68-9C4B8E0213D4}" presName="vertSpace2b" presStyleCnt="0"/>
      <dgm:spPr/>
    </dgm:pt>
    <dgm:pt modelId="{F2835611-B4F4-4EBC-8428-EBD05321135D}" type="pres">
      <dgm:prSet presAssocID="{E0394A1E-4BE4-40F3-8E64-955CACD3A411}" presName="horz2" presStyleCnt="0"/>
      <dgm:spPr/>
    </dgm:pt>
    <dgm:pt modelId="{F144F6C8-6DA5-47E4-AE17-7028E09424EA}" type="pres">
      <dgm:prSet presAssocID="{E0394A1E-4BE4-40F3-8E64-955CACD3A411}" presName="horzSpace2" presStyleCnt="0"/>
      <dgm:spPr/>
    </dgm:pt>
    <dgm:pt modelId="{48309828-E5E8-4077-9DEE-A07B632CEAB8}" type="pres">
      <dgm:prSet presAssocID="{E0394A1E-4BE4-40F3-8E64-955CACD3A411}" presName="tx2" presStyleLbl="revTx" presStyleIdx="3" presStyleCnt="9"/>
      <dgm:spPr/>
    </dgm:pt>
    <dgm:pt modelId="{9046047B-E784-42F5-B2EB-52D568F3AC82}" type="pres">
      <dgm:prSet presAssocID="{E0394A1E-4BE4-40F3-8E64-955CACD3A411}" presName="vert2" presStyleCnt="0"/>
      <dgm:spPr/>
    </dgm:pt>
    <dgm:pt modelId="{CFEDABD6-1602-4347-9D10-C72BE2C7AE68}" type="pres">
      <dgm:prSet presAssocID="{E0394A1E-4BE4-40F3-8E64-955CACD3A411}" presName="thinLine2b" presStyleLbl="callout" presStyleIdx="2" presStyleCnt="8"/>
      <dgm:spPr/>
    </dgm:pt>
    <dgm:pt modelId="{EE2C0151-44BA-47E6-A374-EC95F6865FD4}" type="pres">
      <dgm:prSet presAssocID="{E0394A1E-4BE4-40F3-8E64-955CACD3A411}" presName="vertSpace2b" presStyleCnt="0"/>
      <dgm:spPr/>
    </dgm:pt>
    <dgm:pt modelId="{09916746-8550-49AB-A664-8CF8A2255821}" type="pres">
      <dgm:prSet presAssocID="{01065511-5896-41A5-88A1-FED9965E7201}" presName="horz2" presStyleCnt="0"/>
      <dgm:spPr/>
    </dgm:pt>
    <dgm:pt modelId="{EB91B949-6D63-4628-AC5B-E5C92FE04669}" type="pres">
      <dgm:prSet presAssocID="{01065511-5896-41A5-88A1-FED9965E7201}" presName="horzSpace2" presStyleCnt="0"/>
      <dgm:spPr/>
    </dgm:pt>
    <dgm:pt modelId="{3A2B148D-2211-4D4A-A581-E8CFAD329265}" type="pres">
      <dgm:prSet presAssocID="{01065511-5896-41A5-88A1-FED9965E7201}" presName="tx2" presStyleLbl="revTx" presStyleIdx="4" presStyleCnt="9"/>
      <dgm:spPr/>
    </dgm:pt>
    <dgm:pt modelId="{1829396F-F281-46F7-9072-9C67B855F1CD}" type="pres">
      <dgm:prSet presAssocID="{01065511-5896-41A5-88A1-FED9965E7201}" presName="vert2" presStyleCnt="0"/>
      <dgm:spPr/>
    </dgm:pt>
    <dgm:pt modelId="{FF3D5942-A6A4-4075-BE61-DFCC3F559C2D}" type="pres">
      <dgm:prSet presAssocID="{01065511-5896-41A5-88A1-FED9965E7201}" presName="thinLine2b" presStyleLbl="callout" presStyleIdx="3" presStyleCnt="8"/>
      <dgm:spPr/>
    </dgm:pt>
    <dgm:pt modelId="{953CE41E-13F2-4A96-8EC9-6E01F1B7220F}" type="pres">
      <dgm:prSet presAssocID="{01065511-5896-41A5-88A1-FED9965E7201}" presName="vertSpace2b" presStyleCnt="0"/>
      <dgm:spPr/>
    </dgm:pt>
    <dgm:pt modelId="{2744455F-81A4-4F89-B093-BF23B531EBB9}" type="pres">
      <dgm:prSet presAssocID="{7B45E893-E05E-4DDC-AF11-EC0A5AE62E4A}" presName="horz2" presStyleCnt="0"/>
      <dgm:spPr/>
    </dgm:pt>
    <dgm:pt modelId="{4205FF54-E96C-4A0E-B6FF-70990D1F6FA3}" type="pres">
      <dgm:prSet presAssocID="{7B45E893-E05E-4DDC-AF11-EC0A5AE62E4A}" presName="horzSpace2" presStyleCnt="0"/>
      <dgm:spPr/>
    </dgm:pt>
    <dgm:pt modelId="{DAF59C0C-595A-40A1-B8DD-44EF18B16E7C}" type="pres">
      <dgm:prSet presAssocID="{7B45E893-E05E-4DDC-AF11-EC0A5AE62E4A}" presName="tx2" presStyleLbl="revTx" presStyleIdx="5" presStyleCnt="9"/>
      <dgm:spPr/>
    </dgm:pt>
    <dgm:pt modelId="{496CF6EA-9FF8-41B0-B32B-CDE0AA5E9CA4}" type="pres">
      <dgm:prSet presAssocID="{7B45E893-E05E-4DDC-AF11-EC0A5AE62E4A}" presName="vert2" presStyleCnt="0"/>
      <dgm:spPr/>
    </dgm:pt>
    <dgm:pt modelId="{3FC3FC5B-225A-4170-948E-AF61FB8378F9}" type="pres">
      <dgm:prSet presAssocID="{7B45E893-E05E-4DDC-AF11-EC0A5AE62E4A}" presName="thinLine2b" presStyleLbl="callout" presStyleIdx="4" presStyleCnt="8"/>
      <dgm:spPr/>
    </dgm:pt>
    <dgm:pt modelId="{59051E92-0356-4391-8525-E8A340896B06}" type="pres">
      <dgm:prSet presAssocID="{7B45E893-E05E-4DDC-AF11-EC0A5AE62E4A}" presName="vertSpace2b" presStyleCnt="0"/>
      <dgm:spPr/>
    </dgm:pt>
    <dgm:pt modelId="{2FCA7C25-839D-4CD6-B22E-D2F6769D34CA}" type="pres">
      <dgm:prSet presAssocID="{A5242DEB-B280-4964-AD5D-4625EDE5AA31}" presName="horz2" presStyleCnt="0"/>
      <dgm:spPr/>
    </dgm:pt>
    <dgm:pt modelId="{7787FE06-44A7-42CF-B209-15FDA9E0A8AE}" type="pres">
      <dgm:prSet presAssocID="{A5242DEB-B280-4964-AD5D-4625EDE5AA31}" presName="horzSpace2" presStyleCnt="0"/>
      <dgm:spPr/>
    </dgm:pt>
    <dgm:pt modelId="{777718CD-444B-43BB-A6D3-F2A829602DC6}" type="pres">
      <dgm:prSet presAssocID="{A5242DEB-B280-4964-AD5D-4625EDE5AA31}" presName="tx2" presStyleLbl="revTx" presStyleIdx="6" presStyleCnt="9"/>
      <dgm:spPr/>
    </dgm:pt>
    <dgm:pt modelId="{B554F27D-3EFB-43CA-9E89-6C7A5053428A}" type="pres">
      <dgm:prSet presAssocID="{A5242DEB-B280-4964-AD5D-4625EDE5AA31}" presName="vert2" presStyleCnt="0"/>
      <dgm:spPr/>
    </dgm:pt>
    <dgm:pt modelId="{AECDFA7A-623C-4734-A881-0CDAAB04362A}" type="pres">
      <dgm:prSet presAssocID="{A5242DEB-B280-4964-AD5D-4625EDE5AA31}" presName="thinLine2b" presStyleLbl="callout" presStyleIdx="5" presStyleCnt="8"/>
      <dgm:spPr/>
    </dgm:pt>
    <dgm:pt modelId="{2179E60D-A901-4EB0-9EC9-B2355746F0F8}" type="pres">
      <dgm:prSet presAssocID="{A5242DEB-B280-4964-AD5D-4625EDE5AA31}" presName="vertSpace2b" presStyleCnt="0"/>
      <dgm:spPr/>
    </dgm:pt>
    <dgm:pt modelId="{96E8FD7D-877A-498D-AA77-FD29283B1898}" type="pres">
      <dgm:prSet presAssocID="{D0D31702-B63E-4617-AC04-B155A26D32D5}" presName="horz2" presStyleCnt="0"/>
      <dgm:spPr/>
    </dgm:pt>
    <dgm:pt modelId="{FCB61F74-AE03-436F-999F-0B2F408E245C}" type="pres">
      <dgm:prSet presAssocID="{D0D31702-B63E-4617-AC04-B155A26D32D5}" presName="horzSpace2" presStyleCnt="0"/>
      <dgm:spPr/>
    </dgm:pt>
    <dgm:pt modelId="{F47D7BF8-B91C-4B1E-9359-628F705AD9A2}" type="pres">
      <dgm:prSet presAssocID="{D0D31702-B63E-4617-AC04-B155A26D32D5}" presName="tx2" presStyleLbl="revTx" presStyleIdx="7" presStyleCnt="9"/>
      <dgm:spPr/>
    </dgm:pt>
    <dgm:pt modelId="{49A21E85-4F8D-4F54-A6A6-12646E2316EF}" type="pres">
      <dgm:prSet presAssocID="{D0D31702-B63E-4617-AC04-B155A26D32D5}" presName="vert2" presStyleCnt="0"/>
      <dgm:spPr/>
    </dgm:pt>
    <dgm:pt modelId="{DD26F131-C456-476F-906D-7FA09F4104E7}" type="pres">
      <dgm:prSet presAssocID="{D0D31702-B63E-4617-AC04-B155A26D32D5}" presName="thinLine2b" presStyleLbl="callout" presStyleIdx="6" presStyleCnt="8"/>
      <dgm:spPr/>
    </dgm:pt>
    <dgm:pt modelId="{D999E166-504E-47DB-AD6F-82196DC35233}" type="pres">
      <dgm:prSet presAssocID="{D0D31702-B63E-4617-AC04-B155A26D32D5}" presName="vertSpace2b" presStyleCnt="0"/>
      <dgm:spPr/>
    </dgm:pt>
    <dgm:pt modelId="{FCBA7BE6-BDCC-43F4-A6B4-56C744DE8233}" type="pres">
      <dgm:prSet presAssocID="{ED59F306-A890-4CAD-AF29-E30F56FE7C29}" presName="horz2" presStyleCnt="0"/>
      <dgm:spPr/>
    </dgm:pt>
    <dgm:pt modelId="{CACC84A9-4F68-4EB3-AF14-8E959A6DF0E2}" type="pres">
      <dgm:prSet presAssocID="{ED59F306-A890-4CAD-AF29-E30F56FE7C29}" presName="horzSpace2" presStyleCnt="0"/>
      <dgm:spPr/>
    </dgm:pt>
    <dgm:pt modelId="{B058A515-507F-4454-9487-25C6221BDB50}" type="pres">
      <dgm:prSet presAssocID="{ED59F306-A890-4CAD-AF29-E30F56FE7C29}" presName="tx2" presStyleLbl="revTx" presStyleIdx="8" presStyleCnt="9"/>
      <dgm:spPr/>
    </dgm:pt>
    <dgm:pt modelId="{5D2C3669-7BBE-45A6-99C6-B2E942CD628B}" type="pres">
      <dgm:prSet presAssocID="{ED59F306-A890-4CAD-AF29-E30F56FE7C29}" presName="vert2" presStyleCnt="0"/>
      <dgm:spPr/>
    </dgm:pt>
    <dgm:pt modelId="{769B23B4-B2B2-4A26-A9D0-8F5E8FC27BB7}" type="pres">
      <dgm:prSet presAssocID="{ED59F306-A890-4CAD-AF29-E30F56FE7C29}" presName="thinLine2b" presStyleLbl="callout" presStyleIdx="7" presStyleCnt="8"/>
      <dgm:spPr/>
    </dgm:pt>
    <dgm:pt modelId="{76E5D0F4-FD7D-41DF-B75F-C8B1F833AB33}" type="pres">
      <dgm:prSet presAssocID="{ED59F306-A890-4CAD-AF29-E30F56FE7C29}" presName="vertSpace2b" presStyleCnt="0"/>
      <dgm:spPr/>
    </dgm:pt>
  </dgm:ptLst>
  <dgm:cxnLst>
    <dgm:cxn modelId="{6946B717-5520-4E73-AE82-1ABA72B125F8}" type="presOf" srcId="{01065511-5896-41A5-88A1-FED9965E7201}" destId="{3A2B148D-2211-4D4A-A581-E8CFAD329265}" srcOrd="0" destOrd="0" presId="urn:microsoft.com/office/officeart/2008/layout/LinedList"/>
    <dgm:cxn modelId="{2CD3F72A-8E85-4FB0-AEE9-BC0ECA745428}" srcId="{85C00810-113A-4C22-AF67-452EB2B99F5F}" destId="{A5242DEB-B280-4964-AD5D-4625EDE5AA31}" srcOrd="5" destOrd="0" parTransId="{EC1E5ADB-A5ED-4AAB-A174-77795D465948}" sibTransId="{1CE59B13-1007-4414-A18A-348246DF40DB}"/>
    <dgm:cxn modelId="{40C3972C-1435-4853-B973-20E68FDDB280}" srcId="{85C00810-113A-4C22-AF67-452EB2B99F5F}" destId="{01065511-5896-41A5-88A1-FED9965E7201}" srcOrd="3" destOrd="0" parTransId="{1D926E6E-1815-4B65-A2CB-43E8F2EDCDC4}" sibTransId="{25E62B88-545F-4BEF-A0CC-57B626B876F5}"/>
    <dgm:cxn modelId="{9FE3AC2F-BC67-4EE2-8D3C-B16F4ABD5FA8}" type="presOf" srcId="{D0D31702-B63E-4617-AC04-B155A26D32D5}" destId="{F47D7BF8-B91C-4B1E-9359-628F705AD9A2}" srcOrd="0" destOrd="0" presId="urn:microsoft.com/office/officeart/2008/layout/LinedList"/>
    <dgm:cxn modelId="{9530403D-9E74-47ED-AB2B-76BDB08FE6A4}" srcId="{85C00810-113A-4C22-AF67-452EB2B99F5F}" destId="{ED59F306-A890-4CAD-AF29-E30F56FE7C29}" srcOrd="7" destOrd="0" parTransId="{749D74AA-380F-46F2-AA49-9E25EE7E296C}" sibTransId="{3CFB7020-2798-416D-8E82-8A374F7C5458}"/>
    <dgm:cxn modelId="{F681BF3D-45A2-42BE-A753-6D66734C3BCB}" type="presOf" srcId="{85C00810-113A-4C22-AF67-452EB2B99F5F}" destId="{7F19F449-C1F5-469D-B73F-C5A17A9CF89A}" srcOrd="0" destOrd="0" presId="urn:microsoft.com/office/officeart/2008/layout/LinedList"/>
    <dgm:cxn modelId="{A42F5164-2BA5-4544-A0E0-53BB7D06825C}" type="presOf" srcId="{F3ACCB91-68E9-49E5-A32F-9E781E0C7913}" destId="{D75891A1-3F10-458D-8527-98DA44ACE90F}" srcOrd="0" destOrd="0" presId="urn:microsoft.com/office/officeart/2008/layout/LinedList"/>
    <dgm:cxn modelId="{37EE8652-84F8-4F54-A50B-59C3CBD65054}" type="presOf" srcId="{2C47EBF5-2DEB-4B18-8B68-9C4B8E0213D4}" destId="{D64A231C-48AE-4717-A635-74811DFCEA89}" srcOrd="0" destOrd="0" presId="urn:microsoft.com/office/officeart/2008/layout/LinedList"/>
    <dgm:cxn modelId="{32A71D7B-DAFF-4E84-A2C7-0CB9A94A5E61}" type="presOf" srcId="{A5242DEB-B280-4964-AD5D-4625EDE5AA31}" destId="{777718CD-444B-43BB-A6D3-F2A829602DC6}" srcOrd="0" destOrd="0" presId="urn:microsoft.com/office/officeart/2008/layout/LinedList"/>
    <dgm:cxn modelId="{E57A4181-6F31-4A26-AD78-6FC1A83FDC4A}" type="presOf" srcId="{7B45E893-E05E-4DDC-AF11-EC0A5AE62E4A}" destId="{DAF59C0C-595A-40A1-B8DD-44EF18B16E7C}" srcOrd="0" destOrd="0" presId="urn:microsoft.com/office/officeart/2008/layout/LinedList"/>
    <dgm:cxn modelId="{E1583884-05D1-4533-BCFD-AB365D6CA069}" type="presOf" srcId="{E0394A1E-4BE4-40F3-8E64-955CACD3A411}" destId="{48309828-E5E8-4077-9DEE-A07B632CEAB8}" srcOrd="0" destOrd="0" presId="urn:microsoft.com/office/officeart/2008/layout/LinedList"/>
    <dgm:cxn modelId="{F2DE298B-B962-4D6C-A08A-6DD15D8DD2BB}" srcId="{85C00810-113A-4C22-AF67-452EB2B99F5F}" destId="{2C47EBF5-2DEB-4B18-8B68-9C4B8E0213D4}" srcOrd="1" destOrd="0" parTransId="{540F760E-401C-482A-9480-8139D5A4D9A9}" sibTransId="{1E6BBAB4-0A3A-47D8-BEA9-AFA705C09D4E}"/>
    <dgm:cxn modelId="{A1723E8F-5F5F-4FE1-ACCC-933A32E92BA6}" srcId="{1907A6DC-B80C-4FE7-8337-0BFC0D63D828}" destId="{85C00810-113A-4C22-AF67-452EB2B99F5F}" srcOrd="0" destOrd="0" parTransId="{92C47DDE-E88F-460A-8DDF-3B86FC8D60DF}" sibTransId="{8CCBAA26-2BE5-405C-9F39-9535781090A6}"/>
    <dgm:cxn modelId="{F2EFC890-0C0E-44E7-BF7B-0C375EF45EE3}" srcId="{85C00810-113A-4C22-AF67-452EB2B99F5F}" destId="{D0D31702-B63E-4617-AC04-B155A26D32D5}" srcOrd="6" destOrd="0" parTransId="{6A764FE7-1F19-46FF-B581-D673A269D0F3}" sibTransId="{D31A70B4-C30F-4558-A902-14246343A4A0}"/>
    <dgm:cxn modelId="{7541DBB4-883E-4EE0-AC63-A2DEF4C37E7C}" type="presOf" srcId="{1907A6DC-B80C-4FE7-8337-0BFC0D63D828}" destId="{E9DD93CF-E370-4095-ACF1-1014EEB98FDA}" srcOrd="0" destOrd="0" presId="urn:microsoft.com/office/officeart/2008/layout/LinedList"/>
    <dgm:cxn modelId="{7C25F7B5-8064-42CE-A354-581CB20C71C7}" srcId="{85C00810-113A-4C22-AF67-452EB2B99F5F}" destId="{7B45E893-E05E-4DDC-AF11-EC0A5AE62E4A}" srcOrd="4" destOrd="0" parTransId="{E44348B9-6B9D-40A9-9F53-F133BFDE7C3E}" sibTransId="{110B8565-3223-4F29-BB96-8090E54EF2A9}"/>
    <dgm:cxn modelId="{285829C7-C99D-443A-AA77-5D9399205A8E}" srcId="{85C00810-113A-4C22-AF67-452EB2B99F5F}" destId="{E0394A1E-4BE4-40F3-8E64-955CACD3A411}" srcOrd="2" destOrd="0" parTransId="{B142C0D8-9C6B-44F6-BBEB-9CB898FEDD4A}" sibTransId="{0B6DC597-6E68-46A9-B2AE-5E0C51C50208}"/>
    <dgm:cxn modelId="{639387DB-DE62-4D66-90A4-8075118AC365}" type="presOf" srcId="{ED59F306-A890-4CAD-AF29-E30F56FE7C29}" destId="{B058A515-507F-4454-9487-25C6221BDB50}" srcOrd="0" destOrd="0" presId="urn:microsoft.com/office/officeart/2008/layout/LinedList"/>
    <dgm:cxn modelId="{4E3B09DC-28D2-4194-9144-E4B328C6C1E6}" srcId="{85C00810-113A-4C22-AF67-452EB2B99F5F}" destId="{F3ACCB91-68E9-49E5-A32F-9E781E0C7913}" srcOrd="0" destOrd="0" parTransId="{AFDC55BD-4BAD-449B-96FB-E251823B50EB}" sibTransId="{5489E63A-4620-481B-AD4B-510754D22BDA}"/>
    <dgm:cxn modelId="{4D8E36C9-E7EF-4852-8686-A71A7675C143}" type="presParOf" srcId="{E9DD93CF-E370-4095-ACF1-1014EEB98FDA}" destId="{3020B366-023B-4CA0-9E08-C2713608264C}" srcOrd="0" destOrd="0" presId="urn:microsoft.com/office/officeart/2008/layout/LinedList"/>
    <dgm:cxn modelId="{D6CC9FDA-C965-4581-BF93-8DCF3700192D}" type="presParOf" srcId="{E9DD93CF-E370-4095-ACF1-1014EEB98FDA}" destId="{F4788469-E925-42E8-A362-4D7F4BC26F37}" srcOrd="1" destOrd="0" presId="urn:microsoft.com/office/officeart/2008/layout/LinedList"/>
    <dgm:cxn modelId="{309BB380-09E7-400C-A5EF-1E7BEE08F5C0}" type="presParOf" srcId="{F4788469-E925-42E8-A362-4D7F4BC26F37}" destId="{7F19F449-C1F5-469D-B73F-C5A17A9CF89A}" srcOrd="0" destOrd="0" presId="urn:microsoft.com/office/officeart/2008/layout/LinedList"/>
    <dgm:cxn modelId="{48C6BF90-FAD6-4CCB-B122-7A02D0266204}" type="presParOf" srcId="{F4788469-E925-42E8-A362-4D7F4BC26F37}" destId="{E91F7F07-0969-4690-AC2D-4B39233DDBD7}" srcOrd="1" destOrd="0" presId="urn:microsoft.com/office/officeart/2008/layout/LinedList"/>
    <dgm:cxn modelId="{D0D3F265-AD21-423E-A862-037455DBB94B}" type="presParOf" srcId="{E91F7F07-0969-4690-AC2D-4B39233DDBD7}" destId="{15096CCA-636E-4889-BACA-F14FAF464376}" srcOrd="0" destOrd="0" presId="urn:microsoft.com/office/officeart/2008/layout/LinedList"/>
    <dgm:cxn modelId="{01E5D8A2-5EA5-4D3F-841B-186CEB61CF23}" type="presParOf" srcId="{E91F7F07-0969-4690-AC2D-4B39233DDBD7}" destId="{C8C7CB65-0A81-4334-8847-91B8B24E390C}" srcOrd="1" destOrd="0" presId="urn:microsoft.com/office/officeart/2008/layout/LinedList"/>
    <dgm:cxn modelId="{4D340869-4CB8-4E1F-8C1D-127F2696C269}" type="presParOf" srcId="{C8C7CB65-0A81-4334-8847-91B8B24E390C}" destId="{6902DC09-36A2-442A-917C-64D149861AB3}" srcOrd="0" destOrd="0" presId="urn:microsoft.com/office/officeart/2008/layout/LinedList"/>
    <dgm:cxn modelId="{6F8AA7E5-E856-4BCA-9707-854B504F58A3}" type="presParOf" srcId="{C8C7CB65-0A81-4334-8847-91B8B24E390C}" destId="{D75891A1-3F10-458D-8527-98DA44ACE90F}" srcOrd="1" destOrd="0" presId="urn:microsoft.com/office/officeart/2008/layout/LinedList"/>
    <dgm:cxn modelId="{8EB922F7-317E-4C22-84A1-AD624F323A16}" type="presParOf" srcId="{C8C7CB65-0A81-4334-8847-91B8B24E390C}" destId="{D5CB9988-98A1-4ABB-BBB2-2B39A8DBD113}" srcOrd="2" destOrd="0" presId="urn:microsoft.com/office/officeart/2008/layout/LinedList"/>
    <dgm:cxn modelId="{B4F63032-AD99-438C-85AF-1E87554CCFF9}" type="presParOf" srcId="{E91F7F07-0969-4690-AC2D-4B39233DDBD7}" destId="{FB51789B-7EB8-4A41-B420-F3ABA814BF3D}" srcOrd="2" destOrd="0" presId="urn:microsoft.com/office/officeart/2008/layout/LinedList"/>
    <dgm:cxn modelId="{EA93E1FF-2F52-460E-AA69-4693A976A497}" type="presParOf" srcId="{E91F7F07-0969-4690-AC2D-4B39233DDBD7}" destId="{F9718123-733A-4922-9CA8-A5284EC4C4B5}" srcOrd="3" destOrd="0" presId="urn:microsoft.com/office/officeart/2008/layout/LinedList"/>
    <dgm:cxn modelId="{988F5518-6AC2-434D-AC3E-B9E61A555E81}" type="presParOf" srcId="{E91F7F07-0969-4690-AC2D-4B39233DDBD7}" destId="{60D5E18E-4CB2-42EF-980E-1325485858C7}" srcOrd="4" destOrd="0" presId="urn:microsoft.com/office/officeart/2008/layout/LinedList"/>
    <dgm:cxn modelId="{8306A924-10E3-492F-9CDB-5061C2497FF3}" type="presParOf" srcId="{60D5E18E-4CB2-42EF-980E-1325485858C7}" destId="{9C339E20-27AF-4F06-B4C8-5A409F61ED2C}" srcOrd="0" destOrd="0" presId="urn:microsoft.com/office/officeart/2008/layout/LinedList"/>
    <dgm:cxn modelId="{154DF187-7136-49BB-9BE1-028BAC8C60D7}" type="presParOf" srcId="{60D5E18E-4CB2-42EF-980E-1325485858C7}" destId="{D64A231C-48AE-4717-A635-74811DFCEA89}" srcOrd="1" destOrd="0" presId="urn:microsoft.com/office/officeart/2008/layout/LinedList"/>
    <dgm:cxn modelId="{D9CD534F-0A30-4657-90D7-1332C7FD9A3C}" type="presParOf" srcId="{60D5E18E-4CB2-42EF-980E-1325485858C7}" destId="{06480A34-8C05-4D74-8DD1-37A05443AA60}" srcOrd="2" destOrd="0" presId="urn:microsoft.com/office/officeart/2008/layout/LinedList"/>
    <dgm:cxn modelId="{0B50319A-6695-482F-A7C3-3B87025A91D9}" type="presParOf" srcId="{E91F7F07-0969-4690-AC2D-4B39233DDBD7}" destId="{D55EE9D3-8BC6-45B2-AB16-FDF27D4F0730}" srcOrd="5" destOrd="0" presId="urn:microsoft.com/office/officeart/2008/layout/LinedList"/>
    <dgm:cxn modelId="{E912DB81-EB59-48EE-8F49-D655B254F1DA}" type="presParOf" srcId="{E91F7F07-0969-4690-AC2D-4B39233DDBD7}" destId="{C7B05CEE-C2D7-4CDC-A349-46083DF8F4DF}" srcOrd="6" destOrd="0" presId="urn:microsoft.com/office/officeart/2008/layout/LinedList"/>
    <dgm:cxn modelId="{213FECA5-76E5-4765-9F9D-3D78B16071A4}" type="presParOf" srcId="{E91F7F07-0969-4690-AC2D-4B39233DDBD7}" destId="{F2835611-B4F4-4EBC-8428-EBD05321135D}" srcOrd="7" destOrd="0" presId="urn:microsoft.com/office/officeart/2008/layout/LinedList"/>
    <dgm:cxn modelId="{F6F58744-9A8F-4DE6-8D36-BE8C1CD579F0}" type="presParOf" srcId="{F2835611-B4F4-4EBC-8428-EBD05321135D}" destId="{F144F6C8-6DA5-47E4-AE17-7028E09424EA}" srcOrd="0" destOrd="0" presId="urn:microsoft.com/office/officeart/2008/layout/LinedList"/>
    <dgm:cxn modelId="{9E8B1359-DD66-489E-B1B9-BBCF7CC7C52A}" type="presParOf" srcId="{F2835611-B4F4-4EBC-8428-EBD05321135D}" destId="{48309828-E5E8-4077-9DEE-A07B632CEAB8}" srcOrd="1" destOrd="0" presId="urn:microsoft.com/office/officeart/2008/layout/LinedList"/>
    <dgm:cxn modelId="{9648990F-7A2F-4F4A-9CE8-2DD8260B650A}" type="presParOf" srcId="{F2835611-B4F4-4EBC-8428-EBD05321135D}" destId="{9046047B-E784-42F5-B2EB-52D568F3AC82}" srcOrd="2" destOrd="0" presId="urn:microsoft.com/office/officeart/2008/layout/LinedList"/>
    <dgm:cxn modelId="{8F5FF6AE-3B4F-47EA-A563-33213B9EBC28}" type="presParOf" srcId="{E91F7F07-0969-4690-AC2D-4B39233DDBD7}" destId="{CFEDABD6-1602-4347-9D10-C72BE2C7AE68}" srcOrd="8" destOrd="0" presId="urn:microsoft.com/office/officeart/2008/layout/LinedList"/>
    <dgm:cxn modelId="{FABF0A5A-F4C5-4DAE-8358-A464D881375C}" type="presParOf" srcId="{E91F7F07-0969-4690-AC2D-4B39233DDBD7}" destId="{EE2C0151-44BA-47E6-A374-EC95F6865FD4}" srcOrd="9" destOrd="0" presId="urn:microsoft.com/office/officeart/2008/layout/LinedList"/>
    <dgm:cxn modelId="{B4A07286-A903-41E4-95D0-499E7E88DCAD}" type="presParOf" srcId="{E91F7F07-0969-4690-AC2D-4B39233DDBD7}" destId="{09916746-8550-49AB-A664-8CF8A2255821}" srcOrd="10" destOrd="0" presId="urn:microsoft.com/office/officeart/2008/layout/LinedList"/>
    <dgm:cxn modelId="{E4FBBF5B-8AE2-4B9F-BC9A-1B7262D122F7}" type="presParOf" srcId="{09916746-8550-49AB-A664-8CF8A2255821}" destId="{EB91B949-6D63-4628-AC5B-E5C92FE04669}" srcOrd="0" destOrd="0" presId="urn:microsoft.com/office/officeart/2008/layout/LinedList"/>
    <dgm:cxn modelId="{E0E86509-308B-49D0-BA1D-FF09AF2B8562}" type="presParOf" srcId="{09916746-8550-49AB-A664-8CF8A2255821}" destId="{3A2B148D-2211-4D4A-A581-E8CFAD329265}" srcOrd="1" destOrd="0" presId="urn:microsoft.com/office/officeart/2008/layout/LinedList"/>
    <dgm:cxn modelId="{39F6F4F6-C388-44F3-BF57-BA74C6701A7D}" type="presParOf" srcId="{09916746-8550-49AB-A664-8CF8A2255821}" destId="{1829396F-F281-46F7-9072-9C67B855F1CD}" srcOrd="2" destOrd="0" presId="urn:microsoft.com/office/officeart/2008/layout/LinedList"/>
    <dgm:cxn modelId="{F2F11F02-884D-49F8-B98E-80811FE885C0}" type="presParOf" srcId="{E91F7F07-0969-4690-AC2D-4B39233DDBD7}" destId="{FF3D5942-A6A4-4075-BE61-DFCC3F559C2D}" srcOrd="11" destOrd="0" presId="urn:microsoft.com/office/officeart/2008/layout/LinedList"/>
    <dgm:cxn modelId="{56D9F9F6-B0A2-4429-AE8B-B6EE816744A6}" type="presParOf" srcId="{E91F7F07-0969-4690-AC2D-4B39233DDBD7}" destId="{953CE41E-13F2-4A96-8EC9-6E01F1B7220F}" srcOrd="12" destOrd="0" presId="urn:microsoft.com/office/officeart/2008/layout/LinedList"/>
    <dgm:cxn modelId="{1B964B31-987C-4B3A-ABC8-C4D2F7080873}" type="presParOf" srcId="{E91F7F07-0969-4690-AC2D-4B39233DDBD7}" destId="{2744455F-81A4-4F89-B093-BF23B531EBB9}" srcOrd="13" destOrd="0" presId="urn:microsoft.com/office/officeart/2008/layout/LinedList"/>
    <dgm:cxn modelId="{8B0A084F-6BD3-43F3-A3AB-1D58E620C080}" type="presParOf" srcId="{2744455F-81A4-4F89-B093-BF23B531EBB9}" destId="{4205FF54-E96C-4A0E-B6FF-70990D1F6FA3}" srcOrd="0" destOrd="0" presId="urn:microsoft.com/office/officeart/2008/layout/LinedList"/>
    <dgm:cxn modelId="{AD1A0871-B84D-420B-AD4F-F89A40796089}" type="presParOf" srcId="{2744455F-81A4-4F89-B093-BF23B531EBB9}" destId="{DAF59C0C-595A-40A1-B8DD-44EF18B16E7C}" srcOrd="1" destOrd="0" presId="urn:microsoft.com/office/officeart/2008/layout/LinedList"/>
    <dgm:cxn modelId="{C8339938-9DC5-48DD-AB94-EBFC20208641}" type="presParOf" srcId="{2744455F-81A4-4F89-B093-BF23B531EBB9}" destId="{496CF6EA-9FF8-41B0-B32B-CDE0AA5E9CA4}" srcOrd="2" destOrd="0" presId="urn:microsoft.com/office/officeart/2008/layout/LinedList"/>
    <dgm:cxn modelId="{57738C4E-E220-4C04-BC2F-A82144E6ED33}" type="presParOf" srcId="{E91F7F07-0969-4690-AC2D-4B39233DDBD7}" destId="{3FC3FC5B-225A-4170-948E-AF61FB8378F9}" srcOrd="14" destOrd="0" presId="urn:microsoft.com/office/officeart/2008/layout/LinedList"/>
    <dgm:cxn modelId="{FA4701E1-20EB-4FDF-A8C2-A79545354BED}" type="presParOf" srcId="{E91F7F07-0969-4690-AC2D-4B39233DDBD7}" destId="{59051E92-0356-4391-8525-E8A340896B06}" srcOrd="15" destOrd="0" presId="urn:microsoft.com/office/officeart/2008/layout/LinedList"/>
    <dgm:cxn modelId="{B8C6A732-0DE2-4D64-9A09-DF7142A49C65}" type="presParOf" srcId="{E91F7F07-0969-4690-AC2D-4B39233DDBD7}" destId="{2FCA7C25-839D-4CD6-B22E-D2F6769D34CA}" srcOrd="16" destOrd="0" presId="urn:microsoft.com/office/officeart/2008/layout/LinedList"/>
    <dgm:cxn modelId="{4C9648C1-790F-4ABD-B38B-CC3CD38A0DC7}" type="presParOf" srcId="{2FCA7C25-839D-4CD6-B22E-D2F6769D34CA}" destId="{7787FE06-44A7-42CF-B209-15FDA9E0A8AE}" srcOrd="0" destOrd="0" presId="urn:microsoft.com/office/officeart/2008/layout/LinedList"/>
    <dgm:cxn modelId="{65F6FB1E-96F5-465D-9CC8-A00A36EF5547}" type="presParOf" srcId="{2FCA7C25-839D-4CD6-B22E-D2F6769D34CA}" destId="{777718CD-444B-43BB-A6D3-F2A829602DC6}" srcOrd="1" destOrd="0" presId="urn:microsoft.com/office/officeart/2008/layout/LinedList"/>
    <dgm:cxn modelId="{6D859515-BC5F-4CF1-A032-5D2D6DBF9F82}" type="presParOf" srcId="{2FCA7C25-839D-4CD6-B22E-D2F6769D34CA}" destId="{B554F27D-3EFB-43CA-9E89-6C7A5053428A}" srcOrd="2" destOrd="0" presId="urn:microsoft.com/office/officeart/2008/layout/LinedList"/>
    <dgm:cxn modelId="{B5C42476-108C-4D69-8EEA-55536FB8327E}" type="presParOf" srcId="{E91F7F07-0969-4690-AC2D-4B39233DDBD7}" destId="{AECDFA7A-623C-4734-A881-0CDAAB04362A}" srcOrd="17" destOrd="0" presId="urn:microsoft.com/office/officeart/2008/layout/LinedList"/>
    <dgm:cxn modelId="{EE9829B4-F177-461D-A6FC-42B313301D09}" type="presParOf" srcId="{E91F7F07-0969-4690-AC2D-4B39233DDBD7}" destId="{2179E60D-A901-4EB0-9EC9-B2355746F0F8}" srcOrd="18" destOrd="0" presId="urn:microsoft.com/office/officeart/2008/layout/LinedList"/>
    <dgm:cxn modelId="{783CA190-365F-41EB-941C-87A26D1314C6}" type="presParOf" srcId="{E91F7F07-0969-4690-AC2D-4B39233DDBD7}" destId="{96E8FD7D-877A-498D-AA77-FD29283B1898}" srcOrd="19" destOrd="0" presId="urn:microsoft.com/office/officeart/2008/layout/LinedList"/>
    <dgm:cxn modelId="{1C18B36F-9991-4164-83A6-FECB352293DC}" type="presParOf" srcId="{96E8FD7D-877A-498D-AA77-FD29283B1898}" destId="{FCB61F74-AE03-436F-999F-0B2F408E245C}" srcOrd="0" destOrd="0" presId="urn:microsoft.com/office/officeart/2008/layout/LinedList"/>
    <dgm:cxn modelId="{2573ED0E-3023-4B58-9103-C59FA8B540BD}" type="presParOf" srcId="{96E8FD7D-877A-498D-AA77-FD29283B1898}" destId="{F47D7BF8-B91C-4B1E-9359-628F705AD9A2}" srcOrd="1" destOrd="0" presId="urn:microsoft.com/office/officeart/2008/layout/LinedList"/>
    <dgm:cxn modelId="{7321EDA5-0810-4AAF-8CC3-2221662F351F}" type="presParOf" srcId="{96E8FD7D-877A-498D-AA77-FD29283B1898}" destId="{49A21E85-4F8D-4F54-A6A6-12646E2316EF}" srcOrd="2" destOrd="0" presId="urn:microsoft.com/office/officeart/2008/layout/LinedList"/>
    <dgm:cxn modelId="{FBAB4F8C-9261-47C7-8C4C-ED9B5E1B1E30}" type="presParOf" srcId="{E91F7F07-0969-4690-AC2D-4B39233DDBD7}" destId="{DD26F131-C456-476F-906D-7FA09F4104E7}" srcOrd="20" destOrd="0" presId="urn:microsoft.com/office/officeart/2008/layout/LinedList"/>
    <dgm:cxn modelId="{55FE0929-D393-4911-9D4A-67E64EAE6D8F}" type="presParOf" srcId="{E91F7F07-0969-4690-AC2D-4B39233DDBD7}" destId="{D999E166-504E-47DB-AD6F-82196DC35233}" srcOrd="21" destOrd="0" presId="urn:microsoft.com/office/officeart/2008/layout/LinedList"/>
    <dgm:cxn modelId="{39663A21-1603-456F-ACA5-3E7AC6637ED2}" type="presParOf" srcId="{E91F7F07-0969-4690-AC2D-4B39233DDBD7}" destId="{FCBA7BE6-BDCC-43F4-A6B4-56C744DE8233}" srcOrd="22" destOrd="0" presId="urn:microsoft.com/office/officeart/2008/layout/LinedList"/>
    <dgm:cxn modelId="{DEC4ACDA-63B8-4CEA-A798-45509F63B6E1}" type="presParOf" srcId="{FCBA7BE6-BDCC-43F4-A6B4-56C744DE8233}" destId="{CACC84A9-4F68-4EB3-AF14-8E959A6DF0E2}" srcOrd="0" destOrd="0" presId="urn:microsoft.com/office/officeart/2008/layout/LinedList"/>
    <dgm:cxn modelId="{0621825D-1E5B-4F77-B488-D78FBBB18458}" type="presParOf" srcId="{FCBA7BE6-BDCC-43F4-A6B4-56C744DE8233}" destId="{B058A515-507F-4454-9487-25C6221BDB50}" srcOrd="1" destOrd="0" presId="urn:microsoft.com/office/officeart/2008/layout/LinedList"/>
    <dgm:cxn modelId="{7D1EF65E-E8EF-4A6B-A046-FE3D4ACC410A}" type="presParOf" srcId="{FCBA7BE6-BDCC-43F4-A6B4-56C744DE8233}" destId="{5D2C3669-7BBE-45A6-99C6-B2E942CD628B}" srcOrd="2" destOrd="0" presId="urn:microsoft.com/office/officeart/2008/layout/LinedList"/>
    <dgm:cxn modelId="{540C91EE-1130-44D9-8CFA-2E9F2C53A6C7}" type="presParOf" srcId="{E91F7F07-0969-4690-AC2D-4B39233DDBD7}" destId="{769B23B4-B2B2-4A26-A9D0-8F5E8FC27BB7}" srcOrd="23" destOrd="0" presId="urn:microsoft.com/office/officeart/2008/layout/LinedList"/>
    <dgm:cxn modelId="{D333D72A-C802-409A-AB7F-0ADE363ADFB8}" type="presParOf" srcId="{E91F7F07-0969-4690-AC2D-4B39233DDBD7}" destId="{76E5D0F4-FD7D-41DF-B75F-C8B1F833AB33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7A6DC-B80C-4FE7-8337-0BFC0D63D82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C00810-113A-4C22-AF67-452EB2B99F5F}">
      <dgm:prSet/>
      <dgm:spPr/>
      <dgm:t>
        <a:bodyPr/>
        <a:lstStyle/>
        <a:p>
          <a:r>
            <a:rPr lang="en-US" b="1" dirty="0"/>
            <a:t>Learners in the Benchmark:</a:t>
          </a:r>
        </a:p>
      </dgm:t>
    </dgm:pt>
    <dgm:pt modelId="{92C47DDE-E88F-460A-8DDF-3B86FC8D60DF}" type="parTrans" cxnId="{A1723E8F-5F5F-4FE1-ACCC-933A32E92BA6}">
      <dgm:prSet/>
      <dgm:spPr/>
      <dgm:t>
        <a:bodyPr/>
        <a:lstStyle/>
        <a:p>
          <a:endParaRPr lang="en-US"/>
        </a:p>
      </dgm:t>
    </dgm:pt>
    <dgm:pt modelId="{8CCBAA26-2BE5-405C-9F39-9535781090A6}" type="sibTrans" cxnId="{A1723E8F-5F5F-4FE1-ACCC-933A32E92BA6}">
      <dgm:prSet/>
      <dgm:spPr/>
      <dgm:t>
        <a:bodyPr/>
        <a:lstStyle/>
        <a:p>
          <a:endParaRPr lang="en-US"/>
        </a:p>
      </dgm:t>
    </dgm:pt>
    <dgm:pt modelId="{F3ACCB91-68E9-49E5-A32F-9E781E0C7913}">
      <dgm:prSet/>
      <dgm:spPr/>
      <dgm:t>
        <a:bodyPr/>
        <a:lstStyle/>
        <a:p>
          <a:r>
            <a:rPr lang="en-US" dirty="0" err="1"/>
            <a:t>classif.icb</a:t>
          </a:r>
          <a:r>
            <a:rPr lang="en-US" dirty="0"/>
            <a:t>: 		</a:t>
          </a:r>
          <a:r>
            <a:rPr lang="en-US" b="1" dirty="0"/>
            <a:t>Our new method “Interpretable 				Component-wise Boosting”</a:t>
          </a:r>
        </a:p>
      </dgm:t>
    </dgm:pt>
    <dgm:pt modelId="{AFDC55BD-4BAD-449B-96FB-E251823B50EB}" type="parTrans" cxnId="{4E3B09DC-28D2-4194-9144-E4B328C6C1E6}">
      <dgm:prSet/>
      <dgm:spPr/>
      <dgm:t>
        <a:bodyPr/>
        <a:lstStyle/>
        <a:p>
          <a:endParaRPr lang="en-US"/>
        </a:p>
      </dgm:t>
    </dgm:pt>
    <dgm:pt modelId="{5489E63A-4620-481B-AD4B-510754D22BDA}" type="sibTrans" cxnId="{4E3B09DC-28D2-4194-9144-E4B328C6C1E6}">
      <dgm:prSet/>
      <dgm:spPr/>
      <dgm:t>
        <a:bodyPr/>
        <a:lstStyle/>
        <a:p>
          <a:endParaRPr lang="en-US"/>
        </a:p>
      </dgm:t>
    </dgm:pt>
    <dgm:pt modelId="{2C47EBF5-2DEB-4B18-8B68-9C4B8E0213D4}">
      <dgm:prSet/>
      <dgm:spPr/>
      <dgm:t>
        <a:bodyPr/>
        <a:lstStyle/>
        <a:p>
          <a:r>
            <a:rPr lang="en-US" dirty="0" err="1"/>
            <a:t>classif.binomial</a:t>
          </a:r>
          <a:r>
            <a:rPr lang="en-US" dirty="0"/>
            <a:t>: 		Binomial regression</a:t>
          </a:r>
        </a:p>
      </dgm:t>
    </dgm:pt>
    <dgm:pt modelId="{540F760E-401C-482A-9480-8139D5A4D9A9}" type="parTrans" cxnId="{F2DE298B-B962-4D6C-A08A-6DD15D8DD2BB}">
      <dgm:prSet/>
      <dgm:spPr/>
      <dgm:t>
        <a:bodyPr/>
        <a:lstStyle/>
        <a:p>
          <a:endParaRPr lang="en-US"/>
        </a:p>
      </dgm:t>
    </dgm:pt>
    <dgm:pt modelId="{1E6BBAB4-0A3A-47D8-BEA9-AFA705C09D4E}" type="sibTrans" cxnId="{F2DE298B-B962-4D6C-A08A-6DD15D8DD2BB}">
      <dgm:prSet/>
      <dgm:spPr/>
      <dgm:t>
        <a:bodyPr/>
        <a:lstStyle/>
        <a:p>
          <a:endParaRPr lang="en-US"/>
        </a:p>
      </dgm:t>
    </dgm:pt>
    <dgm:pt modelId="{E0394A1E-4BE4-40F3-8E64-955CACD3A411}">
      <dgm:prSet/>
      <dgm:spPr/>
      <dgm:t>
        <a:bodyPr/>
        <a:lstStyle/>
        <a:p>
          <a:r>
            <a:rPr lang="de-DE" dirty="0" err="1"/>
            <a:t>classif.glmboost</a:t>
          </a:r>
          <a:r>
            <a:rPr lang="de-DE" dirty="0"/>
            <a:t>: 		</a:t>
          </a:r>
          <a:r>
            <a:rPr lang="de-DE" dirty="0" err="1"/>
            <a:t>Boosting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GLMs </a:t>
          </a:r>
          <a:r>
            <a:rPr lang="de-DE" dirty="0" err="1"/>
            <a:t>from</a:t>
          </a:r>
          <a:r>
            <a:rPr lang="de-DE" dirty="0"/>
            <a:t> 					</a:t>
          </a:r>
          <a:r>
            <a:rPr lang="de-DE" dirty="0" err="1"/>
            <a:t>mboost-package</a:t>
          </a:r>
          <a:endParaRPr lang="en-US" dirty="0"/>
        </a:p>
      </dgm:t>
    </dgm:pt>
    <dgm:pt modelId="{B142C0D8-9C6B-44F6-BBEB-9CB898FEDD4A}" type="parTrans" cxnId="{285829C7-C99D-443A-AA77-5D9399205A8E}">
      <dgm:prSet/>
      <dgm:spPr/>
      <dgm:t>
        <a:bodyPr/>
        <a:lstStyle/>
        <a:p>
          <a:endParaRPr lang="en-US"/>
        </a:p>
      </dgm:t>
    </dgm:pt>
    <dgm:pt modelId="{0B6DC597-6E68-46A9-B2AE-5E0C51C50208}" type="sibTrans" cxnId="{285829C7-C99D-443A-AA77-5D9399205A8E}">
      <dgm:prSet/>
      <dgm:spPr/>
      <dgm:t>
        <a:bodyPr/>
        <a:lstStyle/>
        <a:p>
          <a:endParaRPr lang="en-US"/>
        </a:p>
      </dgm:t>
    </dgm:pt>
    <dgm:pt modelId="{7B45E893-E05E-4DDC-AF11-EC0A5AE62E4A}">
      <dgm:prSet/>
      <dgm:spPr/>
      <dgm:t>
        <a:bodyPr/>
        <a:lstStyle/>
        <a:p>
          <a:r>
            <a:rPr lang="de-DE" dirty="0" err="1"/>
            <a:t>classif.rpart</a:t>
          </a:r>
          <a:r>
            <a:rPr lang="de-DE" dirty="0"/>
            <a:t>: 		</a:t>
          </a:r>
          <a:r>
            <a:rPr lang="de-DE" dirty="0" err="1"/>
            <a:t>Decision</a:t>
          </a:r>
          <a:r>
            <a:rPr lang="de-DE" dirty="0"/>
            <a:t> </a:t>
          </a:r>
          <a:r>
            <a:rPr lang="de-DE" dirty="0" err="1"/>
            <a:t>Tree</a:t>
          </a:r>
          <a:endParaRPr lang="en-US" dirty="0"/>
        </a:p>
      </dgm:t>
    </dgm:pt>
    <dgm:pt modelId="{E44348B9-6B9D-40A9-9F53-F133BFDE7C3E}" type="parTrans" cxnId="{7C25F7B5-8064-42CE-A354-581CB20C71C7}">
      <dgm:prSet/>
      <dgm:spPr/>
      <dgm:t>
        <a:bodyPr/>
        <a:lstStyle/>
        <a:p>
          <a:endParaRPr lang="en-US"/>
        </a:p>
      </dgm:t>
    </dgm:pt>
    <dgm:pt modelId="{110B8565-3223-4F29-BB96-8090E54EF2A9}" type="sibTrans" cxnId="{7C25F7B5-8064-42CE-A354-581CB20C71C7}">
      <dgm:prSet/>
      <dgm:spPr/>
      <dgm:t>
        <a:bodyPr/>
        <a:lstStyle/>
        <a:p>
          <a:endParaRPr lang="en-US"/>
        </a:p>
      </dgm:t>
    </dgm:pt>
    <dgm:pt modelId="{A5242DEB-B280-4964-AD5D-4625EDE5AA31}">
      <dgm:prSet/>
      <dgm:spPr/>
      <dgm:t>
        <a:bodyPr/>
        <a:lstStyle/>
        <a:p>
          <a:r>
            <a:rPr lang="de-DE" dirty="0" err="1"/>
            <a:t>classif.gbm</a:t>
          </a:r>
          <a:r>
            <a:rPr lang="de-DE" dirty="0"/>
            <a:t>: 		Gradient </a:t>
          </a:r>
          <a:r>
            <a:rPr lang="de-DE" dirty="0" err="1"/>
            <a:t>Boosting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gbm</a:t>
          </a:r>
          <a:r>
            <a:rPr lang="de-DE" dirty="0"/>
            <a:t>-				</a:t>
          </a:r>
          <a:r>
            <a:rPr lang="de-DE" dirty="0" err="1"/>
            <a:t>package</a:t>
          </a:r>
          <a:endParaRPr lang="en-US" dirty="0"/>
        </a:p>
      </dgm:t>
    </dgm:pt>
    <dgm:pt modelId="{EC1E5ADB-A5ED-4AAB-A174-77795D465948}" type="parTrans" cxnId="{2CD3F72A-8E85-4FB0-AEE9-BC0ECA745428}">
      <dgm:prSet/>
      <dgm:spPr/>
      <dgm:t>
        <a:bodyPr/>
        <a:lstStyle/>
        <a:p>
          <a:endParaRPr lang="en-US"/>
        </a:p>
      </dgm:t>
    </dgm:pt>
    <dgm:pt modelId="{1CE59B13-1007-4414-A18A-348246DF40DB}" type="sibTrans" cxnId="{2CD3F72A-8E85-4FB0-AEE9-BC0ECA745428}">
      <dgm:prSet/>
      <dgm:spPr/>
      <dgm:t>
        <a:bodyPr/>
        <a:lstStyle/>
        <a:p>
          <a:endParaRPr lang="en-US"/>
        </a:p>
      </dgm:t>
    </dgm:pt>
    <dgm:pt modelId="{D0D31702-B63E-4617-AC04-B155A26D32D5}">
      <dgm:prSet/>
      <dgm:spPr/>
      <dgm:t>
        <a:bodyPr/>
        <a:lstStyle/>
        <a:p>
          <a:r>
            <a:rPr lang="de-DE" dirty="0" err="1"/>
            <a:t>classif.svm</a:t>
          </a:r>
          <a:r>
            <a:rPr lang="de-DE" dirty="0"/>
            <a:t>: 		Support Vector Machines</a:t>
          </a:r>
          <a:endParaRPr lang="en-US" dirty="0"/>
        </a:p>
      </dgm:t>
    </dgm:pt>
    <dgm:pt modelId="{6A764FE7-1F19-46FF-B581-D673A269D0F3}" type="parTrans" cxnId="{F2EFC890-0C0E-44E7-BF7B-0C375EF45EE3}">
      <dgm:prSet/>
      <dgm:spPr/>
      <dgm:t>
        <a:bodyPr/>
        <a:lstStyle/>
        <a:p>
          <a:endParaRPr lang="en-US"/>
        </a:p>
      </dgm:t>
    </dgm:pt>
    <dgm:pt modelId="{D31A70B4-C30F-4558-A902-14246343A4A0}" type="sibTrans" cxnId="{F2EFC890-0C0E-44E7-BF7B-0C375EF45EE3}">
      <dgm:prSet/>
      <dgm:spPr/>
      <dgm:t>
        <a:bodyPr/>
        <a:lstStyle/>
        <a:p>
          <a:endParaRPr lang="en-US"/>
        </a:p>
      </dgm:t>
    </dgm:pt>
    <dgm:pt modelId="{ED59F306-A890-4CAD-AF29-E30F56FE7C29}">
      <dgm:prSet/>
      <dgm:spPr/>
      <dgm:t>
        <a:bodyPr/>
        <a:lstStyle/>
        <a:p>
          <a:r>
            <a:rPr lang="de-DE" dirty="0" err="1"/>
            <a:t>classif.randomForest</a:t>
          </a:r>
          <a:r>
            <a:rPr lang="de-DE" dirty="0"/>
            <a:t>: 	Random Forests</a:t>
          </a:r>
          <a:endParaRPr lang="en-US" dirty="0"/>
        </a:p>
      </dgm:t>
    </dgm:pt>
    <dgm:pt modelId="{749D74AA-380F-46F2-AA49-9E25EE7E296C}" type="parTrans" cxnId="{9530403D-9E74-47ED-AB2B-76BDB08FE6A4}">
      <dgm:prSet/>
      <dgm:spPr/>
      <dgm:t>
        <a:bodyPr/>
        <a:lstStyle/>
        <a:p>
          <a:endParaRPr lang="en-US"/>
        </a:p>
      </dgm:t>
    </dgm:pt>
    <dgm:pt modelId="{3CFB7020-2798-416D-8E82-8A374F7C5458}" type="sibTrans" cxnId="{9530403D-9E74-47ED-AB2B-76BDB08FE6A4}">
      <dgm:prSet/>
      <dgm:spPr/>
      <dgm:t>
        <a:bodyPr/>
        <a:lstStyle/>
        <a:p>
          <a:endParaRPr lang="en-US"/>
        </a:p>
      </dgm:t>
    </dgm:pt>
    <dgm:pt modelId="{CDD4D4AF-26C0-4934-9931-8C1751053C25}">
      <dgm:prSet phldrT="[Text]"/>
      <dgm:spPr/>
      <dgm:t>
        <a:bodyPr/>
        <a:lstStyle/>
        <a:p>
          <a:r>
            <a:rPr lang="en-US" dirty="0" err="1"/>
            <a:t>classif.ada</a:t>
          </a:r>
          <a:r>
            <a:rPr lang="en-US" dirty="0"/>
            <a:t>:  		</a:t>
          </a:r>
          <a:r>
            <a:rPr lang="en-US" dirty="0" err="1"/>
            <a:t>ada</a:t>
          </a:r>
          <a:r>
            <a:rPr lang="en-US" dirty="0"/>
            <a:t> Boosting</a:t>
          </a:r>
        </a:p>
      </dgm:t>
    </dgm:pt>
    <dgm:pt modelId="{D52FC5BA-8EEA-4BFF-B7CC-F3E170BF50C7}" type="parTrans" cxnId="{5BB79F86-91CF-4A3C-B438-61762FBE051C}">
      <dgm:prSet/>
      <dgm:spPr/>
      <dgm:t>
        <a:bodyPr/>
        <a:lstStyle/>
        <a:p>
          <a:endParaRPr lang="en-US"/>
        </a:p>
      </dgm:t>
    </dgm:pt>
    <dgm:pt modelId="{2F6F7698-73EB-41E7-AE35-5585A9E6E928}" type="sibTrans" cxnId="{5BB79F86-91CF-4A3C-B438-61762FBE051C}">
      <dgm:prSet/>
      <dgm:spPr/>
      <dgm:t>
        <a:bodyPr/>
        <a:lstStyle/>
        <a:p>
          <a:endParaRPr lang="en-US"/>
        </a:p>
      </dgm:t>
    </dgm:pt>
    <dgm:pt modelId="{16B205E1-8003-489F-8621-BC7D051B155D}">
      <dgm:prSet phldrT="[Text]"/>
      <dgm:spPr/>
      <dgm:t>
        <a:bodyPr/>
        <a:lstStyle/>
        <a:p>
          <a:r>
            <a:rPr lang="en-US" dirty="0" err="1"/>
            <a:t>classif.kknn</a:t>
          </a:r>
          <a:r>
            <a:rPr lang="en-US" dirty="0"/>
            <a:t>: 		k-Nearest Neighbor</a:t>
          </a:r>
        </a:p>
      </dgm:t>
    </dgm:pt>
    <dgm:pt modelId="{0246341D-4295-466F-9D53-F94115C27B0B}" type="parTrans" cxnId="{19609824-B917-4FF3-81FB-C01E4E6C0027}">
      <dgm:prSet/>
      <dgm:spPr/>
      <dgm:t>
        <a:bodyPr/>
        <a:lstStyle/>
        <a:p>
          <a:endParaRPr lang="en-US"/>
        </a:p>
      </dgm:t>
    </dgm:pt>
    <dgm:pt modelId="{5794D824-81FD-4487-B69F-F278C07AC1E1}" type="sibTrans" cxnId="{19609824-B917-4FF3-81FB-C01E4E6C0027}">
      <dgm:prSet/>
      <dgm:spPr/>
      <dgm:t>
        <a:bodyPr/>
        <a:lstStyle/>
        <a:p>
          <a:endParaRPr lang="en-US"/>
        </a:p>
      </dgm:t>
    </dgm:pt>
    <dgm:pt modelId="{E9DD93CF-E370-4095-ACF1-1014EEB98FDA}" type="pres">
      <dgm:prSet presAssocID="{1907A6DC-B80C-4FE7-8337-0BFC0D63D828}" presName="vert0" presStyleCnt="0">
        <dgm:presLayoutVars>
          <dgm:dir/>
          <dgm:animOne val="branch"/>
          <dgm:animLvl val="lvl"/>
        </dgm:presLayoutVars>
      </dgm:prSet>
      <dgm:spPr/>
    </dgm:pt>
    <dgm:pt modelId="{3020B366-023B-4CA0-9E08-C2713608264C}" type="pres">
      <dgm:prSet presAssocID="{85C00810-113A-4C22-AF67-452EB2B99F5F}" presName="thickLine" presStyleLbl="alignNode1" presStyleIdx="0" presStyleCnt="1"/>
      <dgm:spPr/>
    </dgm:pt>
    <dgm:pt modelId="{F4788469-E925-42E8-A362-4D7F4BC26F37}" type="pres">
      <dgm:prSet presAssocID="{85C00810-113A-4C22-AF67-452EB2B99F5F}" presName="horz1" presStyleCnt="0"/>
      <dgm:spPr/>
    </dgm:pt>
    <dgm:pt modelId="{7F19F449-C1F5-469D-B73F-C5A17A9CF89A}" type="pres">
      <dgm:prSet presAssocID="{85C00810-113A-4C22-AF67-452EB2B99F5F}" presName="tx1" presStyleLbl="revTx" presStyleIdx="0" presStyleCnt="10" custScaleX="87388" custLinFactNeighborX="-2430" custLinFactNeighborY="0"/>
      <dgm:spPr/>
    </dgm:pt>
    <dgm:pt modelId="{E91F7F07-0969-4690-AC2D-4B39233DDBD7}" type="pres">
      <dgm:prSet presAssocID="{85C00810-113A-4C22-AF67-452EB2B99F5F}" presName="vert1" presStyleCnt="0"/>
      <dgm:spPr/>
    </dgm:pt>
    <dgm:pt modelId="{15096CCA-636E-4889-BACA-F14FAF464376}" type="pres">
      <dgm:prSet presAssocID="{F3ACCB91-68E9-49E5-A32F-9E781E0C7913}" presName="vertSpace2a" presStyleCnt="0"/>
      <dgm:spPr/>
    </dgm:pt>
    <dgm:pt modelId="{C8C7CB65-0A81-4334-8847-91B8B24E390C}" type="pres">
      <dgm:prSet presAssocID="{F3ACCB91-68E9-49E5-A32F-9E781E0C7913}" presName="horz2" presStyleCnt="0"/>
      <dgm:spPr/>
    </dgm:pt>
    <dgm:pt modelId="{6902DC09-36A2-442A-917C-64D149861AB3}" type="pres">
      <dgm:prSet presAssocID="{F3ACCB91-68E9-49E5-A32F-9E781E0C7913}" presName="horzSpace2" presStyleCnt="0"/>
      <dgm:spPr/>
    </dgm:pt>
    <dgm:pt modelId="{D75891A1-3F10-458D-8527-98DA44ACE90F}" type="pres">
      <dgm:prSet presAssocID="{F3ACCB91-68E9-49E5-A32F-9E781E0C7913}" presName="tx2" presStyleLbl="revTx" presStyleIdx="1" presStyleCnt="10"/>
      <dgm:spPr/>
    </dgm:pt>
    <dgm:pt modelId="{D5CB9988-98A1-4ABB-BBB2-2B39A8DBD113}" type="pres">
      <dgm:prSet presAssocID="{F3ACCB91-68E9-49E5-A32F-9E781E0C7913}" presName="vert2" presStyleCnt="0"/>
      <dgm:spPr/>
    </dgm:pt>
    <dgm:pt modelId="{FB51789B-7EB8-4A41-B420-F3ABA814BF3D}" type="pres">
      <dgm:prSet presAssocID="{F3ACCB91-68E9-49E5-A32F-9E781E0C7913}" presName="thinLine2b" presStyleLbl="callout" presStyleIdx="0" presStyleCnt="9"/>
      <dgm:spPr/>
    </dgm:pt>
    <dgm:pt modelId="{F9718123-733A-4922-9CA8-A5284EC4C4B5}" type="pres">
      <dgm:prSet presAssocID="{F3ACCB91-68E9-49E5-A32F-9E781E0C7913}" presName="vertSpace2b" presStyleCnt="0"/>
      <dgm:spPr/>
    </dgm:pt>
    <dgm:pt modelId="{60D5E18E-4CB2-42EF-980E-1325485858C7}" type="pres">
      <dgm:prSet presAssocID="{2C47EBF5-2DEB-4B18-8B68-9C4B8E0213D4}" presName="horz2" presStyleCnt="0"/>
      <dgm:spPr/>
    </dgm:pt>
    <dgm:pt modelId="{9C339E20-27AF-4F06-B4C8-5A409F61ED2C}" type="pres">
      <dgm:prSet presAssocID="{2C47EBF5-2DEB-4B18-8B68-9C4B8E0213D4}" presName="horzSpace2" presStyleCnt="0"/>
      <dgm:spPr/>
    </dgm:pt>
    <dgm:pt modelId="{D64A231C-48AE-4717-A635-74811DFCEA89}" type="pres">
      <dgm:prSet presAssocID="{2C47EBF5-2DEB-4B18-8B68-9C4B8E0213D4}" presName="tx2" presStyleLbl="revTx" presStyleIdx="2" presStyleCnt="10"/>
      <dgm:spPr/>
    </dgm:pt>
    <dgm:pt modelId="{06480A34-8C05-4D74-8DD1-37A05443AA60}" type="pres">
      <dgm:prSet presAssocID="{2C47EBF5-2DEB-4B18-8B68-9C4B8E0213D4}" presName="vert2" presStyleCnt="0"/>
      <dgm:spPr/>
    </dgm:pt>
    <dgm:pt modelId="{D55EE9D3-8BC6-45B2-AB16-FDF27D4F0730}" type="pres">
      <dgm:prSet presAssocID="{2C47EBF5-2DEB-4B18-8B68-9C4B8E0213D4}" presName="thinLine2b" presStyleLbl="callout" presStyleIdx="1" presStyleCnt="9"/>
      <dgm:spPr/>
    </dgm:pt>
    <dgm:pt modelId="{C7B05CEE-C2D7-4CDC-A349-46083DF8F4DF}" type="pres">
      <dgm:prSet presAssocID="{2C47EBF5-2DEB-4B18-8B68-9C4B8E0213D4}" presName="vertSpace2b" presStyleCnt="0"/>
      <dgm:spPr/>
    </dgm:pt>
    <dgm:pt modelId="{F2835611-B4F4-4EBC-8428-EBD05321135D}" type="pres">
      <dgm:prSet presAssocID="{E0394A1E-4BE4-40F3-8E64-955CACD3A411}" presName="horz2" presStyleCnt="0"/>
      <dgm:spPr/>
    </dgm:pt>
    <dgm:pt modelId="{F144F6C8-6DA5-47E4-AE17-7028E09424EA}" type="pres">
      <dgm:prSet presAssocID="{E0394A1E-4BE4-40F3-8E64-955CACD3A411}" presName="horzSpace2" presStyleCnt="0"/>
      <dgm:spPr/>
    </dgm:pt>
    <dgm:pt modelId="{48309828-E5E8-4077-9DEE-A07B632CEAB8}" type="pres">
      <dgm:prSet presAssocID="{E0394A1E-4BE4-40F3-8E64-955CACD3A411}" presName="tx2" presStyleLbl="revTx" presStyleIdx="3" presStyleCnt="10"/>
      <dgm:spPr/>
    </dgm:pt>
    <dgm:pt modelId="{9046047B-E784-42F5-B2EB-52D568F3AC82}" type="pres">
      <dgm:prSet presAssocID="{E0394A1E-4BE4-40F3-8E64-955CACD3A411}" presName="vert2" presStyleCnt="0"/>
      <dgm:spPr/>
    </dgm:pt>
    <dgm:pt modelId="{CFEDABD6-1602-4347-9D10-C72BE2C7AE68}" type="pres">
      <dgm:prSet presAssocID="{E0394A1E-4BE4-40F3-8E64-955CACD3A411}" presName="thinLine2b" presStyleLbl="callout" presStyleIdx="2" presStyleCnt="9"/>
      <dgm:spPr/>
    </dgm:pt>
    <dgm:pt modelId="{EE2C0151-44BA-47E6-A374-EC95F6865FD4}" type="pres">
      <dgm:prSet presAssocID="{E0394A1E-4BE4-40F3-8E64-955CACD3A411}" presName="vertSpace2b" presStyleCnt="0"/>
      <dgm:spPr/>
    </dgm:pt>
    <dgm:pt modelId="{0D81DAA2-7525-4FB1-8D32-C5780D21EE00}" type="pres">
      <dgm:prSet presAssocID="{7B45E893-E05E-4DDC-AF11-EC0A5AE62E4A}" presName="horz2" presStyleCnt="0"/>
      <dgm:spPr/>
    </dgm:pt>
    <dgm:pt modelId="{6DC651A9-3B7D-4A6B-B497-A7F225BE551C}" type="pres">
      <dgm:prSet presAssocID="{7B45E893-E05E-4DDC-AF11-EC0A5AE62E4A}" presName="horzSpace2" presStyleCnt="0"/>
      <dgm:spPr/>
    </dgm:pt>
    <dgm:pt modelId="{40F56557-24C0-4558-BFCE-2733CBED8A11}" type="pres">
      <dgm:prSet presAssocID="{7B45E893-E05E-4DDC-AF11-EC0A5AE62E4A}" presName="tx2" presStyleLbl="revTx" presStyleIdx="4" presStyleCnt="10"/>
      <dgm:spPr/>
    </dgm:pt>
    <dgm:pt modelId="{EF7E4D22-6EE6-4A6D-99C7-87E83862B8B4}" type="pres">
      <dgm:prSet presAssocID="{7B45E893-E05E-4DDC-AF11-EC0A5AE62E4A}" presName="vert2" presStyleCnt="0"/>
      <dgm:spPr/>
    </dgm:pt>
    <dgm:pt modelId="{50F4C18E-05BE-4DF7-9422-DF2055B02ECF}" type="pres">
      <dgm:prSet presAssocID="{7B45E893-E05E-4DDC-AF11-EC0A5AE62E4A}" presName="thinLine2b" presStyleLbl="callout" presStyleIdx="3" presStyleCnt="9"/>
      <dgm:spPr/>
    </dgm:pt>
    <dgm:pt modelId="{FB7A556E-46F6-4236-BB05-599A2A9193D2}" type="pres">
      <dgm:prSet presAssocID="{7B45E893-E05E-4DDC-AF11-EC0A5AE62E4A}" presName="vertSpace2b" presStyleCnt="0"/>
      <dgm:spPr/>
    </dgm:pt>
    <dgm:pt modelId="{2FCA7C25-839D-4CD6-B22E-D2F6769D34CA}" type="pres">
      <dgm:prSet presAssocID="{A5242DEB-B280-4964-AD5D-4625EDE5AA31}" presName="horz2" presStyleCnt="0"/>
      <dgm:spPr/>
    </dgm:pt>
    <dgm:pt modelId="{7787FE06-44A7-42CF-B209-15FDA9E0A8AE}" type="pres">
      <dgm:prSet presAssocID="{A5242DEB-B280-4964-AD5D-4625EDE5AA31}" presName="horzSpace2" presStyleCnt="0"/>
      <dgm:spPr/>
    </dgm:pt>
    <dgm:pt modelId="{777718CD-444B-43BB-A6D3-F2A829602DC6}" type="pres">
      <dgm:prSet presAssocID="{A5242DEB-B280-4964-AD5D-4625EDE5AA31}" presName="tx2" presStyleLbl="revTx" presStyleIdx="5" presStyleCnt="10"/>
      <dgm:spPr/>
    </dgm:pt>
    <dgm:pt modelId="{B554F27D-3EFB-43CA-9E89-6C7A5053428A}" type="pres">
      <dgm:prSet presAssocID="{A5242DEB-B280-4964-AD5D-4625EDE5AA31}" presName="vert2" presStyleCnt="0"/>
      <dgm:spPr/>
    </dgm:pt>
    <dgm:pt modelId="{AECDFA7A-623C-4734-A881-0CDAAB04362A}" type="pres">
      <dgm:prSet presAssocID="{A5242DEB-B280-4964-AD5D-4625EDE5AA31}" presName="thinLine2b" presStyleLbl="callout" presStyleIdx="4" presStyleCnt="9"/>
      <dgm:spPr/>
    </dgm:pt>
    <dgm:pt modelId="{2179E60D-A901-4EB0-9EC9-B2355746F0F8}" type="pres">
      <dgm:prSet presAssocID="{A5242DEB-B280-4964-AD5D-4625EDE5AA31}" presName="vertSpace2b" presStyleCnt="0"/>
      <dgm:spPr/>
    </dgm:pt>
    <dgm:pt modelId="{E20E0B45-DD89-4896-BE08-12DEC04AADEC}" type="pres">
      <dgm:prSet presAssocID="{CDD4D4AF-26C0-4934-9931-8C1751053C25}" presName="horz2" presStyleCnt="0"/>
      <dgm:spPr/>
    </dgm:pt>
    <dgm:pt modelId="{B2C9C8DC-B5F5-46B7-A561-AA89DCCEDBD1}" type="pres">
      <dgm:prSet presAssocID="{CDD4D4AF-26C0-4934-9931-8C1751053C25}" presName="horzSpace2" presStyleCnt="0"/>
      <dgm:spPr/>
    </dgm:pt>
    <dgm:pt modelId="{8CA28978-B047-46CC-9AD5-DA77A93A21E8}" type="pres">
      <dgm:prSet presAssocID="{CDD4D4AF-26C0-4934-9931-8C1751053C25}" presName="tx2" presStyleLbl="revTx" presStyleIdx="6" presStyleCnt="10"/>
      <dgm:spPr/>
    </dgm:pt>
    <dgm:pt modelId="{B54EAEFB-08EE-48E4-B953-E4D28E0C8590}" type="pres">
      <dgm:prSet presAssocID="{CDD4D4AF-26C0-4934-9931-8C1751053C25}" presName="vert2" presStyleCnt="0"/>
      <dgm:spPr/>
    </dgm:pt>
    <dgm:pt modelId="{BE896E6E-4913-46D6-9059-43CF453C9733}" type="pres">
      <dgm:prSet presAssocID="{CDD4D4AF-26C0-4934-9931-8C1751053C25}" presName="thinLine2b" presStyleLbl="callout" presStyleIdx="5" presStyleCnt="9"/>
      <dgm:spPr/>
    </dgm:pt>
    <dgm:pt modelId="{DB4613F0-D526-4BEE-8F64-C3F4046DD86F}" type="pres">
      <dgm:prSet presAssocID="{CDD4D4AF-26C0-4934-9931-8C1751053C25}" presName="vertSpace2b" presStyleCnt="0"/>
      <dgm:spPr/>
    </dgm:pt>
    <dgm:pt modelId="{0F2D0D1C-110D-4E12-8154-3084206CD703}" type="pres">
      <dgm:prSet presAssocID="{16B205E1-8003-489F-8621-BC7D051B155D}" presName="horz2" presStyleCnt="0"/>
      <dgm:spPr/>
    </dgm:pt>
    <dgm:pt modelId="{97ECBB0A-E2ED-4643-B27A-623E380912BC}" type="pres">
      <dgm:prSet presAssocID="{16B205E1-8003-489F-8621-BC7D051B155D}" presName="horzSpace2" presStyleCnt="0"/>
      <dgm:spPr/>
    </dgm:pt>
    <dgm:pt modelId="{64AFD5B4-F1E9-46A9-ADFA-5EC20C39056B}" type="pres">
      <dgm:prSet presAssocID="{16B205E1-8003-489F-8621-BC7D051B155D}" presName="tx2" presStyleLbl="revTx" presStyleIdx="7" presStyleCnt="10"/>
      <dgm:spPr/>
    </dgm:pt>
    <dgm:pt modelId="{A76218D6-0597-4CDA-9F93-2F24078AA774}" type="pres">
      <dgm:prSet presAssocID="{16B205E1-8003-489F-8621-BC7D051B155D}" presName="vert2" presStyleCnt="0"/>
      <dgm:spPr/>
    </dgm:pt>
    <dgm:pt modelId="{79D5BC90-89EA-4F3B-B6D0-DEF49E307CF3}" type="pres">
      <dgm:prSet presAssocID="{16B205E1-8003-489F-8621-BC7D051B155D}" presName="thinLine2b" presStyleLbl="callout" presStyleIdx="6" presStyleCnt="9"/>
      <dgm:spPr/>
    </dgm:pt>
    <dgm:pt modelId="{3876E93D-C4FE-4271-B218-D2FB5849EE60}" type="pres">
      <dgm:prSet presAssocID="{16B205E1-8003-489F-8621-BC7D051B155D}" presName="vertSpace2b" presStyleCnt="0"/>
      <dgm:spPr/>
    </dgm:pt>
    <dgm:pt modelId="{96E8FD7D-877A-498D-AA77-FD29283B1898}" type="pres">
      <dgm:prSet presAssocID="{D0D31702-B63E-4617-AC04-B155A26D32D5}" presName="horz2" presStyleCnt="0"/>
      <dgm:spPr/>
    </dgm:pt>
    <dgm:pt modelId="{FCB61F74-AE03-436F-999F-0B2F408E245C}" type="pres">
      <dgm:prSet presAssocID="{D0D31702-B63E-4617-AC04-B155A26D32D5}" presName="horzSpace2" presStyleCnt="0"/>
      <dgm:spPr/>
    </dgm:pt>
    <dgm:pt modelId="{F47D7BF8-B91C-4B1E-9359-628F705AD9A2}" type="pres">
      <dgm:prSet presAssocID="{D0D31702-B63E-4617-AC04-B155A26D32D5}" presName="tx2" presStyleLbl="revTx" presStyleIdx="8" presStyleCnt="10"/>
      <dgm:spPr/>
    </dgm:pt>
    <dgm:pt modelId="{49A21E85-4F8D-4F54-A6A6-12646E2316EF}" type="pres">
      <dgm:prSet presAssocID="{D0D31702-B63E-4617-AC04-B155A26D32D5}" presName="vert2" presStyleCnt="0"/>
      <dgm:spPr/>
    </dgm:pt>
    <dgm:pt modelId="{DD26F131-C456-476F-906D-7FA09F4104E7}" type="pres">
      <dgm:prSet presAssocID="{D0D31702-B63E-4617-AC04-B155A26D32D5}" presName="thinLine2b" presStyleLbl="callout" presStyleIdx="7" presStyleCnt="9"/>
      <dgm:spPr/>
    </dgm:pt>
    <dgm:pt modelId="{D999E166-504E-47DB-AD6F-82196DC35233}" type="pres">
      <dgm:prSet presAssocID="{D0D31702-B63E-4617-AC04-B155A26D32D5}" presName="vertSpace2b" presStyleCnt="0"/>
      <dgm:spPr/>
    </dgm:pt>
    <dgm:pt modelId="{FCBA7BE6-BDCC-43F4-A6B4-56C744DE8233}" type="pres">
      <dgm:prSet presAssocID="{ED59F306-A890-4CAD-AF29-E30F56FE7C29}" presName="horz2" presStyleCnt="0"/>
      <dgm:spPr/>
    </dgm:pt>
    <dgm:pt modelId="{CACC84A9-4F68-4EB3-AF14-8E959A6DF0E2}" type="pres">
      <dgm:prSet presAssocID="{ED59F306-A890-4CAD-AF29-E30F56FE7C29}" presName="horzSpace2" presStyleCnt="0"/>
      <dgm:spPr/>
    </dgm:pt>
    <dgm:pt modelId="{B058A515-507F-4454-9487-25C6221BDB50}" type="pres">
      <dgm:prSet presAssocID="{ED59F306-A890-4CAD-AF29-E30F56FE7C29}" presName="tx2" presStyleLbl="revTx" presStyleIdx="9" presStyleCnt="10"/>
      <dgm:spPr/>
    </dgm:pt>
    <dgm:pt modelId="{5D2C3669-7BBE-45A6-99C6-B2E942CD628B}" type="pres">
      <dgm:prSet presAssocID="{ED59F306-A890-4CAD-AF29-E30F56FE7C29}" presName="vert2" presStyleCnt="0"/>
      <dgm:spPr/>
    </dgm:pt>
    <dgm:pt modelId="{769B23B4-B2B2-4A26-A9D0-8F5E8FC27BB7}" type="pres">
      <dgm:prSet presAssocID="{ED59F306-A890-4CAD-AF29-E30F56FE7C29}" presName="thinLine2b" presStyleLbl="callout" presStyleIdx="8" presStyleCnt="9"/>
      <dgm:spPr/>
    </dgm:pt>
    <dgm:pt modelId="{76E5D0F4-FD7D-41DF-B75F-C8B1F833AB33}" type="pres">
      <dgm:prSet presAssocID="{ED59F306-A890-4CAD-AF29-E30F56FE7C29}" presName="vertSpace2b" presStyleCnt="0"/>
      <dgm:spPr/>
    </dgm:pt>
  </dgm:ptLst>
  <dgm:cxnLst>
    <dgm:cxn modelId="{19609824-B917-4FF3-81FB-C01E4E6C0027}" srcId="{85C00810-113A-4C22-AF67-452EB2B99F5F}" destId="{16B205E1-8003-489F-8621-BC7D051B155D}" srcOrd="6" destOrd="0" parTransId="{0246341D-4295-466F-9D53-F94115C27B0B}" sibTransId="{5794D824-81FD-4487-B69F-F278C07AC1E1}"/>
    <dgm:cxn modelId="{2CD3F72A-8E85-4FB0-AEE9-BC0ECA745428}" srcId="{85C00810-113A-4C22-AF67-452EB2B99F5F}" destId="{A5242DEB-B280-4964-AD5D-4625EDE5AA31}" srcOrd="4" destOrd="0" parTransId="{EC1E5ADB-A5ED-4AAB-A174-77795D465948}" sibTransId="{1CE59B13-1007-4414-A18A-348246DF40DB}"/>
    <dgm:cxn modelId="{9530403D-9E74-47ED-AB2B-76BDB08FE6A4}" srcId="{85C00810-113A-4C22-AF67-452EB2B99F5F}" destId="{ED59F306-A890-4CAD-AF29-E30F56FE7C29}" srcOrd="8" destOrd="0" parTransId="{749D74AA-380F-46F2-AA49-9E25EE7E296C}" sibTransId="{3CFB7020-2798-416D-8E82-8A374F7C5458}"/>
    <dgm:cxn modelId="{F681BF3D-45A2-42BE-A753-6D66734C3BCB}" type="presOf" srcId="{85C00810-113A-4C22-AF67-452EB2B99F5F}" destId="{7F19F449-C1F5-469D-B73F-C5A17A9CF89A}" srcOrd="0" destOrd="0" presId="urn:microsoft.com/office/officeart/2008/layout/LinedList"/>
    <dgm:cxn modelId="{A42F5164-2BA5-4544-A0E0-53BB7D06825C}" type="presOf" srcId="{F3ACCB91-68E9-49E5-A32F-9E781E0C7913}" destId="{D75891A1-3F10-458D-8527-98DA44ACE90F}" srcOrd="0" destOrd="0" presId="urn:microsoft.com/office/officeart/2008/layout/LinedList"/>
    <dgm:cxn modelId="{37EE8652-84F8-4F54-A50B-59C3CBD65054}" type="presOf" srcId="{2C47EBF5-2DEB-4B18-8B68-9C4B8E0213D4}" destId="{D64A231C-48AE-4717-A635-74811DFCEA89}" srcOrd="0" destOrd="0" presId="urn:microsoft.com/office/officeart/2008/layout/LinedList"/>
    <dgm:cxn modelId="{EF24FE81-2DC4-4CCE-9E57-655CB8F07415}" type="presOf" srcId="{D0D31702-B63E-4617-AC04-B155A26D32D5}" destId="{F47D7BF8-B91C-4B1E-9359-628F705AD9A2}" srcOrd="0" destOrd="0" presId="urn:microsoft.com/office/officeart/2008/layout/LinedList"/>
    <dgm:cxn modelId="{E1583884-05D1-4533-BCFD-AB365D6CA069}" type="presOf" srcId="{E0394A1E-4BE4-40F3-8E64-955CACD3A411}" destId="{48309828-E5E8-4077-9DEE-A07B632CEAB8}" srcOrd="0" destOrd="0" presId="urn:microsoft.com/office/officeart/2008/layout/LinedList"/>
    <dgm:cxn modelId="{79D5FB84-5330-4DD7-BA3C-944C17D85B9A}" type="presOf" srcId="{16B205E1-8003-489F-8621-BC7D051B155D}" destId="{64AFD5B4-F1E9-46A9-ADFA-5EC20C39056B}" srcOrd="0" destOrd="0" presId="urn:microsoft.com/office/officeart/2008/layout/LinedList"/>
    <dgm:cxn modelId="{5BB79F86-91CF-4A3C-B438-61762FBE051C}" srcId="{85C00810-113A-4C22-AF67-452EB2B99F5F}" destId="{CDD4D4AF-26C0-4934-9931-8C1751053C25}" srcOrd="5" destOrd="0" parTransId="{D52FC5BA-8EEA-4BFF-B7CC-F3E170BF50C7}" sibTransId="{2F6F7698-73EB-41E7-AE35-5585A9E6E928}"/>
    <dgm:cxn modelId="{F2DE298B-B962-4D6C-A08A-6DD15D8DD2BB}" srcId="{85C00810-113A-4C22-AF67-452EB2B99F5F}" destId="{2C47EBF5-2DEB-4B18-8B68-9C4B8E0213D4}" srcOrd="1" destOrd="0" parTransId="{540F760E-401C-482A-9480-8139D5A4D9A9}" sibTransId="{1E6BBAB4-0A3A-47D8-BEA9-AFA705C09D4E}"/>
    <dgm:cxn modelId="{A1723E8F-5F5F-4FE1-ACCC-933A32E92BA6}" srcId="{1907A6DC-B80C-4FE7-8337-0BFC0D63D828}" destId="{85C00810-113A-4C22-AF67-452EB2B99F5F}" srcOrd="0" destOrd="0" parTransId="{92C47DDE-E88F-460A-8DDF-3B86FC8D60DF}" sibTransId="{8CCBAA26-2BE5-405C-9F39-9535781090A6}"/>
    <dgm:cxn modelId="{F2EFC890-0C0E-44E7-BF7B-0C375EF45EE3}" srcId="{85C00810-113A-4C22-AF67-452EB2B99F5F}" destId="{D0D31702-B63E-4617-AC04-B155A26D32D5}" srcOrd="7" destOrd="0" parTransId="{6A764FE7-1F19-46FF-B581-D673A269D0F3}" sibTransId="{D31A70B4-C30F-4558-A902-14246343A4A0}"/>
    <dgm:cxn modelId="{F98A449F-F6E1-44FA-91F8-FBC09853E7BF}" type="presOf" srcId="{CDD4D4AF-26C0-4934-9931-8C1751053C25}" destId="{8CA28978-B047-46CC-9AD5-DA77A93A21E8}" srcOrd="0" destOrd="0" presId="urn:microsoft.com/office/officeart/2008/layout/LinedList"/>
    <dgm:cxn modelId="{7541DBB4-883E-4EE0-AC63-A2DEF4C37E7C}" type="presOf" srcId="{1907A6DC-B80C-4FE7-8337-0BFC0D63D828}" destId="{E9DD93CF-E370-4095-ACF1-1014EEB98FDA}" srcOrd="0" destOrd="0" presId="urn:microsoft.com/office/officeart/2008/layout/LinedList"/>
    <dgm:cxn modelId="{7C25F7B5-8064-42CE-A354-581CB20C71C7}" srcId="{85C00810-113A-4C22-AF67-452EB2B99F5F}" destId="{7B45E893-E05E-4DDC-AF11-EC0A5AE62E4A}" srcOrd="3" destOrd="0" parTransId="{E44348B9-6B9D-40A9-9F53-F133BFDE7C3E}" sibTransId="{110B8565-3223-4F29-BB96-8090E54EF2A9}"/>
    <dgm:cxn modelId="{285829C7-C99D-443A-AA77-5D9399205A8E}" srcId="{85C00810-113A-4C22-AF67-452EB2B99F5F}" destId="{E0394A1E-4BE4-40F3-8E64-955CACD3A411}" srcOrd="2" destOrd="0" parTransId="{B142C0D8-9C6B-44F6-BBEB-9CB898FEDD4A}" sibTransId="{0B6DC597-6E68-46A9-B2AE-5E0C51C50208}"/>
    <dgm:cxn modelId="{2C644FCF-E6C3-4F8E-B584-1C3DAAABA676}" type="presOf" srcId="{ED59F306-A890-4CAD-AF29-E30F56FE7C29}" destId="{B058A515-507F-4454-9487-25C6221BDB50}" srcOrd="0" destOrd="0" presId="urn:microsoft.com/office/officeart/2008/layout/LinedList"/>
    <dgm:cxn modelId="{4E3B09DC-28D2-4194-9144-E4B328C6C1E6}" srcId="{85C00810-113A-4C22-AF67-452EB2B99F5F}" destId="{F3ACCB91-68E9-49E5-A32F-9E781E0C7913}" srcOrd="0" destOrd="0" parTransId="{AFDC55BD-4BAD-449B-96FB-E251823B50EB}" sibTransId="{5489E63A-4620-481B-AD4B-510754D22BDA}"/>
    <dgm:cxn modelId="{80F933DD-FF10-4122-8154-9836A110167A}" type="presOf" srcId="{7B45E893-E05E-4DDC-AF11-EC0A5AE62E4A}" destId="{40F56557-24C0-4558-BFCE-2733CBED8A11}" srcOrd="0" destOrd="0" presId="urn:microsoft.com/office/officeart/2008/layout/LinedList"/>
    <dgm:cxn modelId="{2804A6E9-70FB-4A3F-AC6A-ADF7516BCEFB}" type="presOf" srcId="{A5242DEB-B280-4964-AD5D-4625EDE5AA31}" destId="{777718CD-444B-43BB-A6D3-F2A829602DC6}" srcOrd="0" destOrd="0" presId="urn:microsoft.com/office/officeart/2008/layout/LinedList"/>
    <dgm:cxn modelId="{4D8E36C9-E7EF-4852-8686-A71A7675C143}" type="presParOf" srcId="{E9DD93CF-E370-4095-ACF1-1014EEB98FDA}" destId="{3020B366-023B-4CA0-9E08-C2713608264C}" srcOrd="0" destOrd="0" presId="urn:microsoft.com/office/officeart/2008/layout/LinedList"/>
    <dgm:cxn modelId="{D6CC9FDA-C965-4581-BF93-8DCF3700192D}" type="presParOf" srcId="{E9DD93CF-E370-4095-ACF1-1014EEB98FDA}" destId="{F4788469-E925-42E8-A362-4D7F4BC26F37}" srcOrd="1" destOrd="0" presId="urn:microsoft.com/office/officeart/2008/layout/LinedList"/>
    <dgm:cxn modelId="{309BB380-09E7-400C-A5EF-1E7BEE08F5C0}" type="presParOf" srcId="{F4788469-E925-42E8-A362-4D7F4BC26F37}" destId="{7F19F449-C1F5-469D-B73F-C5A17A9CF89A}" srcOrd="0" destOrd="0" presId="urn:microsoft.com/office/officeart/2008/layout/LinedList"/>
    <dgm:cxn modelId="{48C6BF90-FAD6-4CCB-B122-7A02D0266204}" type="presParOf" srcId="{F4788469-E925-42E8-A362-4D7F4BC26F37}" destId="{E91F7F07-0969-4690-AC2D-4B39233DDBD7}" srcOrd="1" destOrd="0" presId="urn:microsoft.com/office/officeart/2008/layout/LinedList"/>
    <dgm:cxn modelId="{D0D3F265-AD21-423E-A862-037455DBB94B}" type="presParOf" srcId="{E91F7F07-0969-4690-AC2D-4B39233DDBD7}" destId="{15096CCA-636E-4889-BACA-F14FAF464376}" srcOrd="0" destOrd="0" presId="urn:microsoft.com/office/officeart/2008/layout/LinedList"/>
    <dgm:cxn modelId="{01E5D8A2-5EA5-4D3F-841B-186CEB61CF23}" type="presParOf" srcId="{E91F7F07-0969-4690-AC2D-4B39233DDBD7}" destId="{C8C7CB65-0A81-4334-8847-91B8B24E390C}" srcOrd="1" destOrd="0" presId="urn:microsoft.com/office/officeart/2008/layout/LinedList"/>
    <dgm:cxn modelId="{4D340869-4CB8-4E1F-8C1D-127F2696C269}" type="presParOf" srcId="{C8C7CB65-0A81-4334-8847-91B8B24E390C}" destId="{6902DC09-36A2-442A-917C-64D149861AB3}" srcOrd="0" destOrd="0" presId="urn:microsoft.com/office/officeart/2008/layout/LinedList"/>
    <dgm:cxn modelId="{6F8AA7E5-E856-4BCA-9707-854B504F58A3}" type="presParOf" srcId="{C8C7CB65-0A81-4334-8847-91B8B24E390C}" destId="{D75891A1-3F10-458D-8527-98DA44ACE90F}" srcOrd="1" destOrd="0" presId="urn:microsoft.com/office/officeart/2008/layout/LinedList"/>
    <dgm:cxn modelId="{8EB922F7-317E-4C22-84A1-AD624F323A16}" type="presParOf" srcId="{C8C7CB65-0A81-4334-8847-91B8B24E390C}" destId="{D5CB9988-98A1-4ABB-BBB2-2B39A8DBD113}" srcOrd="2" destOrd="0" presId="urn:microsoft.com/office/officeart/2008/layout/LinedList"/>
    <dgm:cxn modelId="{B4F63032-AD99-438C-85AF-1E87554CCFF9}" type="presParOf" srcId="{E91F7F07-0969-4690-AC2D-4B39233DDBD7}" destId="{FB51789B-7EB8-4A41-B420-F3ABA814BF3D}" srcOrd="2" destOrd="0" presId="urn:microsoft.com/office/officeart/2008/layout/LinedList"/>
    <dgm:cxn modelId="{EA93E1FF-2F52-460E-AA69-4693A976A497}" type="presParOf" srcId="{E91F7F07-0969-4690-AC2D-4B39233DDBD7}" destId="{F9718123-733A-4922-9CA8-A5284EC4C4B5}" srcOrd="3" destOrd="0" presId="urn:microsoft.com/office/officeart/2008/layout/LinedList"/>
    <dgm:cxn modelId="{988F5518-6AC2-434D-AC3E-B9E61A555E81}" type="presParOf" srcId="{E91F7F07-0969-4690-AC2D-4B39233DDBD7}" destId="{60D5E18E-4CB2-42EF-980E-1325485858C7}" srcOrd="4" destOrd="0" presId="urn:microsoft.com/office/officeart/2008/layout/LinedList"/>
    <dgm:cxn modelId="{8306A924-10E3-492F-9CDB-5061C2497FF3}" type="presParOf" srcId="{60D5E18E-4CB2-42EF-980E-1325485858C7}" destId="{9C339E20-27AF-4F06-B4C8-5A409F61ED2C}" srcOrd="0" destOrd="0" presId="urn:microsoft.com/office/officeart/2008/layout/LinedList"/>
    <dgm:cxn modelId="{154DF187-7136-49BB-9BE1-028BAC8C60D7}" type="presParOf" srcId="{60D5E18E-4CB2-42EF-980E-1325485858C7}" destId="{D64A231C-48AE-4717-A635-74811DFCEA89}" srcOrd="1" destOrd="0" presId="urn:microsoft.com/office/officeart/2008/layout/LinedList"/>
    <dgm:cxn modelId="{D9CD534F-0A30-4657-90D7-1332C7FD9A3C}" type="presParOf" srcId="{60D5E18E-4CB2-42EF-980E-1325485858C7}" destId="{06480A34-8C05-4D74-8DD1-37A05443AA60}" srcOrd="2" destOrd="0" presId="urn:microsoft.com/office/officeart/2008/layout/LinedList"/>
    <dgm:cxn modelId="{0B50319A-6695-482F-A7C3-3B87025A91D9}" type="presParOf" srcId="{E91F7F07-0969-4690-AC2D-4B39233DDBD7}" destId="{D55EE9D3-8BC6-45B2-AB16-FDF27D4F0730}" srcOrd="5" destOrd="0" presId="urn:microsoft.com/office/officeart/2008/layout/LinedList"/>
    <dgm:cxn modelId="{E912DB81-EB59-48EE-8F49-D655B254F1DA}" type="presParOf" srcId="{E91F7F07-0969-4690-AC2D-4B39233DDBD7}" destId="{C7B05CEE-C2D7-4CDC-A349-46083DF8F4DF}" srcOrd="6" destOrd="0" presId="urn:microsoft.com/office/officeart/2008/layout/LinedList"/>
    <dgm:cxn modelId="{213FECA5-76E5-4765-9F9D-3D78B16071A4}" type="presParOf" srcId="{E91F7F07-0969-4690-AC2D-4B39233DDBD7}" destId="{F2835611-B4F4-4EBC-8428-EBD05321135D}" srcOrd="7" destOrd="0" presId="urn:microsoft.com/office/officeart/2008/layout/LinedList"/>
    <dgm:cxn modelId="{F6F58744-9A8F-4DE6-8D36-BE8C1CD579F0}" type="presParOf" srcId="{F2835611-B4F4-4EBC-8428-EBD05321135D}" destId="{F144F6C8-6DA5-47E4-AE17-7028E09424EA}" srcOrd="0" destOrd="0" presId="urn:microsoft.com/office/officeart/2008/layout/LinedList"/>
    <dgm:cxn modelId="{9E8B1359-DD66-489E-B1B9-BBCF7CC7C52A}" type="presParOf" srcId="{F2835611-B4F4-4EBC-8428-EBD05321135D}" destId="{48309828-E5E8-4077-9DEE-A07B632CEAB8}" srcOrd="1" destOrd="0" presId="urn:microsoft.com/office/officeart/2008/layout/LinedList"/>
    <dgm:cxn modelId="{9648990F-7A2F-4F4A-9CE8-2DD8260B650A}" type="presParOf" srcId="{F2835611-B4F4-4EBC-8428-EBD05321135D}" destId="{9046047B-E784-42F5-B2EB-52D568F3AC82}" srcOrd="2" destOrd="0" presId="urn:microsoft.com/office/officeart/2008/layout/LinedList"/>
    <dgm:cxn modelId="{8F5FF6AE-3B4F-47EA-A563-33213B9EBC28}" type="presParOf" srcId="{E91F7F07-0969-4690-AC2D-4B39233DDBD7}" destId="{CFEDABD6-1602-4347-9D10-C72BE2C7AE68}" srcOrd="8" destOrd="0" presId="urn:microsoft.com/office/officeart/2008/layout/LinedList"/>
    <dgm:cxn modelId="{FABF0A5A-F4C5-4DAE-8358-A464D881375C}" type="presParOf" srcId="{E91F7F07-0969-4690-AC2D-4B39233DDBD7}" destId="{EE2C0151-44BA-47E6-A374-EC95F6865FD4}" srcOrd="9" destOrd="0" presId="urn:microsoft.com/office/officeart/2008/layout/LinedList"/>
    <dgm:cxn modelId="{06C47B78-0258-43B3-90A5-8C9C8D825173}" type="presParOf" srcId="{E91F7F07-0969-4690-AC2D-4B39233DDBD7}" destId="{0D81DAA2-7525-4FB1-8D32-C5780D21EE00}" srcOrd="10" destOrd="0" presId="urn:microsoft.com/office/officeart/2008/layout/LinedList"/>
    <dgm:cxn modelId="{76B6167F-DB41-4C67-939C-8B90F90D3C4B}" type="presParOf" srcId="{0D81DAA2-7525-4FB1-8D32-C5780D21EE00}" destId="{6DC651A9-3B7D-4A6B-B497-A7F225BE551C}" srcOrd="0" destOrd="0" presId="urn:microsoft.com/office/officeart/2008/layout/LinedList"/>
    <dgm:cxn modelId="{F10C5555-784E-4094-A987-4224AA3DE4E3}" type="presParOf" srcId="{0D81DAA2-7525-4FB1-8D32-C5780D21EE00}" destId="{40F56557-24C0-4558-BFCE-2733CBED8A11}" srcOrd="1" destOrd="0" presId="urn:microsoft.com/office/officeart/2008/layout/LinedList"/>
    <dgm:cxn modelId="{4986DFD0-8E47-4F1A-8553-9A9FECF2DA8E}" type="presParOf" srcId="{0D81DAA2-7525-4FB1-8D32-C5780D21EE00}" destId="{EF7E4D22-6EE6-4A6D-99C7-87E83862B8B4}" srcOrd="2" destOrd="0" presId="urn:microsoft.com/office/officeart/2008/layout/LinedList"/>
    <dgm:cxn modelId="{831E5DE8-5447-468A-8333-674E6146EF23}" type="presParOf" srcId="{E91F7F07-0969-4690-AC2D-4B39233DDBD7}" destId="{50F4C18E-05BE-4DF7-9422-DF2055B02ECF}" srcOrd="11" destOrd="0" presId="urn:microsoft.com/office/officeart/2008/layout/LinedList"/>
    <dgm:cxn modelId="{7F0F9163-F11F-45E8-9B31-4359CF01553C}" type="presParOf" srcId="{E91F7F07-0969-4690-AC2D-4B39233DDBD7}" destId="{FB7A556E-46F6-4236-BB05-599A2A9193D2}" srcOrd="12" destOrd="0" presId="urn:microsoft.com/office/officeart/2008/layout/LinedList"/>
    <dgm:cxn modelId="{50FC21D9-DD45-4FEA-BDD1-1197B28CDE76}" type="presParOf" srcId="{E91F7F07-0969-4690-AC2D-4B39233DDBD7}" destId="{2FCA7C25-839D-4CD6-B22E-D2F6769D34CA}" srcOrd="13" destOrd="0" presId="urn:microsoft.com/office/officeart/2008/layout/LinedList"/>
    <dgm:cxn modelId="{4B21FA40-1410-435F-A27F-40C6D8A15FC3}" type="presParOf" srcId="{2FCA7C25-839D-4CD6-B22E-D2F6769D34CA}" destId="{7787FE06-44A7-42CF-B209-15FDA9E0A8AE}" srcOrd="0" destOrd="0" presId="urn:microsoft.com/office/officeart/2008/layout/LinedList"/>
    <dgm:cxn modelId="{3762AE3B-90B7-4D51-9026-83E597385127}" type="presParOf" srcId="{2FCA7C25-839D-4CD6-B22E-D2F6769D34CA}" destId="{777718CD-444B-43BB-A6D3-F2A829602DC6}" srcOrd="1" destOrd="0" presId="urn:microsoft.com/office/officeart/2008/layout/LinedList"/>
    <dgm:cxn modelId="{B2D2B4AE-A80A-4D61-BEE4-1A96BB51E376}" type="presParOf" srcId="{2FCA7C25-839D-4CD6-B22E-D2F6769D34CA}" destId="{B554F27D-3EFB-43CA-9E89-6C7A5053428A}" srcOrd="2" destOrd="0" presId="urn:microsoft.com/office/officeart/2008/layout/LinedList"/>
    <dgm:cxn modelId="{4CEBBF1B-F262-4DFD-B320-734888F843C7}" type="presParOf" srcId="{E91F7F07-0969-4690-AC2D-4B39233DDBD7}" destId="{AECDFA7A-623C-4734-A881-0CDAAB04362A}" srcOrd="14" destOrd="0" presId="urn:microsoft.com/office/officeart/2008/layout/LinedList"/>
    <dgm:cxn modelId="{829BE252-F224-44CC-BA44-3E18BDFA472E}" type="presParOf" srcId="{E91F7F07-0969-4690-AC2D-4B39233DDBD7}" destId="{2179E60D-A901-4EB0-9EC9-B2355746F0F8}" srcOrd="15" destOrd="0" presId="urn:microsoft.com/office/officeart/2008/layout/LinedList"/>
    <dgm:cxn modelId="{B92230A6-93BB-42F7-9D33-3E624FE73E1E}" type="presParOf" srcId="{E91F7F07-0969-4690-AC2D-4B39233DDBD7}" destId="{E20E0B45-DD89-4896-BE08-12DEC04AADEC}" srcOrd="16" destOrd="0" presId="urn:microsoft.com/office/officeart/2008/layout/LinedList"/>
    <dgm:cxn modelId="{363D5325-A146-493A-A973-11BC8AE59E81}" type="presParOf" srcId="{E20E0B45-DD89-4896-BE08-12DEC04AADEC}" destId="{B2C9C8DC-B5F5-46B7-A561-AA89DCCEDBD1}" srcOrd="0" destOrd="0" presId="urn:microsoft.com/office/officeart/2008/layout/LinedList"/>
    <dgm:cxn modelId="{0E9D0275-4C84-457D-8BF0-7CCDF65954FB}" type="presParOf" srcId="{E20E0B45-DD89-4896-BE08-12DEC04AADEC}" destId="{8CA28978-B047-46CC-9AD5-DA77A93A21E8}" srcOrd="1" destOrd="0" presId="urn:microsoft.com/office/officeart/2008/layout/LinedList"/>
    <dgm:cxn modelId="{A4DA00C6-B041-45A3-95C8-8DB260FADC16}" type="presParOf" srcId="{E20E0B45-DD89-4896-BE08-12DEC04AADEC}" destId="{B54EAEFB-08EE-48E4-B953-E4D28E0C8590}" srcOrd="2" destOrd="0" presId="urn:microsoft.com/office/officeart/2008/layout/LinedList"/>
    <dgm:cxn modelId="{1865F176-2C91-4BB8-9B53-A335CB756B10}" type="presParOf" srcId="{E91F7F07-0969-4690-AC2D-4B39233DDBD7}" destId="{BE896E6E-4913-46D6-9059-43CF453C9733}" srcOrd="17" destOrd="0" presId="urn:microsoft.com/office/officeart/2008/layout/LinedList"/>
    <dgm:cxn modelId="{DBBD9B7A-0C4D-4939-A9EA-82633950A9AF}" type="presParOf" srcId="{E91F7F07-0969-4690-AC2D-4B39233DDBD7}" destId="{DB4613F0-D526-4BEE-8F64-C3F4046DD86F}" srcOrd="18" destOrd="0" presId="urn:microsoft.com/office/officeart/2008/layout/LinedList"/>
    <dgm:cxn modelId="{01649515-B2A5-45B8-B971-F0D354A17755}" type="presParOf" srcId="{E91F7F07-0969-4690-AC2D-4B39233DDBD7}" destId="{0F2D0D1C-110D-4E12-8154-3084206CD703}" srcOrd="19" destOrd="0" presId="urn:microsoft.com/office/officeart/2008/layout/LinedList"/>
    <dgm:cxn modelId="{21399920-3271-47FC-920E-BF9F526FAF5A}" type="presParOf" srcId="{0F2D0D1C-110D-4E12-8154-3084206CD703}" destId="{97ECBB0A-E2ED-4643-B27A-623E380912BC}" srcOrd="0" destOrd="0" presId="urn:microsoft.com/office/officeart/2008/layout/LinedList"/>
    <dgm:cxn modelId="{8403E4EB-8085-4E67-AA98-6CA237B0FCB9}" type="presParOf" srcId="{0F2D0D1C-110D-4E12-8154-3084206CD703}" destId="{64AFD5B4-F1E9-46A9-ADFA-5EC20C39056B}" srcOrd="1" destOrd="0" presId="urn:microsoft.com/office/officeart/2008/layout/LinedList"/>
    <dgm:cxn modelId="{AB090DC4-9906-4EB8-B212-3B8708EE9E93}" type="presParOf" srcId="{0F2D0D1C-110D-4E12-8154-3084206CD703}" destId="{A76218D6-0597-4CDA-9F93-2F24078AA774}" srcOrd="2" destOrd="0" presId="urn:microsoft.com/office/officeart/2008/layout/LinedList"/>
    <dgm:cxn modelId="{1B29C820-7791-4BCE-B548-9047215F065F}" type="presParOf" srcId="{E91F7F07-0969-4690-AC2D-4B39233DDBD7}" destId="{79D5BC90-89EA-4F3B-B6D0-DEF49E307CF3}" srcOrd="20" destOrd="0" presId="urn:microsoft.com/office/officeart/2008/layout/LinedList"/>
    <dgm:cxn modelId="{0B21F835-D390-4F7A-81BA-A3A824E68E47}" type="presParOf" srcId="{E91F7F07-0969-4690-AC2D-4B39233DDBD7}" destId="{3876E93D-C4FE-4271-B218-D2FB5849EE60}" srcOrd="21" destOrd="0" presId="urn:microsoft.com/office/officeart/2008/layout/LinedList"/>
    <dgm:cxn modelId="{83B793B2-10B3-4727-BD35-326D641E0DBE}" type="presParOf" srcId="{E91F7F07-0969-4690-AC2D-4B39233DDBD7}" destId="{96E8FD7D-877A-498D-AA77-FD29283B1898}" srcOrd="22" destOrd="0" presId="urn:microsoft.com/office/officeart/2008/layout/LinedList"/>
    <dgm:cxn modelId="{7A549505-5601-4512-AC97-B254E4923E73}" type="presParOf" srcId="{96E8FD7D-877A-498D-AA77-FD29283B1898}" destId="{FCB61F74-AE03-436F-999F-0B2F408E245C}" srcOrd="0" destOrd="0" presId="urn:microsoft.com/office/officeart/2008/layout/LinedList"/>
    <dgm:cxn modelId="{C9915001-536A-4633-9409-FB8BAC22AAAD}" type="presParOf" srcId="{96E8FD7D-877A-498D-AA77-FD29283B1898}" destId="{F47D7BF8-B91C-4B1E-9359-628F705AD9A2}" srcOrd="1" destOrd="0" presId="urn:microsoft.com/office/officeart/2008/layout/LinedList"/>
    <dgm:cxn modelId="{F3044DA2-3E28-4844-A2FC-641925636D06}" type="presParOf" srcId="{96E8FD7D-877A-498D-AA77-FD29283B1898}" destId="{49A21E85-4F8D-4F54-A6A6-12646E2316EF}" srcOrd="2" destOrd="0" presId="urn:microsoft.com/office/officeart/2008/layout/LinedList"/>
    <dgm:cxn modelId="{A7D31F09-8870-4B0A-801B-ECD7A1541E70}" type="presParOf" srcId="{E91F7F07-0969-4690-AC2D-4B39233DDBD7}" destId="{DD26F131-C456-476F-906D-7FA09F4104E7}" srcOrd="23" destOrd="0" presId="urn:microsoft.com/office/officeart/2008/layout/LinedList"/>
    <dgm:cxn modelId="{B8587E50-7BBA-4DA8-ADB0-9C4C2488A319}" type="presParOf" srcId="{E91F7F07-0969-4690-AC2D-4B39233DDBD7}" destId="{D999E166-504E-47DB-AD6F-82196DC35233}" srcOrd="24" destOrd="0" presId="urn:microsoft.com/office/officeart/2008/layout/LinedList"/>
    <dgm:cxn modelId="{77C3AE46-84D7-46AB-A613-A5D53B80A596}" type="presParOf" srcId="{E91F7F07-0969-4690-AC2D-4B39233DDBD7}" destId="{FCBA7BE6-BDCC-43F4-A6B4-56C744DE8233}" srcOrd="25" destOrd="0" presId="urn:microsoft.com/office/officeart/2008/layout/LinedList"/>
    <dgm:cxn modelId="{E03F35DC-56D2-495A-8852-DE847058D081}" type="presParOf" srcId="{FCBA7BE6-BDCC-43F4-A6B4-56C744DE8233}" destId="{CACC84A9-4F68-4EB3-AF14-8E959A6DF0E2}" srcOrd="0" destOrd="0" presId="urn:microsoft.com/office/officeart/2008/layout/LinedList"/>
    <dgm:cxn modelId="{BFA221F7-0D6E-4C30-BEE1-E40A0049A5E6}" type="presParOf" srcId="{FCBA7BE6-BDCC-43F4-A6B4-56C744DE8233}" destId="{B058A515-507F-4454-9487-25C6221BDB50}" srcOrd="1" destOrd="0" presId="urn:microsoft.com/office/officeart/2008/layout/LinedList"/>
    <dgm:cxn modelId="{4BC1ACE4-657B-4B27-9A70-D3F4C846B01D}" type="presParOf" srcId="{FCBA7BE6-BDCC-43F4-A6B4-56C744DE8233}" destId="{5D2C3669-7BBE-45A6-99C6-B2E942CD628B}" srcOrd="2" destOrd="0" presId="urn:microsoft.com/office/officeart/2008/layout/LinedList"/>
    <dgm:cxn modelId="{A0240072-4D5B-424D-AA74-D09D58DF614C}" type="presParOf" srcId="{E91F7F07-0969-4690-AC2D-4B39233DDBD7}" destId="{769B23B4-B2B2-4A26-A9D0-8F5E8FC27BB7}" srcOrd="26" destOrd="0" presId="urn:microsoft.com/office/officeart/2008/layout/LinedList"/>
    <dgm:cxn modelId="{E42F37A6-FE59-462B-A276-958F8E85D546}" type="presParOf" srcId="{E91F7F07-0969-4690-AC2D-4B39233DDBD7}" destId="{76E5D0F4-FD7D-41DF-B75F-C8B1F833AB3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9F35-9647-433C-88FD-BF2D2E26D852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93064-2D21-4730-B6CD-D655F80FD48C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ε</a:t>
          </a:r>
          <a:r>
            <a:rPr lang="de-DE" sz="3700" kern="1200" dirty="0"/>
            <a:t> (</a:t>
          </a:r>
          <a:r>
            <a:rPr lang="de-DE" sz="3700" kern="1200" dirty="0" err="1"/>
            <a:t>epsilon</a:t>
          </a:r>
          <a:r>
            <a:rPr lang="de-DE" sz="3700" kern="1200" dirty="0"/>
            <a:t>) – minimal </a:t>
          </a:r>
          <a:r>
            <a:rPr lang="de-DE" sz="3700" kern="1200" dirty="0" err="1"/>
            <a:t>needed</a:t>
          </a:r>
          <a:r>
            <a:rPr lang="de-DE" sz="3700" kern="1200" dirty="0"/>
            <a:t> </a:t>
          </a:r>
          <a:r>
            <a:rPr lang="de-DE" sz="3700" kern="1200" dirty="0" err="1"/>
            <a:t>improvement</a:t>
          </a:r>
          <a:r>
            <a:rPr lang="de-DE" sz="3700" kern="1200" dirty="0"/>
            <a:t> </a:t>
          </a:r>
          <a:r>
            <a:rPr lang="de-DE" sz="3700" kern="1200" dirty="0" err="1"/>
            <a:t>between</a:t>
          </a:r>
          <a:r>
            <a:rPr lang="de-DE" sz="3700" kern="1200" dirty="0"/>
            <a:t> </a:t>
          </a:r>
          <a:r>
            <a:rPr lang="de-DE" sz="3700" kern="1200" dirty="0" err="1"/>
            <a:t>one</a:t>
          </a:r>
          <a:r>
            <a:rPr lang="de-DE" sz="3700" kern="1200" dirty="0"/>
            <a:t> </a:t>
          </a:r>
          <a:r>
            <a:rPr lang="de-DE" sz="3700" kern="1200" dirty="0" err="1"/>
            <a:t>iteration</a:t>
          </a:r>
          <a:r>
            <a:rPr lang="de-DE" sz="3700" kern="1200" dirty="0"/>
            <a:t> and </a:t>
          </a:r>
          <a:r>
            <a:rPr lang="de-DE" sz="3700" kern="1200" dirty="0" err="1"/>
            <a:t>the</a:t>
          </a:r>
          <a:r>
            <a:rPr lang="de-DE" sz="3700" kern="1200" dirty="0"/>
            <a:t> </a:t>
          </a:r>
          <a:r>
            <a:rPr lang="de-DE" sz="3700" kern="1200" dirty="0" err="1"/>
            <a:t>next</a:t>
          </a:r>
          <a:endParaRPr lang="en-US" sz="3700" kern="1200" dirty="0"/>
        </a:p>
      </dsp:txBody>
      <dsp:txXfrm>
        <a:off x="0" y="2687"/>
        <a:ext cx="6263640" cy="1833104"/>
      </dsp:txXfrm>
    </dsp:sp>
    <dsp:sp modelId="{BDF3061B-03FC-430C-AC65-95BEE2401976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2B0BA-DC16-4532-AC16-5684589426FC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ν (nu) – shrinkage parameter / step size</a:t>
          </a:r>
        </a:p>
      </dsp:txBody>
      <dsp:txXfrm>
        <a:off x="0" y="1835791"/>
        <a:ext cx="6263640" cy="1833104"/>
      </dsp:txXfrm>
    </dsp:sp>
    <dsp:sp modelId="{CA576C82-E9F1-4E80-A720-BD7963AD47D7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6C932-0F89-40E1-BDE8-2605DE5867EB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btree</a:t>
          </a:r>
          <a:r>
            <a:rPr lang="en-US" sz="3700" kern="1200" dirty="0"/>
            <a:t> vs. </a:t>
          </a:r>
          <a:r>
            <a:rPr lang="en-US" sz="3700" kern="1200" dirty="0" err="1"/>
            <a:t>bbs</a:t>
          </a:r>
          <a:r>
            <a:rPr lang="en-US" sz="3700" kern="1200" dirty="0"/>
            <a:t>: Should splines or tree stumps be used in the second stage?</a:t>
          </a:r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0B366-023B-4CA0-9E08-C2713608264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F449-C1F5-469D-B73F-C5A17A9CF89A}">
      <dsp:nvSpPr>
        <dsp:cNvPr id="0" name=""/>
        <dsp:cNvSpPr/>
      </dsp:nvSpPr>
      <dsp:spPr>
        <a:xfrm>
          <a:off x="0" y="0"/>
          <a:ext cx="1138421" cy="5885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Learners in the Benchmark:</a:t>
          </a:r>
        </a:p>
      </dsp:txBody>
      <dsp:txXfrm>
        <a:off x="0" y="0"/>
        <a:ext cx="1138421" cy="5885426"/>
      </dsp:txXfrm>
    </dsp:sp>
    <dsp:sp modelId="{D75891A1-3F10-458D-8527-98DA44ACE90F}">
      <dsp:nvSpPr>
        <dsp:cNvPr id="0" name=""/>
        <dsp:cNvSpPr/>
      </dsp:nvSpPr>
      <dsp:spPr>
        <a:xfrm>
          <a:off x="1236125" y="34808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regr.icb</a:t>
          </a:r>
          <a:r>
            <a:rPr lang="en-US" sz="1600" kern="1200" dirty="0"/>
            <a:t>: 			</a:t>
          </a:r>
          <a:r>
            <a:rPr lang="en-US" sz="1600" b="1" kern="1200" dirty="0"/>
            <a:t>Our new method “Interpretable 				Component-wise Boosting”</a:t>
          </a:r>
        </a:p>
      </dsp:txBody>
      <dsp:txXfrm>
        <a:off x="1236125" y="34808"/>
        <a:ext cx="5113179" cy="696164"/>
      </dsp:txXfrm>
    </dsp:sp>
    <dsp:sp modelId="{FB51789B-7EB8-4A41-B420-F3ABA814BF3D}">
      <dsp:nvSpPr>
        <dsp:cNvPr id="0" name=""/>
        <dsp:cNvSpPr/>
      </dsp:nvSpPr>
      <dsp:spPr>
        <a:xfrm>
          <a:off x="1138421" y="730972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231C-48AE-4717-A635-74811DFCEA89}">
      <dsp:nvSpPr>
        <dsp:cNvPr id="0" name=""/>
        <dsp:cNvSpPr/>
      </dsp:nvSpPr>
      <dsp:spPr>
        <a:xfrm>
          <a:off x="1236125" y="765780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regr.lm</a:t>
          </a:r>
          <a:r>
            <a:rPr lang="en-US" sz="1600" kern="1200" dirty="0"/>
            <a:t>: 			Simple linear regression</a:t>
          </a:r>
        </a:p>
      </dsp:txBody>
      <dsp:txXfrm>
        <a:off x="1236125" y="765780"/>
        <a:ext cx="5113179" cy="696164"/>
      </dsp:txXfrm>
    </dsp:sp>
    <dsp:sp modelId="{D55EE9D3-8BC6-45B2-AB16-FDF27D4F0730}">
      <dsp:nvSpPr>
        <dsp:cNvPr id="0" name=""/>
        <dsp:cNvSpPr/>
      </dsp:nvSpPr>
      <dsp:spPr>
        <a:xfrm>
          <a:off x="1138421" y="1461944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9828-E5E8-4077-9DEE-A07B632CEAB8}">
      <dsp:nvSpPr>
        <dsp:cNvPr id="0" name=""/>
        <dsp:cNvSpPr/>
      </dsp:nvSpPr>
      <dsp:spPr>
        <a:xfrm>
          <a:off x="1236125" y="1496753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regr.gamboost</a:t>
          </a:r>
          <a:r>
            <a:rPr lang="de-DE" sz="1600" kern="1200" dirty="0"/>
            <a:t>: 		</a:t>
          </a:r>
          <a:r>
            <a:rPr lang="de-DE" sz="1600" kern="1200" dirty="0" err="1"/>
            <a:t>Gamboost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mboost</a:t>
          </a:r>
          <a:r>
            <a:rPr lang="de-DE" sz="1600" kern="1200" dirty="0"/>
            <a:t>-					</a:t>
          </a:r>
          <a:r>
            <a:rPr lang="de-DE" sz="1600" kern="1200" dirty="0" err="1"/>
            <a:t>package</a:t>
          </a:r>
          <a:endParaRPr lang="en-US" sz="1600" kern="1200" dirty="0"/>
        </a:p>
      </dsp:txBody>
      <dsp:txXfrm>
        <a:off x="1236125" y="1496753"/>
        <a:ext cx="5113179" cy="696164"/>
      </dsp:txXfrm>
    </dsp:sp>
    <dsp:sp modelId="{CFEDABD6-1602-4347-9D10-C72BE2C7AE68}">
      <dsp:nvSpPr>
        <dsp:cNvPr id="0" name=""/>
        <dsp:cNvSpPr/>
      </dsp:nvSpPr>
      <dsp:spPr>
        <a:xfrm>
          <a:off x="1138421" y="2192917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B148D-2211-4D4A-A581-E8CFAD329265}">
      <dsp:nvSpPr>
        <dsp:cNvPr id="0" name=""/>
        <dsp:cNvSpPr/>
      </dsp:nvSpPr>
      <dsp:spPr>
        <a:xfrm>
          <a:off x="1236125" y="2227725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regr.glmboost</a:t>
          </a:r>
          <a:r>
            <a:rPr lang="de-DE" sz="1600" kern="1200" dirty="0"/>
            <a:t>: 		</a:t>
          </a:r>
          <a:r>
            <a:rPr lang="de-DE" sz="1600" kern="1200" dirty="0" err="1"/>
            <a:t>Boosting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GLMs </a:t>
          </a:r>
          <a:r>
            <a:rPr lang="de-DE" sz="1600" kern="1200" dirty="0" err="1"/>
            <a:t>from</a:t>
          </a:r>
          <a:r>
            <a:rPr lang="de-DE" sz="1600" kern="1200" dirty="0"/>
            <a:t> 					</a:t>
          </a:r>
          <a:r>
            <a:rPr lang="de-DE" sz="1600" kern="1200" dirty="0" err="1"/>
            <a:t>mboost-package</a:t>
          </a:r>
          <a:endParaRPr lang="en-US" sz="1600" kern="1200" dirty="0"/>
        </a:p>
      </dsp:txBody>
      <dsp:txXfrm>
        <a:off x="1236125" y="2227725"/>
        <a:ext cx="5113179" cy="696164"/>
      </dsp:txXfrm>
    </dsp:sp>
    <dsp:sp modelId="{FF3D5942-A6A4-4075-BE61-DFCC3F559C2D}">
      <dsp:nvSpPr>
        <dsp:cNvPr id="0" name=""/>
        <dsp:cNvSpPr/>
      </dsp:nvSpPr>
      <dsp:spPr>
        <a:xfrm>
          <a:off x="1138421" y="2923889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59C0C-595A-40A1-B8DD-44EF18B16E7C}">
      <dsp:nvSpPr>
        <dsp:cNvPr id="0" name=""/>
        <dsp:cNvSpPr/>
      </dsp:nvSpPr>
      <dsp:spPr>
        <a:xfrm>
          <a:off x="1236125" y="2958698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regr.rpart: 		Decision Tree</a:t>
          </a:r>
          <a:endParaRPr lang="en-US" sz="1600" kern="1200"/>
        </a:p>
      </dsp:txBody>
      <dsp:txXfrm>
        <a:off x="1236125" y="2958698"/>
        <a:ext cx="5113179" cy="696164"/>
      </dsp:txXfrm>
    </dsp:sp>
    <dsp:sp modelId="{3FC3FC5B-225A-4170-948E-AF61FB8378F9}">
      <dsp:nvSpPr>
        <dsp:cNvPr id="0" name=""/>
        <dsp:cNvSpPr/>
      </dsp:nvSpPr>
      <dsp:spPr>
        <a:xfrm>
          <a:off x="1138421" y="3654862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718CD-444B-43BB-A6D3-F2A829602DC6}">
      <dsp:nvSpPr>
        <dsp:cNvPr id="0" name=""/>
        <dsp:cNvSpPr/>
      </dsp:nvSpPr>
      <dsp:spPr>
        <a:xfrm>
          <a:off x="1236125" y="3689670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regr.gbm: 		Gradient Boosting from gbm-package</a:t>
          </a:r>
          <a:endParaRPr lang="en-US" sz="1600" kern="1200"/>
        </a:p>
      </dsp:txBody>
      <dsp:txXfrm>
        <a:off x="1236125" y="3689670"/>
        <a:ext cx="5113179" cy="696164"/>
      </dsp:txXfrm>
    </dsp:sp>
    <dsp:sp modelId="{AECDFA7A-623C-4734-A881-0CDAAB04362A}">
      <dsp:nvSpPr>
        <dsp:cNvPr id="0" name=""/>
        <dsp:cNvSpPr/>
      </dsp:nvSpPr>
      <dsp:spPr>
        <a:xfrm>
          <a:off x="1138421" y="4385834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D7BF8-B91C-4B1E-9359-628F705AD9A2}">
      <dsp:nvSpPr>
        <dsp:cNvPr id="0" name=""/>
        <dsp:cNvSpPr/>
      </dsp:nvSpPr>
      <dsp:spPr>
        <a:xfrm>
          <a:off x="1236125" y="4420643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regr.svm: 		Support Vector Machines</a:t>
          </a:r>
          <a:endParaRPr lang="en-US" sz="1600" kern="1200"/>
        </a:p>
      </dsp:txBody>
      <dsp:txXfrm>
        <a:off x="1236125" y="4420643"/>
        <a:ext cx="5113179" cy="696164"/>
      </dsp:txXfrm>
    </dsp:sp>
    <dsp:sp modelId="{DD26F131-C456-476F-906D-7FA09F4104E7}">
      <dsp:nvSpPr>
        <dsp:cNvPr id="0" name=""/>
        <dsp:cNvSpPr/>
      </dsp:nvSpPr>
      <dsp:spPr>
        <a:xfrm>
          <a:off x="1138421" y="5116807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8A515-507F-4454-9487-25C6221BDB50}">
      <dsp:nvSpPr>
        <dsp:cNvPr id="0" name=""/>
        <dsp:cNvSpPr/>
      </dsp:nvSpPr>
      <dsp:spPr>
        <a:xfrm>
          <a:off x="1236125" y="5151615"/>
          <a:ext cx="5113179" cy="69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regr.randomForest: 	Random Forests</a:t>
          </a:r>
          <a:endParaRPr lang="en-US" sz="1600" kern="1200"/>
        </a:p>
      </dsp:txBody>
      <dsp:txXfrm>
        <a:off x="1236125" y="5151615"/>
        <a:ext cx="5113179" cy="696164"/>
      </dsp:txXfrm>
    </dsp:sp>
    <dsp:sp modelId="{769B23B4-B2B2-4A26-A9D0-8F5E8FC27BB7}">
      <dsp:nvSpPr>
        <dsp:cNvPr id="0" name=""/>
        <dsp:cNvSpPr/>
      </dsp:nvSpPr>
      <dsp:spPr>
        <a:xfrm>
          <a:off x="1138421" y="5847779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0B366-023B-4CA0-9E08-C2713608264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F449-C1F5-469D-B73F-C5A17A9CF89A}">
      <dsp:nvSpPr>
        <dsp:cNvPr id="0" name=""/>
        <dsp:cNvSpPr/>
      </dsp:nvSpPr>
      <dsp:spPr>
        <a:xfrm>
          <a:off x="0" y="0"/>
          <a:ext cx="1138421" cy="5885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Learners in the Benchmark:</a:t>
          </a:r>
        </a:p>
      </dsp:txBody>
      <dsp:txXfrm>
        <a:off x="0" y="0"/>
        <a:ext cx="1138421" cy="5885426"/>
      </dsp:txXfrm>
    </dsp:sp>
    <dsp:sp modelId="{D75891A1-3F10-458D-8527-98DA44ACE90F}">
      <dsp:nvSpPr>
        <dsp:cNvPr id="0" name=""/>
        <dsp:cNvSpPr/>
      </dsp:nvSpPr>
      <dsp:spPr>
        <a:xfrm>
          <a:off x="1236125" y="30964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classif.icb</a:t>
          </a:r>
          <a:r>
            <a:rPr lang="en-US" sz="1600" kern="1200" dirty="0"/>
            <a:t>: 		</a:t>
          </a:r>
          <a:r>
            <a:rPr lang="en-US" sz="1600" b="1" kern="1200" dirty="0"/>
            <a:t>Our new method “Interpretable 				Component-wise Boosting”</a:t>
          </a:r>
        </a:p>
      </dsp:txBody>
      <dsp:txXfrm>
        <a:off x="1236125" y="30964"/>
        <a:ext cx="5113179" cy="619291"/>
      </dsp:txXfrm>
    </dsp:sp>
    <dsp:sp modelId="{FB51789B-7EB8-4A41-B420-F3ABA814BF3D}">
      <dsp:nvSpPr>
        <dsp:cNvPr id="0" name=""/>
        <dsp:cNvSpPr/>
      </dsp:nvSpPr>
      <dsp:spPr>
        <a:xfrm>
          <a:off x="1138421" y="650256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231C-48AE-4717-A635-74811DFCEA89}">
      <dsp:nvSpPr>
        <dsp:cNvPr id="0" name=""/>
        <dsp:cNvSpPr/>
      </dsp:nvSpPr>
      <dsp:spPr>
        <a:xfrm>
          <a:off x="1236125" y="681220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classif.binomial</a:t>
          </a:r>
          <a:r>
            <a:rPr lang="en-US" sz="1600" kern="1200" dirty="0"/>
            <a:t>: 		Binomial regression</a:t>
          </a:r>
        </a:p>
      </dsp:txBody>
      <dsp:txXfrm>
        <a:off x="1236125" y="681220"/>
        <a:ext cx="5113179" cy="619291"/>
      </dsp:txXfrm>
    </dsp:sp>
    <dsp:sp modelId="{D55EE9D3-8BC6-45B2-AB16-FDF27D4F0730}">
      <dsp:nvSpPr>
        <dsp:cNvPr id="0" name=""/>
        <dsp:cNvSpPr/>
      </dsp:nvSpPr>
      <dsp:spPr>
        <a:xfrm>
          <a:off x="1138421" y="1300512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9828-E5E8-4077-9DEE-A07B632CEAB8}">
      <dsp:nvSpPr>
        <dsp:cNvPr id="0" name=""/>
        <dsp:cNvSpPr/>
      </dsp:nvSpPr>
      <dsp:spPr>
        <a:xfrm>
          <a:off x="1236125" y="1331477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classif.glmboost</a:t>
          </a:r>
          <a:r>
            <a:rPr lang="de-DE" sz="1600" kern="1200" dirty="0"/>
            <a:t>: 		</a:t>
          </a:r>
          <a:r>
            <a:rPr lang="de-DE" sz="1600" kern="1200" dirty="0" err="1"/>
            <a:t>Boosting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GLMs </a:t>
          </a:r>
          <a:r>
            <a:rPr lang="de-DE" sz="1600" kern="1200" dirty="0" err="1"/>
            <a:t>from</a:t>
          </a:r>
          <a:r>
            <a:rPr lang="de-DE" sz="1600" kern="1200" dirty="0"/>
            <a:t> 					</a:t>
          </a:r>
          <a:r>
            <a:rPr lang="de-DE" sz="1600" kern="1200" dirty="0" err="1"/>
            <a:t>mboost-package</a:t>
          </a:r>
          <a:endParaRPr lang="en-US" sz="1600" kern="1200" dirty="0"/>
        </a:p>
      </dsp:txBody>
      <dsp:txXfrm>
        <a:off x="1236125" y="1331477"/>
        <a:ext cx="5113179" cy="619291"/>
      </dsp:txXfrm>
    </dsp:sp>
    <dsp:sp modelId="{CFEDABD6-1602-4347-9D10-C72BE2C7AE68}">
      <dsp:nvSpPr>
        <dsp:cNvPr id="0" name=""/>
        <dsp:cNvSpPr/>
      </dsp:nvSpPr>
      <dsp:spPr>
        <a:xfrm>
          <a:off x="1138421" y="1950768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56557-24C0-4558-BFCE-2733CBED8A11}">
      <dsp:nvSpPr>
        <dsp:cNvPr id="0" name=""/>
        <dsp:cNvSpPr/>
      </dsp:nvSpPr>
      <dsp:spPr>
        <a:xfrm>
          <a:off x="1236125" y="1981733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classif.rpart</a:t>
          </a:r>
          <a:r>
            <a:rPr lang="de-DE" sz="1600" kern="1200" dirty="0"/>
            <a:t>: 		</a:t>
          </a:r>
          <a:r>
            <a:rPr lang="de-DE" sz="1600" kern="1200" dirty="0" err="1"/>
            <a:t>Decision</a:t>
          </a:r>
          <a:r>
            <a:rPr lang="de-DE" sz="1600" kern="1200" dirty="0"/>
            <a:t> </a:t>
          </a:r>
          <a:r>
            <a:rPr lang="de-DE" sz="1600" kern="1200" dirty="0" err="1"/>
            <a:t>Tree</a:t>
          </a:r>
          <a:endParaRPr lang="en-US" sz="1600" kern="1200" dirty="0"/>
        </a:p>
      </dsp:txBody>
      <dsp:txXfrm>
        <a:off x="1236125" y="1981733"/>
        <a:ext cx="5113179" cy="619291"/>
      </dsp:txXfrm>
    </dsp:sp>
    <dsp:sp modelId="{50F4C18E-05BE-4DF7-9422-DF2055B02ECF}">
      <dsp:nvSpPr>
        <dsp:cNvPr id="0" name=""/>
        <dsp:cNvSpPr/>
      </dsp:nvSpPr>
      <dsp:spPr>
        <a:xfrm>
          <a:off x="1138421" y="2601024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718CD-444B-43BB-A6D3-F2A829602DC6}">
      <dsp:nvSpPr>
        <dsp:cNvPr id="0" name=""/>
        <dsp:cNvSpPr/>
      </dsp:nvSpPr>
      <dsp:spPr>
        <a:xfrm>
          <a:off x="1236125" y="2631989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classif.gbm</a:t>
          </a:r>
          <a:r>
            <a:rPr lang="de-DE" sz="1600" kern="1200" dirty="0"/>
            <a:t>: 		Gradient </a:t>
          </a:r>
          <a:r>
            <a:rPr lang="de-DE" sz="1600" kern="1200" dirty="0" err="1"/>
            <a:t>Boosting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gbm</a:t>
          </a:r>
          <a:r>
            <a:rPr lang="de-DE" sz="1600" kern="1200" dirty="0"/>
            <a:t>-				</a:t>
          </a:r>
          <a:r>
            <a:rPr lang="de-DE" sz="1600" kern="1200" dirty="0" err="1"/>
            <a:t>package</a:t>
          </a:r>
          <a:endParaRPr lang="en-US" sz="1600" kern="1200" dirty="0"/>
        </a:p>
      </dsp:txBody>
      <dsp:txXfrm>
        <a:off x="1236125" y="2631989"/>
        <a:ext cx="5113179" cy="619291"/>
      </dsp:txXfrm>
    </dsp:sp>
    <dsp:sp modelId="{AECDFA7A-623C-4734-A881-0CDAAB04362A}">
      <dsp:nvSpPr>
        <dsp:cNvPr id="0" name=""/>
        <dsp:cNvSpPr/>
      </dsp:nvSpPr>
      <dsp:spPr>
        <a:xfrm>
          <a:off x="1138421" y="3251281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8978-B047-46CC-9AD5-DA77A93A21E8}">
      <dsp:nvSpPr>
        <dsp:cNvPr id="0" name=""/>
        <dsp:cNvSpPr/>
      </dsp:nvSpPr>
      <dsp:spPr>
        <a:xfrm>
          <a:off x="1236125" y="3282245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classif.ada</a:t>
          </a:r>
          <a:r>
            <a:rPr lang="en-US" sz="1600" kern="1200" dirty="0"/>
            <a:t>:  		</a:t>
          </a:r>
          <a:r>
            <a:rPr lang="en-US" sz="1600" kern="1200" dirty="0" err="1"/>
            <a:t>ada</a:t>
          </a:r>
          <a:r>
            <a:rPr lang="en-US" sz="1600" kern="1200" dirty="0"/>
            <a:t> Boosting</a:t>
          </a:r>
        </a:p>
      </dsp:txBody>
      <dsp:txXfrm>
        <a:off x="1236125" y="3282245"/>
        <a:ext cx="5113179" cy="619291"/>
      </dsp:txXfrm>
    </dsp:sp>
    <dsp:sp modelId="{BE896E6E-4913-46D6-9059-43CF453C9733}">
      <dsp:nvSpPr>
        <dsp:cNvPr id="0" name=""/>
        <dsp:cNvSpPr/>
      </dsp:nvSpPr>
      <dsp:spPr>
        <a:xfrm>
          <a:off x="1138421" y="3901537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FD5B4-F1E9-46A9-ADFA-5EC20C39056B}">
      <dsp:nvSpPr>
        <dsp:cNvPr id="0" name=""/>
        <dsp:cNvSpPr/>
      </dsp:nvSpPr>
      <dsp:spPr>
        <a:xfrm>
          <a:off x="1236125" y="3932501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classif.kknn</a:t>
          </a:r>
          <a:r>
            <a:rPr lang="en-US" sz="1600" kern="1200" dirty="0"/>
            <a:t>: 		k-Nearest Neighbor</a:t>
          </a:r>
        </a:p>
      </dsp:txBody>
      <dsp:txXfrm>
        <a:off x="1236125" y="3932501"/>
        <a:ext cx="5113179" cy="619291"/>
      </dsp:txXfrm>
    </dsp:sp>
    <dsp:sp modelId="{79D5BC90-89EA-4F3B-B6D0-DEF49E307CF3}">
      <dsp:nvSpPr>
        <dsp:cNvPr id="0" name=""/>
        <dsp:cNvSpPr/>
      </dsp:nvSpPr>
      <dsp:spPr>
        <a:xfrm>
          <a:off x="1138421" y="4551793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D7BF8-B91C-4B1E-9359-628F705AD9A2}">
      <dsp:nvSpPr>
        <dsp:cNvPr id="0" name=""/>
        <dsp:cNvSpPr/>
      </dsp:nvSpPr>
      <dsp:spPr>
        <a:xfrm>
          <a:off x="1236125" y="4582758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classif.svm</a:t>
          </a:r>
          <a:r>
            <a:rPr lang="de-DE" sz="1600" kern="1200" dirty="0"/>
            <a:t>: 		Support Vector Machines</a:t>
          </a:r>
          <a:endParaRPr lang="en-US" sz="1600" kern="1200" dirty="0"/>
        </a:p>
      </dsp:txBody>
      <dsp:txXfrm>
        <a:off x="1236125" y="4582758"/>
        <a:ext cx="5113179" cy="619291"/>
      </dsp:txXfrm>
    </dsp:sp>
    <dsp:sp modelId="{DD26F131-C456-476F-906D-7FA09F4104E7}">
      <dsp:nvSpPr>
        <dsp:cNvPr id="0" name=""/>
        <dsp:cNvSpPr/>
      </dsp:nvSpPr>
      <dsp:spPr>
        <a:xfrm>
          <a:off x="1138421" y="5202049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8A515-507F-4454-9487-25C6221BDB50}">
      <dsp:nvSpPr>
        <dsp:cNvPr id="0" name=""/>
        <dsp:cNvSpPr/>
      </dsp:nvSpPr>
      <dsp:spPr>
        <a:xfrm>
          <a:off x="1236125" y="5233014"/>
          <a:ext cx="5113179" cy="61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classif.randomForest</a:t>
          </a:r>
          <a:r>
            <a:rPr lang="de-DE" sz="1600" kern="1200" dirty="0"/>
            <a:t>: 	Random Forests</a:t>
          </a:r>
          <a:endParaRPr lang="en-US" sz="1600" kern="1200" dirty="0"/>
        </a:p>
      </dsp:txBody>
      <dsp:txXfrm>
        <a:off x="1236125" y="5233014"/>
        <a:ext cx="5113179" cy="619291"/>
      </dsp:txXfrm>
    </dsp:sp>
    <dsp:sp modelId="{769B23B4-B2B2-4A26-A9D0-8F5E8FC27BB7}">
      <dsp:nvSpPr>
        <dsp:cNvPr id="0" name=""/>
        <dsp:cNvSpPr/>
      </dsp:nvSpPr>
      <dsp:spPr>
        <a:xfrm>
          <a:off x="1138421" y="5852306"/>
          <a:ext cx="52108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A3B8-074E-4236-B0A2-315ADC877D5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71BB-BF4C-401D-B305-58E1A4786B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1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54507-BA1F-4D46-B28B-130F64DB9EB4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985F-3971-448C-A961-47826B08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b="1"/>
              <a:t>Gradually interpretable models via component-wise boosting</a:t>
            </a:r>
            <a:endParaRPr lang="de-DE" sz="4200" b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02B824-222B-42E7-A807-A8FE5F68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de-DE" sz="2400">
                <a:latin typeface="+mj-lt"/>
                <a:ea typeface="+mj-ea"/>
                <a:cs typeface="+mj-cs"/>
              </a:rPr>
              <a:t>Master Thesis</a:t>
            </a:r>
          </a:p>
          <a:p>
            <a:pPr algn="l"/>
            <a:r>
              <a:rPr lang="de-DE" sz="2400">
                <a:latin typeface="+mj-lt"/>
                <a:ea typeface="+mj-ea"/>
                <a:cs typeface="+mj-cs"/>
              </a:rPr>
              <a:t>Lorenz Haller</a:t>
            </a:r>
          </a:p>
          <a:p>
            <a:pPr algn="l"/>
            <a:r>
              <a:rPr lang="de-DE" sz="2400">
                <a:latin typeface="+mj-lt"/>
                <a:ea typeface="+mj-ea"/>
                <a:cs typeface="+mj-cs"/>
              </a:rPr>
              <a:t>28.10.19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FD5B1C8-7EC5-41DE-918D-9A78047B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F5422D9-8C7F-423A-8224-564B9C21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Choice of method: btree vs bbs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CB991B6F-5DDA-4D3F-895F-65AA55BBE157}"/>
              </a:ext>
            </a:extLst>
          </p:cNvPr>
          <p:cNvSpPr/>
          <p:nvPr/>
        </p:nvSpPr>
        <p:spPr>
          <a:xfrm>
            <a:off x="5753686" y="2405575"/>
            <a:ext cx="773723" cy="401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7146483-A767-45B1-90D7-D5B47ABB8FCB}"/>
              </a:ext>
            </a:extLst>
          </p:cNvPr>
          <p:cNvSpPr txBox="1"/>
          <p:nvPr/>
        </p:nvSpPr>
        <p:spPr>
          <a:xfrm>
            <a:off x="759654" y="2841674"/>
            <a:ext cx="8328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clear advantage of one of the two methods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Choose </a:t>
            </a:r>
            <a:r>
              <a:rPr lang="en-US" sz="2400" b="1" dirty="0" err="1">
                <a:sym typeface="Wingdings" panose="05000000000000000000" pitchFamily="2" charset="2"/>
              </a:rPr>
              <a:t>btree</a:t>
            </a:r>
            <a:r>
              <a:rPr lang="en-US" sz="2400" b="1" dirty="0">
                <a:sym typeface="Wingdings" panose="05000000000000000000" pitchFamily="2" charset="2"/>
              </a:rPr>
              <a:t> (tree stumps) as default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Because: </a:t>
            </a:r>
            <a:r>
              <a:rPr lang="en-US" sz="2400" dirty="0" err="1">
                <a:sym typeface="Wingdings" panose="05000000000000000000" pitchFamily="2" charset="2"/>
              </a:rPr>
              <a:t>bbs</a:t>
            </a:r>
            <a:r>
              <a:rPr lang="en-US" sz="2400" dirty="0">
                <a:sym typeface="Wingdings" panose="05000000000000000000" pitchFamily="2" charset="2"/>
              </a:rPr>
              <a:t> (p-splines) has problems with some tasks, e.g. </a:t>
            </a:r>
            <a:r>
              <a:rPr lang="en-US" sz="2400" dirty="0" err="1">
                <a:sym typeface="Wingdings" panose="05000000000000000000" pitchFamily="2" charset="2"/>
              </a:rPr>
              <a:t>BostonHousing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7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5982D8-D997-4B42-87A2-CBBDB57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 Regression</a:t>
            </a:r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611FB366-EF5D-46E4-866A-CCCDBECA5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619144"/>
              </p:ext>
            </p:extLst>
          </p:nvPr>
        </p:nvGraphicFramePr>
        <p:xfrm>
          <a:off x="5053623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30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 Regression using five-fold cross-validation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7A9B59-ADA6-4492-BBC5-11457E83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33213"/>
            <a:ext cx="3425609" cy="29466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7FA267-5B0F-4444-B616-C1544807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829895"/>
            <a:ext cx="3433324" cy="295330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F67E0DE-D79D-4849-8987-818CAF491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56255"/>
            <a:ext cx="3423916" cy="294521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Benchmark Regression using five-fold cross-validation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75EA2E-94F7-4369-A94C-F2E2F188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3" y="307731"/>
            <a:ext cx="4647390" cy="39976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D9D68C-798F-407E-8346-DCFB4544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6" y="307731"/>
            <a:ext cx="4647390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5E04-5C3A-4833-9D26-5E9B9E0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Regression Benchmark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3775EA7-C5C6-4D07-BED2-ED062C4D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27483"/>
              </p:ext>
            </p:extLst>
          </p:nvPr>
        </p:nvGraphicFramePr>
        <p:xfrm>
          <a:off x="774363" y="2604737"/>
          <a:ext cx="10643274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71">
                  <a:extLst>
                    <a:ext uri="{9D8B030D-6E8A-4147-A177-3AD203B41FA5}">
                      <a16:colId xmlns:a16="http://schemas.microsoft.com/office/drawing/2014/main" val="2881192971"/>
                    </a:ext>
                  </a:extLst>
                </a:gridCol>
                <a:gridCol w="811069">
                  <a:extLst>
                    <a:ext uri="{9D8B030D-6E8A-4147-A177-3AD203B41FA5}">
                      <a16:colId xmlns:a16="http://schemas.microsoft.com/office/drawing/2014/main" val="2899211134"/>
                    </a:ext>
                  </a:extLst>
                </a:gridCol>
                <a:gridCol w="877304">
                  <a:extLst>
                    <a:ext uri="{9D8B030D-6E8A-4147-A177-3AD203B41FA5}">
                      <a16:colId xmlns:a16="http://schemas.microsoft.com/office/drawing/2014/main" val="3231614164"/>
                    </a:ext>
                  </a:extLst>
                </a:gridCol>
                <a:gridCol w="1134430">
                  <a:extLst>
                    <a:ext uri="{9D8B030D-6E8A-4147-A177-3AD203B41FA5}">
                      <a16:colId xmlns:a16="http://schemas.microsoft.com/office/drawing/2014/main" val="3804462856"/>
                    </a:ext>
                  </a:extLst>
                </a:gridCol>
                <a:gridCol w="1139426">
                  <a:extLst>
                    <a:ext uri="{9D8B030D-6E8A-4147-A177-3AD203B41FA5}">
                      <a16:colId xmlns:a16="http://schemas.microsoft.com/office/drawing/2014/main" val="1545384195"/>
                    </a:ext>
                  </a:extLst>
                </a:gridCol>
                <a:gridCol w="844186">
                  <a:extLst>
                    <a:ext uri="{9D8B030D-6E8A-4147-A177-3AD203B41FA5}">
                      <a16:colId xmlns:a16="http://schemas.microsoft.com/office/drawing/2014/main" val="3310938016"/>
                    </a:ext>
                  </a:extLst>
                </a:gridCol>
                <a:gridCol w="842505">
                  <a:extLst>
                    <a:ext uri="{9D8B030D-6E8A-4147-A177-3AD203B41FA5}">
                      <a16:colId xmlns:a16="http://schemas.microsoft.com/office/drawing/2014/main" val="467962725"/>
                    </a:ext>
                  </a:extLst>
                </a:gridCol>
                <a:gridCol w="886240">
                  <a:extLst>
                    <a:ext uri="{9D8B030D-6E8A-4147-A177-3AD203B41FA5}">
                      <a16:colId xmlns:a16="http://schemas.microsoft.com/office/drawing/2014/main" val="489278980"/>
                    </a:ext>
                  </a:extLst>
                </a:gridCol>
                <a:gridCol w="1048901">
                  <a:extLst>
                    <a:ext uri="{9D8B030D-6E8A-4147-A177-3AD203B41FA5}">
                      <a16:colId xmlns:a16="http://schemas.microsoft.com/office/drawing/2014/main" val="3765406547"/>
                    </a:ext>
                  </a:extLst>
                </a:gridCol>
                <a:gridCol w="967571">
                  <a:extLst>
                    <a:ext uri="{9D8B030D-6E8A-4147-A177-3AD203B41FA5}">
                      <a16:colId xmlns:a16="http://schemas.microsoft.com/office/drawing/2014/main" val="752236255"/>
                    </a:ext>
                  </a:extLst>
                </a:gridCol>
                <a:gridCol w="967571">
                  <a:extLst>
                    <a:ext uri="{9D8B030D-6E8A-4147-A177-3AD203B41FA5}">
                      <a16:colId xmlns:a16="http://schemas.microsoft.com/office/drawing/2014/main" val="1899925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icb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lm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gamboost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glmboost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rpart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gbm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svm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Number of numeric features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Boston Housing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4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Airquality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326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7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puma8NH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10.9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0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kin8nm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1575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D00A49C-958E-4A98-A26D-5379CCC50D6D}"/>
              </a:ext>
            </a:extLst>
          </p:cNvPr>
          <p:cNvSpPr txBox="1"/>
          <p:nvPr/>
        </p:nvSpPr>
        <p:spPr>
          <a:xfrm>
            <a:off x="845126" y="1691322"/>
            <a:ext cx="59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Mean MSE from five-fold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80209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5982D8-D997-4B42-87A2-CBBDB57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Regression</a:t>
            </a:r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611FB366-EF5D-46E4-866A-CCCDBECA5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51219"/>
              </p:ext>
            </p:extLst>
          </p:nvPr>
        </p:nvGraphicFramePr>
        <p:xfrm>
          <a:off x="5053623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49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 Classification using five-fold cross-validation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D4BEAB-F7AB-471F-8538-10334AED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18765"/>
            <a:ext cx="3425609" cy="25755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325B9A5-3D67-4B95-9348-77550E48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119648"/>
            <a:ext cx="3433324" cy="237380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C6D1D8B-A21F-45CB-8ECB-FA40BA348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041715"/>
            <a:ext cx="3423916" cy="257429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Benchmark Classification using five-fold cross-validation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3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5E04-5C3A-4833-9D26-5E9B9E0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Classification Benchmark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3775EA7-C5C6-4D07-BED2-ED062C4D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32106"/>
              </p:ext>
            </p:extLst>
          </p:nvPr>
        </p:nvGraphicFramePr>
        <p:xfrm>
          <a:off x="618979" y="2604737"/>
          <a:ext cx="10798661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47">
                  <a:extLst>
                    <a:ext uri="{9D8B030D-6E8A-4147-A177-3AD203B41FA5}">
                      <a16:colId xmlns:a16="http://schemas.microsoft.com/office/drawing/2014/main" val="2881192971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2899211134"/>
                    </a:ext>
                  </a:extLst>
                </a:gridCol>
                <a:gridCol w="940760">
                  <a:extLst>
                    <a:ext uri="{9D8B030D-6E8A-4147-A177-3AD203B41FA5}">
                      <a16:colId xmlns:a16="http://schemas.microsoft.com/office/drawing/2014/main" val="3231614164"/>
                    </a:ext>
                  </a:extLst>
                </a:gridCol>
                <a:gridCol w="1041934">
                  <a:extLst>
                    <a:ext uri="{9D8B030D-6E8A-4147-A177-3AD203B41FA5}">
                      <a16:colId xmlns:a16="http://schemas.microsoft.com/office/drawing/2014/main" val="3804462856"/>
                    </a:ext>
                  </a:extLst>
                </a:gridCol>
                <a:gridCol w="727926">
                  <a:extLst>
                    <a:ext uri="{9D8B030D-6E8A-4147-A177-3AD203B41FA5}">
                      <a16:colId xmlns:a16="http://schemas.microsoft.com/office/drawing/2014/main" val="1545384195"/>
                    </a:ext>
                  </a:extLst>
                </a:gridCol>
                <a:gridCol w="853452">
                  <a:extLst>
                    <a:ext uri="{9D8B030D-6E8A-4147-A177-3AD203B41FA5}">
                      <a16:colId xmlns:a16="http://schemas.microsoft.com/office/drawing/2014/main" val="3310938016"/>
                    </a:ext>
                  </a:extLst>
                </a:gridCol>
                <a:gridCol w="778121">
                  <a:extLst>
                    <a:ext uri="{9D8B030D-6E8A-4147-A177-3AD203B41FA5}">
                      <a16:colId xmlns:a16="http://schemas.microsoft.com/office/drawing/2014/main" val="467962725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489278980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3765406547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681026882"/>
                    </a:ext>
                  </a:extLst>
                </a:gridCol>
                <a:gridCol w="893630">
                  <a:extLst>
                    <a:ext uri="{9D8B030D-6E8A-4147-A177-3AD203B41FA5}">
                      <a16:colId xmlns:a16="http://schemas.microsoft.com/office/drawing/2014/main" val="752236255"/>
                    </a:ext>
                  </a:extLst>
                </a:gridCol>
                <a:gridCol w="893630">
                  <a:extLst>
                    <a:ext uri="{9D8B030D-6E8A-4147-A177-3AD203B41FA5}">
                      <a16:colId xmlns:a16="http://schemas.microsoft.com/office/drawing/2014/main" val="1899925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icb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Binomial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glmboost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rpart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gbm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ada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kNN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svm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Number of numeric features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spam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4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credit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electricity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0.105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7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0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1575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D00A49C-958E-4A98-A26D-5379CCC50D6D}"/>
              </a:ext>
            </a:extLst>
          </p:cNvPr>
          <p:cNvSpPr txBox="1"/>
          <p:nvPr/>
        </p:nvSpPr>
        <p:spPr>
          <a:xfrm>
            <a:off x="845126" y="1691322"/>
            <a:ext cx="59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  <a:r>
              <a:rPr lang="en-US" dirty="0">
                <a:solidFill>
                  <a:srgbClr val="FF0000"/>
                </a:solidFill>
              </a:rPr>
              <a:t>Mean MMCE </a:t>
            </a:r>
            <a:r>
              <a:rPr lang="en-US" dirty="0"/>
              <a:t>from five-fold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01988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A8971C-04E6-45EF-8F81-33642755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Explainer Table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1154C35-1FE2-4DD1-8B5F-27298249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61" y="3075976"/>
            <a:ext cx="4970390" cy="421240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BFC2990-36E1-4F19-A308-18FC1AE7FF12}"/>
              </a:ext>
            </a:extLst>
          </p:cNvPr>
          <p:cNvSpPr/>
          <p:nvPr/>
        </p:nvSpPr>
        <p:spPr>
          <a:xfrm>
            <a:off x="1152355" y="2608385"/>
            <a:ext cx="400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stage_risk</a:t>
            </a:r>
            <a:r>
              <a:rPr lang="en-US" dirty="0"/>
              <a:t>(</a:t>
            </a:r>
            <a:r>
              <a:rPr lang="en-US" dirty="0" err="1"/>
              <a:t>micb_object</a:t>
            </a:r>
            <a:r>
              <a:rPr lang="en-US" dirty="0"/>
              <a:t> = </a:t>
            </a:r>
            <a:r>
              <a:rPr lang="en-US" dirty="0" err="1"/>
              <a:t>micb_wrapper</a:t>
            </a:r>
            <a:r>
              <a:rPr lang="en-US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C72E95-D30A-4AD6-B368-0F5D3054A1DC}"/>
              </a:ext>
            </a:extLst>
          </p:cNvPr>
          <p:cNvSpPr/>
          <p:nvPr/>
        </p:nvSpPr>
        <p:spPr>
          <a:xfrm>
            <a:off x="7051225" y="2608385"/>
            <a:ext cx="305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stage_risk</a:t>
            </a:r>
            <a:r>
              <a:rPr lang="en-US" dirty="0"/>
              <a:t>(</a:t>
            </a:r>
            <a:r>
              <a:rPr lang="en-US" dirty="0" err="1"/>
              <a:t>pred_object</a:t>
            </a:r>
            <a:r>
              <a:rPr lang="en-US" dirty="0"/>
              <a:t> =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2A7600-38D0-47F2-B3EC-16714543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2" y="3107344"/>
            <a:ext cx="5027579" cy="42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45071F-91F4-4FBF-A1AF-2A7A2EF6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Benchmark Procedure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C18B8-CEB6-440D-8B21-27286065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23354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Built two </a:t>
            </a:r>
            <a:r>
              <a:rPr lang="en-US" sz="2400" dirty="0" err="1"/>
              <a:t>mlr</a:t>
            </a:r>
            <a:r>
              <a:rPr lang="en-US" sz="2400" dirty="0"/>
              <a:t>-wrappers for regression and two-class classification</a:t>
            </a:r>
          </a:p>
          <a:p>
            <a:endParaRPr lang="en-US" sz="2400" dirty="0"/>
          </a:p>
          <a:p>
            <a:r>
              <a:rPr lang="en-US" sz="2400" dirty="0"/>
              <a:t>First benchmark to decide on hyperparameters </a:t>
            </a:r>
            <a:r>
              <a:rPr lang="el-GR" sz="2400" dirty="0"/>
              <a:t>ε</a:t>
            </a:r>
            <a:r>
              <a:rPr lang="de-DE" sz="2400" dirty="0"/>
              <a:t>, </a:t>
            </a:r>
            <a:r>
              <a:rPr lang="en-US" sz="2400" dirty="0"/>
              <a:t>ν and on the method used in the second stage (tree stumps or splines)</a:t>
            </a:r>
          </a:p>
          <a:p>
            <a:endParaRPr lang="en-US" sz="2400" dirty="0"/>
          </a:p>
          <a:p>
            <a:r>
              <a:rPr lang="en-US" sz="2400" dirty="0"/>
              <a:t>Then benchmark to compare own method with other learners: </a:t>
            </a:r>
          </a:p>
          <a:p>
            <a:pPr marL="0" indent="0">
              <a:buNone/>
            </a:pPr>
            <a:r>
              <a:rPr lang="en-US" sz="2400" dirty="0"/>
              <a:t>	5 tasks for regression and for classification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19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22E13-B2A9-4794-A2A7-FDC306FE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dirty="0"/>
              <a:t>Partial Dependence Plots</a:t>
            </a:r>
            <a:br>
              <a:rPr lang="en-US" dirty="0"/>
            </a:br>
            <a:r>
              <a:rPr lang="en-US" sz="2800" dirty="0"/>
              <a:t>for </a:t>
            </a:r>
            <a:r>
              <a:rPr lang="en-US" sz="2800" dirty="0" err="1"/>
              <a:t>Airquality</a:t>
            </a:r>
            <a:r>
              <a:rPr lang="en-US" sz="2800" dirty="0"/>
              <a:t> data, using tree stumps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EAE5EC-E8C7-41EA-8B82-3F083BCD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68" y="1637858"/>
            <a:ext cx="4104317" cy="34627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F99940C-F081-4270-BC56-D24B79CAD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74" y="1637859"/>
            <a:ext cx="4104317" cy="34627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AFB105-23DD-4D7D-B1AF-6AA9BEB91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2" y="1637860"/>
            <a:ext cx="4104317" cy="34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4E9E0A-718B-4CFE-8FCB-573826BC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Plots including a feature counter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4676E6F5-94FA-4B78-8D17-C6F308B3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38" y="2509911"/>
            <a:ext cx="62990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E5C2-E78E-492E-9853-5C22ED85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49B0-C7E9-43FF-9138-60593FB3B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4" r="17987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095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/>
              <a:t>Mehrstufiges Verfahren unter Verwendung von Componentwise Boosting</a:t>
            </a:r>
          </a:p>
          <a:p>
            <a:r>
              <a:rPr lang="en-US"/>
              <a:t>Aktuell drei Phasen, hart voneinander getrennt:</a:t>
            </a:r>
          </a:p>
          <a:p>
            <a:pPr marL="0" indent="0">
              <a:buNone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Lineare Komponenten (lineares Modell)</a:t>
            </a:r>
          </a:p>
          <a:p>
            <a:pPr marL="971550" lvl="1" indent="-514350">
              <a:buAutoNum type="arabicPeriod"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Nicht-lineare Komponenten (über Splines)</a:t>
            </a:r>
          </a:p>
          <a:p>
            <a:pPr marL="971550" lvl="1" indent="-514350">
              <a:buAutoNum type="arabicPeriod"/>
            </a:pPr>
            <a:endParaRPr lang="en-US"/>
          </a:p>
          <a:p>
            <a:pPr marL="971550" lvl="1" indent="-514350">
              <a:buAutoNum type="arabicPeriod"/>
            </a:pPr>
            <a:r>
              <a:rPr lang="en-US"/>
              <a:t>Feature Interaktionen (Trees (oder zweidim. Splines denkbar))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r>
              <a:rPr lang="en-US"/>
              <a:t>Übergang zwischen den Phasen über eine minimal notwendige Verbesserung des Risikos von einer Phase auf die nächste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endParaRPr lang="en-US"/>
          </a:p>
          <a:p>
            <a:r>
              <a:rPr lang="en-US"/>
              <a:t>Eine Phase läuft, solange der Quotient aus dem Risiko einer Iteration und dem Risiko aus der Iteration davor größer als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ꜫ ist: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while((iteration &lt;= mstop) &amp; (risk[iteration-1]/risk[iteration] &gt;= 1+</a:t>
            </a:r>
            <a:r>
              <a:rPr lang="en-US" sz="1800">
                <a:latin typeface="Lucida Console" panose="020B0609040504020204" pitchFamily="49" charset="0"/>
                <a:cs typeface="Calibri" panose="020F0502020204030204" pitchFamily="34" charset="0"/>
              </a:rPr>
              <a:t>ꜫ </a:t>
            </a: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)){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  <a:ea typeface="Source Sans Pro" panose="020B0503030403020204" pitchFamily="34" charset="0"/>
              </a:rPr>
              <a:t>	}</a:t>
            </a:r>
            <a:endParaRPr lang="en-US" sz="180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interpretable_comp_boost_m</a:t>
            </a:r>
            <a:r>
              <a:rPr lang="en-US" sz="1700" dirty="0">
                <a:latin typeface="Lucida Console" panose="020B0609040504020204" pitchFamily="49" charset="0"/>
              </a:rPr>
              <a:t> &lt;- function(data, formula, nu=0.05,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=200, 					family=Gaussian(), epsilon = 0.0025){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family@ngradient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family@risk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b="1" dirty="0">
                <a:latin typeface="Lucida Console" panose="020B0609040504020204" pitchFamily="49" charset="0"/>
              </a:rPr>
              <a:t>Fit intercept model as initial fit and calculate risk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intercept_model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lm.fit</a:t>
            </a:r>
            <a:r>
              <a:rPr lang="en-US" sz="1700" dirty="0">
                <a:latin typeface="Lucida Console" panose="020B0609040504020204" pitchFamily="49" charset="0"/>
              </a:rPr>
              <a:t>(x=X[,1]), y=y)</a:t>
            </a: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fit_0 &lt;- </a:t>
            </a:r>
            <a:r>
              <a:rPr lang="en-US" sz="1700" dirty="0" err="1">
                <a:latin typeface="Lucida Console" panose="020B0609040504020204" pitchFamily="49" charset="0"/>
              </a:rPr>
              <a:t>intercept_model$fitted.values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risk_0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lm_coeffs</a:t>
            </a:r>
            <a:r>
              <a:rPr lang="en-US" sz="1700" dirty="0">
                <a:latin typeface="Lucida Console" panose="020B0609040504020204" pitchFamily="49" charset="0"/>
              </a:rPr>
              <a:t> = numeric(dim(X)[2])</a:t>
            </a:r>
          </a:p>
          <a:p>
            <a:pPr marL="457200" lvl="1" indent="0">
              <a:buNone/>
            </a:pPr>
            <a:r>
              <a:rPr lang="fr-FR" sz="1700" dirty="0" err="1">
                <a:latin typeface="Lucida Console" panose="020B0609040504020204" pitchFamily="49" charset="0"/>
              </a:rPr>
              <a:t>lm_coeffs</a:t>
            </a:r>
            <a:r>
              <a:rPr lang="fr-FR" sz="1700" dirty="0">
                <a:latin typeface="Lucida Console" panose="020B0609040504020204" pitchFamily="49" charset="0"/>
              </a:rPr>
              <a:t>[1] &lt;- </a:t>
            </a:r>
            <a:r>
              <a:rPr lang="fr-FR" sz="1700" dirty="0" err="1">
                <a:latin typeface="Lucida Console" panose="020B0609040504020204" pitchFamily="49" charset="0"/>
              </a:rPr>
              <a:t>intercept_model$coefficients</a:t>
            </a:r>
            <a:r>
              <a:rPr lang="fr-FR" sz="1700" dirty="0">
                <a:latin typeface="Lucida Console" panose="020B0609040504020204" pitchFamily="49" charset="0"/>
              </a:rPr>
              <a:t>[1]</a:t>
            </a:r>
            <a:endParaRPr lang="en-US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I: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((risk[iteration-1]/[iteration]) &gt;= (1 + epsilon))){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 = numeric(dim(X)[2])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for(feat in 1:dim(X)[2]){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bl_model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lm.fit</a:t>
            </a:r>
            <a:r>
              <a:rPr lang="en-US" sz="1800" dirty="0">
                <a:latin typeface="Lucida Console" panose="020B0609040504020204" pitchFamily="49" charset="0"/>
              </a:rPr>
              <a:t>(x=X[,feat], y=u)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   	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(y=u, f=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	</a:t>
            </a:r>
            <a:r>
              <a:rPr lang="en-US" sz="1800" dirty="0" err="1">
                <a:latin typeface="Lucida Console" panose="020B0609040504020204" pitchFamily="49" charset="0"/>
              </a:rPr>
              <a:t>pred_matrix</a:t>
            </a:r>
            <a:r>
              <a:rPr lang="en-US" sz="1800" dirty="0">
                <a:latin typeface="Lucida Console" panose="020B0609040504020204" pitchFamily="49" charset="0"/>
              </a:rPr>
              <a:t>[,feat]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bl_model$coefficients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4926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which.min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&lt;-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+ nu * 					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X_scaled_lin</a:t>
            </a:r>
            <a:r>
              <a:rPr lang="en-US" sz="1800" dirty="0">
                <a:latin typeface="Lucida Console" panose="020B0609040504020204" pitchFamily="49" charset="0"/>
              </a:rPr>
              <a:t> %*%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0784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/ </a:t>
            </a:r>
            <a:r>
              <a:rPr lang="en-US" sz="1800" dirty="0" err="1">
                <a:latin typeface="Lucida Console" panose="020B0609040504020204" pitchFamily="49" charset="0"/>
              </a:rPr>
              <a:t>risk_iter</a:t>
            </a:r>
            <a:r>
              <a:rPr lang="en-US" sz="1800" dirty="0">
                <a:latin typeface="Lucida Console" panose="020B0609040504020204" pitchFamily="49" charset="0"/>
              </a:rPr>
              <a:t>[iteration+1]) &gt;= (1 + epsilon))){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mb_spline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mboost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gamboost</a:t>
            </a:r>
            <a:r>
              <a:rPr lang="en-US" sz="1800" dirty="0">
                <a:latin typeface="Lucida Console" panose="020B0609040504020204" pitchFamily="49" charset="0"/>
              </a:rPr>
              <a:t>(formula = formula, data = 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, 				family = family, </a:t>
            </a:r>
            <a:r>
              <a:rPr lang="en-US" sz="1800" dirty="0" err="1">
                <a:latin typeface="Lucida Console" panose="020B0609040504020204" pitchFamily="49" charset="0"/>
              </a:rPr>
              <a:t>baselearner</a:t>
            </a:r>
            <a:r>
              <a:rPr lang="en-US" sz="1800" dirty="0">
                <a:latin typeface="Lucida Console" panose="020B0609040504020204" pitchFamily="49" charset="0"/>
              </a:rPr>
              <a:t> = "</a:t>
            </a:r>
            <a:r>
              <a:rPr lang="en-US" sz="1800" dirty="0" err="1">
                <a:latin typeface="Lucida Console" panose="020B0609040504020204" pitchFamily="49" charset="0"/>
              </a:rPr>
              <a:t>bbs</a:t>
            </a:r>
            <a:r>
              <a:rPr lang="en-US" sz="1800" dirty="0">
                <a:latin typeface="Lucida Console" panose="020B0609040504020204" pitchFamily="49" charset="0"/>
              </a:rPr>
              <a:t>", control = 				</a:t>
            </a:r>
            <a:r>
              <a:rPr lang="en-US" sz="1800" dirty="0" err="1">
                <a:latin typeface="Lucida Console" panose="020B0609040504020204" pitchFamily="49" charset="0"/>
              </a:rPr>
              <a:t>boost_control</a:t>
            </a:r>
            <a:r>
              <a:rPr lang="en-US" sz="1800" dirty="0">
                <a:latin typeface="Lucida Console" panose="020B0609040504020204" pitchFamily="49" charset="0"/>
              </a:rPr>
              <a:t>(nu = nu,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917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mb_spline$coef</a:t>
            </a:r>
            <a:r>
              <a:rPr lang="en-US" sz="1800" dirty="0">
                <a:latin typeface="Lucida Console" panose="020B0609040504020204" pitchFamily="49" charset="0"/>
              </a:rPr>
              <a:t>()[[1]]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&lt;- 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							+ 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mb_spline$fitted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4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CA5A2-3F05-4C3D-AFDC-388A7C4C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3374136" cy="5504688"/>
          </a:xfrm>
        </p:spPr>
        <p:txBody>
          <a:bodyPr>
            <a:normAutofit/>
          </a:bodyPr>
          <a:lstStyle/>
          <a:p>
            <a:r>
              <a:rPr lang="en-US" sz="3400"/>
              <a:t>Choice of hyperparameters (as default)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08E450D7-61E9-4CD4-9288-ED02C1DC2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357100"/>
              </p:ext>
            </p:extLst>
          </p:nvPr>
        </p:nvGraphicFramePr>
        <p:xfrm>
          <a:off x="5093208" y="71323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050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III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while((iteration &lt;=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) &amp; ((risk[iteration]/risk[iteration+1]) &gt;= (1 + epsilon))){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u &lt;- </a:t>
            </a: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</a:t>
            </a:r>
            <a:r>
              <a:rPr lang="en-US" sz="1700" dirty="0" err="1">
                <a:latin typeface="Lucida Console" panose="020B0609040504020204" pitchFamily="49" charset="0"/>
              </a:rPr>
              <a:t>mb_tree</a:t>
            </a:r>
            <a:r>
              <a:rPr lang="en-US" sz="1700" dirty="0"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::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(formula = formula, data = </a:t>
            </a:r>
            <a:r>
              <a:rPr lang="en-US" sz="1700" dirty="0" err="1">
                <a:latin typeface="Lucida Console" panose="020B0609040504020204" pitchFamily="49" charset="0"/>
              </a:rPr>
              <a:t>data_temp</a:t>
            </a:r>
            <a:r>
              <a:rPr lang="en-US" sz="1700" dirty="0">
                <a:latin typeface="Lucida Console" panose="020B0609040504020204" pitchFamily="49" charset="0"/>
              </a:rPr>
              <a:t>, family = 						family, </a:t>
            </a:r>
            <a:r>
              <a:rPr lang="en-US" sz="1700" dirty="0" err="1">
                <a:latin typeface="Lucida Console" panose="020B0609040504020204" pitchFamily="49" charset="0"/>
              </a:rPr>
              <a:t>baselearner</a:t>
            </a:r>
            <a:r>
              <a:rPr lang="en-US" sz="1700" dirty="0">
                <a:latin typeface="Lucida Console" panose="020B0609040504020204" pitchFamily="49" charset="0"/>
              </a:rPr>
              <a:t> = "</a:t>
            </a:r>
            <a:r>
              <a:rPr lang="en-US" sz="1700" dirty="0" err="1">
                <a:latin typeface="Lucida Console" panose="020B0609040504020204" pitchFamily="49" charset="0"/>
              </a:rPr>
              <a:t>btree</a:t>
            </a:r>
            <a:r>
              <a:rPr lang="en-US" sz="1700" dirty="0">
                <a:latin typeface="Lucida Console" panose="020B0609040504020204" pitchFamily="49" charset="0"/>
              </a:rPr>
              <a:t>", control = 							</a:t>
            </a:r>
            <a:r>
              <a:rPr lang="en-US" sz="1700" dirty="0" err="1">
                <a:latin typeface="Lucida Console" panose="020B0609040504020204" pitchFamily="49" charset="0"/>
              </a:rPr>
              <a:t>boost_control</a:t>
            </a:r>
            <a:r>
              <a:rPr lang="en-US" sz="1700" dirty="0">
                <a:latin typeface="Lucida Console" panose="020B0609040504020204" pitchFamily="49" charset="0"/>
              </a:rPr>
              <a:t>(nu = 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mb_tree$risk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mb_tree$fitted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69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Return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[["Coefficients"]] &lt;- </a:t>
            </a:r>
            <a:r>
              <a:rPr lang="en-US" sz="1700" dirty="0" err="1">
                <a:latin typeface="Lucida Console" panose="020B0609040504020204" pitchFamily="49" charset="0"/>
              </a:rPr>
              <a:t>coeff_list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[["Transition Iterations"]] &lt;-c(</a:t>
            </a:r>
            <a:r>
              <a:rPr lang="en-US" sz="1700" dirty="0" err="1">
                <a:latin typeface="Lucida Console" panose="020B0609040504020204" pitchFamily="49" charset="0"/>
              </a:rPr>
              <a:t>transition_splines,transition_trees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[["Risk"]] &lt;- </a:t>
            </a:r>
            <a:r>
              <a:rPr lang="en-US" sz="1700" dirty="0" err="1">
                <a:latin typeface="Lucida Console" panose="020B0609040504020204" pitchFamily="49" charset="0"/>
              </a:rPr>
              <a:t>risk_iter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Prediction_Models</a:t>
            </a:r>
            <a:r>
              <a:rPr lang="en-US" sz="1700" dirty="0">
                <a:latin typeface="Lucida Console" panose="020B0609040504020204" pitchFamily="49" charset="0"/>
              </a:rPr>
              <a:t>"]]&lt;- 		c(</a:t>
            </a:r>
            <a:r>
              <a:rPr lang="en-US" sz="1700" dirty="0" err="1">
                <a:latin typeface="Lucida Console" panose="020B0609040504020204" pitchFamily="49" charset="0"/>
              </a:rPr>
              <a:t>linear_coefficients,spline_coefficients,tree_models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Input_Parameters</a:t>
            </a:r>
            <a:r>
              <a:rPr lang="en-US" sz="1700" dirty="0">
                <a:latin typeface="Lucida Console" panose="020B0609040504020204" pitchFamily="49" charset="0"/>
              </a:rPr>
              <a:t>"]] &lt;-c(nu,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, epsilon)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Riskfunction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return(</a:t>
            </a: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97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icb_predict</a:t>
            </a:r>
            <a:r>
              <a:rPr lang="en-US" sz="1700" dirty="0">
                <a:latin typeface="Lucida Console" panose="020B0609040504020204" pitchFamily="49" charset="0"/>
              </a:rPr>
              <a:t> &lt;- function(</a:t>
            </a:r>
            <a:r>
              <a:rPr lang="en-US" sz="1700" dirty="0" err="1">
                <a:latin typeface="Lucida Console" panose="020B0609040504020204" pitchFamily="49" charset="0"/>
              </a:rPr>
              <a:t>icb_object</a:t>
            </a:r>
            <a:r>
              <a:rPr lang="en-US" sz="1700" dirty="0"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, target){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prediction &lt;- vector(mode = "numeric", length = dim(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)[1])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for (l in 1:length(prediction)){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prediction[l]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icb_object$Coefficients$Intercept</a:t>
            </a:r>
            <a:r>
              <a:rPr lang="en-US" sz="1700" dirty="0">
                <a:latin typeface="Lucida Console" panose="020B06090405040202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Iterations`[1]+1)){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[,</a:t>
            </a:r>
            <a:r>
              <a:rPr lang="en-US" sz="1700" dirty="0" err="1">
                <a:latin typeface="Lucida Console" panose="020B0609040504020204" pitchFamily="49" charset="0"/>
              </a:rPr>
              <a:t>selected_feature</a:t>
            </a:r>
            <a:r>
              <a:rPr lang="en-US" sz="1700" dirty="0">
                <a:latin typeface="Lucida Console" panose="020B0609040504020204" pitchFamily="49" charset="0"/>
              </a:rPr>
              <a:t>] * 								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[[iteration]][</a:t>
            </a:r>
            <a:r>
              <a:rPr lang="en-US" sz="1700" dirty="0" err="1">
                <a:latin typeface="Lucida Console" panose="020B0609040504020204" pitchFamily="49" charset="0"/>
              </a:rPr>
              <a:t>pos_feature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nu *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prediction)</a:t>
            </a:r>
            <a:r>
              <a:rPr lang="en-US" sz="1800" dirty="0"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8708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Iterations`[2]+1)){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 length(</a:t>
            </a:r>
            <a:r>
              <a:rPr lang="en-US" sz="1700" dirty="0" err="1">
                <a:latin typeface="Lucida Console" panose="020B0609040504020204" pitchFamily="49" charset="0"/>
              </a:rPr>
              <a:t>icb_object$Risk</a:t>
            </a:r>
            <a:r>
              <a:rPr lang="en-US" sz="1700" dirty="0">
                <a:latin typeface="Lucida Console" panose="020B060904050402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   	</a:t>
            </a:r>
            <a:r>
              <a:rPr lang="en-US" sz="1700" dirty="0" err="1">
                <a:latin typeface="Lucida Console" panose="020B0609040504020204" pitchFamily="49" charset="0"/>
              </a:rPr>
              <a:t>mboost_tree_model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mboost_tree_model$predict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	}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3538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[["Predictions"]] &lt;- prediction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</a:t>
            </a:r>
            <a:r>
              <a:rPr lang="en-US" sz="1800" dirty="0" err="1">
                <a:latin typeface="Lucida Console" panose="020B0609040504020204" pitchFamily="49" charset="0"/>
              </a:rPr>
              <a:t>TestRisk</a:t>
            </a:r>
            <a:r>
              <a:rPr lang="en-US" sz="1800" dirty="0">
                <a:latin typeface="Lucida Console" panose="020B0609040504020204" pitchFamily="49" charset="0"/>
              </a:rPr>
              <a:t>"]] &lt;- </a:t>
            </a:r>
            <a:r>
              <a:rPr lang="en-US" sz="1800" dirty="0" err="1">
                <a:latin typeface="Lucida Console" panose="020B0609040504020204" pitchFamily="49" charset="0"/>
              </a:rPr>
              <a:t>test_risk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return(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24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6C46C-85B9-4D07-81EC-1EA9466D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56" y="643466"/>
            <a:ext cx="77196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4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9FBFD82-BA6C-4E97-934D-3C6F684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3" y="643466"/>
            <a:ext cx="95460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536CD-A631-46F6-92A0-D223C413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To-Do’s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AB9BA8-9DCB-47FF-8EC9-F17BF332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Visualisierung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verschiedener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Kennzahlen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Verlauf</a:t>
            </a:r>
            <a:r>
              <a:rPr lang="en-US" sz="2400" dirty="0">
                <a:solidFill>
                  <a:srgbClr val="000000"/>
                </a:solidFill>
              </a:rPr>
              <a:t> der Zeit / des Risks: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Features,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Interaktionen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Nicht-Linearität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Outputkurven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zum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Vergleich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über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drei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Phasen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Partial Dependence Plots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Reduzierung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Größe</a:t>
            </a:r>
            <a:r>
              <a:rPr lang="en-US" sz="2400" dirty="0">
                <a:solidFill>
                  <a:srgbClr val="000000"/>
                </a:solidFill>
              </a:rPr>
              <a:t> der von </a:t>
            </a:r>
            <a:r>
              <a:rPr lang="en-US" sz="2400" dirty="0" err="1">
                <a:solidFill>
                  <a:srgbClr val="000000"/>
                </a:solidFill>
              </a:rPr>
              <a:t>mboost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gespeicherten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Daten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Modelle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Phase 0 </a:t>
            </a:r>
            <a:r>
              <a:rPr lang="en-US" sz="2400" dirty="0" err="1">
                <a:solidFill>
                  <a:srgbClr val="000000"/>
                </a:solidFill>
              </a:rPr>
              <a:t>mit</a:t>
            </a:r>
            <a:r>
              <a:rPr lang="en-US" sz="2400" dirty="0">
                <a:solidFill>
                  <a:srgbClr val="000000"/>
                </a:solidFill>
              </a:rPr>
              <a:t> Penalty </a:t>
            </a:r>
            <a:r>
              <a:rPr lang="en-US" sz="2400" dirty="0" err="1">
                <a:solidFill>
                  <a:srgbClr val="000000"/>
                </a:solidFill>
              </a:rPr>
              <a:t>für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neue</a:t>
            </a:r>
            <a:r>
              <a:rPr lang="en-US" sz="2400" dirty="0">
                <a:solidFill>
                  <a:srgbClr val="00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8077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1F62-AA7F-4801-A178-B7392643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0AE4-0D4C-4D99-8DC2-C8F913C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009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 (so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accuracy</a:t>
            </a:r>
            <a:r>
              <a:rPr lang="de-DE" dirty="0"/>
              <a:t>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Demand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interpretability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Related</a:t>
            </a:r>
            <a:r>
              <a:rPr lang="de-DE" dirty="0"/>
              <a:t> Work: </a:t>
            </a:r>
          </a:p>
          <a:p>
            <a:pPr marL="0" indent="0">
              <a:buNone/>
            </a:pPr>
            <a:r>
              <a:rPr lang="de-DE" dirty="0"/>
              <a:t>„Technical“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(Linear Model, Lasso, GA2M, </a:t>
            </a:r>
            <a:r>
              <a:rPr lang="de-DE" dirty="0" err="1"/>
              <a:t>GAMBoost</a:t>
            </a:r>
            <a:r>
              <a:rPr lang="de-DE" dirty="0"/>
              <a:t>, .. 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and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(Performance, </a:t>
            </a:r>
            <a:r>
              <a:rPr lang="de-DE" dirty="0" err="1"/>
              <a:t>Sparsity</a:t>
            </a:r>
            <a:r>
              <a:rPr lang="de-DE" dirty="0"/>
              <a:t>, </a:t>
            </a:r>
            <a:r>
              <a:rPr lang="de-DE" dirty="0" err="1"/>
              <a:t>Interpretability</a:t>
            </a:r>
            <a:r>
              <a:rPr lang="de-DE" dirty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Gradient </a:t>
            </a:r>
            <a:r>
              <a:rPr lang="de-DE" dirty="0" err="1"/>
              <a:t>Boosting</a:t>
            </a:r>
            <a:r>
              <a:rPr lang="de-DE" dirty="0"/>
              <a:t> and </a:t>
            </a:r>
            <a:r>
              <a:rPr lang="de-DE" dirty="0" err="1"/>
              <a:t>Componentwise</a:t>
            </a:r>
            <a:r>
              <a:rPr lang="de-DE" dirty="0"/>
              <a:t> </a:t>
            </a:r>
            <a:r>
              <a:rPr lang="de-DE" dirty="0" err="1"/>
              <a:t>Boosting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717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96EC-A4EE-4414-934C-69FB4E5F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3115A-908D-43F7-8AB5-1BF8F113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Implementation Details (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/</a:t>
            </a:r>
            <a:r>
              <a:rPr lang="de-DE" dirty="0" err="1"/>
              <a:t>Steps</a:t>
            </a:r>
            <a:r>
              <a:rPr lang="de-DE" dirty="0"/>
              <a:t>, Choice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Benchmark Study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(Regression/Classification, </a:t>
            </a:r>
            <a:r>
              <a:rPr lang="de-DE" dirty="0" err="1"/>
              <a:t>Few</a:t>
            </a:r>
            <a:r>
              <a:rPr lang="de-DE" dirty="0"/>
              <a:t>/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parametrizations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lphaL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 also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1534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3F46-316A-42C1-A2DF-395CAC0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0598B-F360-4C2D-BBD1-2128DF74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method _ nu _ epsilon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3FF2A1-4A58-4BCF-B6D2-C3BA1C4DE341}"/>
              </a:ext>
            </a:extLst>
          </p:cNvPr>
          <p:cNvSpPr txBox="1"/>
          <p:nvPr/>
        </p:nvSpPr>
        <p:spPr>
          <a:xfrm>
            <a:off x="1434905" y="317929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btree</a:t>
            </a:r>
            <a:r>
              <a:rPr lang="en-US" dirty="0"/>
              <a:t> (tree stumps) vs. </a:t>
            </a:r>
            <a:r>
              <a:rPr lang="en-US" dirty="0" err="1"/>
              <a:t>bbs</a:t>
            </a:r>
            <a:r>
              <a:rPr lang="en-US" dirty="0"/>
              <a:t> (p-splines)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2536C6D-D65C-44CD-9E6B-9FE081F583DA}"/>
              </a:ext>
            </a:extLst>
          </p:cNvPr>
          <p:cNvCxnSpPr>
            <a:cxnSpLocks/>
          </p:cNvCxnSpPr>
          <p:nvPr/>
        </p:nvCxnSpPr>
        <p:spPr>
          <a:xfrm flipH="1">
            <a:off x="3657601" y="2300068"/>
            <a:ext cx="1181685" cy="8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598C1F-A961-4107-9FAD-D98EFE09B447}"/>
              </a:ext>
            </a:extLst>
          </p:cNvPr>
          <p:cNvCxnSpPr>
            <a:cxnSpLocks/>
          </p:cNvCxnSpPr>
          <p:nvPr/>
        </p:nvCxnSpPr>
        <p:spPr>
          <a:xfrm flipH="1">
            <a:off x="5822960" y="2250831"/>
            <a:ext cx="308103" cy="187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A94B64B-8CE9-4CBE-9993-E3AACBC7FFDB}"/>
              </a:ext>
            </a:extLst>
          </p:cNvPr>
          <p:cNvSpPr txBox="1"/>
          <p:nvPr/>
        </p:nvSpPr>
        <p:spPr>
          <a:xfrm>
            <a:off x="4515729" y="4403188"/>
            <a:ext cx="248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 of shrinkage parameter nu:</a:t>
            </a:r>
          </a:p>
          <a:p>
            <a:r>
              <a:rPr lang="en-US" b="1" dirty="0"/>
              <a:t>0.1 vs 0.05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8774A5-799E-4334-8E15-E75873AF2264}"/>
              </a:ext>
            </a:extLst>
          </p:cNvPr>
          <p:cNvCxnSpPr>
            <a:cxnSpLocks/>
          </p:cNvCxnSpPr>
          <p:nvPr/>
        </p:nvCxnSpPr>
        <p:spPr>
          <a:xfrm>
            <a:off x="7666893" y="2300068"/>
            <a:ext cx="1041009" cy="8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1A75026-0369-4D9D-A1E3-0B426414BF21}"/>
              </a:ext>
            </a:extLst>
          </p:cNvPr>
          <p:cNvSpPr txBox="1"/>
          <p:nvPr/>
        </p:nvSpPr>
        <p:spPr>
          <a:xfrm>
            <a:off x="7469945" y="3429000"/>
            <a:ext cx="413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improvement parameter epsilon:</a:t>
            </a:r>
          </a:p>
          <a:p>
            <a:r>
              <a:rPr lang="en-US" b="1" dirty="0"/>
              <a:t>0.05 vs. 0.01 vs. 0.005 vs. 0.001</a:t>
            </a:r>
          </a:p>
        </p:txBody>
      </p:sp>
    </p:spTree>
    <p:extLst>
      <p:ext uri="{BB962C8B-B14F-4D97-AF65-F5344CB8AC3E}">
        <p14:creationId xmlns:p14="http://schemas.microsoft.com/office/powerpoint/2010/main" val="101424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2FCA365F-A27C-437C-B77D-5494A72E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</a:rPr>
              <a:t>Choice</a:t>
            </a:r>
            <a:r>
              <a:rPr lang="en-US" sz="5400" kern="1200" dirty="0">
                <a:solidFill>
                  <a:srgbClr val="FFFFFF"/>
                </a:solidFill>
                <a:ea typeface="+mj-ea"/>
                <a:cs typeface="+mj-cs"/>
              </a:rPr>
              <a:t> of </a:t>
            </a:r>
            <a:r>
              <a:rPr lang="el-GR" sz="5400" dirty="0">
                <a:solidFill>
                  <a:schemeClr val="bg1"/>
                </a:solidFill>
                <a:cs typeface="Calibri" panose="020F0502020204030204" pitchFamily="34" charset="0"/>
              </a:rPr>
              <a:t>ε</a:t>
            </a:r>
            <a:r>
              <a:rPr lang="en-US" sz="5400" kern="1200" dirty="0">
                <a:solidFill>
                  <a:srgbClr val="FFFFFF"/>
                </a:solidFill>
                <a:ea typeface="+mj-ea"/>
                <a:cs typeface="+mj-cs"/>
              </a:rPr>
              <a:t> / nu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9318C2-F1D2-4E32-BCD6-F12D50A4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3" y="2426818"/>
            <a:ext cx="4224648" cy="39976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970108A1-4EEF-49EC-9563-51ACEC95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36" y="2426818"/>
            <a:ext cx="4647390" cy="399763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5B393848-89D5-49C0-A6A5-8A3F6F40539C}"/>
              </a:ext>
            </a:extLst>
          </p:cNvPr>
          <p:cNvSpPr txBox="1"/>
          <p:nvPr/>
        </p:nvSpPr>
        <p:spPr>
          <a:xfrm>
            <a:off x="4864255" y="6434042"/>
            <a:ext cx="250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_ nu _ epsilon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Choice of </a:t>
            </a:r>
            <a:r>
              <a:rPr lang="el-GR" sz="5400" dirty="0">
                <a:solidFill>
                  <a:schemeClr val="bg1"/>
                </a:solidFill>
                <a:cs typeface="Calibri" panose="020F0502020204030204" pitchFamily="34" charset="0"/>
              </a:rPr>
              <a:t>ε</a:t>
            </a:r>
            <a:r>
              <a:rPr lang="en-US" sz="5400" dirty="0">
                <a:solidFill>
                  <a:srgbClr val="FFFFFF"/>
                </a:solidFill>
              </a:rPr>
              <a:t> / nu</a:t>
            </a:r>
            <a:endParaRPr lang="en-US" sz="5400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9F24093-5CA7-4360-B3A5-9F401F055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0" y="2426818"/>
            <a:ext cx="4647390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5CA0EF0B-DA2F-4380-BFFC-62023D55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36" y="2426818"/>
            <a:ext cx="4647390" cy="39976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0FB5BE-DEA8-4217-BA2B-79C09E5364D4}"/>
              </a:ext>
            </a:extLst>
          </p:cNvPr>
          <p:cNvSpPr txBox="1"/>
          <p:nvPr/>
        </p:nvSpPr>
        <p:spPr>
          <a:xfrm>
            <a:off x="4934594" y="6430533"/>
            <a:ext cx="236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_ nu _ epsilon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7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Choice of </a:t>
            </a:r>
            <a:r>
              <a:rPr lang="el-GR" sz="5400" dirty="0">
                <a:solidFill>
                  <a:schemeClr val="bg1"/>
                </a:solidFill>
                <a:cs typeface="Calibri" panose="020F0502020204030204" pitchFamily="34" charset="0"/>
              </a:rPr>
              <a:t>ε</a:t>
            </a:r>
            <a:r>
              <a:rPr lang="en-US" sz="5400" dirty="0">
                <a:solidFill>
                  <a:srgbClr val="FFFFFF"/>
                </a:solidFill>
              </a:rPr>
              <a:t> / nu</a:t>
            </a:r>
            <a:endParaRPr lang="en-US" sz="5400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837CCC7-61FB-40A0-B87C-5285E2C422B7}"/>
              </a:ext>
            </a:extLst>
          </p:cNvPr>
          <p:cNvSpPr txBox="1"/>
          <p:nvPr/>
        </p:nvSpPr>
        <p:spPr>
          <a:xfrm>
            <a:off x="773723" y="2883877"/>
            <a:ext cx="4797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Choice for nu: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0.1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B945EB-FF99-448F-89C9-CAB6ECD3E457}"/>
              </a:ext>
            </a:extLst>
          </p:cNvPr>
          <p:cNvSpPr txBox="1"/>
          <p:nvPr/>
        </p:nvSpPr>
        <p:spPr>
          <a:xfrm>
            <a:off x="6509356" y="2883877"/>
            <a:ext cx="4797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Choice for </a:t>
            </a:r>
            <a:r>
              <a:rPr lang="el-GR" sz="3200" dirty="0">
                <a:cs typeface="Calibri" panose="020F0502020204030204" pitchFamily="34" charset="0"/>
              </a:rPr>
              <a:t>ε </a:t>
            </a:r>
            <a:r>
              <a:rPr lang="en-US" sz="3200" dirty="0"/>
              <a:t>: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0.005 </a:t>
            </a:r>
          </a:p>
        </p:txBody>
      </p:sp>
    </p:spTree>
    <p:extLst>
      <p:ext uri="{BB962C8B-B14F-4D97-AF65-F5344CB8AC3E}">
        <p14:creationId xmlns:p14="http://schemas.microsoft.com/office/powerpoint/2010/main" val="15851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Choice of method: btree vs bbs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20F3279-1F7D-4C66-B37A-F8B4A8A9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0" y="2426818"/>
            <a:ext cx="4647390" cy="39976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607329CB-E19F-4547-A163-967F5EF2D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36" y="2426818"/>
            <a:ext cx="464739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9F639B-B7E1-4FE7-8B3E-67A5ADB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Choice of method: btree vs bbs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2DA70A1B-D3F5-453A-BFC2-1E98DE41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0" y="2426818"/>
            <a:ext cx="4647390" cy="39976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B75EC2A-CB20-4306-8613-22E15D09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36" y="2426818"/>
            <a:ext cx="464739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49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Breitbild</PresentationFormat>
  <Paragraphs>371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Lucida Console</vt:lpstr>
      <vt:lpstr>Wingdings</vt:lpstr>
      <vt:lpstr>Wingdings 2</vt:lpstr>
      <vt:lpstr>HDOfficeLightV0</vt:lpstr>
      <vt:lpstr>Gradually interpretable models via component-wise boosting</vt:lpstr>
      <vt:lpstr>Benchmark Procedure</vt:lpstr>
      <vt:lpstr>Choice of hyperparameters (as default)</vt:lpstr>
      <vt:lpstr>Notation</vt:lpstr>
      <vt:lpstr>Choice of ε / nu</vt:lpstr>
      <vt:lpstr>Choice of ε / nu</vt:lpstr>
      <vt:lpstr>Choice of ε / nu</vt:lpstr>
      <vt:lpstr>Choice of method: btree vs bbs</vt:lpstr>
      <vt:lpstr>Choice of method: btree vs bbs</vt:lpstr>
      <vt:lpstr>Choice of method: btree vs bbs</vt:lpstr>
      <vt:lpstr>Benchmark Regression</vt:lpstr>
      <vt:lpstr>Benchmark Regression using five-fold cross-validation</vt:lpstr>
      <vt:lpstr>Benchmark Regression using five-fold cross-validation</vt:lpstr>
      <vt:lpstr>Overview Regression Benchmark</vt:lpstr>
      <vt:lpstr>Classification Regression</vt:lpstr>
      <vt:lpstr>Benchmark Classification using five-fold cross-validation</vt:lpstr>
      <vt:lpstr>Benchmark Classification using five-fold cross-validation</vt:lpstr>
      <vt:lpstr>Overview Classification Benchmark</vt:lpstr>
      <vt:lpstr>Explainer Table</vt:lpstr>
      <vt:lpstr>Partial Dependence Plots for Airquality data, using tree stumps</vt:lpstr>
      <vt:lpstr>Risk Plots including a feature counter</vt:lpstr>
      <vt:lpstr>End</vt:lpstr>
      <vt:lpstr>Zusammenfassung der Arbeit</vt:lpstr>
      <vt:lpstr>Zusammenfassung der Arbeit</vt:lpstr>
      <vt:lpstr>Pseudo-Code: Initialisierung</vt:lpstr>
      <vt:lpstr>Pseudo-Code: Phase I: Linear Models</vt:lpstr>
      <vt:lpstr>Pseudo-Code: Phase I Linear Models</vt:lpstr>
      <vt:lpstr>Pseudo-Code: Phase II Splines</vt:lpstr>
      <vt:lpstr>Pseudo-Code: Phase II Splines</vt:lpstr>
      <vt:lpstr>Pseudo-Code: Phase III Trees</vt:lpstr>
      <vt:lpstr>Pseudo-Code: Return List</vt:lpstr>
      <vt:lpstr>Pseudo-Code: predict-Funktion</vt:lpstr>
      <vt:lpstr>Pseudo-Code: predict-Funktion</vt:lpstr>
      <vt:lpstr>Pseudo-Code: predict-Funktion</vt:lpstr>
      <vt:lpstr>PowerPoint-Präsentation</vt:lpstr>
      <vt:lpstr>PowerPoint-Präsentation</vt:lpstr>
      <vt:lpstr>To-Do’s</vt:lpstr>
      <vt:lpstr>Outline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Gradually interpretable models via component-wise boosting</dc:title>
  <dc:creator>Lorenz Haller</dc:creator>
  <cp:lastModifiedBy>Lorenz Haller</cp:lastModifiedBy>
  <cp:revision>3</cp:revision>
  <dcterms:created xsi:type="dcterms:W3CDTF">2019-10-26T15:58:37Z</dcterms:created>
  <dcterms:modified xsi:type="dcterms:W3CDTF">2019-10-26T16:02:04Z</dcterms:modified>
</cp:coreProperties>
</file>