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sldIdLst>
    <p:sldId id="355" r:id="rId5"/>
    <p:sldId id="354" r:id="rId6"/>
    <p:sldId id="364" r:id="rId7"/>
    <p:sldId id="365" r:id="rId8"/>
    <p:sldId id="366" r:id="rId9"/>
    <p:sldId id="359" r:id="rId10"/>
    <p:sldId id="319" r:id="rId11"/>
    <p:sldId id="361" r:id="rId12"/>
    <p:sldId id="362" r:id="rId13"/>
    <p:sldId id="363" r:id="rId14"/>
    <p:sldId id="357" r:id="rId15"/>
    <p:sldId id="358" r:id="rId16"/>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99" autoAdjust="0"/>
  </p:normalViewPr>
  <p:slideViewPr>
    <p:cSldViewPr>
      <p:cViewPr>
        <p:scale>
          <a:sx n="52" d="100"/>
          <a:sy n="52" d="100"/>
        </p:scale>
        <p:origin x="-184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C6F2B-9188-4AF6-90CA-00E5DDD09900}" type="datetimeFigureOut">
              <a:rPr lang="nl-NL" smtClean="0"/>
              <a:t>1-10-2014</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9DE58-D4DC-4938-B4AD-92DECBB586F8}" type="slidenum">
              <a:rPr lang="nl-NL" smtClean="0"/>
              <a:t>‹#›</a:t>
            </a:fld>
            <a:endParaRPr lang="nl-NL"/>
          </a:p>
        </p:txBody>
      </p:sp>
    </p:spTree>
    <p:extLst>
      <p:ext uri="{BB962C8B-B14F-4D97-AF65-F5344CB8AC3E}">
        <p14:creationId xmlns:p14="http://schemas.microsoft.com/office/powerpoint/2010/main" val="311318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2</a:t>
            </a:fld>
            <a:endParaRPr lang="nl-NL"/>
          </a:p>
        </p:txBody>
      </p:sp>
    </p:spTree>
    <p:extLst>
      <p:ext uri="{BB962C8B-B14F-4D97-AF65-F5344CB8AC3E}">
        <p14:creationId xmlns:p14="http://schemas.microsoft.com/office/powerpoint/2010/main" val="242755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3</a:t>
            </a:fld>
            <a:endParaRPr lang="nl-NL"/>
          </a:p>
        </p:txBody>
      </p:sp>
    </p:spTree>
    <p:extLst>
      <p:ext uri="{BB962C8B-B14F-4D97-AF65-F5344CB8AC3E}">
        <p14:creationId xmlns:p14="http://schemas.microsoft.com/office/powerpoint/2010/main" val="98287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4999B6D-56A4-4425-96DF-221B54E895EE}" type="slidenum">
              <a:rPr lang="en-US" smtClean="0"/>
              <a:pPr/>
              <a:t>7</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dirty="0" smtClean="0">
              <a:latin typeface="Arial" pitchFamily="34" charset="0"/>
              <a:cs typeface="Arial" pitchFamily="34" charset="0"/>
            </a:endParaRPr>
          </a:p>
        </p:txBody>
      </p:sp>
    </p:spTree>
    <p:extLst>
      <p:ext uri="{BB962C8B-B14F-4D97-AF65-F5344CB8AC3E}">
        <p14:creationId xmlns:p14="http://schemas.microsoft.com/office/powerpoint/2010/main" val="109681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In </a:t>
            </a:r>
            <a:r>
              <a:rPr lang="nl-NL" b="1" dirty="0" smtClean="0"/>
              <a:t>week 3</a:t>
            </a:r>
            <a:r>
              <a:rPr lang="nl-NL" dirty="0" smtClean="0"/>
              <a:t> gaan we ons vooral concentreren op het verbeteren van ons</a:t>
            </a:r>
            <a:r>
              <a:rPr lang="nl-NL" baseline="0" dirty="0" smtClean="0"/>
              <a:t> projectplan aan de hand van de commentaar en opmerkingen die we gekregen hebben</a:t>
            </a:r>
          </a:p>
          <a:p>
            <a:endParaRPr lang="nl-NL" baseline="0" dirty="0" smtClean="0"/>
          </a:p>
          <a:p>
            <a:r>
              <a:rPr lang="nl-NL" baseline="0" dirty="0" smtClean="0"/>
              <a:t>In </a:t>
            </a:r>
            <a:r>
              <a:rPr lang="nl-NL" b="1" baseline="0" dirty="0" smtClean="0"/>
              <a:t>Week 3-4-5</a:t>
            </a:r>
            <a:r>
              <a:rPr lang="nl-NL" baseline="0" dirty="0" smtClean="0"/>
              <a:t>  gaan we een inventaris opnemen van de componenten die we nodig hebben en indien die niet aanwezig zijn in het klaslokaal gaan we die ook bestellen. Naast het verzamelen van componenten gaan we ook kennis vergaren die nodig is voor de verdere bouw van het autootje. Zo moeten we bijvoorbeeld weten hoe een H-brug werkt,</a:t>
            </a:r>
          </a:p>
          <a:p>
            <a:endParaRPr lang="nl-NL" baseline="0" dirty="0" smtClean="0"/>
          </a:p>
          <a:p>
            <a:r>
              <a:rPr lang="nl-NL" baseline="0" dirty="0" smtClean="0"/>
              <a:t>In </a:t>
            </a:r>
            <a:r>
              <a:rPr lang="nl-NL" b="1" baseline="0" dirty="0" smtClean="0"/>
              <a:t>week 5 - 6</a:t>
            </a:r>
            <a:r>
              <a:rPr lang="nl-NL" b="0" baseline="0" dirty="0" smtClean="0"/>
              <a:t> gaan we ons focussen op het maken van werkend schema in multisim.</a:t>
            </a:r>
          </a:p>
          <a:p>
            <a:endParaRPr lang="nl-NL" b="0" baseline="0" dirty="0" smtClean="0"/>
          </a:p>
          <a:p>
            <a:r>
              <a:rPr lang="nl-NL" b="0" baseline="0" dirty="0" smtClean="0"/>
              <a:t>In </a:t>
            </a:r>
            <a:r>
              <a:rPr lang="nl-NL" b="1" baseline="0" dirty="0" smtClean="0"/>
              <a:t>week 6 - 8 </a:t>
            </a:r>
            <a:r>
              <a:rPr lang="nl-NL" b="0" baseline="0" dirty="0" smtClean="0"/>
              <a:t> gaan we de taken splitsen. Één iemand gaat zich focussen op het omzetten van de simulatie naar een schakeling op een breadbord. De andere persoon gaat zich focussen op het ontwerpen van de software die nodig is om bepaalde functies uit te voeren.</a:t>
            </a:r>
          </a:p>
        </p:txBody>
      </p:sp>
      <p:sp>
        <p:nvSpPr>
          <p:cNvPr id="4" name="Slide Number Placeholder 3"/>
          <p:cNvSpPr>
            <a:spLocks noGrp="1"/>
          </p:cNvSpPr>
          <p:nvPr>
            <p:ph type="sldNum" sz="quarter" idx="10"/>
          </p:nvPr>
        </p:nvSpPr>
        <p:spPr/>
        <p:txBody>
          <a:bodyPr/>
          <a:lstStyle/>
          <a:p>
            <a:fld id="{49E9DE58-D4DC-4938-B4AD-92DECBB586F8}" type="slidenum">
              <a:rPr lang="nl-NL" smtClean="0"/>
              <a:t>9</a:t>
            </a:fld>
            <a:endParaRPr lang="nl-NL"/>
          </a:p>
        </p:txBody>
      </p:sp>
    </p:spTree>
    <p:extLst>
      <p:ext uri="{BB962C8B-B14F-4D97-AF65-F5344CB8AC3E}">
        <p14:creationId xmlns:p14="http://schemas.microsoft.com/office/powerpoint/2010/main" val="335339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In</a:t>
            </a:r>
            <a:r>
              <a:rPr lang="nl-NL" baseline="0" dirty="0" smtClean="0"/>
              <a:t> </a:t>
            </a:r>
            <a:r>
              <a:rPr lang="nl-NL" b="1" baseline="0" dirty="0" smtClean="0"/>
              <a:t>Week 8-9 </a:t>
            </a:r>
            <a:r>
              <a:rPr lang="nl-NL" b="0" baseline="0" dirty="0" smtClean="0"/>
              <a:t>blijven de taken gesplitst. De software wordt door één iemand nagekeken terwijl de andere persoon de schakeling op een matrixboard soldeert.</a:t>
            </a:r>
          </a:p>
          <a:p>
            <a:endParaRPr lang="nl-NL" b="0" baseline="0" dirty="0" smtClean="0"/>
          </a:p>
          <a:p>
            <a:r>
              <a:rPr lang="nl-NL" b="0" baseline="0" dirty="0" smtClean="0"/>
              <a:t>In </a:t>
            </a:r>
            <a:r>
              <a:rPr lang="nl-NL" b="1" baseline="0" dirty="0" smtClean="0"/>
              <a:t>Week 10</a:t>
            </a:r>
            <a:r>
              <a:rPr lang="nl-NL" b="0" baseline="0" dirty="0" smtClean="0"/>
              <a:t> wordt de combinatie gemaakt tussen hard – en software en wordt alles grondig uitgetest om eventuele fouten op te sporen zodat die niet in het PCB – ontwerp terecht komen.</a:t>
            </a:r>
          </a:p>
          <a:p>
            <a:endParaRPr lang="nl-NL" b="0" baseline="0" dirty="0" smtClean="0"/>
          </a:p>
          <a:p>
            <a:r>
              <a:rPr lang="nl-NL" b="0" baseline="0" dirty="0" smtClean="0"/>
              <a:t>In </a:t>
            </a:r>
            <a:r>
              <a:rPr lang="nl-NL" b="1" baseline="0" dirty="0" smtClean="0"/>
              <a:t>Week 11-12 </a:t>
            </a:r>
            <a:r>
              <a:rPr lang="nl-NL" b="0" baseline="0" dirty="0" smtClean="0"/>
              <a:t>wordt dan het uiteindelijke ontwerp van PCB gemaakt en doorgestuurd</a:t>
            </a:r>
          </a:p>
          <a:p>
            <a:endParaRPr lang="nl-NL" b="0" baseline="0" dirty="0" smtClean="0"/>
          </a:p>
          <a:p>
            <a:r>
              <a:rPr lang="nl-NL" b="1" baseline="0" dirty="0" smtClean="0"/>
              <a:t>Week 13 </a:t>
            </a:r>
            <a:r>
              <a:rPr lang="nl-NL" b="0" baseline="0" dirty="0" smtClean="0"/>
              <a:t>gebruiken we om ons eindrapport/presenatie te maken. En op deze manier creeren we ook een buffer voor moest het ergens niet volgens plan lopen</a:t>
            </a:r>
            <a:endParaRPr lang="nl-NL" b="1" dirty="0"/>
          </a:p>
        </p:txBody>
      </p:sp>
      <p:sp>
        <p:nvSpPr>
          <p:cNvPr id="4" name="Slide Number Placeholder 3"/>
          <p:cNvSpPr>
            <a:spLocks noGrp="1"/>
          </p:cNvSpPr>
          <p:nvPr>
            <p:ph type="sldNum" sz="quarter" idx="10"/>
          </p:nvPr>
        </p:nvSpPr>
        <p:spPr/>
        <p:txBody>
          <a:bodyPr/>
          <a:lstStyle/>
          <a:p>
            <a:fld id="{49E9DE58-D4DC-4938-B4AD-92DECBB586F8}" type="slidenum">
              <a:rPr lang="nl-NL" smtClean="0"/>
              <a:t>10</a:t>
            </a:fld>
            <a:endParaRPr lang="nl-NL"/>
          </a:p>
        </p:txBody>
      </p:sp>
    </p:spTree>
    <p:extLst>
      <p:ext uri="{BB962C8B-B14F-4D97-AF65-F5344CB8AC3E}">
        <p14:creationId xmlns:p14="http://schemas.microsoft.com/office/powerpoint/2010/main" val="636695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ctrTitle"/>
          </p:nvPr>
        </p:nvSpPr>
        <p:spPr>
          <a:xfrm>
            <a:off x="685800" y="2130425"/>
            <a:ext cx="7772400" cy="1470025"/>
          </a:xfrm>
        </p:spPr>
        <p:txBody>
          <a:bodyPr>
            <a:noAutofit/>
          </a:bodyPr>
          <a:lstStyle>
            <a:lvl1pPr>
              <a:defRPr sz="6000">
                <a:solidFill>
                  <a:schemeClr val="bg1"/>
                </a:solidFill>
              </a:defRPr>
            </a:lvl1pPr>
          </a:lstStyle>
          <a:p>
            <a:r>
              <a:rPr lang="nl-NL" dirty="0" smtClean="0"/>
              <a:t>Klik om de stijl te bewerken</a:t>
            </a:r>
            <a:endParaRPr lang="nl-BE" dirty="0"/>
          </a:p>
        </p:txBody>
      </p:sp>
      <p:sp>
        <p:nvSpPr>
          <p:cNvPr id="3" name="Ondertitel 2"/>
          <p:cNvSpPr>
            <a:spLocks noGrp="1"/>
          </p:cNvSpPr>
          <p:nvPr>
            <p:ph type="subTitle" idx="1"/>
          </p:nvPr>
        </p:nvSpPr>
        <p:spPr>
          <a:xfrm>
            <a:off x="1371600" y="3886200"/>
            <a:ext cx="6400800" cy="1752600"/>
          </a:xfrm>
        </p:spPr>
        <p:txBody>
          <a:bodyPr>
            <a:normAutofit/>
          </a:bodyPr>
          <a:lstStyle>
            <a:lvl1pPr marL="0" indent="0" algn="ctr">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om de ondertitelstijl van het model te bewerken</a:t>
            </a:r>
            <a:endParaRPr lang="nl-BE" dirty="0"/>
          </a:p>
        </p:txBody>
      </p:sp>
      <p:sp>
        <p:nvSpPr>
          <p:cNvPr id="5" name="Tijdelijke aanduiding voor dianummer 5"/>
          <p:cNvSpPr>
            <a:spLocks noGrp="1"/>
          </p:cNvSpPr>
          <p:nvPr>
            <p:ph type="sldNum" sz="quarter" idx="10"/>
          </p:nvPr>
        </p:nvSpPr>
        <p:spPr>
          <a:xfrm>
            <a:off x="6902450" y="6356350"/>
            <a:ext cx="2133600" cy="365125"/>
          </a:xfrm>
        </p:spPr>
        <p:txBody>
          <a:bodyPr/>
          <a:lstStyle>
            <a:lvl1pPr>
              <a:defRPr>
                <a:solidFill>
                  <a:schemeClr val="bg1"/>
                </a:solidFill>
              </a:defRPr>
            </a:lvl1pPr>
          </a:lstStyle>
          <a:p>
            <a:fld id="{E87F58C6-F70F-4FDA-BA4A-80693014C44D}" type="slidenum">
              <a:rPr lang="nl-BE"/>
              <a:pPr/>
              <a:t>‹#›</a:t>
            </a:fld>
            <a:endParaRPr lang="nl-BE" dirty="0"/>
          </a:p>
        </p:txBody>
      </p:sp>
    </p:spTree>
    <p:extLst>
      <p:ext uri="{BB962C8B-B14F-4D97-AF65-F5344CB8AC3E}">
        <p14:creationId xmlns:p14="http://schemas.microsoft.com/office/powerpoint/2010/main" val="9794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title"/>
          </p:nvPr>
        </p:nvSpPr>
        <p:spPr>
          <a:xfrm>
            <a:off x="323528" y="0"/>
            <a:ext cx="8712968" cy="1143000"/>
          </a:xfrm>
        </p:spPr>
        <p:txBody>
          <a:bodyPr>
            <a:normAutofit/>
          </a:bodyPr>
          <a:lstStyle>
            <a:lvl1pPr algn="l">
              <a:defRPr sz="3600">
                <a:solidFill>
                  <a:srgbClr val="68676C"/>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a:xfrm>
            <a:off x="313184" y="1268760"/>
            <a:ext cx="8435280" cy="5256584"/>
          </a:xfrm>
        </p:spPr>
        <p:txBody>
          <a:bodyPr/>
          <a:lstStyle>
            <a:lvl1pPr>
              <a:buClr>
                <a:srgbClr val="97000C"/>
              </a:buClr>
              <a:buSzPct val="90000"/>
              <a:defRPr>
                <a:solidFill>
                  <a:srgbClr val="68676C"/>
                </a:solidFill>
              </a:defRPr>
            </a:lvl1pPr>
            <a:lvl2pPr marL="742950" indent="-285750">
              <a:buClr>
                <a:srgbClr val="97000C"/>
              </a:buClr>
              <a:buSzPct val="90000"/>
              <a:buFont typeface="Arial" pitchFamily="34" charset="0"/>
              <a:buChar char="•"/>
              <a:defRPr>
                <a:solidFill>
                  <a:srgbClr val="68676C"/>
                </a:solidFill>
              </a:defRPr>
            </a:lvl2pPr>
            <a:lvl3pPr marL="1143000" indent="-228600">
              <a:buClr>
                <a:srgbClr val="97000C"/>
              </a:buClr>
              <a:buSzPct val="90000"/>
              <a:buFont typeface="Arial" pitchFamily="34" charset="0"/>
              <a:buChar char="•"/>
              <a:defRPr>
                <a:solidFill>
                  <a:srgbClr val="68676C"/>
                </a:solidFill>
              </a:defRPr>
            </a:lvl3pPr>
            <a:lvl4pPr marL="1600200" indent="-228600">
              <a:buClr>
                <a:srgbClr val="97000C"/>
              </a:buClr>
              <a:buSzPct val="90000"/>
              <a:buFont typeface="Arial" pitchFamily="34" charset="0"/>
              <a:buChar char="•"/>
              <a:defRPr>
                <a:solidFill>
                  <a:srgbClr val="68676C"/>
                </a:solidFill>
              </a:defRPr>
            </a:lvl4pPr>
            <a:lvl5pPr marL="2057400" indent="-228600">
              <a:buClr>
                <a:srgbClr val="97000C"/>
              </a:buClr>
              <a:buSzPct val="90000"/>
              <a:buFont typeface="Arial" pitchFamily="34" charset="0"/>
              <a:buChar char="•"/>
              <a:defRPr>
                <a:solidFill>
                  <a:srgbClr val="68676C"/>
                </a:solidFill>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ianummer 5"/>
          <p:cNvSpPr>
            <a:spLocks noGrp="1"/>
          </p:cNvSpPr>
          <p:nvPr>
            <p:ph type="sldNum" sz="quarter" idx="10"/>
          </p:nvPr>
        </p:nvSpPr>
        <p:spPr>
          <a:xfrm>
            <a:off x="7010400" y="6475413"/>
            <a:ext cx="2133600" cy="365125"/>
          </a:xfrm>
        </p:spPr>
        <p:txBody>
          <a:bodyPr/>
          <a:lstStyle>
            <a:lvl1pPr>
              <a:defRPr/>
            </a:lvl1pPr>
          </a:lstStyle>
          <a:p>
            <a:fld id="{5A4428DF-875B-4297-A3FE-2FF1E430C5C5}" type="slidenum">
              <a:rPr lang="nl-BE"/>
              <a:pPr/>
              <a:t>‹#›</a:t>
            </a:fld>
            <a:endParaRPr lang="nl-BE"/>
          </a:p>
        </p:txBody>
      </p:sp>
      <p:sp>
        <p:nvSpPr>
          <p:cNvPr id="6" name="Tijdelijke aanduiding voor datum 3"/>
          <p:cNvSpPr>
            <a:spLocks noGrp="1"/>
          </p:cNvSpPr>
          <p:nvPr>
            <p:ph type="dt" sz="half" idx="2"/>
          </p:nvPr>
        </p:nvSpPr>
        <p:spPr>
          <a:xfrm>
            <a:off x="0" y="649166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F082D18-8BF0-4818-990D-ED6C380FC00F}" type="datetime1">
              <a:rPr lang="nl-NL" smtClean="0"/>
              <a:t>1-10-2014</a:t>
            </a:fld>
            <a:endParaRPr lang="nl-BE"/>
          </a:p>
        </p:txBody>
      </p:sp>
    </p:spTree>
    <p:extLst>
      <p:ext uri="{BB962C8B-B14F-4D97-AF65-F5344CB8AC3E}">
        <p14:creationId xmlns:p14="http://schemas.microsoft.com/office/powerpoint/2010/main" val="20223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44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smtClean="0"/>
              <a:t>Klik om de modelstijlen te bewerken</a:t>
            </a:r>
          </a:p>
        </p:txBody>
      </p:sp>
      <p:sp>
        <p:nvSpPr>
          <p:cNvPr id="4" name="Tijdelijke aanduiding voor datum 3"/>
          <p:cNvSpPr>
            <a:spLocks noGrp="1"/>
          </p:cNvSpPr>
          <p:nvPr>
            <p:ph type="dt" sz="half" idx="10"/>
          </p:nvPr>
        </p:nvSpPr>
        <p:spPr/>
        <p:txBody>
          <a:bodyPr/>
          <a:lstStyle/>
          <a:p>
            <a:fld id="{CA099AD5-0C8D-41E9-8461-FEBEEE0E4184}" type="datetime1">
              <a:rPr lang="nl-NL" smtClean="0"/>
              <a:t>1-10-2014</a:t>
            </a:fld>
            <a:endParaRPr lang="nl-BE" dirty="0"/>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3C9428-278B-4AC7-8DAF-42DAB4DA8378}" type="slidenum">
              <a:rPr lang="nl-BE" smtClean="0"/>
              <a:t>‹#›</a:t>
            </a:fld>
            <a:endParaRPr lang="nl-BE"/>
          </a:p>
        </p:txBody>
      </p:sp>
    </p:spTree>
    <p:extLst>
      <p:ext uri="{BB962C8B-B14F-4D97-AF65-F5344CB8AC3E}">
        <p14:creationId xmlns:p14="http://schemas.microsoft.com/office/powerpoint/2010/main" val="4162993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dirty="0" smtClean="0"/>
              <a:t>Klik om de stijl te bewerken</a:t>
            </a:r>
            <a:endParaRPr lang="nl-BE" dirty="0" smtClean="0"/>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smtClean="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050" smtClean="0">
                <a:solidFill>
                  <a:schemeClr val="tx1">
                    <a:tint val="75000"/>
                  </a:schemeClr>
                </a:solidFill>
                <a:latin typeface="Calibri" panose="020F0502020204030204" pitchFamily="34" charset="0"/>
                <a:cs typeface="+mn-cs"/>
              </a:defRPr>
            </a:lvl1pPr>
          </a:lstStyle>
          <a:p>
            <a:pPr>
              <a:defRPr/>
            </a:pPr>
            <a:fld id="{E63B57A3-8041-4BC1-AD2D-A726003A28BB}" type="datetime1">
              <a:rPr lang="nl-NL" smtClean="0"/>
              <a:t>1-10-2014</a:t>
            </a:fld>
            <a:endParaRPr lang="nl-BE"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tint val="75000"/>
                  </a:schemeClr>
                </a:solidFill>
                <a:latin typeface="Calibri" panose="020F0502020204030204" pitchFamily="34" charset="0"/>
                <a:cs typeface="+mn-cs"/>
              </a:defRPr>
            </a:lvl1pPr>
          </a:lstStyle>
          <a:p>
            <a:pPr>
              <a:defRPr/>
            </a:pPr>
            <a:endParaRPr lang="nl-BE"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292"/>
                </a:solidFill>
                <a:latin typeface="Calibri" panose="020F0502020204030204" pitchFamily="34" charset="0"/>
              </a:defRPr>
            </a:lvl1pPr>
          </a:lstStyle>
          <a:p>
            <a:fld id="{C451BC8B-5963-4D7C-8E58-FED650AA0184}" type="slidenum">
              <a:rPr lang="nl-BE" smtClean="0"/>
              <a:pPr/>
              <a:t>‹#›</a:t>
            </a:fld>
            <a:endParaRPr lang="nl-BE" dirty="0"/>
          </a:p>
        </p:txBody>
      </p:sp>
    </p:spTree>
  </p:cSld>
  <p:clrMap bg1="lt1" tx1="dk1" bg2="lt2" tx2="dk2" accent1="accent1" accent2="accent2" accent3="accent3" accent4="accent4" accent5="accent5" accent6="accent6" hlink="hlink" folHlink="folHlink"/>
  <p:sldLayoutIdLst>
    <p:sldLayoutId id="2147483674" r:id="rId1"/>
    <p:sldLayoutId id="2147483677" r:id="rId2"/>
    <p:sldLayoutId id="2147483681" r:id="rId3"/>
  </p:sldLayoutIdLst>
  <p:timing>
    <p:tnLst>
      <p:par>
        <p:cTn id="1" dur="indefinite" restart="never" nodeType="tmRoot"/>
      </p:par>
    </p:tnLst>
  </p:timing>
  <p:hf hdr="0" ftr="0"/>
  <p:txStyles>
    <p:titleStyle>
      <a:lvl1pPr algn="l" rtl="0" fontAlgn="base">
        <a:spcBef>
          <a:spcPct val="0"/>
        </a:spcBef>
        <a:spcAft>
          <a:spcPct val="0"/>
        </a:spcAft>
        <a:defRPr sz="2800" b="1" kern="1200">
          <a:solidFill>
            <a:schemeClr val="tx1"/>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23528" y="3886200"/>
            <a:ext cx="8820472" cy="1775048"/>
          </a:xfrm>
        </p:spPr>
        <p:txBody>
          <a:bodyPr>
            <a:normAutofit/>
          </a:bodyPr>
          <a:lstStyle/>
          <a:p>
            <a:r>
              <a:rPr lang="nl-BE" dirty="0" smtClean="0"/>
              <a:t>Lorenz Put: </a:t>
            </a:r>
            <a:r>
              <a:rPr lang="nl-BE" dirty="0" smtClean="0"/>
              <a:t>Lorenz.put@student.ap.be</a:t>
            </a:r>
            <a:endParaRPr lang="nl-BE" dirty="0" smtClean="0"/>
          </a:p>
          <a:p>
            <a:r>
              <a:rPr lang="nl-BE" dirty="0" smtClean="0"/>
              <a:t>Michiel </a:t>
            </a:r>
            <a:r>
              <a:rPr lang="nl-BE" dirty="0"/>
              <a:t>Mulder: </a:t>
            </a:r>
            <a:r>
              <a:rPr lang="nl-BE" dirty="0" smtClean="0"/>
              <a:t>Michiel.Mulder@student.ap.be</a:t>
            </a:r>
            <a:endParaRPr lang="nl-NL" dirty="0"/>
          </a:p>
        </p:txBody>
      </p:sp>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smtClean="0"/>
              <a:t>Project electronica 3</a:t>
            </a:r>
          </a:p>
        </p:txBody>
      </p:sp>
    </p:spTree>
    <p:extLst>
      <p:ext uri="{BB962C8B-B14F-4D97-AF65-F5344CB8AC3E}">
        <p14:creationId xmlns:p14="http://schemas.microsoft.com/office/powerpoint/2010/main" val="2099340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3" name="Content Placeholder 2"/>
          <p:cNvSpPr>
            <a:spLocks noGrp="1"/>
          </p:cNvSpPr>
          <p:nvPr>
            <p:ph idx="1"/>
          </p:nvPr>
        </p:nvSpPr>
        <p:spPr/>
        <p:txBody>
          <a:bodyPr/>
          <a:lstStyle/>
          <a:p>
            <a:r>
              <a:rPr lang="nl-NL" dirty="0" smtClean="0"/>
              <a:t>Week 8- 9</a:t>
            </a:r>
          </a:p>
          <a:p>
            <a:pPr lvl="1"/>
            <a:r>
              <a:rPr lang="nl-NL" dirty="0" smtClean="0"/>
              <a:t>Matrixboard</a:t>
            </a:r>
          </a:p>
          <a:p>
            <a:pPr lvl="1"/>
            <a:r>
              <a:rPr lang="nl-NL" dirty="0" smtClean="0"/>
              <a:t>Controle van de software</a:t>
            </a:r>
          </a:p>
          <a:p>
            <a:r>
              <a:rPr lang="nl-NL" dirty="0" smtClean="0"/>
              <a:t>Week 10</a:t>
            </a:r>
          </a:p>
          <a:p>
            <a:pPr lvl="1"/>
            <a:r>
              <a:rPr lang="nl-NL" dirty="0" smtClean="0"/>
              <a:t>Combineren hardware/software </a:t>
            </a:r>
          </a:p>
          <a:p>
            <a:pPr lvl="1"/>
            <a:r>
              <a:rPr lang="nl-NL" dirty="0"/>
              <a:t>G</a:t>
            </a:r>
            <a:r>
              <a:rPr lang="nl-NL" dirty="0" smtClean="0"/>
              <a:t>rondig testen</a:t>
            </a:r>
          </a:p>
          <a:p>
            <a:r>
              <a:rPr lang="nl-NL" dirty="0" smtClean="0"/>
              <a:t>Week  11-12</a:t>
            </a:r>
          </a:p>
          <a:p>
            <a:pPr lvl="1"/>
            <a:r>
              <a:rPr lang="nl-NL" dirty="0" smtClean="0"/>
              <a:t>Ontwerpen van PCB</a:t>
            </a:r>
          </a:p>
          <a:p>
            <a:r>
              <a:rPr lang="nl-NL" dirty="0" smtClean="0"/>
              <a:t>Week 13</a:t>
            </a:r>
          </a:p>
          <a:p>
            <a:pPr lvl="1"/>
            <a:r>
              <a:rPr lang="nl-NL" dirty="0" smtClean="0"/>
              <a:t>Samenstellen eindrapport en presentatie</a:t>
            </a:r>
          </a:p>
          <a:p>
            <a:pPr lvl="1"/>
            <a:r>
              <a:rPr lang="nl-NL" dirty="0" smtClean="0"/>
              <a:t>Reserve </a:t>
            </a:r>
            <a:endParaRPr lang="nl-NL"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10</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1-10-2014</a:t>
            </a:fld>
            <a:endParaRPr lang="nl-BE"/>
          </a:p>
        </p:txBody>
      </p:sp>
    </p:spTree>
    <p:extLst>
      <p:ext uri="{BB962C8B-B14F-4D97-AF65-F5344CB8AC3E}">
        <p14:creationId xmlns:p14="http://schemas.microsoft.com/office/powerpoint/2010/main" val="580663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Vragen</a:t>
            </a:r>
            <a:r>
              <a:rPr lang="en-US" sz="4000" dirty="0" smtClean="0"/>
              <a:t> ?</a:t>
            </a:r>
          </a:p>
        </p:txBody>
      </p:sp>
    </p:spTree>
    <p:extLst>
      <p:ext uri="{BB962C8B-B14F-4D97-AF65-F5344CB8AC3E}">
        <p14:creationId xmlns:p14="http://schemas.microsoft.com/office/powerpoint/2010/main" val="56078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Einde</a:t>
            </a: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22313" y="161364"/>
            <a:ext cx="7699375" cy="760973"/>
          </a:xfrm>
        </p:spPr>
        <p:txBody>
          <a:bodyPr>
            <a:normAutofit fontScale="90000"/>
          </a:bodyPr>
          <a:lstStyle/>
          <a:p>
            <a:r>
              <a:rPr lang="nl-BE" dirty="0" smtClean="0"/>
              <a:t/>
            </a:r>
            <a:br>
              <a:rPr lang="nl-BE" dirty="0" smtClean="0"/>
            </a:br>
            <a:endParaRPr lang="en-US"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0" y="1151072"/>
            <a:ext cx="898390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bwMode="auto">
          <a:xfrm>
            <a:off x="323528" y="0"/>
            <a:ext cx="871296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b="1" kern="1200">
                <a:solidFill>
                  <a:srgbClr val="68676C"/>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nl-NL" dirty="0" smtClean="0"/>
              <a:t>Arexx </a:t>
            </a:r>
            <a:r>
              <a:rPr lang="nl-NL" dirty="0"/>
              <a:t>robby rp5</a:t>
            </a:r>
          </a:p>
        </p:txBody>
      </p:sp>
      <p:sp>
        <p:nvSpPr>
          <p:cNvPr id="2" name="Date Placeholder 1"/>
          <p:cNvSpPr>
            <a:spLocks noGrp="1"/>
          </p:cNvSpPr>
          <p:nvPr>
            <p:ph type="dt" sz="half" idx="2"/>
          </p:nvPr>
        </p:nvSpPr>
        <p:spPr/>
        <p:txBody>
          <a:bodyPr/>
          <a:lstStyle/>
          <a:p>
            <a:pPr>
              <a:defRPr/>
            </a:pPr>
            <a:fld id="{B4245A98-4B08-4E50-8CD8-081A7D8537EB}" type="datetime1">
              <a:rPr lang="nl-NL" smtClean="0"/>
              <a:t>1-10-2014</a:t>
            </a:fld>
            <a:endParaRPr lang="nl-BE"/>
          </a:p>
        </p:txBody>
      </p:sp>
      <p:sp>
        <p:nvSpPr>
          <p:cNvPr id="6" name="Slide Number Placeholder 5"/>
          <p:cNvSpPr>
            <a:spLocks noGrp="1"/>
          </p:cNvSpPr>
          <p:nvPr>
            <p:ph type="sldNum" sz="quarter" idx="10"/>
          </p:nvPr>
        </p:nvSpPr>
        <p:spPr/>
        <p:txBody>
          <a:bodyPr/>
          <a:lstStyle/>
          <a:p>
            <a:fld id="{5A4428DF-875B-4297-A3FE-2FF1E430C5C5}" type="slidenum">
              <a:rPr lang="nl-BE" smtClean="0"/>
              <a:pPr/>
              <a:t>2</a:t>
            </a:fld>
            <a:endParaRPr lang="nl-BE"/>
          </a:p>
        </p:txBody>
      </p:sp>
    </p:spTree>
    <p:extLst>
      <p:ext uri="{BB962C8B-B14F-4D97-AF65-F5344CB8AC3E}">
        <p14:creationId xmlns:p14="http://schemas.microsoft.com/office/powerpoint/2010/main" val="317880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1. Projectbeschrijving</a:t>
            </a:r>
            <a:endParaRPr lang="nl-NL" dirty="0"/>
          </a:p>
        </p:txBody>
      </p:sp>
      <p:sp>
        <p:nvSpPr>
          <p:cNvPr id="3" name="Content Placeholder 2"/>
          <p:cNvSpPr>
            <a:spLocks noGrp="1"/>
          </p:cNvSpPr>
          <p:nvPr>
            <p:ph idx="1"/>
          </p:nvPr>
        </p:nvSpPr>
        <p:spPr/>
        <p:txBody>
          <a:bodyPr/>
          <a:lstStyle/>
          <a:p>
            <a:r>
              <a:rPr lang="en-US" dirty="0" smtClean="0"/>
              <a:t>Auto </a:t>
            </a:r>
            <a:r>
              <a:rPr lang="en-US" dirty="0" err="1" smtClean="0"/>
              <a:t>vooruit</a:t>
            </a:r>
            <a:r>
              <a:rPr lang="en-US" dirty="0" smtClean="0"/>
              <a:t>, </a:t>
            </a:r>
            <a:r>
              <a:rPr lang="en-US" dirty="0" err="1" smtClean="0"/>
              <a:t>achteruit</a:t>
            </a:r>
            <a:r>
              <a:rPr lang="en-US" dirty="0" smtClean="0"/>
              <a:t>, </a:t>
            </a:r>
            <a:r>
              <a:rPr lang="en-US" dirty="0" err="1" smtClean="0"/>
              <a:t>rechts</a:t>
            </a:r>
            <a:r>
              <a:rPr lang="en-US" dirty="0" smtClean="0"/>
              <a:t>, links</a:t>
            </a:r>
          </a:p>
          <a:p>
            <a:r>
              <a:rPr lang="en-US" dirty="0" err="1" smtClean="0"/>
              <a:t>Informatie</a:t>
            </a:r>
            <a:r>
              <a:rPr lang="en-US" dirty="0" smtClean="0"/>
              <a:t>!</a:t>
            </a:r>
          </a:p>
          <a:p>
            <a:r>
              <a:rPr lang="en-US" dirty="0" err="1" smtClean="0"/>
              <a:t>Projectplan</a:t>
            </a:r>
            <a:endParaRPr lang="en-US" dirty="0" smtClean="0"/>
          </a:p>
          <a:p>
            <a:r>
              <a:rPr lang="en-US" dirty="0" err="1" smtClean="0"/>
              <a:t>Componenten</a:t>
            </a:r>
            <a:r>
              <a:rPr lang="en-US" dirty="0" smtClean="0"/>
              <a:t>/material</a:t>
            </a:r>
          </a:p>
          <a:p>
            <a:r>
              <a:rPr lang="en-US" dirty="0" smtClean="0"/>
              <a:t>Schema </a:t>
            </a:r>
            <a:r>
              <a:rPr lang="en-US" dirty="0" err="1" smtClean="0"/>
              <a:t>schakeling</a:t>
            </a:r>
            <a:endParaRPr lang="en-US" dirty="0" smtClean="0"/>
          </a:p>
          <a:p>
            <a:r>
              <a:rPr lang="en-US" dirty="0" smtClean="0"/>
              <a:t>Breadboard</a:t>
            </a:r>
            <a:br>
              <a:rPr lang="en-US" dirty="0" smtClean="0"/>
            </a:b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troubleshooten</a:t>
            </a:r>
            <a:r>
              <a:rPr lang="en-US" dirty="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verbeteren</a:t>
            </a:r>
            <a:endParaRPr lang="en-US" dirty="0" smtClean="0">
              <a:sym typeface="Wingdings" panose="05000000000000000000" pitchFamily="2" charset="2"/>
            </a:endParaRPr>
          </a:p>
          <a:p>
            <a:r>
              <a:rPr lang="en-US" dirty="0" smtClean="0">
                <a:sym typeface="Wingdings" panose="05000000000000000000" pitchFamily="2" charset="2"/>
              </a:rPr>
              <a:t>Code – </a:t>
            </a:r>
            <a:r>
              <a:rPr lang="en-US" dirty="0" err="1" smtClean="0">
                <a:sym typeface="Wingdings" panose="05000000000000000000" pitchFamily="2" charset="2"/>
              </a:rPr>
              <a:t>besturing</a:t>
            </a:r>
            <a:endParaRPr lang="en-US" dirty="0" smtClean="0">
              <a:sym typeface="Wingdings" panose="05000000000000000000" pitchFamily="2" charset="2"/>
            </a:endParaRPr>
          </a:p>
          <a:p>
            <a:r>
              <a:rPr lang="en-US" dirty="0" smtClean="0">
                <a:sym typeface="Wingdings" panose="05000000000000000000" pitchFamily="2" charset="2"/>
              </a:rPr>
              <a:t>(</a:t>
            </a:r>
            <a:r>
              <a:rPr lang="en-US" dirty="0" err="1" smtClean="0">
                <a:sym typeface="Wingdings" panose="05000000000000000000" pitchFamily="2" charset="2"/>
              </a:rPr>
              <a:t>plaats</a:t>
            </a:r>
            <a:r>
              <a:rPr lang="en-US" dirty="0" smtClean="0">
                <a:sym typeface="Wingdings" panose="05000000000000000000" pitchFamily="2" charset="2"/>
              </a:rPr>
              <a:t> </a:t>
            </a:r>
            <a:r>
              <a:rPr lang="en-US" dirty="0" err="1" smtClean="0">
                <a:sym typeface="Wingdings" panose="05000000000000000000" pitchFamily="2" charset="2"/>
              </a:rPr>
              <a:t>voor</a:t>
            </a:r>
            <a:r>
              <a:rPr lang="en-US" dirty="0" smtClean="0">
                <a:sym typeface="Wingdings" panose="05000000000000000000" pitchFamily="2" charset="2"/>
              </a:rPr>
              <a:t> </a:t>
            </a:r>
            <a:r>
              <a:rPr lang="en-US" dirty="0" err="1" smtClean="0">
                <a:sym typeface="Wingdings" panose="05000000000000000000" pitchFamily="2" charset="2"/>
              </a:rPr>
              <a:t>sensoren</a:t>
            </a:r>
            <a:r>
              <a:rPr lang="en-US" dirty="0" smtClean="0">
                <a:sym typeface="Wingdings" panose="05000000000000000000" pitchFamily="2" charset="2"/>
              </a:rPr>
              <a:t>)</a:t>
            </a:r>
          </a:p>
        </p:txBody>
      </p:sp>
      <p:sp>
        <p:nvSpPr>
          <p:cNvPr id="4" name="Date Placeholder 3"/>
          <p:cNvSpPr>
            <a:spLocks noGrp="1"/>
          </p:cNvSpPr>
          <p:nvPr>
            <p:ph type="dt" sz="half" idx="2"/>
          </p:nvPr>
        </p:nvSpPr>
        <p:spPr/>
        <p:txBody>
          <a:bodyPr/>
          <a:lstStyle/>
          <a:p>
            <a:pPr>
              <a:defRPr/>
            </a:pPr>
            <a:fld id="{35145E2E-5F73-40A7-B0BB-BB39650BF2CB}" type="datetime1">
              <a:rPr lang="nl-NL" smtClean="0"/>
              <a:t>1-10-2014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3</a:t>
            </a:fld>
            <a:endParaRPr lang="nl-BE"/>
          </a:p>
        </p:txBody>
      </p:sp>
    </p:spTree>
    <p:extLst>
      <p:ext uri="{BB962C8B-B14F-4D97-AF65-F5344CB8AC3E}">
        <p14:creationId xmlns:p14="http://schemas.microsoft.com/office/powerpoint/2010/main" val="957981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1. Projectbeschrijving</a:t>
            </a:r>
            <a:endParaRPr lang="nl-NL" dirty="0"/>
          </a:p>
        </p:txBody>
      </p:sp>
      <p:sp>
        <p:nvSpPr>
          <p:cNvPr id="3" name="Tijdelijke aanduiding voor inhoud 2"/>
          <p:cNvSpPr>
            <a:spLocks noGrp="1"/>
          </p:cNvSpPr>
          <p:nvPr>
            <p:ph idx="1"/>
          </p:nvPr>
        </p:nvSpPr>
        <p:spPr/>
        <p:txBody>
          <a:bodyPr/>
          <a:lstStyle/>
          <a:p>
            <a:r>
              <a:rPr lang="en-US" dirty="0" err="1">
                <a:sym typeface="Wingdings" panose="05000000000000000000" pitchFamily="2" charset="2"/>
              </a:rPr>
              <a:t>Matrixboard</a:t>
            </a:r>
            <a:endParaRPr lang="en-US" dirty="0">
              <a:sym typeface="Wingdings" panose="05000000000000000000" pitchFamily="2" charset="2"/>
            </a:endParaRPr>
          </a:p>
          <a:p>
            <a:r>
              <a:rPr lang="en-US" dirty="0">
                <a:sym typeface="Wingdings" panose="05000000000000000000" pitchFamily="2" charset="2"/>
              </a:rPr>
              <a:t>PCB-</a:t>
            </a:r>
            <a:r>
              <a:rPr lang="en-US" dirty="0" err="1">
                <a:sym typeface="Wingdings" panose="05000000000000000000" pitchFamily="2" charset="2"/>
              </a:rPr>
              <a:t>ontwerp</a:t>
            </a:r>
            <a:endParaRPr lang="en-US" dirty="0">
              <a:sym typeface="Wingdings" panose="05000000000000000000" pitchFamily="2" charset="2"/>
            </a:endParaRPr>
          </a:p>
          <a:p>
            <a:r>
              <a:rPr lang="en-US" dirty="0">
                <a:sym typeface="Wingdings" panose="05000000000000000000" pitchFamily="2" charset="2"/>
              </a:rPr>
              <a:t>PCB </a:t>
            </a:r>
            <a:r>
              <a:rPr lang="en-US" dirty="0" err="1">
                <a:sym typeface="Wingdings" panose="05000000000000000000" pitchFamily="2" charset="2"/>
              </a:rPr>
              <a:t>bestukken</a:t>
            </a:r>
            <a:endParaRPr lang="en-US" dirty="0">
              <a:sym typeface="Wingdings" panose="05000000000000000000" pitchFamily="2" charset="2"/>
            </a:endParaRPr>
          </a:p>
          <a:p>
            <a:r>
              <a:rPr lang="en-US" dirty="0">
                <a:sym typeface="Wingdings" panose="05000000000000000000" pitchFamily="2" charset="2"/>
              </a:rPr>
              <a:t>(</a:t>
            </a:r>
            <a:r>
              <a:rPr lang="en-US" dirty="0" err="1">
                <a:sym typeface="Wingdings" panose="05000000000000000000" pitchFamily="2" charset="2"/>
              </a:rPr>
              <a:t>hopelijk</a:t>
            </a:r>
            <a:r>
              <a:rPr lang="en-US" dirty="0">
                <a:sym typeface="Wingdings" panose="05000000000000000000" pitchFamily="2" charset="2"/>
              </a:rPr>
              <a:t>) KLAAR!</a:t>
            </a:r>
          </a:p>
          <a:p>
            <a:r>
              <a:rPr lang="en-US" dirty="0" err="1">
                <a:sym typeface="Wingdings" panose="05000000000000000000" pitchFamily="2" charset="2"/>
              </a:rPr>
              <a:t>Eindverslag</a:t>
            </a:r>
            <a:endParaRPr lang="nl-NL" dirty="0"/>
          </a:p>
          <a:p>
            <a:endParaRPr lang="nl-NL" dirty="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4</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1-10-2014</a:t>
            </a:fld>
            <a:endParaRPr lang="nl-BE"/>
          </a:p>
        </p:txBody>
      </p:sp>
    </p:spTree>
    <p:extLst>
      <p:ext uri="{BB962C8B-B14F-4D97-AF65-F5344CB8AC3E}">
        <p14:creationId xmlns:p14="http://schemas.microsoft.com/office/powerpoint/2010/main" val="3942612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Probleemstelling</a:t>
            </a:r>
            <a:endParaRPr lang="nl-NL" dirty="0"/>
          </a:p>
        </p:txBody>
      </p:sp>
      <p:sp>
        <p:nvSpPr>
          <p:cNvPr id="3" name="Tijdelijke aanduiding voor inhoud 2"/>
          <p:cNvSpPr>
            <a:spLocks noGrp="1"/>
          </p:cNvSpPr>
          <p:nvPr>
            <p:ph idx="1"/>
          </p:nvPr>
        </p:nvSpPr>
        <p:spPr/>
        <p:txBody>
          <a:bodyPr/>
          <a:lstStyle/>
          <a:p>
            <a:pPr marL="0" indent="0" algn="ctr">
              <a:buNone/>
            </a:pPr>
            <a:r>
              <a:rPr lang="en-US" dirty="0" smtClean="0"/>
              <a:t>Auto			|		Project</a:t>
            </a:r>
          </a:p>
          <a:p>
            <a:pPr marL="0" indent="0" algn="ctr">
              <a:buNone/>
            </a:pPr>
            <a:endParaRPr lang="nl-NL" dirty="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5</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1-10-2014</a:t>
            </a:fld>
            <a:endParaRPr lang="nl-BE"/>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5" y="2826178"/>
            <a:ext cx="4114799" cy="2030537"/>
          </a:xfrm>
          <a:prstGeom prst="rect">
            <a:avLst/>
          </a:prstGeom>
        </p:spPr>
      </p:pic>
      <p:pic>
        <p:nvPicPr>
          <p:cNvPr id="7" name="Afbeelding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1705" y="2678213"/>
            <a:ext cx="3487966" cy="2326465"/>
          </a:xfrm>
          <a:prstGeom prst="rect">
            <a:avLst/>
          </a:prstGeom>
        </p:spPr>
      </p:pic>
    </p:spTree>
    <p:extLst>
      <p:ext uri="{BB962C8B-B14F-4D97-AF65-F5344CB8AC3E}">
        <p14:creationId xmlns:p14="http://schemas.microsoft.com/office/powerpoint/2010/main" val="1869413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nl-NL" sz="4000" b="0" dirty="0"/>
              <a:t>“</a:t>
            </a:r>
            <a:r>
              <a:rPr lang="nl-NL" sz="4000" b="0" i="1" dirty="0"/>
              <a:t>Hoe vervolledigen we een project dat erin bestaat een auto geautomatiseerd te laten functioneren?</a:t>
            </a:r>
            <a:r>
              <a:rPr lang="nl-NL" sz="4000" b="0" dirty="0"/>
              <a:t>” </a:t>
            </a: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200" dirty="0" smtClean="0"/>
              <a:t>2. </a:t>
            </a:r>
            <a:r>
              <a:rPr lang="en-US" sz="3200" dirty="0" err="1" smtClean="0"/>
              <a:t>Mindmap</a:t>
            </a:r>
            <a:endParaRPr lang="en-US" sz="3200" b="1" dirty="0" smtClean="0"/>
          </a:p>
        </p:txBody>
      </p:sp>
      <p:sp>
        <p:nvSpPr>
          <p:cNvPr id="2" name="Date Placeholder 1"/>
          <p:cNvSpPr>
            <a:spLocks noGrp="1"/>
          </p:cNvSpPr>
          <p:nvPr>
            <p:ph type="dt" sz="half" idx="2"/>
          </p:nvPr>
        </p:nvSpPr>
        <p:spPr/>
        <p:txBody>
          <a:bodyPr/>
          <a:lstStyle/>
          <a:p>
            <a:pPr>
              <a:defRPr/>
            </a:pPr>
            <a:fld id="{FFE01409-8219-4FA7-8747-DE4A3816DEAB}" type="datetime1">
              <a:rPr lang="nl-NL" smtClean="0"/>
              <a:t>1-10-2014</a:t>
            </a:fld>
            <a:endParaRPr lang="nl-BE"/>
          </a:p>
        </p:txBody>
      </p:sp>
      <p:sp>
        <p:nvSpPr>
          <p:cNvPr id="3" name="Slide Number Placeholder 2"/>
          <p:cNvSpPr>
            <a:spLocks noGrp="1"/>
          </p:cNvSpPr>
          <p:nvPr>
            <p:ph type="sldNum" sz="quarter" idx="10"/>
          </p:nvPr>
        </p:nvSpPr>
        <p:spPr/>
        <p:txBody>
          <a:bodyPr/>
          <a:lstStyle/>
          <a:p>
            <a:fld id="{5A4428DF-875B-4297-A3FE-2FF1E430C5C5}" type="slidenum">
              <a:rPr lang="nl-BE" smtClean="0"/>
              <a:pPr/>
              <a:t>7</a:t>
            </a:fld>
            <a:endParaRPr lang="nl-BE"/>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803592"/>
            <a:ext cx="8207896" cy="5799591"/>
          </a:xfrm>
          <a:prstGeom prst="rect">
            <a:avLst/>
          </a:prstGeom>
        </p:spPr>
      </p:pic>
    </p:spTree>
    <p:extLst>
      <p:ext uri="{BB962C8B-B14F-4D97-AF65-F5344CB8AC3E}">
        <p14:creationId xmlns:p14="http://schemas.microsoft.com/office/powerpoint/2010/main" val="2902230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1-10-2014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8</a:t>
            </a:fld>
            <a:endParaRPr lang="nl-BE"/>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420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13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1-10-2014</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9</a:t>
            </a:fld>
            <a:endParaRPr lang="nl-BE"/>
          </a:p>
        </p:txBody>
      </p:sp>
      <p:sp>
        <p:nvSpPr>
          <p:cNvPr id="3" name="Content Placeholder 2"/>
          <p:cNvSpPr>
            <a:spLocks noGrp="1"/>
          </p:cNvSpPr>
          <p:nvPr>
            <p:ph idx="1"/>
          </p:nvPr>
        </p:nvSpPr>
        <p:spPr/>
        <p:txBody>
          <a:bodyPr/>
          <a:lstStyle/>
          <a:p>
            <a:r>
              <a:rPr lang="nl-NL" dirty="0" smtClean="0"/>
              <a:t>Week 3 </a:t>
            </a:r>
          </a:p>
          <a:p>
            <a:pPr lvl="1"/>
            <a:r>
              <a:rPr lang="nl-NL" dirty="0" smtClean="0"/>
              <a:t>Verbeteren projectplan</a:t>
            </a:r>
          </a:p>
          <a:p>
            <a:r>
              <a:rPr lang="nl-NL" dirty="0" smtClean="0"/>
              <a:t>Week 3 - 4 - 5</a:t>
            </a:r>
          </a:p>
          <a:p>
            <a:pPr lvl="1"/>
            <a:r>
              <a:rPr lang="nl-NL" dirty="0" smtClean="0"/>
              <a:t>Inventaris componenten</a:t>
            </a:r>
          </a:p>
          <a:p>
            <a:pPr lvl="1"/>
            <a:r>
              <a:rPr lang="nl-NL" dirty="0" smtClean="0"/>
              <a:t>Vergaren van kennis</a:t>
            </a:r>
          </a:p>
          <a:p>
            <a:r>
              <a:rPr lang="nl-NL" dirty="0" smtClean="0"/>
              <a:t>Week 5 - 6 </a:t>
            </a:r>
          </a:p>
          <a:p>
            <a:pPr lvl="1"/>
            <a:r>
              <a:rPr lang="nl-NL" dirty="0" smtClean="0"/>
              <a:t>Testschema multisim</a:t>
            </a:r>
          </a:p>
          <a:p>
            <a:r>
              <a:rPr lang="nl-NL" dirty="0" smtClean="0"/>
              <a:t>Week 6 – 7 - 8</a:t>
            </a:r>
          </a:p>
          <a:p>
            <a:pPr lvl="1"/>
            <a:r>
              <a:rPr lang="nl-NL" dirty="0" smtClean="0"/>
              <a:t>Testschakeling breadbord</a:t>
            </a:r>
          </a:p>
          <a:p>
            <a:pPr lvl="1"/>
            <a:r>
              <a:rPr lang="nl-NL" dirty="0" smtClean="0"/>
              <a:t>Ontwerpen van software</a:t>
            </a:r>
          </a:p>
          <a:p>
            <a:pPr marL="0" indent="0">
              <a:buNone/>
            </a:pPr>
            <a:r>
              <a:rPr lang="nl-NL" dirty="0" smtClean="0"/>
              <a:t> </a:t>
            </a:r>
          </a:p>
        </p:txBody>
      </p:sp>
    </p:spTree>
    <p:extLst>
      <p:ext uri="{BB962C8B-B14F-4D97-AF65-F5344CB8AC3E}">
        <p14:creationId xmlns:p14="http://schemas.microsoft.com/office/powerpoint/2010/main" val="95031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AP">
      <a:dk1>
        <a:srgbClr val="3F3F3F"/>
      </a:dk1>
      <a:lt1>
        <a:srgbClr val="FFFFFF"/>
      </a:lt1>
      <a:dk2>
        <a:srgbClr val="97000C"/>
      </a:dk2>
      <a:lt2>
        <a:srgbClr val="EEECE1"/>
      </a:lt2>
      <a:accent1>
        <a:srgbClr val="BF0009"/>
      </a:accent1>
      <a:accent2>
        <a:srgbClr val="DE9700"/>
      </a:accent2>
      <a:accent3>
        <a:srgbClr val="950074"/>
      </a:accent3>
      <a:accent4>
        <a:srgbClr val="50A0AD"/>
      </a:accent4>
      <a:accent5>
        <a:srgbClr val="62985B"/>
      </a:accent5>
      <a:accent6>
        <a:srgbClr val="7F6E68"/>
      </a:accent6>
      <a:hlink>
        <a:srgbClr val="7F7F7F"/>
      </a:hlink>
      <a:folHlink>
        <a:srgbClr val="7F7F7F"/>
      </a:folHlink>
    </a:clrScheme>
    <a:fontScheme name="Kantoor - klassie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72EA63B44A4F4496C3778D4D31EA29" ma:contentTypeVersion="0" ma:contentTypeDescription="Een nieuw document maken." ma:contentTypeScope="" ma:versionID="5954a91e1ae5d20a6e5c2b27c81644b1">
  <xsd:schema xmlns:xsd="http://www.w3.org/2001/XMLSchema" xmlns:xs="http://www.w3.org/2001/XMLSchema" xmlns:p="http://schemas.microsoft.com/office/2006/metadata/properties" targetNamespace="http://schemas.microsoft.com/office/2006/metadata/properties" ma:root="true" ma:fieldsID="b06d9bbffccbd47dc6efa087de471f9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681255-1CB4-436E-AE89-5BD0D39A2BD2}">
  <ds:schemaRefs>
    <ds:schemaRef ds:uri="http://schemas.microsoft.com/sharepoint/v3/contenttype/forms"/>
  </ds:schemaRefs>
</ds:datastoreItem>
</file>

<file path=customXml/itemProps2.xml><?xml version="1.0" encoding="utf-8"?>
<ds:datastoreItem xmlns:ds="http://schemas.openxmlformats.org/officeDocument/2006/customXml" ds:itemID="{14AF9915-4282-465F-8EF6-E49DF2707569}">
  <ds:schemaRefs>
    <ds:schemaRef ds:uri="http://schemas.openxmlformats.org/package/2006/metadata/core-properties"/>
    <ds:schemaRef ds:uri="http://schemas.microsoft.com/office/infopath/2007/PartnerControl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3.xml><?xml version="1.0" encoding="utf-8"?>
<ds:datastoreItem xmlns:ds="http://schemas.openxmlformats.org/officeDocument/2006/customXml" ds:itemID="{4CACCDF5-1E3D-4B50-96F2-768596DAF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3279</TotalTime>
  <Words>414</Words>
  <Application>Microsoft Office PowerPoint</Application>
  <PresentationFormat>On-screen Show (4:3)</PresentationFormat>
  <Paragraphs>86</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Kantoorthema</vt:lpstr>
      <vt:lpstr>Project electronica 3</vt:lpstr>
      <vt:lpstr> </vt:lpstr>
      <vt:lpstr>1. Projectbeschrijving</vt:lpstr>
      <vt:lpstr>1. Projectbeschrijving</vt:lpstr>
      <vt:lpstr>Probleemstelling</vt:lpstr>
      <vt:lpstr>“Hoe vervolledigen we een project dat erin bestaat een auto geautomatiseerd te laten functioneren?” </vt:lpstr>
      <vt:lpstr>2. Mindmap</vt:lpstr>
      <vt:lpstr>3. Gantt-chart</vt:lpstr>
      <vt:lpstr>3. Gantt-chart</vt:lpstr>
      <vt:lpstr>3. Gantt-chart</vt:lpstr>
      <vt:lpstr>Vragen ?</vt:lpstr>
      <vt:lpstr>Einde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Yves Masset</dc:creator>
  <cp:lastModifiedBy>Lorenz Put</cp:lastModifiedBy>
  <cp:revision>165</cp:revision>
  <dcterms:created xsi:type="dcterms:W3CDTF">2013-03-08T10:37:44Z</dcterms:created>
  <dcterms:modified xsi:type="dcterms:W3CDTF">2014-10-01T14:16:09Z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0x0101009272EA63B44A4F4496C3778D4D31EA29</vt:lpwstr>
  </property>
  <property fmtid="{D5CDD505-2E9C-101B-9397-08002B2CF9AE}" pid="3" name="IsMyDocuments">
    <vt:bool>true</vt:bool>
  </property>
</Properties>
</file>