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6"/>
  </p:notesMasterIdLst>
  <p:sldIdLst>
    <p:sldId id="355" r:id="rId5"/>
    <p:sldId id="354" r:id="rId6"/>
    <p:sldId id="364" r:id="rId7"/>
    <p:sldId id="367" r:id="rId8"/>
    <p:sldId id="368" r:id="rId9"/>
    <p:sldId id="362" r:id="rId10"/>
    <p:sldId id="371" r:id="rId11"/>
    <p:sldId id="363" r:id="rId12"/>
    <p:sldId id="361" r:id="rId13"/>
    <p:sldId id="370" r:id="rId14"/>
    <p:sldId id="358" r:id="rId15"/>
  </p:sldIdLst>
  <p:sldSz cx="9144000" cy="6858000" type="screen4x3"/>
  <p:notesSz cx="6858000" cy="9144000"/>
  <p:defaultTextStyle>
    <a:defPPr>
      <a:defRPr lang="nl-B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67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164" autoAdjust="0"/>
  </p:normalViewPr>
  <p:slideViewPr>
    <p:cSldViewPr>
      <p:cViewPr varScale="1">
        <p:scale>
          <a:sx n="61" d="100"/>
          <a:sy n="61" d="100"/>
        </p:scale>
        <p:origin x="-1590"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6C6F2B-9188-4AF6-90CA-00E5DDD09900}" type="datetimeFigureOut">
              <a:rPr lang="nl-NL" smtClean="0"/>
              <a:t>19-11-2014</a:t>
            </a:fld>
            <a:endParaRPr lang="nl-NL"/>
          </a:p>
        </p:txBody>
      </p:sp>
      <p:sp>
        <p:nvSpPr>
          <p:cNvPr id="4" name="Tijdelijke aanduiding voor dia-afbeelding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E9DE58-D4DC-4938-B4AD-92DECBB586F8}" type="slidenum">
              <a:rPr lang="nl-NL" smtClean="0"/>
              <a:t>‹#›</a:t>
            </a:fld>
            <a:endParaRPr lang="nl-NL"/>
          </a:p>
        </p:txBody>
      </p:sp>
    </p:spTree>
    <p:extLst>
      <p:ext uri="{BB962C8B-B14F-4D97-AF65-F5344CB8AC3E}">
        <p14:creationId xmlns:p14="http://schemas.microsoft.com/office/powerpoint/2010/main" val="3113188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49E9DE58-D4DC-4938-B4AD-92DECBB586F8}" type="slidenum">
              <a:rPr lang="nl-NL" smtClean="0"/>
              <a:t>2</a:t>
            </a:fld>
            <a:endParaRPr lang="nl-NL"/>
          </a:p>
        </p:txBody>
      </p:sp>
    </p:spTree>
    <p:extLst>
      <p:ext uri="{BB962C8B-B14F-4D97-AF65-F5344CB8AC3E}">
        <p14:creationId xmlns:p14="http://schemas.microsoft.com/office/powerpoint/2010/main" val="2427551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49E9DE58-D4DC-4938-B4AD-92DECBB586F8}" type="slidenum">
              <a:rPr lang="nl-NL" smtClean="0"/>
              <a:t>3</a:t>
            </a:fld>
            <a:endParaRPr lang="nl-NL"/>
          </a:p>
        </p:txBody>
      </p:sp>
    </p:spTree>
    <p:extLst>
      <p:ext uri="{BB962C8B-B14F-4D97-AF65-F5344CB8AC3E}">
        <p14:creationId xmlns:p14="http://schemas.microsoft.com/office/powerpoint/2010/main" val="982872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49E9DE58-D4DC-4938-B4AD-92DECBB586F8}" type="slidenum">
              <a:rPr lang="nl-NL" smtClean="0"/>
              <a:t>4</a:t>
            </a:fld>
            <a:endParaRPr lang="nl-NL"/>
          </a:p>
        </p:txBody>
      </p:sp>
    </p:spTree>
    <p:extLst>
      <p:ext uri="{BB962C8B-B14F-4D97-AF65-F5344CB8AC3E}">
        <p14:creationId xmlns:p14="http://schemas.microsoft.com/office/powerpoint/2010/main" val="84383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49E9DE58-D4DC-4938-B4AD-92DECBB586F8}" type="slidenum">
              <a:rPr lang="nl-NL" smtClean="0"/>
              <a:t>5</a:t>
            </a:fld>
            <a:endParaRPr lang="nl-NL"/>
          </a:p>
        </p:txBody>
      </p:sp>
    </p:spTree>
    <p:extLst>
      <p:ext uri="{BB962C8B-B14F-4D97-AF65-F5344CB8AC3E}">
        <p14:creationId xmlns:p14="http://schemas.microsoft.com/office/powerpoint/2010/main" val="11289854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In </a:t>
            </a:r>
            <a:r>
              <a:rPr lang="nl-NL" b="1" dirty="0" smtClean="0"/>
              <a:t>week 3</a:t>
            </a:r>
            <a:r>
              <a:rPr lang="nl-NL" dirty="0" smtClean="0"/>
              <a:t> gaan we ons vooral concentreren op het verbeteren van ons</a:t>
            </a:r>
            <a:r>
              <a:rPr lang="nl-NL" baseline="0" dirty="0" smtClean="0"/>
              <a:t> projectplan aan de hand van de commentaar en opmerkingen die we gekregen hebben</a:t>
            </a:r>
          </a:p>
          <a:p>
            <a:endParaRPr lang="nl-NL" baseline="0" dirty="0" smtClean="0"/>
          </a:p>
          <a:p>
            <a:r>
              <a:rPr lang="nl-NL" baseline="0" dirty="0" smtClean="0"/>
              <a:t>In </a:t>
            </a:r>
            <a:r>
              <a:rPr lang="nl-NL" b="1" baseline="0" dirty="0" smtClean="0"/>
              <a:t>Week 3-4-5</a:t>
            </a:r>
            <a:r>
              <a:rPr lang="nl-NL" baseline="0" dirty="0" smtClean="0"/>
              <a:t>  gaan we een inventaris opnemen van de componenten die we nodig hebben en indien die niet aanwezig zijn in het klaslokaal gaan we die ook bestellen. Naast het verzamelen van componenten gaan we ook kennis vergaren die nodig is voor de verdere bouw van het autootje. Zo moeten we bijvoorbeeld weten hoe een H-brug werkt,</a:t>
            </a:r>
          </a:p>
          <a:p>
            <a:endParaRPr lang="nl-NL" baseline="0" dirty="0" smtClean="0"/>
          </a:p>
          <a:p>
            <a:r>
              <a:rPr lang="nl-NL" baseline="0" dirty="0" smtClean="0"/>
              <a:t>In </a:t>
            </a:r>
            <a:r>
              <a:rPr lang="nl-NL" b="1" baseline="0" dirty="0" smtClean="0"/>
              <a:t>week 5 - 6</a:t>
            </a:r>
            <a:r>
              <a:rPr lang="nl-NL" b="0" baseline="0" dirty="0" smtClean="0"/>
              <a:t> gaan we ons focussen op het maken van werkend schema in multisim.</a:t>
            </a:r>
          </a:p>
          <a:p>
            <a:endParaRPr lang="nl-NL" b="0" baseline="0" dirty="0" smtClean="0"/>
          </a:p>
          <a:p>
            <a:r>
              <a:rPr lang="nl-NL" b="0" baseline="0" dirty="0" smtClean="0"/>
              <a:t>In </a:t>
            </a:r>
            <a:r>
              <a:rPr lang="nl-NL" b="1" baseline="0" dirty="0" smtClean="0"/>
              <a:t>week 6 - 8 </a:t>
            </a:r>
            <a:r>
              <a:rPr lang="nl-NL" b="0" baseline="0" dirty="0" smtClean="0"/>
              <a:t> gaan we de taken splitsen. Één iemand gaat zich focussen op het omzetten van de simulatie naar een schakeling op een breadbord. De andere persoon gaat zich focussen op het ontwerpen van de software die nodig is om bepaalde functies uit te voeren.</a:t>
            </a:r>
          </a:p>
        </p:txBody>
      </p:sp>
      <p:sp>
        <p:nvSpPr>
          <p:cNvPr id="4" name="Slide Number Placeholder 3"/>
          <p:cNvSpPr>
            <a:spLocks noGrp="1"/>
          </p:cNvSpPr>
          <p:nvPr>
            <p:ph type="sldNum" sz="quarter" idx="10"/>
          </p:nvPr>
        </p:nvSpPr>
        <p:spPr/>
        <p:txBody>
          <a:bodyPr/>
          <a:lstStyle/>
          <a:p>
            <a:fld id="{49E9DE58-D4DC-4938-B4AD-92DECBB586F8}" type="slidenum">
              <a:rPr lang="nl-NL" smtClean="0"/>
              <a:t>6</a:t>
            </a:fld>
            <a:endParaRPr lang="nl-NL"/>
          </a:p>
        </p:txBody>
      </p:sp>
    </p:spTree>
    <p:extLst>
      <p:ext uri="{BB962C8B-B14F-4D97-AF65-F5344CB8AC3E}">
        <p14:creationId xmlns:p14="http://schemas.microsoft.com/office/powerpoint/2010/main" val="3353391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In</a:t>
            </a:r>
            <a:r>
              <a:rPr lang="nl-NL" baseline="0" dirty="0" smtClean="0"/>
              <a:t> </a:t>
            </a:r>
            <a:r>
              <a:rPr lang="nl-NL" b="1" baseline="0" dirty="0" smtClean="0"/>
              <a:t>Week 8-9 </a:t>
            </a:r>
            <a:r>
              <a:rPr lang="nl-NL" b="0" baseline="0" dirty="0" smtClean="0"/>
              <a:t>blijven de taken gesplitst. De software wordt door één iemand nagekeken terwijl de andere persoon de schakeling op een matrixboard soldeert.</a:t>
            </a:r>
          </a:p>
          <a:p>
            <a:endParaRPr lang="nl-NL" b="0" baseline="0" dirty="0" smtClean="0"/>
          </a:p>
          <a:p>
            <a:r>
              <a:rPr lang="nl-NL" b="0" baseline="0" dirty="0" smtClean="0"/>
              <a:t>In </a:t>
            </a:r>
            <a:r>
              <a:rPr lang="nl-NL" b="1" baseline="0" dirty="0" smtClean="0"/>
              <a:t>Week 10</a:t>
            </a:r>
            <a:r>
              <a:rPr lang="nl-NL" b="0" baseline="0" dirty="0" smtClean="0"/>
              <a:t> wordt de combinatie gemaakt tussen hard – en software en wordt alles grondig uitgetest om eventuele fouten op te sporen zodat die niet in het PCB – ontwerp terecht komen.</a:t>
            </a:r>
          </a:p>
          <a:p>
            <a:endParaRPr lang="nl-NL" b="0" baseline="0" dirty="0" smtClean="0"/>
          </a:p>
          <a:p>
            <a:r>
              <a:rPr lang="nl-NL" b="0" baseline="0" dirty="0" smtClean="0"/>
              <a:t>In </a:t>
            </a:r>
            <a:r>
              <a:rPr lang="nl-NL" b="1" baseline="0" dirty="0" smtClean="0"/>
              <a:t>Week 11-12 </a:t>
            </a:r>
            <a:r>
              <a:rPr lang="nl-NL" b="0" baseline="0" dirty="0" smtClean="0"/>
              <a:t>wordt dan het uiteindelijke ontwerp van PCB gemaakt en doorgestuurd</a:t>
            </a:r>
          </a:p>
          <a:p>
            <a:endParaRPr lang="nl-NL" b="0" baseline="0" dirty="0" smtClean="0"/>
          </a:p>
          <a:p>
            <a:r>
              <a:rPr lang="nl-NL" b="1" baseline="0" dirty="0" smtClean="0"/>
              <a:t>Week 13 </a:t>
            </a:r>
            <a:r>
              <a:rPr lang="nl-NL" b="0" baseline="0" dirty="0" smtClean="0"/>
              <a:t>gebruiken we om ons eindrapport/presenatie te maken. En op deze manier creeren we ook een buffer voor moest het ergens niet volgens plan lopen</a:t>
            </a:r>
            <a:endParaRPr lang="nl-NL" b="1" dirty="0"/>
          </a:p>
        </p:txBody>
      </p:sp>
      <p:sp>
        <p:nvSpPr>
          <p:cNvPr id="4" name="Slide Number Placeholder 3"/>
          <p:cNvSpPr>
            <a:spLocks noGrp="1"/>
          </p:cNvSpPr>
          <p:nvPr>
            <p:ph type="sldNum" sz="quarter" idx="10"/>
          </p:nvPr>
        </p:nvSpPr>
        <p:spPr/>
        <p:txBody>
          <a:bodyPr/>
          <a:lstStyle/>
          <a:p>
            <a:fld id="{49E9DE58-D4DC-4938-B4AD-92DECBB586F8}" type="slidenum">
              <a:rPr lang="nl-NL" smtClean="0"/>
              <a:t>8</a:t>
            </a:fld>
            <a:endParaRPr lang="nl-NL"/>
          </a:p>
        </p:txBody>
      </p:sp>
    </p:spTree>
    <p:extLst>
      <p:ext uri="{BB962C8B-B14F-4D97-AF65-F5344CB8AC3E}">
        <p14:creationId xmlns:p14="http://schemas.microsoft.com/office/powerpoint/2010/main" val="6366952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eldia">
    <p:spTree>
      <p:nvGrpSpPr>
        <p:cNvPr id="1" name=""/>
        <p:cNvGrpSpPr/>
        <p:nvPr/>
      </p:nvGrpSpPr>
      <p:grpSpPr>
        <a:xfrm>
          <a:off x="0" y="0"/>
          <a:ext cx="0" cy="0"/>
          <a:chOff x="0" y="0"/>
          <a:chExt cx="0" cy="0"/>
        </a:xfrm>
      </p:grpSpPr>
      <p:pic>
        <p:nvPicPr>
          <p:cNvPr id="4"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513" y="0"/>
            <a:ext cx="918051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 name="Titel 1"/>
          <p:cNvSpPr>
            <a:spLocks noGrp="1"/>
          </p:cNvSpPr>
          <p:nvPr>
            <p:ph type="ctrTitle"/>
          </p:nvPr>
        </p:nvSpPr>
        <p:spPr>
          <a:xfrm>
            <a:off x="685800" y="2130425"/>
            <a:ext cx="7772400" cy="1470025"/>
          </a:xfrm>
        </p:spPr>
        <p:txBody>
          <a:bodyPr>
            <a:noAutofit/>
          </a:bodyPr>
          <a:lstStyle>
            <a:lvl1pPr>
              <a:defRPr sz="6000">
                <a:solidFill>
                  <a:schemeClr val="bg1"/>
                </a:solidFill>
              </a:defRPr>
            </a:lvl1pPr>
          </a:lstStyle>
          <a:p>
            <a:r>
              <a:rPr lang="nl-NL" dirty="0" smtClean="0"/>
              <a:t>Klik om de stijl te bewerken</a:t>
            </a:r>
            <a:endParaRPr lang="nl-BE" dirty="0"/>
          </a:p>
        </p:txBody>
      </p:sp>
      <p:sp>
        <p:nvSpPr>
          <p:cNvPr id="3" name="Ondertitel 2"/>
          <p:cNvSpPr>
            <a:spLocks noGrp="1"/>
          </p:cNvSpPr>
          <p:nvPr>
            <p:ph type="subTitle" idx="1"/>
          </p:nvPr>
        </p:nvSpPr>
        <p:spPr>
          <a:xfrm>
            <a:off x="1371600" y="3886200"/>
            <a:ext cx="6400800" cy="1752600"/>
          </a:xfrm>
        </p:spPr>
        <p:txBody>
          <a:bodyPr>
            <a:normAutofit/>
          </a:bodyPr>
          <a:lstStyle>
            <a:lvl1pPr marL="0" indent="0" algn="ctr">
              <a:buNone/>
              <a:defRPr sz="32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smtClean="0"/>
              <a:t>Klik om de ondertitelstijl van het model te bewerken</a:t>
            </a:r>
            <a:endParaRPr lang="nl-BE" dirty="0"/>
          </a:p>
        </p:txBody>
      </p:sp>
      <p:sp>
        <p:nvSpPr>
          <p:cNvPr id="5" name="Tijdelijke aanduiding voor dianummer 5"/>
          <p:cNvSpPr>
            <a:spLocks noGrp="1"/>
          </p:cNvSpPr>
          <p:nvPr>
            <p:ph type="sldNum" sz="quarter" idx="10"/>
          </p:nvPr>
        </p:nvSpPr>
        <p:spPr>
          <a:xfrm>
            <a:off x="6902450" y="6356350"/>
            <a:ext cx="2133600" cy="365125"/>
          </a:xfrm>
        </p:spPr>
        <p:txBody>
          <a:bodyPr/>
          <a:lstStyle>
            <a:lvl1pPr>
              <a:defRPr>
                <a:solidFill>
                  <a:schemeClr val="bg1"/>
                </a:solidFill>
              </a:defRPr>
            </a:lvl1pPr>
          </a:lstStyle>
          <a:p>
            <a:fld id="{E87F58C6-F70F-4FDA-BA4A-80693014C44D}" type="slidenum">
              <a:rPr lang="nl-BE"/>
              <a:pPr/>
              <a:t>‹#›</a:t>
            </a:fld>
            <a:endParaRPr lang="nl-BE" dirty="0"/>
          </a:p>
        </p:txBody>
      </p:sp>
    </p:spTree>
    <p:extLst>
      <p:ext uri="{BB962C8B-B14F-4D97-AF65-F5344CB8AC3E}">
        <p14:creationId xmlns:p14="http://schemas.microsoft.com/office/powerpoint/2010/main" val="979466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2_Titel en object">
    <p:spTree>
      <p:nvGrpSpPr>
        <p:cNvPr id="1" name=""/>
        <p:cNvGrpSpPr/>
        <p:nvPr/>
      </p:nvGrpSpPr>
      <p:grpSpPr>
        <a:xfrm>
          <a:off x="0" y="0"/>
          <a:ext cx="0" cy="0"/>
          <a:chOff x="0" y="0"/>
          <a:chExt cx="0" cy="0"/>
        </a:xfrm>
      </p:grpSpPr>
      <p:pic>
        <p:nvPicPr>
          <p:cNvPr id="4"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 name="Titel 1"/>
          <p:cNvSpPr>
            <a:spLocks noGrp="1"/>
          </p:cNvSpPr>
          <p:nvPr>
            <p:ph type="title"/>
          </p:nvPr>
        </p:nvSpPr>
        <p:spPr>
          <a:xfrm>
            <a:off x="323528" y="0"/>
            <a:ext cx="8712968" cy="1143000"/>
          </a:xfrm>
        </p:spPr>
        <p:txBody>
          <a:bodyPr>
            <a:normAutofit/>
          </a:bodyPr>
          <a:lstStyle>
            <a:lvl1pPr algn="l">
              <a:defRPr sz="3600">
                <a:solidFill>
                  <a:srgbClr val="68676C"/>
                </a:solidFill>
              </a:defRPr>
            </a:lvl1pPr>
          </a:lstStyle>
          <a:p>
            <a:r>
              <a:rPr lang="nl-NL" dirty="0" smtClean="0"/>
              <a:t>Klik om de stijl te bewerken</a:t>
            </a:r>
            <a:endParaRPr lang="nl-BE" dirty="0"/>
          </a:p>
        </p:txBody>
      </p:sp>
      <p:sp>
        <p:nvSpPr>
          <p:cNvPr id="3" name="Tijdelijke aanduiding voor inhoud 2"/>
          <p:cNvSpPr>
            <a:spLocks noGrp="1"/>
          </p:cNvSpPr>
          <p:nvPr>
            <p:ph idx="1"/>
          </p:nvPr>
        </p:nvSpPr>
        <p:spPr>
          <a:xfrm>
            <a:off x="313184" y="1268760"/>
            <a:ext cx="8435280" cy="5256584"/>
          </a:xfrm>
        </p:spPr>
        <p:txBody>
          <a:bodyPr/>
          <a:lstStyle>
            <a:lvl1pPr>
              <a:buClr>
                <a:srgbClr val="97000C"/>
              </a:buClr>
              <a:buSzPct val="90000"/>
              <a:defRPr>
                <a:solidFill>
                  <a:srgbClr val="68676C"/>
                </a:solidFill>
              </a:defRPr>
            </a:lvl1pPr>
            <a:lvl2pPr marL="742950" indent="-285750">
              <a:buClr>
                <a:srgbClr val="97000C"/>
              </a:buClr>
              <a:buSzPct val="90000"/>
              <a:buFont typeface="Arial" pitchFamily="34" charset="0"/>
              <a:buChar char="•"/>
              <a:defRPr>
                <a:solidFill>
                  <a:srgbClr val="68676C"/>
                </a:solidFill>
              </a:defRPr>
            </a:lvl2pPr>
            <a:lvl3pPr marL="1143000" indent="-228600">
              <a:buClr>
                <a:srgbClr val="97000C"/>
              </a:buClr>
              <a:buSzPct val="90000"/>
              <a:buFont typeface="Arial" pitchFamily="34" charset="0"/>
              <a:buChar char="•"/>
              <a:defRPr>
                <a:solidFill>
                  <a:srgbClr val="68676C"/>
                </a:solidFill>
              </a:defRPr>
            </a:lvl3pPr>
            <a:lvl4pPr marL="1600200" indent="-228600">
              <a:buClr>
                <a:srgbClr val="97000C"/>
              </a:buClr>
              <a:buSzPct val="90000"/>
              <a:buFont typeface="Arial" pitchFamily="34" charset="0"/>
              <a:buChar char="•"/>
              <a:defRPr>
                <a:solidFill>
                  <a:srgbClr val="68676C"/>
                </a:solidFill>
              </a:defRPr>
            </a:lvl4pPr>
            <a:lvl5pPr marL="2057400" indent="-228600">
              <a:buClr>
                <a:srgbClr val="97000C"/>
              </a:buClr>
              <a:buSzPct val="90000"/>
              <a:buFont typeface="Arial" pitchFamily="34" charset="0"/>
              <a:buChar char="•"/>
              <a:defRPr>
                <a:solidFill>
                  <a:srgbClr val="68676C"/>
                </a:solidFill>
              </a:defRPr>
            </a:lvl5pPr>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BE" dirty="0"/>
          </a:p>
        </p:txBody>
      </p:sp>
      <p:sp>
        <p:nvSpPr>
          <p:cNvPr id="5" name="Tijdelijke aanduiding voor dianummer 5"/>
          <p:cNvSpPr>
            <a:spLocks noGrp="1"/>
          </p:cNvSpPr>
          <p:nvPr>
            <p:ph type="sldNum" sz="quarter" idx="10"/>
          </p:nvPr>
        </p:nvSpPr>
        <p:spPr>
          <a:xfrm>
            <a:off x="7010400" y="6475413"/>
            <a:ext cx="2133600" cy="365125"/>
          </a:xfrm>
        </p:spPr>
        <p:txBody>
          <a:bodyPr/>
          <a:lstStyle>
            <a:lvl1pPr>
              <a:defRPr/>
            </a:lvl1pPr>
          </a:lstStyle>
          <a:p>
            <a:fld id="{5A4428DF-875B-4297-A3FE-2FF1E430C5C5}" type="slidenum">
              <a:rPr lang="nl-BE"/>
              <a:pPr/>
              <a:t>‹#›</a:t>
            </a:fld>
            <a:endParaRPr lang="nl-BE"/>
          </a:p>
        </p:txBody>
      </p:sp>
      <p:sp>
        <p:nvSpPr>
          <p:cNvPr id="6" name="Tijdelijke aanduiding voor datum 3"/>
          <p:cNvSpPr>
            <a:spLocks noGrp="1"/>
          </p:cNvSpPr>
          <p:nvPr>
            <p:ph type="dt" sz="half" idx="2"/>
          </p:nvPr>
        </p:nvSpPr>
        <p:spPr>
          <a:xfrm>
            <a:off x="0" y="6491668"/>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6F082D18-8BF0-4818-990D-ED6C380FC00F}" type="datetime1">
              <a:rPr lang="nl-NL" smtClean="0"/>
              <a:t>19-11-2014</a:t>
            </a:fld>
            <a:endParaRPr lang="nl-BE"/>
          </a:p>
        </p:txBody>
      </p:sp>
    </p:spTree>
    <p:extLst>
      <p:ext uri="{BB962C8B-B14F-4D97-AF65-F5344CB8AC3E}">
        <p14:creationId xmlns:p14="http://schemas.microsoft.com/office/powerpoint/2010/main" val="2022349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623888" y="1709738"/>
            <a:ext cx="7886700" cy="2852737"/>
          </a:xfrm>
        </p:spPr>
        <p:txBody>
          <a:bodyPr anchor="b"/>
          <a:lstStyle>
            <a:lvl1pPr>
              <a:defRPr sz="4400"/>
            </a:lvl1pPr>
          </a:lstStyle>
          <a:p>
            <a:r>
              <a:rPr lang="nl-NL" dirty="0" smtClean="0"/>
              <a:t>Klik om de stijl te bewerken</a:t>
            </a:r>
            <a:endParaRPr lang="nl-BE" dirty="0"/>
          </a:p>
        </p:txBody>
      </p:sp>
      <p:sp>
        <p:nvSpPr>
          <p:cNvPr id="3" name="Tijdelijke aanduiding voor tekst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smtClean="0"/>
              <a:t>Klik om de modelstijlen te bewerken</a:t>
            </a:r>
          </a:p>
        </p:txBody>
      </p:sp>
      <p:sp>
        <p:nvSpPr>
          <p:cNvPr id="4" name="Tijdelijke aanduiding voor datum 3"/>
          <p:cNvSpPr>
            <a:spLocks noGrp="1"/>
          </p:cNvSpPr>
          <p:nvPr>
            <p:ph type="dt" sz="half" idx="10"/>
          </p:nvPr>
        </p:nvSpPr>
        <p:spPr/>
        <p:txBody>
          <a:bodyPr/>
          <a:lstStyle/>
          <a:p>
            <a:fld id="{CA099AD5-0C8D-41E9-8461-FEBEEE0E4184}" type="datetime1">
              <a:rPr lang="nl-NL" smtClean="0"/>
              <a:t>19-11-2014</a:t>
            </a:fld>
            <a:endParaRPr lang="nl-BE" dirty="0"/>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C23C9428-278B-4AC7-8DAF-42DAB4DA8378}" type="slidenum">
              <a:rPr lang="nl-BE" smtClean="0"/>
              <a:t>‹#›</a:t>
            </a:fld>
            <a:endParaRPr lang="nl-BE"/>
          </a:p>
        </p:txBody>
      </p:sp>
    </p:spTree>
    <p:extLst>
      <p:ext uri="{BB962C8B-B14F-4D97-AF65-F5344CB8AC3E}">
        <p14:creationId xmlns:p14="http://schemas.microsoft.com/office/powerpoint/2010/main" val="41629930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jdelijke aanduiding voor titel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nl-NL" dirty="0" smtClean="0"/>
              <a:t>Klik om de stijl te bewerken</a:t>
            </a:r>
            <a:endParaRPr lang="nl-BE" dirty="0" smtClean="0"/>
          </a:p>
        </p:txBody>
      </p:sp>
      <p:sp>
        <p:nvSpPr>
          <p:cNvPr id="1027" name="Tijdelijke aanduiding voor tekst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BE" dirty="0" smtClean="0"/>
          </a:p>
        </p:txBody>
      </p:sp>
      <p:sp>
        <p:nvSpPr>
          <p:cNvPr id="4" name="Tijdelijke aanduiding voor datum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050" smtClean="0">
                <a:solidFill>
                  <a:schemeClr val="tx1">
                    <a:tint val="75000"/>
                  </a:schemeClr>
                </a:solidFill>
                <a:latin typeface="Calibri" panose="020F0502020204030204" pitchFamily="34" charset="0"/>
                <a:cs typeface="+mn-cs"/>
              </a:defRPr>
            </a:lvl1pPr>
          </a:lstStyle>
          <a:p>
            <a:pPr>
              <a:defRPr/>
            </a:pPr>
            <a:fld id="{E63B57A3-8041-4BC1-AD2D-A726003A28BB}" type="datetime1">
              <a:rPr lang="nl-NL" smtClean="0"/>
              <a:t>19-11-2014</a:t>
            </a:fld>
            <a:endParaRPr lang="nl-BE" dirty="0"/>
          </a:p>
        </p:txBody>
      </p:sp>
      <p:sp>
        <p:nvSpPr>
          <p:cNvPr id="5" name="Tijdelijke aanduiding voor voetteks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tint val="75000"/>
                  </a:schemeClr>
                </a:solidFill>
                <a:latin typeface="Calibri" panose="020F0502020204030204" pitchFamily="34" charset="0"/>
                <a:cs typeface="+mn-cs"/>
              </a:defRPr>
            </a:lvl1pPr>
          </a:lstStyle>
          <a:p>
            <a:pPr>
              <a:defRPr/>
            </a:pPr>
            <a:endParaRPr lang="nl-BE" dirty="0"/>
          </a:p>
        </p:txBody>
      </p:sp>
      <p:sp>
        <p:nvSpPr>
          <p:cNvPr id="6" name="Tijdelijke aanduiding voor dianumm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929292"/>
                </a:solidFill>
                <a:latin typeface="Calibri" panose="020F0502020204030204" pitchFamily="34" charset="0"/>
              </a:defRPr>
            </a:lvl1pPr>
          </a:lstStyle>
          <a:p>
            <a:fld id="{C451BC8B-5963-4D7C-8E58-FED650AA0184}" type="slidenum">
              <a:rPr lang="nl-BE" smtClean="0"/>
              <a:pPr/>
              <a:t>‹#›</a:t>
            </a:fld>
            <a:endParaRPr lang="nl-BE" dirty="0"/>
          </a:p>
        </p:txBody>
      </p:sp>
    </p:spTree>
  </p:cSld>
  <p:clrMap bg1="lt1" tx1="dk1" bg2="lt2" tx2="dk2" accent1="accent1" accent2="accent2" accent3="accent3" accent4="accent4" accent5="accent5" accent6="accent6" hlink="hlink" folHlink="folHlink"/>
  <p:sldLayoutIdLst>
    <p:sldLayoutId id="2147483674" r:id="rId1"/>
    <p:sldLayoutId id="2147483677" r:id="rId2"/>
    <p:sldLayoutId id="2147483681" r:id="rId3"/>
  </p:sldLayoutIdLst>
  <p:timing>
    <p:tnLst>
      <p:par>
        <p:cTn id="1" dur="indefinite" restart="never" nodeType="tmRoot"/>
      </p:par>
    </p:tnLst>
  </p:timing>
  <p:hf hdr="0" ftr="0"/>
  <p:txStyles>
    <p:titleStyle>
      <a:lvl1pPr algn="l" rtl="0" fontAlgn="base">
        <a:spcBef>
          <a:spcPct val="0"/>
        </a:spcBef>
        <a:spcAft>
          <a:spcPct val="0"/>
        </a:spcAft>
        <a:defRPr sz="2800" b="1" kern="1200">
          <a:solidFill>
            <a:schemeClr val="tx1"/>
          </a:solidFill>
          <a:latin typeface="Gill Sans MT" panose="020B0502020104020203" pitchFamily="34" charset="0"/>
          <a:ea typeface="+mj-ea"/>
          <a:cs typeface="+mj-cs"/>
        </a:defRPr>
      </a:lvl1pPr>
      <a:lvl2pPr algn="ctr" rtl="0" fontAlgn="base">
        <a:spcBef>
          <a:spcPct val="0"/>
        </a:spcBef>
        <a:spcAft>
          <a:spcPct val="0"/>
        </a:spcAft>
        <a:defRPr sz="4400">
          <a:solidFill>
            <a:schemeClr val="tx1"/>
          </a:solidFill>
          <a:latin typeface="Arial" panose="020B0604020202020204" pitchFamily="34" charset="0"/>
        </a:defRPr>
      </a:lvl2pPr>
      <a:lvl3pPr algn="ctr" rtl="0" fontAlgn="base">
        <a:spcBef>
          <a:spcPct val="0"/>
        </a:spcBef>
        <a:spcAft>
          <a:spcPct val="0"/>
        </a:spcAft>
        <a:defRPr sz="4400">
          <a:solidFill>
            <a:schemeClr val="tx1"/>
          </a:solidFill>
          <a:latin typeface="Arial" panose="020B0604020202020204" pitchFamily="34" charset="0"/>
        </a:defRPr>
      </a:lvl3pPr>
      <a:lvl4pPr algn="ctr" rtl="0" fontAlgn="base">
        <a:spcBef>
          <a:spcPct val="0"/>
        </a:spcBef>
        <a:spcAft>
          <a:spcPct val="0"/>
        </a:spcAft>
        <a:defRPr sz="4400">
          <a:solidFill>
            <a:schemeClr val="tx1"/>
          </a:solidFill>
          <a:latin typeface="Arial" panose="020B0604020202020204" pitchFamily="34" charset="0"/>
        </a:defRPr>
      </a:lvl4pPr>
      <a:lvl5pPr algn="ctr" rtl="0" fontAlgn="base">
        <a:spcBef>
          <a:spcPct val="0"/>
        </a:spcBef>
        <a:spcAft>
          <a:spcPct val="0"/>
        </a:spcAft>
        <a:defRPr sz="4400">
          <a:solidFill>
            <a:schemeClr val="tx1"/>
          </a:solidFill>
          <a:latin typeface="Arial" panose="020B0604020202020204" pitchFamily="34" charset="0"/>
        </a:defRPr>
      </a:lvl5pPr>
      <a:lvl6pPr marL="457200" algn="ctr" rtl="0" fontAlgn="base">
        <a:spcBef>
          <a:spcPct val="0"/>
        </a:spcBef>
        <a:spcAft>
          <a:spcPct val="0"/>
        </a:spcAft>
        <a:defRPr sz="4400">
          <a:solidFill>
            <a:schemeClr val="tx1"/>
          </a:solidFill>
          <a:latin typeface="Arial" panose="020B0604020202020204" pitchFamily="34" charset="0"/>
        </a:defRPr>
      </a:lvl6pPr>
      <a:lvl7pPr marL="914400" algn="ctr" rtl="0" fontAlgn="base">
        <a:spcBef>
          <a:spcPct val="0"/>
        </a:spcBef>
        <a:spcAft>
          <a:spcPct val="0"/>
        </a:spcAft>
        <a:defRPr sz="4400">
          <a:solidFill>
            <a:schemeClr val="tx1"/>
          </a:solidFill>
          <a:latin typeface="Arial" panose="020B0604020202020204" pitchFamily="34" charset="0"/>
        </a:defRPr>
      </a:lvl7pPr>
      <a:lvl8pPr marL="1371600" algn="ctr" rtl="0" fontAlgn="base">
        <a:spcBef>
          <a:spcPct val="0"/>
        </a:spcBef>
        <a:spcAft>
          <a:spcPct val="0"/>
        </a:spcAft>
        <a:defRPr sz="4400">
          <a:solidFill>
            <a:schemeClr val="tx1"/>
          </a:solidFill>
          <a:latin typeface="Arial" panose="020B0604020202020204" pitchFamily="34" charset="0"/>
        </a:defRPr>
      </a:lvl8pPr>
      <a:lvl9pPr marL="1828800" algn="ctr" rtl="0" fontAlgn="base">
        <a:spcBef>
          <a:spcPct val="0"/>
        </a:spcBef>
        <a:spcAft>
          <a:spcPct val="0"/>
        </a:spcAft>
        <a:defRPr sz="4400">
          <a:solidFill>
            <a:schemeClr val="tx1"/>
          </a:solidFill>
          <a:latin typeface="Arial" panose="020B060402020202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1pPr>
      <a:lvl2pPr marL="742950" indent="-285750" algn="l" rtl="0" fontAlgn="base">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2pPr>
      <a:lvl3pPr marL="1143000" indent="-228600" algn="l" rtl="0" fontAlgn="base">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3pPr>
      <a:lvl4pPr marL="1600200" indent="-228600" algn="l" rtl="0" fontAlgn="base">
        <a:spcBef>
          <a:spcPct val="20000"/>
        </a:spcBef>
        <a:spcAft>
          <a:spcPct val="0"/>
        </a:spcAft>
        <a:buFont typeface="Arial" panose="020B0604020202020204" pitchFamily="34" charset="0"/>
        <a:buChar char="–"/>
        <a:defRPr sz="1800" kern="1200">
          <a:solidFill>
            <a:schemeClr val="tx1"/>
          </a:solidFill>
          <a:latin typeface="Calibri" panose="020F0502020204030204" pitchFamily="34" charset="0"/>
          <a:ea typeface="+mn-ea"/>
          <a:cs typeface="+mn-cs"/>
        </a:defRPr>
      </a:lvl4pPr>
      <a:lvl5pPr marL="2057400" indent="-228600" algn="l" rtl="0" fontAlgn="base">
        <a:spcBef>
          <a:spcPct val="20000"/>
        </a:spcBef>
        <a:spcAft>
          <a:spcPct val="0"/>
        </a:spcAft>
        <a:buFont typeface="Arial" panose="020B0604020202020204" pitchFamily="34" charset="0"/>
        <a:buChar char="»"/>
        <a:defRPr sz="18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ndertitel 2"/>
          <p:cNvSpPr>
            <a:spLocks noGrp="1"/>
          </p:cNvSpPr>
          <p:nvPr>
            <p:ph type="subTitle" idx="1"/>
          </p:nvPr>
        </p:nvSpPr>
        <p:spPr>
          <a:xfrm>
            <a:off x="323528" y="3886200"/>
            <a:ext cx="8820472" cy="1775048"/>
          </a:xfrm>
        </p:spPr>
        <p:txBody>
          <a:bodyPr>
            <a:normAutofit/>
          </a:bodyPr>
          <a:lstStyle/>
          <a:p>
            <a:r>
              <a:rPr lang="nl-BE" dirty="0" smtClean="0"/>
              <a:t>Lorenz Put: Lorenz.put@student.ap.be</a:t>
            </a:r>
          </a:p>
          <a:p>
            <a:r>
              <a:rPr lang="nl-BE" dirty="0" smtClean="0"/>
              <a:t>Michiel </a:t>
            </a:r>
            <a:r>
              <a:rPr lang="nl-BE" dirty="0"/>
              <a:t>Mulder: </a:t>
            </a:r>
            <a:r>
              <a:rPr lang="nl-BE" dirty="0" smtClean="0"/>
              <a:t>Michiel.Mulder@student.ap.be</a:t>
            </a:r>
            <a:endParaRPr lang="nl-NL" dirty="0"/>
          </a:p>
        </p:txBody>
      </p:sp>
      <p:sp>
        <p:nvSpPr>
          <p:cNvPr id="4" name="Rectangle 2"/>
          <p:cNvSpPr>
            <a:spLocks noGrp="1" noChangeArrowheads="1"/>
          </p:cNvSpPr>
          <p:nvPr>
            <p:ph type="ctrTitle"/>
          </p:nvPr>
        </p:nvSpPr>
        <p:spPr>
          <a:xfrm>
            <a:off x="395536" y="2130425"/>
            <a:ext cx="8062664" cy="1470025"/>
          </a:xfrm>
        </p:spPr>
        <p:txBody>
          <a:bodyPr/>
          <a:lstStyle/>
          <a:p>
            <a:pPr algn="ctr" eaLnBrk="1" hangingPunct="1"/>
            <a:r>
              <a:rPr lang="en-US" sz="4000" dirty="0" smtClean="0"/>
              <a:t>Project electronica 3</a:t>
            </a:r>
          </a:p>
        </p:txBody>
      </p:sp>
    </p:spTree>
    <p:extLst>
      <p:ext uri="{BB962C8B-B14F-4D97-AF65-F5344CB8AC3E}">
        <p14:creationId xmlns:p14="http://schemas.microsoft.com/office/powerpoint/2010/main" val="20993409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3. Eventuele extra’s</a:t>
            </a:r>
            <a:endParaRPr lang="nl-NL" dirty="0"/>
          </a:p>
        </p:txBody>
      </p:sp>
      <p:sp>
        <p:nvSpPr>
          <p:cNvPr id="3" name="Content Placeholder 2"/>
          <p:cNvSpPr>
            <a:spLocks noGrp="1"/>
          </p:cNvSpPr>
          <p:nvPr>
            <p:ph idx="1"/>
          </p:nvPr>
        </p:nvSpPr>
        <p:spPr/>
        <p:txBody>
          <a:bodyPr anchor="ctr"/>
          <a:lstStyle/>
          <a:p>
            <a:pPr marL="342900" lvl="1" indent="-342900"/>
            <a:r>
              <a:rPr lang="nl-NL" dirty="0"/>
              <a:t>Software: </a:t>
            </a:r>
            <a:r>
              <a:rPr lang="nl-NL" dirty="0" smtClean="0"/>
              <a:t>Snelheidsregeling</a:t>
            </a:r>
          </a:p>
          <a:p>
            <a:pPr marL="342900" lvl="1" indent="-342900"/>
            <a:r>
              <a:rPr lang="nl-BE" dirty="0" smtClean="0">
                <a:sym typeface="Wingdings" panose="05000000000000000000" pitchFamily="2" charset="2"/>
              </a:rPr>
              <a:t>Beide H-bruggen maken (IC &amp; met </a:t>
            </a:r>
            <a:r>
              <a:rPr lang="nl-BE" dirty="0" err="1" smtClean="0">
                <a:sym typeface="Wingdings" panose="05000000000000000000" pitchFamily="2" charset="2"/>
              </a:rPr>
              <a:t>MOSFET’s</a:t>
            </a:r>
            <a:r>
              <a:rPr lang="nl-BE" dirty="0" smtClean="0">
                <a:sym typeface="Wingdings" panose="05000000000000000000" pitchFamily="2" charset="2"/>
              </a:rPr>
              <a:t>)</a:t>
            </a:r>
            <a:endParaRPr lang="en-US" dirty="0">
              <a:sym typeface="Wingdings" panose="05000000000000000000" pitchFamily="2" charset="2"/>
            </a:endParaRPr>
          </a:p>
          <a:p>
            <a:endParaRPr lang="nl-NL" dirty="0"/>
          </a:p>
        </p:txBody>
      </p:sp>
      <p:sp>
        <p:nvSpPr>
          <p:cNvPr id="4" name="Slide Number Placeholder 3"/>
          <p:cNvSpPr>
            <a:spLocks noGrp="1"/>
          </p:cNvSpPr>
          <p:nvPr>
            <p:ph type="sldNum" sz="quarter" idx="10"/>
          </p:nvPr>
        </p:nvSpPr>
        <p:spPr/>
        <p:txBody>
          <a:bodyPr/>
          <a:lstStyle/>
          <a:p>
            <a:fld id="{5A4428DF-875B-4297-A3FE-2FF1E430C5C5}" type="slidenum">
              <a:rPr lang="nl-BE" smtClean="0"/>
              <a:pPr/>
              <a:t>10</a:t>
            </a:fld>
            <a:endParaRPr lang="nl-BE"/>
          </a:p>
        </p:txBody>
      </p:sp>
      <p:sp>
        <p:nvSpPr>
          <p:cNvPr id="5" name="Date Placeholder 4"/>
          <p:cNvSpPr>
            <a:spLocks noGrp="1"/>
          </p:cNvSpPr>
          <p:nvPr>
            <p:ph type="dt" sz="half" idx="2"/>
          </p:nvPr>
        </p:nvSpPr>
        <p:spPr/>
        <p:txBody>
          <a:bodyPr/>
          <a:lstStyle/>
          <a:p>
            <a:pPr>
              <a:defRPr/>
            </a:pPr>
            <a:fld id="{6F082D18-8BF0-4818-990D-ED6C380FC00F}" type="datetime1">
              <a:rPr lang="nl-NL" smtClean="0"/>
              <a:t>19-11-2014</a:t>
            </a:fld>
            <a:endParaRPr lang="nl-BE"/>
          </a:p>
        </p:txBody>
      </p:sp>
    </p:spTree>
    <p:extLst>
      <p:ext uri="{BB962C8B-B14F-4D97-AF65-F5344CB8AC3E}">
        <p14:creationId xmlns:p14="http://schemas.microsoft.com/office/powerpoint/2010/main" val="23057448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ctrTitle"/>
          </p:nvPr>
        </p:nvSpPr>
        <p:spPr>
          <a:xfrm>
            <a:off x="395536" y="2130425"/>
            <a:ext cx="8062664" cy="1470025"/>
          </a:xfrm>
        </p:spPr>
        <p:txBody>
          <a:bodyPr/>
          <a:lstStyle/>
          <a:p>
            <a:pPr algn="ctr" eaLnBrk="1" hangingPunct="1"/>
            <a:r>
              <a:rPr lang="en-US" sz="4000" dirty="0" err="1" smtClean="0"/>
              <a:t>Einde</a:t>
            </a:r>
            <a:endParaRPr lang="en-US" sz="4000" dirty="0" smtClean="0"/>
          </a:p>
        </p:txBody>
      </p:sp>
    </p:spTree>
    <p:extLst>
      <p:ext uri="{BB962C8B-B14F-4D97-AF65-F5344CB8AC3E}">
        <p14:creationId xmlns:p14="http://schemas.microsoft.com/office/powerpoint/2010/main" val="24660259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722313" y="161364"/>
            <a:ext cx="7699375" cy="760973"/>
          </a:xfrm>
        </p:spPr>
        <p:txBody>
          <a:bodyPr>
            <a:normAutofit fontScale="90000"/>
          </a:bodyPr>
          <a:lstStyle/>
          <a:p>
            <a:r>
              <a:rPr lang="nl-BE" dirty="0" smtClean="0"/>
              <a:t/>
            </a:r>
            <a:br>
              <a:rPr lang="nl-BE" dirty="0" smtClean="0"/>
            </a:br>
            <a:endParaRPr lang="en-US" dirty="0" smtClean="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60" y="1151072"/>
            <a:ext cx="8983904" cy="5688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bwMode="auto">
          <a:xfrm>
            <a:off x="323528" y="0"/>
            <a:ext cx="871296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fontAlgn="base">
              <a:spcBef>
                <a:spcPct val="0"/>
              </a:spcBef>
              <a:spcAft>
                <a:spcPct val="0"/>
              </a:spcAft>
              <a:defRPr sz="3600" b="1" kern="1200">
                <a:solidFill>
                  <a:srgbClr val="68676C"/>
                </a:solidFill>
                <a:latin typeface="Gill Sans MT" panose="020B0502020104020203" pitchFamily="34" charset="0"/>
                <a:ea typeface="+mj-ea"/>
                <a:cs typeface="+mj-cs"/>
              </a:defRPr>
            </a:lvl1pPr>
            <a:lvl2pPr algn="ctr" rtl="0" fontAlgn="base">
              <a:spcBef>
                <a:spcPct val="0"/>
              </a:spcBef>
              <a:spcAft>
                <a:spcPct val="0"/>
              </a:spcAft>
              <a:defRPr sz="4400">
                <a:solidFill>
                  <a:schemeClr val="tx1"/>
                </a:solidFill>
                <a:latin typeface="Arial" panose="020B0604020202020204" pitchFamily="34" charset="0"/>
              </a:defRPr>
            </a:lvl2pPr>
            <a:lvl3pPr algn="ctr" rtl="0" fontAlgn="base">
              <a:spcBef>
                <a:spcPct val="0"/>
              </a:spcBef>
              <a:spcAft>
                <a:spcPct val="0"/>
              </a:spcAft>
              <a:defRPr sz="4400">
                <a:solidFill>
                  <a:schemeClr val="tx1"/>
                </a:solidFill>
                <a:latin typeface="Arial" panose="020B0604020202020204" pitchFamily="34" charset="0"/>
              </a:defRPr>
            </a:lvl3pPr>
            <a:lvl4pPr algn="ctr" rtl="0" fontAlgn="base">
              <a:spcBef>
                <a:spcPct val="0"/>
              </a:spcBef>
              <a:spcAft>
                <a:spcPct val="0"/>
              </a:spcAft>
              <a:defRPr sz="4400">
                <a:solidFill>
                  <a:schemeClr val="tx1"/>
                </a:solidFill>
                <a:latin typeface="Arial" panose="020B0604020202020204" pitchFamily="34" charset="0"/>
              </a:defRPr>
            </a:lvl4pPr>
            <a:lvl5pPr algn="ctr" rtl="0" fontAlgn="base">
              <a:spcBef>
                <a:spcPct val="0"/>
              </a:spcBef>
              <a:spcAft>
                <a:spcPct val="0"/>
              </a:spcAft>
              <a:defRPr sz="4400">
                <a:solidFill>
                  <a:schemeClr val="tx1"/>
                </a:solidFill>
                <a:latin typeface="Arial" panose="020B0604020202020204" pitchFamily="34" charset="0"/>
              </a:defRPr>
            </a:lvl5pPr>
            <a:lvl6pPr marL="457200" algn="ctr" rtl="0" fontAlgn="base">
              <a:spcBef>
                <a:spcPct val="0"/>
              </a:spcBef>
              <a:spcAft>
                <a:spcPct val="0"/>
              </a:spcAft>
              <a:defRPr sz="4400">
                <a:solidFill>
                  <a:schemeClr val="tx1"/>
                </a:solidFill>
                <a:latin typeface="Arial" panose="020B0604020202020204" pitchFamily="34" charset="0"/>
              </a:defRPr>
            </a:lvl6pPr>
            <a:lvl7pPr marL="914400" algn="ctr" rtl="0" fontAlgn="base">
              <a:spcBef>
                <a:spcPct val="0"/>
              </a:spcBef>
              <a:spcAft>
                <a:spcPct val="0"/>
              </a:spcAft>
              <a:defRPr sz="4400">
                <a:solidFill>
                  <a:schemeClr val="tx1"/>
                </a:solidFill>
                <a:latin typeface="Arial" panose="020B0604020202020204" pitchFamily="34" charset="0"/>
              </a:defRPr>
            </a:lvl7pPr>
            <a:lvl8pPr marL="1371600" algn="ctr" rtl="0" fontAlgn="base">
              <a:spcBef>
                <a:spcPct val="0"/>
              </a:spcBef>
              <a:spcAft>
                <a:spcPct val="0"/>
              </a:spcAft>
              <a:defRPr sz="4400">
                <a:solidFill>
                  <a:schemeClr val="tx1"/>
                </a:solidFill>
                <a:latin typeface="Arial" panose="020B0604020202020204" pitchFamily="34" charset="0"/>
              </a:defRPr>
            </a:lvl8pPr>
            <a:lvl9pPr marL="1828800" algn="ctr" rtl="0" fontAlgn="base">
              <a:spcBef>
                <a:spcPct val="0"/>
              </a:spcBef>
              <a:spcAft>
                <a:spcPct val="0"/>
              </a:spcAft>
              <a:defRPr sz="4400">
                <a:solidFill>
                  <a:schemeClr val="tx1"/>
                </a:solidFill>
                <a:latin typeface="Arial" panose="020B0604020202020204" pitchFamily="34" charset="0"/>
              </a:defRPr>
            </a:lvl9pPr>
          </a:lstStyle>
          <a:p>
            <a:pPr algn="ctr"/>
            <a:endParaRPr lang="nl-NL" dirty="0"/>
          </a:p>
        </p:txBody>
      </p:sp>
      <p:sp>
        <p:nvSpPr>
          <p:cNvPr id="2" name="Date Placeholder 1"/>
          <p:cNvSpPr>
            <a:spLocks noGrp="1"/>
          </p:cNvSpPr>
          <p:nvPr>
            <p:ph type="dt" sz="half" idx="2"/>
          </p:nvPr>
        </p:nvSpPr>
        <p:spPr/>
        <p:txBody>
          <a:bodyPr/>
          <a:lstStyle/>
          <a:p>
            <a:pPr>
              <a:defRPr/>
            </a:pPr>
            <a:fld id="{B4245A98-4B08-4E50-8CD8-081A7D8537EB}" type="datetime1">
              <a:rPr lang="nl-NL" smtClean="0"/>
              <a:t>19-11-2014</a:t>
            </a:fld>
            <a:endParaRPr lang="nl-BE"/>
          </a:p>
        </p:txBody>
      </p:sp>
      <p:sp>
        <p:nvSpPr>
          <p:cNvPr id="6" name="Slide Number Placeholder 5"/>
          <p:cNvSpPr>
            <a:spLocks noGrp="1"/>
          </p:cNvSpPr>
          <p:nvPr>
            <p:ph type="sldNum" sz="quarter" idx="10"/>
          </p:nvPr>
        </p:nvSpPr>
        <p:spPr/>
        <p:txBody>
          <a:bodyPr/>
          <a:lstStyle/>
          <a:p>
            <a:fld id="{5A4428DF-875B-4297-A3FE-2FF1E430C5C5}" type="slidenum">
              <a:rPr lang="nl-BE" smtClean="0"/>
              <a:pPr/>
              <a:t>2</a:t>
            </a:fld>
            <a:endParaRPr lang="nl-BE"/>
          </a:p>
        </p:txBody>
      </p:sp>
    </p:spTree>
    <p:extLst>
      <p:ext uri="{BB962C8B-B14F-4D97-AF65-F5344CB8AC3E}">
        <p14:creationId xmlns:p14="http://schemas.microsoft.com/office/powerpoint/2010/main" val="31788059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BE" dirty="0" smtClean="0"/>
              <a:t>Tussentijdse evaluatie</a:t>
            </a:r>
            <a:br>
              <a:rPr lang="nl-BE" dirty="0" smtClean="0"/>
            </a:br>
            <a:endParaRPr lang="nl-NL" dirty="0"/>
          </a:p>
        </p:txBody>
      </p:sp>
      <p:sp>
        <p:nvSpPr>
          <p:cNvPr id="3" name="Content Placeholder 2"/>
          <p:cNvSpPr>
            <a:spLocks noGrp="1"/>
          </p:cNvSpPr>
          <p:nvPr>
            <p:ph idx="1"/>
          </p:nvPr>
        </p:nvSpPr>
        <p:spPr/>
        <p:txBody>
          <a:bodyPr/>
          <a:lstStyle/>
          <a:p>
            <a:endParaRPr lang="en-US" dirty="0" smtClean="0">
              <a:sym typeface="Wingdings" panose="05000000000000000000" pitchFamily="2" charset="2"/>
            </a:endParaRPr>
          </a:p>
          <a:p>
            <a:endParaRPr lang="en-US" dirty="0">
              <a:sym typeface="Wingdings" panose="05000000000000000000" pitchFamily="2" charset="2"/>
            </a:endParaRPr>
          </a:p>
          <a:p>
            <a:endParaRPr lang="en-US" dirty="0" smtClean="0">
              <a:sym typeface="Wingdings" panose="05000000000000000000" pitchFamily="2" charset="2"/>
            </a:endParaRPr>
          </a:p>
          <a:p>
            <a:r>
              <a:rPr lang="en-US" dirty="0" err="1" smtClean="0">
                <a:sym typeface="Wingdings" panose="05000000000000000000" pitchFamily="2" charset="2"/>
              </a:rPr>
              <a:t>Wat</a:t>
            </a:r>
            <a:r>
              <a:rPr lang="en-US" dirty="0" smtClean="0">
                <a:sym typeface="Wingdings" panose="05000000000000000000" pitchFamily="2" charset="2"/>
              </a:rPr>
              <a:t> </a:t>
            </a:r>
            <a:r>
              <a:rPr lang="en-US" dirty="0" err="1" smtClean="0">
                <a:sym typeface="Wingdings" panose="05000000000000000000" pitchFamily="2" charset="2"/>
              </a:rPr>
              <a:t>hebben</a:t>
            </a:r>
            <a:r>
              <a:rPr lang="en-US" dirty="0" smtClean="0">
                <a:sym typeface="Wingdings" panose="05000000000000000000" pitchFamily="2" charset="2"/>
              </a:rPr>
              <a:t> we al </a:t>
            </a:r>
            <a:r>
              <a:rPr lang="en-US" dirty="0" err="1" smtClean="0">
                <a:sym typeface="Wingdings" panose="05000000000000000000" pitchFamily="2" charset="2"/>
              </a:rPr>
              <a:t>bereikt</a:t>
            </a:r>
            <a:r>
              <a:rPr lang="en-US" dirty="0" smtClean="0">
                <a:sym typeface="Wingdings" panose="05000000000000000000" pitchFamily="2" charset="2"/>
              </a:rPr>
              <a:t>?</a:t>
            </a:r>
          </a:p>
          <a:p>
            <a:r>
              <a:rPr lang="en-US" dirty="0" err="1" smtClean="0">
                <a:sym typeface="Wingdings" panose="05000000000000000000" pitchFamily="2" charset="2"/>
              </a:rPr>
              <a:t>Wat</a:t>
            </a:r>
            <a:r>
              <a:rPr lang="en-US" dirty="0" smtClean="0">
                <a:sym typeface="Wingdings" panose="05000000000000000000" pitchFamily="2" charset="2"/>
              </a:rPr>
              <a:t> </a:t>
            </a:r>
            <a:r>
              <a:rPr lang="en-US" dirty="0" err="1" smtClean="0">
                <a:sym typeface="Wingdings" panose="05000000000000000000" pitchFamily="2" charset="2"/>
              </a:rPr>
              <a:t>moeten</a:t>
            </a:r>
            <a:r>
              <a:rPr lang="en-US" dirty="0" smtClean="0">
                <a:sym typeface="Wingdings" panose="05000000000000000000" pitchFamily="2" charset="2"/>
              </a:rPr>
              <a:t> we nog </a:t>
            </a:r>
            <a:r>
              <a:rPr lang="en-US" dirty="0" err="1" smtClean="0">
                <a:sym typeface="Wingdings" panose="05000000000000000000" pitchFamily="2" charset="2"/>
              </a:rPr>
              <a:t>doen</a:t>
            </a:r>
            <a:r>
              <a:rPr lang="en-US" dirty="0" smtClean="0">
                <a:sym typeface="Wingdings" panose="05000000000000000000" pitchFamily="2" charset="2"/>
              </a:rPr>
              <a:t>?</a:t>
            </a:r>
          </a:p>
        </p:txBody>
      </p:sp>
      <p:sp>
        <p:nvSpPr>
          <p:cNvPr id="4" name="Date Placeholder 3"/>
          <p:cNvSpPr>
            <a:spLocks noGrp="1"/>
          </p:cNvSpPr>
          <p:nvPr>
            <p:ph type="dt" sz="half" idx="2"/>
          </p:nvPr>
        </p:nvSpPr>
        <p:spPr/>
        <p:txBody>
          <a:bodyPr/>
          <a:lstStyle/>
          <a:p>
            <a:pPr>
              <a:defRPr/>
            </a:pPr>
            <a:fld id="{35145E2E-5F73-40A7-B0BB-BB39650BF2CB}" type="datetime1">
              <a:rPr lang="nl-NL" smtClean="0"/>
              <a:t>19-11-2014</a:t>
            </a:fld>
            <a:endParaRPr lang="nl-BE"/>
          </a:p>
        </p:txBody>
      </p:sp>
      <p:sp>
        <p:nvSpPr>
          <p:cNvPr id="5" name="Slide Number Placeholder 4"/>
          <p:cNvSpPr>
            <a:spLocks noGrp="1"/>
          </p:cNvSpPr>
          <p:nvPr>
            <p:ph type="sldNum" sz="quarter" idx="10"/>
          </p:nvPr>
        </p:nvSpPr>
        <p:spPr/>
        <p:txBody>
          <a:bodyPr/>
          <a:lstStyle/>
          <a:p>
            <a:fld id="{5A4428DF-875B-4297-A3FE-2FF1E430C5C5}" type="slidenum">
              <a:rPr lang="nl-BE" smtClean="0"/>
              <a:pPr/>
              <a:t>3</a:t>
            </a:fld>
            <a:endParaRPr lang="nl-BE"/>
          </a:p>
        </p:txBody>
      </p:sp>
    </p:spTree>
    <p:extLst>
      <p:ext uri="{BB962C8B-B14F-4D97-AF65-F5344CB8AC3E}">
        <p14:creationId xmlns:p14="http://schemas.microsoft.com/office/powerpoint/2010/main" val="9579810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1. Wat hebben we al bereikt?</a:t>
            </a:r>
            <a:endParaRPr lang="nl-NL" dirty="0"/>
          </a:p>
        </p:txBody>
      </p:sp>
      <p:pic>
        <p:nvPicPr>
          <p:cNvPr id="7" name="Tijdelijke aanduiding voor inhoud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68211" y="1166214"/>
            <a:ext cx="4406774" cy="2478810"/>
          </a:xfrm>
        </p:spPr>
      </p:pic>
      <p:sp>
        <p:nvSpPr>
          <p:cNvPr id="4" name="Date Placeholder 3"/>
          <p:cNvSpPr>
            <a:spLocks noGrp="1"/>
          </p:cNvSpPr>
          <p:nvPr>
            <p:ph type="dt" sz="half" idx="2"/>
          </p:nvPr>
        </p:nvSpPr>
        <p:spPr/>
        <p:txBody>
          <a:bodyPr/>
          <a:lstStyle/>
          <a:p>
            <a:pPr>
              <a:defRPr/>
            </a:pPr>
            <a:fld id="{35145E2E-5F73-40A7-B0BB-BB39650BF2CB}" type="datetime1">
              <a:rPr lang="nl-NL" smtClean="0"/>
              <a:t>19-11-2014</a:t>
            </a:fld>
            <a:endParaRPr lang="nl-BE"/>
          </a:p>
        </p:txBody>
      </p:sp>
      <p:sp>
        <p:nvSpPr>
          <p:cNvPr id="5" name="Slide Number Placeholder 4"/>
          <p:cNvSpPr>
            <a:spLocks noGrp="1"/>
          </p:cNvSpPr>
          <p:nvPr>
            <p:ph type="sldNum" sz="quarter" idx="10"/>
          </p:nvPr>
        </p:nvSpPr>
        <p:spPr/>
        <p:txBody>
          <a:bodyPr/>
          <a:lstStyle/>
          <a:p>
            <a:fld id="{5A4428DF-875B-4297-A3FE-2FF1E430C5C5}" type="slidenum">
              <a:rPr lang="nl-BE" smtClean="0"/>
              <a:pPr/>
              <a:t>4</a:t>
            </a:fld>
            <a:endParaRPr lang="nl-BE"/>
          </a:p>
        </p:txBody>
      </p:sp>
      <p:pic>
        <p:nvPicPr>
          <p:cNvPr id="6" name="Afbeelding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73116" y="2175242"/>
            <a:ext cx="4275981" cy="3206986"/>
          </a:xfrm>
          <a:prstGeom prst="rect">
            <a:avLst/>
          </a:prstGeom>
        </p:spPr>
      </p:pic>
      <p:pic>
        <p:nvPicPr>
          <p:cNvPr id="8" name="Afbeelding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8210" y="3944137"/>
            <a:ext cx="4406775" cy="2436627"/>
          </a:xfrm>
          <a:prstGeom prst="rect">
            <a:avLst/>
          </a:prstGeom>
        </p:spPr>
      </p:pic>
    </p:spTree>
    <p:extLst>
      <p:ext uri="{BB962C8B-B14F-4D97-AF65-F5344CB8AC3E}">
        <p14:creationId xmlns:p14="http://schemas.microsoft.com/office/powerpoint/2010/main" val="40327288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1. Wat hebben we al bereikt?</a:t>
            </a:r>
            <a:endParaRPr lang="nl-NL" dirty="0"/>
          </a:p>
        </p:txBody>
      </p:sp>
      <p:sp>
        <p:nvSpPr>
          <p:cNvPr id="3" name="Content Placeholder 2"/>
          <p:cNvSpPr>
            <a:spLocks noGrp="1"/>
          </p:cNvSpPr>
          <p:nvPr>
            <p:ph idx="1"/>
          </p:nvPr>
        </p:nvSpPr>
        <p:spPr/>
        <p:txBody>
          <a:bodyPr/>
          <a:lstStyle/>
          <a:p>
            <a:endParaRPr lang="en-US" dirty="0" smtClean="0">
              <a:sym typeface="Wingdings" panose="05000000000000000000" pitchFamily="2" charset="2"/>
            </a:endParaRPr>
          </a:p>
          <a:p>
            <a:pPr marL="0" indent="0">
              <a:buNone/>
            </a:pPr>
            <a:endParaRPr lang="en-US" dirty="0" smtClean="0">
              <a:sym typeface="Wingdings" panose="05000000000000000000" pitchFamily="2" charset="2"/>
            </a:endParaRPr>
          </a:p>
        </p:txBody>
      </p:sp>
      <p:sp>
        <p:nvSpPr>
          <p:cNvPr id="4" name="Date Placeholder 3"/>
          <p:cNvSpPr>
            <a:spLocks noGrp="1"/>
          </p:cNvSpPr>
          <p:nvPr>
            <p:ph type="dt" sz="half" idx="2"/>
          </p:nvPr>
        </p:nvSpPr>
        <p:spPr/>
        <p:txBody>
          <a:bodyPr/>
          <a:lstStyle/>
          <a:p>
            <a:pPr>
              <a:defRPr/>
            </a:pPr>
            <a:fld id="{35145E2E-5F73-40A7-B0BB-BB39650BF2CB}" type="datetime1">
              <a:rPr lang="nl-NL" smtClean="0"/>
              <a:t>19-11-2014</a:t>
            </a:fld>
            <a:endParaRPr lang="nl-BE"/>
          </a:p>
        </p:txBody>
      </p:sp>
      <p:sp>
        <p:nvSpPr>
          <p:cNvPr id="5" name="Slide Number Placeholder 4"/>
          <p:cNvSpPr>
            <a:spLocks noGrp="1"/>
          </p:cNvSpPr>
          <p:nvPr>
            <p:ph type="sldNum" sz="quarter" idx="10"/>
          </p:nvPr>
        </p:nvSpPr>
        <p:spPr/>
        <p:txBody>
          <a:bodyPr/>
          <a:lstStyle/>
          <a:p>
            <a:fld id="{5A4428DF-875B-4297-A3FE-2FF1E430C5C5}" type="slidenum">
              <a:rPr lang="nl-BE" smtClean="0"/>
              <a:pPr/>
              <a:t>5</a:t>
            </a:fld>
            <a:endParaRPr lang="nl-BE"/>
          </a:p>
        </p:txBody>
      </p:sp>
      <p:pic>
        <p:nvPicPr>
          <p:cNvPr id="6" name="Afbeelding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40538"/>
          </a:xfrm>
          <a:prstGeom prst="rect">
            <a:avLst/>
          </a:prstGeom>
        </p:spPr>
      </p:pic>
    </p:spTree>
    <p:extLst>
      <p:ext uri="{BB962C8B-B14F-4D97-AF65-F5344CB8AC3E}">
        <p14:creationId xmlns:p14="http://schemas.microsoft.com/office/powerpoint/2010/main" val="12529560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BE" dirty="0" smtClean="0"/>
              <a:t>1. Wat hebben we al bereikt?</a:t>
            </a:r>
            <a:endParaRPr lang="nl-NL" dirty="0"/>
          </a:p>
        </p:txBody>
      </p:sp>
      <p:sp>
        <p:nvSpPr>
          <p:cNvPr id="4" name="Date Placeholder 3"/>
          <p:cNvSpPr>
            <a:spLocks noGrp="1"/>
          </p:cNvSpPr>
          <p:nvPr>
            <p:ph type="dt" sz="half" idx="2"/>
          </p:nvPr>
        </p:nvSpPr>
        <p:spPr/>
        <p:txBody>
          <a:bodyPr/>
          <a:lstStyle/>
          <a:p>
            <a:pPr>
              <a:defRPr/>
            </a:pPr>
            <a:fld id="{35145E2E-5F73-40A7-B0BB-BB39650BF2CB}" type="datetime1">
              <a:rPr lang="nl-NL" smtClean="0"/>
              <a:t>19-11-2014</a:t>
            </a:fld>
            <a:endParaRPr lang="nl-BE"/>
          </a:p>
        </p:txBody>
      </p:sp>
      <p:sp>
        <p:nvSpPr>
          <p:cNvPr id="5" name="Slide Number Placeholder 4"/>
          <p:cNvSpPr>
            <a:spLocks noGrp="1"/>
          </p:cNvSpPr>
          <p:nvPr>
            <p:ph type="sldNum" sz="quarter" idx="10"/>
          </p:nvPr>
        </p:nvSpPr>
        <p:spPr/>
        <p:txBody>
          <a:bodyPr/>
          <a:lstStyle/>
          <a:p>
            <a:fld id="{5A4428DF-875B-4297-A3FE-2FF1E430C5C5}" type="slidenum">
              <a:rPr lang="nl-BE" smtClean="0"/>
              <a:pPr/>
              <a:t>6</a:t>
            </a:fld>
            <a:endParaRPr lang="nl-BE"/>
          </a:p>
        </p:txBody>
      </p:sp>
      <p:sp>
        <p:nvSpPr>
          <p:cNvPr id="3" name="Content Placeholder 2"/>
          <p:cNvSpPr>
            <a:spLocks noGrp="1"/>
          </p:cNvSpPr>
          <p:nvPr>
            <p:ph idx="1"/>
          </p:nvPr>
        </p:nvSpPr>
        <p:spPr>
          <a:xfrm>
            <a:off x="313184" y="1124744"/>
            <a:ext cx="8435280" cy="5256584"/>
          </a:xfrm>
        </p:spPr>
        <p:txBody>
          <a:bodyPr/>
          <a:lstStyle/>
          <a:p>
            <a:r>
              <a:rPr lang="nl-NL" dirty="0" smtClean="0"/>
              <a:t>Week 3 </a:t>
            </a:r>
          </a:p>
          <a:p>
            <a:pPr lvl="1"/>
            <a:r>
              <a:rPr lang="nl-NL" dirty="0" smtClean="0"/>
              <a:t>Verbeteren projectplan</a:t>
            </a:r>
          </a:p>
          <a:p>
            <a:r>
              <a:rPr lang="nl-NL" dirty="0" smtClean="0"/>
              <a:t>Week 3 - 4 - 5</a:t>
            </a:r>
          </a:p>
          <a:p>
            <a:pPr lvl="1"/>
            <a:r>
              <a:rPr lang="nl-NL" dirty="0" smtClean="0"/>
              <a:t>Inventaris componenten</a:t>
            </a:r>
          </a:p>
          <a:p>
            <a:pPr lvl="1"/>
            <a:r>
              <a:rPr lang="nl-NL" dirty="0" smtClean="0"/>
              <a:t>Vergaren van kennis</a:t>
            </a:r>
          </a:p>
          <a:p>
            <a:r>
              <a:rPr lang="nl-NL" dirty="0" smtClean="0"/>
              <a:t>Week 5 - 6 </a:t>
            </a:r>
          </a:p>
          <a:p>
            <a:pPr lvl="1"/>
            <a:r>
              <a:rPr lang="nl-NL" dirty="0" smtClean="0"/>
              <a:t>Testschema multisim</a:t>
            </a:r>
          </a:p>
          <a:p>
            <a:r>
              <a:rPr lang="nl-NL" dirty="0" smtClean="0"/>
              <a:t>Week 6 – 7 - 8</a:t>
            </a:r>
          </a:p>
          <a:p>
            <a:pPr lvl="1"/>
            <a:r>
              <a:rPr lang="nl-NL" dirty="0" smtClean="0"/>
              <a:t>Testschakeling breadbord</a:t>
            </a:r>
          </a:p>
          <a:p>
            <a:pPr lvl="1"/>
            <a:r>
              <a:rPr lang="nl-NL" dirty="0" smtClean="0"/>
              <a:t>Ontwerpen van software</a:t>
            </a:r>
          </a:p>
          <a:p>
            <a:pPr marL="0" indent="0">
              <a:buNone/>
            </a:pPr>
            <a:r>
              <a:rPr lang="nl-NL" dirty="0" smtClean="0"/>
              <a:t> </a:t>
            </a:r>
          </a:p>
        </p:txBody>
      </p:sp>
    </p:spTree>
    <p:extLst>
      <p:ext uri="{BB962C8B-B14F-4D97-AF65-F5344CB8AC3E}">
        <p14:creationId xmlns:p14="http://schemas.microsoft.com/office/powerpoint/2010/main" val="9503139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NL"/>
          </a:p>
        </p:txBody>
      </p:sp>
      <p:sp>
        <p:nvSpPr>
          <p:cNvPr id="3" name="Content Placeholder 2"/>
          <p:cNvSpPr>
            <a:spLocks noGrp="1"/>
          </p:cNvSpPr>
          <p:nvPr>
            <p:ph idx="1"/>
          </p:nvPr>
        </p:nvSpPr>
        <p:spPr/>
        <p:txBody>
          <a:bodyPr/>
          <a:lstStyle/>
          <a:p>
            <a:endParaRPr lang="nl-NL"/>
          </a:p>
        </p:txBody>
      </p:sp>
      <p:sp>
        <p:nvSpPr>
          <p:cNvPr id="4" name="Slide Number Placeholder 3"/>
          <p:cNvSpPr>
            <a:spLocks noGrp="1"/>
          </p:cNvSpPr>
          <p:nvPr>
            <p:ph type="sldNum" sz="quarter" idx="10"/>
          </p:nvPr>
        </p:nvSpPr>
        <p:spPr/>
        <p:txBody>
          <a:bodyPr/>
          <a:lstStyle/>
          <a:p>
            <a:fld id="{5A4428DF-875B-4297-A3FE-2FF1E430C5C5}" type="slidenum">
              <a:rPr lang="nl-BE" smtClean="0"/>
              <a:pPr/>
              <a:t>7</a:t>
            </a:fld>
            <a:endParaRPr lang="nl-BE"/>
          </a:p>
        </p:txBody>
      </p:sp>
      <p:sp>
        <p:nvSpPr>
          <p:cNvPr id="5" name="Date Placeholder 4"/>
          <p:cNvSpPr>
            <a:spLocks noGrp="1"/>
          </p:cNvSpPr>
          <p:nvPr>
            <p:ph type="dt" sz="half" idx="2"/>
          </p:nvPr>
        </p:nvSpPr>
        <p:spPr/>
        <p:txBody>
          <a:bodyPr/>
          <a:lstStyle/>
          <a:p>
            <a:pPr>
              <a:defRPr/>
            </a:pPr>
            <a:fld id="{6F082D18-8BF0-4818-990D-ED6C380FC00F}" type="datetime1">
              <a:rPr lang="nl-NL" smtClean="0"/>
              <a:t>19-11-2014</a:t>
            </a:fld>
            <a:endParaRPr lang="nl-BE"/>
          </a:p>
        </p:txBody>
      </p:sp>
    </p:spTree>
    <p:extLst>
      <p:ext uri="{BB962C8B-B14F-4D97-AF65-F5344CB8AC3E}">
        <p14:creationId xmlns:p14="http://schemas.microsoft.com/office/powerpoint/2010/main" val="18259962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2. Wat moeten we nog doen ?</a:t>
            </a:r>
            <a:endParaRPr lang="nl-NL" dirty="0"/>
          </a:p>
        </p:txBody>
      </p:sp>
      <p:sp>
        <p:nvSpPr>
          <p:cNvPr id="3" name="Content Placeholder 2"/>
          <p:cNvSpPr>
            <a:spLocks noGrp="1"/>
          </p:cNvSpPr>
          <p:nvPr>
            <p:ph idx="1"/>
          </p:nvPr>
        </p:nvSpPr>
        <p:spPr>
          <a:xfrm>
            <a:off x="323528" y="1052736"/>
            <a:ext cx="8435280" cy="5589240"/>
          </a:xfrm>
        </p:spPr>
        <p:txBody>
          <a:bodyPr/>
          <a:lstStyle/>
          <a:p>
            <a:r>
              <a:rPr lang="nl-NL" dirty="0" smtClean="0"/>
              <a:t>Week 8- 9</a:t>
            </a:r>
          </a:p>
          <a:p>
            <a:pPr lvl="1"/>
            <a:r>
              <a:rPr lang="nl-NL" dirty="0" smtClean="0"/>
              <a:t>Matrixboard solderen  + testen</a:t>
            </a:r>
          </a:p>
          <a:p>
            <a:pPr lvl="1"/>
            <a:r>
              <a:rPr lang="nl-NL" dirty="0" smtClean="0"/>
              <a:t>Controle van de software</a:t>
            </a:r>
          </a:p>
          <a:p>
            <a:r>
              <a:rPr lang="nl-NL" dirty="0" smtClean="0"/>
              <a:t>Week 10</a:t>
            </a:r>
          </a:p>
          <a:p>
            <a:pPr lvl="1"/>
            <a:r>
              <a:rPr lang="nl-NL" dirty="0" smtClean="0"/>
              <a:t>Combineren hardware/software </a:t>
            </a:r>
          </a:p>
          <a:p>
            <a:pPr lvl="1"/>
            <a:r>
              <a:rPr lang="nl-NL" dirty="0"/>
              <a:t>G</a:t>
            </a:r>
            <a:r>
              <a:rPr lang="nl-NL" dirty="0" smtClean="0"/>
              <a:t>rondig testen</a:t>
            </a:r>
          </a:p>
          <a:p>
            <a:pPr marL="342900" lvl="1" indent="-342900"/>
            <a:r>
              <a:rPr lang="nl-NL" dirty="0" smtClean="0"/>
              <a:t>Week  11-12</a:t>
            </a:r>
          </a:p>
          <a:p>
            <a:pPr marL="742950" lvl="2" indent="-342900"/>
            <a:r>
              <a:rPr lang="nl-NL" sz="2400" dirty="0"/>
              <a:t>Werking U</a:t>
            </a:r>
            <a:r>
              <a:rPr lang="nl-NL" sz="2400" dirty="0" smtClean="0"/>
              <a:t>ltiboard</a:t>
            </a:r>
            <a:endParaRPr lang="nl-NL" sz="2400" dirty="0"/>
          </a:p>
          <a:p>
            <a:pPr lvl="1"/>
            <a:r>
              <a:rPr lang="nl-NL" dirty="0"/>
              <a:t>Ontwerpen </a:t>
            </a:r>
            <a:r>
              <a:rPr lang="nl-NL" dirty="0" smtClean="0"/>
              <a:t>van PCB + doorsturen</a:t>
            </a:r>
          </a:p>
          <a:p>
            <a:r>
              <a:rPr lang="nl-NL" dirty="0" smtClean="0"/>
              <a:t>Week 13</a:t>
            </a:r>
          </a:p>
          <a:p>
            <a:pPr lvl="1"/>
            <a:r>
              <a:rPr lang="nl-NL" dirty="0" smtClean="0"/>
              <a:t>Samenstellen eindrapport en presentatie</a:t>
            </a:r>
          </a:p>
          <a:p>
            <a:pPr lvl="1"/>
            <a:r>
              <a:rPr lang="nl-NL" dirty="0" smtClean="0"/>
              <a:t>Reserve </a:t>
            </a:r>
            <a:endParaRPr lang="nl-NL" dirty="0"/>
          </a:p>
        </p:txBody>
      </p:sp>
      <p:sp>
        <p:nvSpPr>
          <p:cNvPr id="4" name="Slide Number Placeholder 3"/>
          <p:cNvSpPr>
            <a:spLocks noGrp="1"/>
          </p:cNvSpPr>
          <p:nvPr>
            <p:ph type="sldNum" sz="quarter" idx="10"/>
          </p:nvPr>
        </p:nvSpPr>
        <p:spPr/>
        <p:txBody>
          <a:bodyPr/>
          <a:lstStyle/>
          <a:p>
            <a:fld id="{5A4428DF-875B-4297-A3FE-2FF1E430C5C5}" type="slidenum">
              <a:rPr lang="nl-BE" smtClean="0"/>
              <a:pPr/>
              <a:t>8</a:t>
            </a:fld>
            <a:endParaRPr lang="nl-BE"/>
          </a:p>
        </p:txBody>
      </p:sp>
      <p:sp>
        <p:nvSpPr>
          <p:cNvPr id="5" name="Date Placeholder 4"/>
          <p:cNvSpPr>
            <a:spLocks noGrp="1"/>
          </p:cNvSpPr>
          <p:nvPr>
            <p:ph type="dt" sz="half" idx="2"/>
          </p:nvPr>
        </p:nvSpPr>
        <p:spPr/>
        <p:txBody>
          <a:bodyPr/>
          <a:lstStyle/>
          <a:p>
            <a:pPr>
              <a:defRPr/>
            </a:pPr>
            <a:fld id="{6F082D18-8BF0-4818-990D-ED6C380FC00F}" type="datetime1">
              <a:rPr lang="nl-NL" smtClean="0"/>
              <a:t>19-11-2014</a:t>
            </a:fld>
            <a:endParaRPr lang="nl-BE"/>
          </a:p>
        </p:txBody>
      </p:sp>
    </p:spTree>
    <p:extLst>
      <p:ext uri="{BB962C8B-B14F-4D97-AF65-F5344CB8AC3E}">
        <p14:creationId xmlns:p14="http://schemas.microsoft.com/office/powerpoint/2010/main" val="5806635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NL" dirty="0" smtClean="0"/>
              <a:t>Overzicht : Gantt-chart</a:t>
            </a:r>
            <a:endParaRPr lang="nl-NL" dirty="0"/>
          </a:p>
        </p:txBody>
      </p:sp>
      <p:sp>
        <p:nvSpPr>
          <p:cNvPr id="4" name="Date Placeholder 3"/>
          <p:cNvSpPr>
            <a:spLocks noGrp="1"/>
          </p:cNvSpPr>
          <p:nvPr>
            <p:ph type="dt" sz="half" idx="2"/>
          </p:nvPr>
        </p:nvSpPr>
        <p:spPr/>
        <p:txBody>
          <a:bodyPr/>
          <a:lstStyle/>
          <a:p>
            <a:pPr>
              <a:defRPr/>
            </a:pPr>
            <a:fld id="{35145E2E-5F73-40A7-B0BB-BB39650BF2CB}" type="datetime1">
              <a:rPr lang="nl-NL" smtClean="0"/>
              <a:t>19-11-2014</a:t>
            </a:fld>
            <a:endParaRPr lang="nl-BE"/>
          </a:p>
        </p:txBody>
      </p:sp>
      <p:sp>
        <p:nvSpPr>
          <p:cNvPr id="5" name="Slide Number Placeholder 4"/>
          <p:cNvSpPr>
            <a:spLocks noGrp="1"/>
          </p:cNvSpPr>
          <p:nvPr>
            <p:ph type="sldNum" sz="quarter" idx="10"/>
          </p:nvPr>
        </p:nvSpPr>
        <p:spPr/>
        <p:txBody>
          <a:bodyPr/>
          <a:lstStyle/>
          <a:p>
            <a:fld id="{5A4428DF-875B-4297-A3FE-2FF1E430C5C5}" type="slidenum">
              <a:rPr lang="nl-BE" smtClean="0"/>
              <a:pPr/>
              <a:t>9</a:t>
            </a:fld>
            <a:endParaRPr lang="nl-BE"/>
          </a:p>
        </p:txBody>
      </p:sp>
      <p:sp>
        <p:nvSpPr>
          <p:cNvPr id="9" name="Content Placeholder 8"/>
          <p:cNvSpPr>
            <a:spLocks noGrp="1"/>
          </p:cNvSpPr>
          <p:nvPr>
            <p:ph idx="1"/>
          </p:nvPr>
        </p:nvSpPr>
        <p:spPr/>
        <p:txBody>
          <a:bodyPr/>
          <a:lstStyle/>
          <a:p>
            <a:endParaRPr lang="nl-NL" dirty="0"/>
          </a:p>
        </p:txBody>
      </p:sp>
      <p:pic>
        <p:nvPicPr>
          <p:cNvPr id="1031" name="Picture 7"/>
          <p:cNvPicPr>
            <a:picLocks noChangeAspect="1" noChangeArrowheads="1"/>
          </p:cNvPicPr>
          <p:nvPr/>
        </p:nvPicPr>
        <p:blipFill rotWithShape="1">
          <a:blip r:embed="rId2">
            <a:extLst>
              <a:ext uri="{28A0092B-C50C-407E-A947-70E740481C1C}">
                <a14:useLocalDpi xmlns:a14="http://schemas.microsoft.com/office/drawing/2010/main" val="0"/>
              </a:ext>
            </a:extLst>
          </a:blip>
          <a:srcRect b="8173"/>
          <a:stretch/>
        </p:blipFill>
        <p:spPr bwMode="auto">
          <a:xfrm>
            <a:off x="251520" y="1124744"/>
            <a:ext cx="8593807" cy="4436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rotWithShape="1">
          <a:blip r:embed="rId3">
            <a:extLst>
              <a:ext uri="{28A0092B-C50C-407E-A947-70E740481C1C}">
                <a14:useLocalDpi xmlns:a14="http://schemas.microsoft.com/office/drawing/2010/main" val="0"/>
              </a:ext>
            </a:extLst>
          </a:blip>
          <a:srcRect l="-89" t="84375" r="89" b="8894"/>
          <a:stretch/>
        </p:blipFill>
        <p:spPr bwMode="auto">
          <a:xfrm>
            <a:off x="251520" y="5396545"/>
            <a:ext cx="8593808" cy="3299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8130969"/>
      </p:ext>
    </p:extLst>
  </p:cSld>
  <p:clrMapOvr>
    <a:masterClrMapping/>
  </p:clrMapOvr>
  <p:timing>
    <p:tnLst>
      <p:par>
        <p:cTn id="1" dur="indefinite" restart="never" nodeType="tmRoot"/>
      </p:par>
    </p:tnLst>
  </p:timing>
</p:sld>
</file>

<file path=ppt/theme/theme1.xml><?xml version="1.0" encoding="utf-8"?>
<a:theme xmlns:a="http://schemas.openxmlformats.org/drawingml/2006/main" name="Kantoorthema">
  <a:themeElements>
    <a:clrScheme name="AP">
      <a:dk1>
        <a:srgbClr val="3F3F3F"/>
      </a:dk1>
      <a:lt1>
        <a:srgbClr val="FFFFFF"/>
      </a:lt1>
      <a:dk2>
        <a:srgbClr val="97000C"/>
      </a:dk2>
      <a:lt2>
        <a:srgbClr val="EEECE1"/>
      </a:lt2>
      <a:accent1>
        <a:srgbClr val="BF0009"/>
      </a:accent1>
      <a:accent2>
        <a:srgbClr val="DE9700"/>
      </a:accent2>
      <a:accent3>
        <a:srgbClr val="950074"/>
      </a:accent3>
      <a:accent4>
        <a:srgbClr val="50A0AD"/>
      </a:accent4>
      <a:accent5>
        <a:srgbClr val="62985B"/>
      </a:accent5>
      <a:accent6>
        <a:srgbClr val="7F6E68"/>
      </a:accent6>
      <a:hlink>
        <a:srgbClr val="7F7F7F"/>
      </a:hlink>
      <a:folHlink>
        <a:srgbClr val="7F7F7F"/>
      </a:folHlink>
    </a:clrScheme>
    <a:fontScheme name="Kantoor - klassiek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272EA63B44A4F4496C3778D4D31EA29" ma:contentTypeVersion="0" ma:contentTypeDescription="Een nieuw document maken." ma:contentTypeScope="" ma:versionID="5954a91e1ae5d20a6e5c2b27c81644b1">
  <xsd:schema xmlns:xsd="http://www.w3.org/2001/XMLSchema" xmlns:xs="http://www.w3.org/2001/XMLSchema" xmlns:p="http://schemas.microsoft.com/office/2006/metadata/properties" targetNamespace="http://schemas.microsoft.com/office/2006/metadata/properties" ma:root="true" ma:fieldsID="b06d9bbffccbd47dc6efa087de471f9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CACCDF5-1E3D-4B50-96F2-768596DAFF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14AF9915-4282-465F-8EF6-E49DF2707569}">
  <ds:schemaRefs>
    <ds:schemaRef ds:uri="http://schemas.openxmlformats.org/package/2006/metadata/core-properties"/>
    <ds:schemaRef ds:uri="http://schemas.microsoft.com/office/infopath/2007/PartnerControls"/>
    <ds:schemaRef ds:uri="http://purl.org/dc/dcmitype/"/>
    <ds:schemaRef ds:uri="http://purl.org/dc/elements/1.1/"/>
    <ds:schemaRef ds:uri="http://schemas.microsoft.com/office/2006/metadata/properties"/>
    <ds:schemaRef ds:uri="http://schemas.microsoft.com/office/2006/documentManagement/types"/>
    <ds:schemaRef ds:uri="http://purl.org/dc/terms/"/>
    <ds:schemaRef ds:uri="http://www.w3.org/XML/1998/namespace"/>
  </ds:schemaRefs>
</ds:datastoreItem>
</file>

<file path=customXml/itemProps3.xml><?xml version="1.0" encoding="utf-8"?>
<ds:datastoreItem xmlns:ds="http://schemas.openxmlformats.org/officeDocument/2006/customXml" ds:itemID="{D1681255-1CB4-436E-AE89-5BD0D39A2B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3465</TotalTime>
  <Words>423</Words>
  <Application>Microsoft Office PowerPoint</Application>
  <PresentationFormat>On-screen Show (4:3)</PresentationFormat>
  <Paragraphs>80</Paragraphs>
  <Slides>11</Slides>
  <Notes>6</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Kantoorthema</vt:lpstr>
      <vt:lpstr>Project electronica 3</vt:lpstr>
      <vt:lpstr> </vt:lpstr>
      <vt:lpstr>Tussentijdse evaluatie </vt:lpstr>
      <vt:lpstr>1. Wat hebben we al bereikt?</vt:lpstr>
      <vt:lpstr>1. Wat hebben we al bereikt?</vt:lpstr>
      <vt:lpstr>1. Wat hebben we al bereikt?</vt:lpstr>
      <vt:lpstr>PowerPoint Presentation</vt:lpstr>
      <vt:lpstr>2. Wat moeten we nog doen ?</vt:lpstr>
      <vt:lpstr>Overzicht : Gantt-chart</vt:lpstr>
      <vt:lpstr>3. Eventuele extra’s</vt:lpstr>
      <vt:lpstr>Einde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Yves Masset</dc:creator>
  <cp:lastModifiedBy>Lorenz Put</cp:lastModifiedBy>
  <cp:revision>183</cp:revision>
  <dcterms:created xsi:type="dcterms:W3CDTF">2013-03-08T10:37:44Z</dcterms:created>
  <dcterms:modified xsi:type="dcterms:W3CDTF">2014-11-19T13:35:47Z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0x0101009272EA63B44A4F4496C3778D4D31EA29</vt:lpwstr>
  </property>
  <property fmtid="{D5CDD505-2E9C-101B-9397-08002B2CF9AE}" pid="3" name="IsMyDocuments">
    <vt:bool>true</vt:bool>
  </property>
</Properties>
</file>