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355" r:id="rId5"/>
    <p:sldId id="354" r:id="rId6"/>
    <p:sldId id="364" r:id="rId7"/>
    <p:sldId id="367" r:id="rId8"/>
    <p:sldId id="371" r:id="rId9"/>
    <p:sldId id="368" r:id="rId10"/>
    <p:sldId id="362" r:id="rId11"/>
    <p:sldId id="363" r:id="rId12"/>
    <p:sldId id="361" r:id="rId13"/>
    <p:sldId id="370" r:id="rId14"/>
    <p:sldId id="372" r:id="rId15"/>
    <p:sldId id="358" r:id="rId16"/>
  </p:sldIdLst>
  <p:sldSz cx="9144000" cy="6858000" type="screen4x3"/>
  <p:notesSz cx="6858000" cy="9144000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4" autoAdjust="0"/>
  </p:normalViewPr>
  <p:slideViewPr>
    <p:cSldViewPr>
      <p:cViewPr varScale="1">
        <p:scale>
          <a:sx n="61" d="100"/>
          <a:sy n="6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C6F2B-9188-4AF6-90CA-00E5DDD09900}" type="datetimeFigureOut">
              <a:rPr lang="nl-NL" smtClean="0"/>
              <a:t>20-11-2014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DE58-D4DC-4938-B4AD-92DECBB586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318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DE58-D4DC-4938-B4AD-92DECBB586F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55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DE58-D4DC-4938-B4AD-92DECBB586F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87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DE58-D4DC-4938-B4AD-92DECBB586F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8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DE58-D4DC-4938-B4AD-92DECBB586F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98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DE58-D4DC-4938-B4AD-92DECBB586F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39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DE58-D4DC-4938-B4AD-92DECBB586F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69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BE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690245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7F58C6-F70F-4FDA-BA4A-80693014C44D}" type="slidenum">
              <a:rPr lang="nl-BE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94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0"/>
            <a:ext cx="8712968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8676C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3184" y="1268760"/>
            <a:ext cx="8435280" cy="5256584"/>
          </a:xfrm>
        </p:spPr>
        <p:txBody>
          <a:bodyPr/>
          <a:lstStyle>
            <a:lvl1pPr>
              <a:buClr>
                <a:srgbClr val="97000C"/>
              </a:buClr>
              <a:buSzPct val="90000"/>
              <a:defRPr>
                <a:solidFill>
                  <a:srgbClr val="68676C"/>
                </a:solidFill>
              </a:defRPr>
            </a:lvl1pPr>
            <a:lvl2pPr marL="742950" indent="-285750">
              <a:buClr>
                <a:srgbClr val="97000C"/>
              </a:buClr>
              <a:buSzPct val="90000"/>
              <a:buFont typeface="Arial" pitchFamily="34" charset="0"/>
              <a:buChar char="•"/>
              <a:defRPr>
                <a:solidFill>
                  <a:srgbClr val="68676C"/>
                </a:solidFill>
              </a:defRPr>
            </a:lvl2pPr>
            <a:lvl3pPr marL="1143000" indent="-228600">
              <a:buClr>
                <a:srgbClr val="97000C"/>
              </a:buClr>
              <a:buSzPct val="90000"/>
              <a:buFont typeface="Arial" pitchFamily="34" charset="0"/>
              <a:buChar char="•"/>
              <a:defRPr>
                <a:solidFill>
                  <a:srgbClr val="68676C"/>
                </a:solidFill>
              </a:defRPr>
            </a:lvl3pPr>
            <a:lvl4pPr marL="1600200" indent="-228600">
              <a:buClr>
                <a:srgbClr val="97000C"/>
              </a:buClr>
              <a:buSzPct val="90000"/>
              <a:buFont typeface="Arial" pitchFamily="34" charset="0"/>
              <a:buChar char="•"/>
              <a:defRPr>
                <a:solidFill>
                  <a:srgbClr val="68676C"/>
                </a:solidFill>
              </a:defRPr>
            </a:lvl4pPr>
            <a:lvl5pPr marL="2057400" indent="-228600">
              <a:buClr>
                <a:srgbClr val="97000C"/>
              </a:buClr>
              <a:buSzPct val="90000"/>
              <a:buFont typeface="Arial" pitchFamily="34" charset="0"/>
              <a:buChar char="•"/>
              <a:defRPr>
                <a:solidFill>
                  <a:srgbClr val="68676C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7010400" y="64754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A4428DF-875B-4297-A3FE-2FF1E430C5C5}" type="slidenum">
              <a:rPr lang="nl-BE"/>
              <a:pPr/>
              <a:t>‹#›</a:t>
            </a:fld>
            <a:endParaRPr lang="nl-BE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0" y="6491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082D18-8BF0-4818-990D-ED6C380FC00F}" type="datetime1">
              <a:rPr lang="nl-NL" smtClean="0"/>
              <a:t>20-11-2014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234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AD5-0C8D-41E9-8461-FEBEEE0E4184}" type="datetime1">
              <a:rPr lang="nl-NL" smtClean="0"/>
              <a:t>20-11-2014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9428-278B-4AC7-8DAF-42DAB4DA83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299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stijl te bewerken</a:t>
            </a:r>
            <a:endParaRPr lang="nl-BE" dirty="0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E63B57A3-8041-4BC1-AD2D-A726003A28BB}" type="datetime1">
              <a:rPr lang="nl-NL" smtClean="0"/>
              <a:t>20-11-2014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292"/>
                </a:solidFill>
                <a:latin typeface="Calibri" panose="020F0502020204030204" pitchFamily="34" charset="0"/>
              </a:defRPr>
            </a:lvl1pPr>
          </a:lstStyle>
          <a:p>
            <a:fld id="{C451BC8B-5963-4D7C-8E58-FED650AA0184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81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820472" cy="1775048"/>
          </a:xfrm>
        </p:spPr>
        <p:txBody>
          <a:bodyPr>
            <a:normAutofit/>
          </a:bodyPr>
          <a:lstStyle/>
          <a:p>
            <a:r>
              <a:rPr lang="nl-BE" dirty="0" smtClean="0"/>
              <a:t>Lorenz Put: Lorenz.put@student.ap.be</a:t>
            </a:r>
          </a:p>
          <a:p>
            <a:r>
              <a:rPr lang="nl-BE" dirty="0" smtClean="0"/>
              <a:t>Michiel </a:t>
            </a:r>
            <a:r>
              <a:rPr lang="nl-BE" dirty="0"/>
              <a:t>Mulder: </a:t>
            </a:r>
            <a:r>
              <a:rPr lang="nl-BE" dirty="0" smtClean="0"/>
              <a:t>Michiel.Mulder@student.ap.be</a:t>
            </a:r>
            <a:endParaRPr lang="nl-NL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130425"/>
            <a:ext cx="8062664" cy="1470025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Project electronica 3</a:t>
            </a:r>
          </a:p>
        </p:txBody>
      </p:sp>
    </p:spTree>
    <p:extLst>
      <p:ext uri="{BB962C8B-B14F-4D97-AF65-F5344CB8AC3E}">
        <p14:creationId xmlns:p14="http://schemas.microsoft.com/office/powerpoint/2010/main" val="20993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 Eventuele extra’s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lvl="1" indent="-342900"/>
            <a:r>
              <a:rPr lang="nl-NL" dirty="0"/>
              <a:t>Software: </a:t>
            </a:r>
            <a:r>
              <a:rPr lang="nl-NL" dirty="0" smtClean="0"/>
              <a:t>Snelheidsregeling</a:t>
            </a:r>
          </a:p>
          <a:p>
            <a:pPr marL="342900" lvl="1" indent="-342900"/>
            <a:r>
              <a:rPr lang="nl-BE" dirty="0" smtClean="0">
                <a:sym typeface="Wingdings" panose="05000000000000000000" pitchFamily="2" charset="2"/>
              </a:rPr>
              <a:t>Beide H-bruggen maken (IC &amp; met </a:t>
            </a:r>
            <a:r>
              <a:rPr lang="nl-BE" dirty="0" err="1" smtClean="0">
                <a:sym typeface="Wingdings" panose="05000000000000000000" pitchFamily="2" charset="2"/>
              </a:rPr>
              <a:t>MOSFET’s</a:t>
            </a:r>
            <a:r>
              <a:rPr lang="nl-BE" dirty="0" smtClean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428DF-875B-4297-A3FE-2FF1E430C5C5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F082D18-8BF0-4818-990D-ED6C380FC00F}" type="datetime1">
              <a:rPr lang="nl-NL" smtClean="0"/>
              <a:t>20-11-2014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7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130425"/>
            <a:ext cx="8062664" cy="1470025"/>
          </a:xfrm>
        </p:spPr>
        <p:txBody>
          <a:bodyPr/>
          <a:lstStyle/>
          <a:p>
            <a:pPr algn="ctr" eaLnBrk="1" hangingPunct="1"/>
            <a:r>
              <a:rPr lang="en-US" sz="4000" dirty="0" err="1" smtClean="0"/>
              <a:t>Vragen</a:t>
            </a:r>
            <a:r>
              <a:rPr lang="en-US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73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130425"/>
            <a:ext cx="8062664" cy="1470025"/>
          </a:xfrm>
        </p:spPr>
        <p:txBody>
          <a:bodyPr/>
          <a:lstStyle/>
          <a:p>
            <a:pPr algn="ctr" eaLnBrk="1" hangingPunct="1"/>
            <a:r>
              <a:rPr lang="en-US" sz="4000" dirty="0" err="1" smtClean="0"/>
              <a:t>Einde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4660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161364"/>
            <a:ext cx="7699375" cy="760973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/>
            </a:r>
            <a:br>
              <a:rPr lang="nl-BE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" y="1151072"/>
            <a:ext cx="898390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23528" y="0"/>
            <a:ext cx="871296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8676C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4245A98-4B08-4E50-8CD8-081A7D8537EB}" type="datetime1">
              <a:rPr lang="nl-NL" smtClean="0"/>
              <a:t>20-11-2014</a:t>
            </a:fld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428DF-875B-4297-A3FE-2FF1E430C5C5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8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Tussentijdse evaluatie</a:t>
            </a:r>
            <a:br>
              <a:rPr lang="nl-BE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Wat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hebben</a:t>
            </a:r>
            <a:r>
              <a:rPr lang="en-US" dirty="0" smtClean="0">
                <a:sym typeface="Wingdings" panose="05000000000000000000" pitchFamily="2" charset="2"/>
              </a:rPr>
              <a:t> we al </a:t>
            </a:r>
            <a:r>
              <a:rPr lang="en-US" dirty="0" err="1" smtClean="0">
                <a:sym typeface="Wingdings" panose="05000000000000000000" pitchFamily="2" charset="2"/>
              </a:rPr>
              <a:t>bereikt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Wat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moeten</a:t>
            </a:r>
            <a:r>
              <a:rPr lang="en-US" dirty="0" smtClean="0">
                <a:sym typeface="Wingdings" panose="05000000000000000000" pitchFamily="2" charset="2"/>
              </a:rPr>
              <a:t> we nog </a:t>
            </a:r>
            <a:r>
              <a:rPr lang="en-US" dirty="0" err="1" smtClean="0">
                <a:sym typeface="Wingdings" panose="05000000000000000000" pitchFamily="2" charset="2"/>
              </a:rPr>
              <a:t>doen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5145E2E-5F73-40A7-B0BB-BB39650BF2CB}" type="datetime1">
              <a:rPr lang="nl-NL" smtClean="0"/>
              <a:t>20-11-2014</a:t>
            </a:fld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428DF-875B-4297-A3FE-2FF1E430C5C5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79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 Wat hebben we al bereikt?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1" y="1166214"/>
            <a:ext cx="4406774" cy="24788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5145E2E-5F73-40A7-B0BB-BB39650BF2CB}" type="datetime1">
              <a:rPr lang="nl-NL" smtClean="0"/>
              <a:t>20-11-2014</a:t>
            </a:fld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428DF-875B-4297-A3FE-2FF1E430C5C5}" type="slidenum">
              <a:rPr lang="nl-BE" smtClean="0"/>
              <a:pPr/>
              <a:t>4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1190555"/>
            <a:ext cx="4275981" cy="245446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0" y="3944137"/>
            <a:ext cx="4406775" cy="2436627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3938546"/>
            <a:ext cx="4315972" cy="24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428DF-875B-4297-A3FE-2FF1E430C5C5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F082D18-8BF0-4818-990D-ED6C380FC00F}" type="datetime1">
              <a:rPr lang="nl-NL" smtClean="0"/>
              <a:t>20-11-2014</a:t>
            </a:fld>
            <a:endParaRPr lang="nl-BE"/>
          </a:p>
        </p:txBody>
      </p:sp>
      <p:pic>
        <p:nvPicPr>
          <p:cNvPr id="6" name="Tijdelijke aanduiding voor inhoud 5" descr="http://prosje.be/CO/Schemas/H-brugVI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9"/>
          <a:stretch/>
        </p:blipFill>
        <p:spPr bwMode="auto">
          <a:xfrm>
            <a:off x="1782433" y="1268413"/>
            <a:ext cx="5496585" cy="52562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45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 Wat hebben we al bereikt?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5145E2E-5F73-40A7-B0BB-BB39650BF2CB}" type="datetime1">
              <a:rPr lang="nl-NL" smtClean="0"/>
              <a:t>20-11-2014</a:t>
            </a:fld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428DF-875B-4297-A3FE-2FF1E430C5C5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1. Wat hebben we al bereikt?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5145E2E-5F73-40A7-B0BB-BB39650BF2CB}" type="datetime1">
              <a:rPr lang="nl-NL" smtClean="0"/>
              <a:t>20-11-2014</a:t>
            </a:fld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428DF-875B-4297-A3FE-2FF1E430C5C5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124744"/>
            <a:ext cx="8435280" cy="5256584"/>
          </a:xfrm>
        </p:spPr>
        <p:txBody>
          <a:bodyPr/>
          <a:lstStyle/>
          <a:p>
            <a:r>
              <a:rPr lang="nl-NL" dirty="0" smtClean="0"/>
              <a:t>Week 3 </a:t>
            </a:r>
          </a:p>
          <a:p>
            <a:pPr lvl="1"/>
            <a:r>
              <a:rPr lang="nl-NL" dirty="0" smtClean="0"/>
              <a:t>Verbeteren projectplan</a:t>
            </a:r>
          </a:p>
          <a:p>
            <a:r>
              <a:rPr lang="nl-NL" dirty="0" smtClean="0"/>
              <a:t>Week 3 - 4 - 5</a:t>
            </a:r>
          </a:p>
          <a:p>
            <a:pPr lvl="1"/>
            <a:r>
              <a:rPr lang="nl-NL" dirty="0" smtClean="0"/>
              <a:t>Inventaris componenten</a:t>
            </a:r>
          </a:p>
          <a:p>
            <a:pPr lvl="1"/>
            <a:r>
              <a:rPr lang="nl-NL" dirty="0" smtClean="0"/>
              <a:t>Vergaren van kennis</a:t>
            </a:r>
          </a:p>
          <a:p>
            <a:r>
              <a:rPr lang="nl-NL" dirty="0" smtClean="0"/>
              <a:t>Week 5 - 6 </a:t>
            </a:r>
          </a:p>
          <a:p>
            <a:pPr lvl="1"/>
            <a:r>
              <a:rPr lang="nl-NL" dirty="0" smtClean="0"/>
              <a:t>Testschema multisim</a:t>
            </a:r>
          </a:p>
          <a:p>
            <a:r>
              <a:rPr lang="nl-NL" dirty="0" smtClean="0"/>
              <a:t>Week 6 – 7 - 8</a:t>
            </a:r>
          </a:p>
          <a:p>
            <a:pPr lvl="1"/>
            <a:r>
              <a:rPr lang="nl-NL" dirty="0" smtClean="0"/>
              <a:t>Testschakeling breadbord</a:t>
            </a:r>
          </a:p>
          <a:p>
            <a:pPr lvl="1"/>
            <a:r>
              <a:rPr lang="nl-NL" dirty="0" smtClean="0"/>
              <a:t>Ontwerpen van software</a:t>
            </a:r>
          </a:p>
          <a:p>
            <a:pPr marL="0" indent="0">
              <a:buNone/>
            </a:pPr>
            <a:r>
              <a:rPr lang="nl-NL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03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 Wat moeten we nog doen 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435280" cy="5589240"/>
          </a:xfrm>
        </p:spPr>
        <p:txBody>
          <a:bodyPr/>
          <a:lstStyle/>
          <a:p>
            <a:r>
              <a:rPr lang="nl-NL" dirty="0" smtClean="0"/>
              <a:t>Week 8- 9</a:t>
            </a:r>
          </a:p>
          <a:p>
            <a:pPr lvl="1"/>
            <a:r>
              <a:rPr lang="nl-NL" dirty="0" smtClean="0"/>
              <a:t>Matrixboard solderen  + testen</a:t>
            </a:r>
          </a:p>
          <a:p>
            <a:pPr lvl="1"/>
            <a:r>
              <a:rPr lang="nl-NL" dirty="0" smtClean="0"/>
              <a:t>Controle van de software</a:t>
            </a:r>
          </a:p>
          <a:p>
            <a:r>
              <a:rPr lang="nl-NL" dirty="0" smtClean="0"/>
              <a:t>Week 10</a:t>
            </a:r>
          </a:p>
          <a:p>
            <a:pPr lvl="1"/>
            <a:r>
              <a:rPr lang="nl-NL" dirty="0" smtClean="0"/>
              <a:t>Combineren hardware/software </a:t>
            </a:r>
          </a:p>
          <a:p>
            <a:pPr lvl="1"/>
            <a:r>
              <a:rPr lang="nl-NL" dirty="0"/>
              <a:t>G</a:t>
            </a:r>
            <a:r>
              <a:rPr lang="nl-NL" dirty="0" smtClean="0"/>
              <a:t>rondig testen</a:t>
            </a:r>
          </a:p>
          <a:p>
            <a:pPr marL="342900" lvl="1" indent="-342900"/>
            <a:r>
              <a:rPr lang="nl-NL" dirty="0" smtClean="0"/>
              <a:t>Week  11-12</a:t>
            </a:r>
          </a:p>
          <a:p>
            <a:pPr marL="742950" lvl="2" indent="-342900"/>
            <a:r>
              <a:rPr lang="nl-NL" sz="2400" dirty="0"/>
              <a:t>Werking U</a:t>
            </a:r>
            <a:r>
              <a:rPr lang="nl-NL" sz="2400" dirty="0" smtClean="0"/>
              <a:t>ltiboard</a:t>
            </a:r>
            <a:endParaRPr lang="nl-NL" sz="2400" dirty="0"/>
          </a:p>
          <a:p>
            <a:pPr lvl="1"/>
            <a:r>
              <a:rPr lang="nl-NL" dirty="0"/>
              <a:t>Ontwerpen </a:t>
            </a:r>
            <a:r>
              <a:rPr lang="nl-NL" dirty="0" smtClean="0"/>
              <a:t>van PCB + doorsturen</a:t>
            </a:r>
          </a:p>
          <a:p>
            <a:r>
              <a:rPr lang="nl-NL" dirty="0" smtClean="0"/>
              <a:t>Week 13</a:t>
            </a:r>
          </a:p>
          <a:p>
            <a:pPr lvl="1"/>
            <a:r>
              <a:rPr lang="nl-NL" dirty="0" smtClean="0"/>
              <a:t>Samenstellen eindrapport en presentatie</a:t>
            </a:r>
          </a:p>
          <a:p>
            <a:pPr lvl="1"/>
            <a:r>
              <a:rPr lang="nl-NL" dirty="0" smtClean="0"/>
              <a:t>Reserve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428DF-875B-4297-A3FE-2FF1E430C5C5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F082D18-8BF0-4818-990D-ED6C380FC00F}" type="datetime1">
              <a:rPr lang="nl-NL" smtClean="0"/>
              <a:t>20-11-2014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06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Overzicht : Gantt-chart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5145E2E-5F73-40A7-B0BB-BB39650BF2CB}" type="datetime1">
              <a:rPr lang="nl-NL" smtClean="0"/>
              <a:t>20-11-2014</a:t>
            </a:fld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428DF-875B-4297-A3FE-2FF1E430C5C5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3"/>
          <a:stretch/>
        </p:blipFill>
        <p:spPr bwMode="auto">
          <a:xfrm>
            <a:off x="251520" y="1124744"/>
            <a:ext cx="8593807" cy="44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" t="84375" r="89" b="8894"/>
          <a:stretch/>
        </p:blipFill>
        <p:spPr bwMode="auto">
          <a:xfrm>
            <a:off x="251520" y="5396545"/>
            <a:ext cx="8593808" cy="32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1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P">
      <a:dk1>
        <a:srgbClr val="3F3F3F"/>
      </a:dk1>
      <a:lt1>
        <a:srgbClr val="FFFFFF"/>
      </a:lt1>
      <a:dk2>
        <a:srgbClr val="97000C"/>
      </a:dk2>
      <a:lt2>
        <a:srgbClr val="EEECE1"/>
      </a:lt2>
      <a:accent1>
        <a:srgbClr val="BF0009"/>
      </a:accent1>
      <a:accent2>
        <a:srgbClr val="DE9700"/>
      </a:accent2>
      <a:accent3>
        <a:srgbClr val="950074"/>
      </a:accent3>
      <a:accent4>
        <a:srgbClr val="50A0AD"/>
      </a:accent4>
      <a:accent5>
        <a:srgbClr val="62985B"/>
      </a:accent5>
      <a:accent6>
        <a:srgbClr val="7F6E68"/>
      </a:accent6>
      <a:hlink>
        <a:srgbClr val="7F7F7F"/>
      </a:hlink>
      <a:folHlink>
        <a:srgbClr val="7F7F7F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2EA63B44A4F4496C3778D4D31EA29" ma:contentTypeVersion="0" ma:contentTypeDescription="Een nieuw document maken." ma:contentTypeScope="" ma:versionID="5954a91e1ae5d20a6e5c2b27c81644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6d9bbffccbd47dc6efa087de471f9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681255-1CB4-436E-AE89-5BD0D39A2B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F9915-4282-465F-8EF6-E49DF2707569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ACCDF5-1E3D-4B50-96F2-768596DAFF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Words>169</Words>
  <Application>Microsoft Office PowerPoint</Application>
  <PresentationFormat>On-screen Show (4:3)</PresentationFormat>
  <Paragraphs>67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Kantoorthema</vt:lpstr>
      <vt:lpstr>Project electronica 3</vt:lpstr>
      <vt:lpstr> </vt:lpstr>
      <vt:lpstr>Tussentijdse evaluatie </vt:lpstr>
      <vt:lpstr>1. Wat hebben we al bereikt?</vt:lpstr>
      <vt:lpstr>PowerPoint Presentation</vt:lpstr>
      <vt:lpstr>1. Wat hebben we al bereikt?</vt:lpstr>
      <vt:lpstr>1. Wat hebben we al bereikt?</vt:lpstr>
      <vt:lpstr>2. Wat moeten we nog doen ?</vt:lpstr>
      <vt:lpstr>Overzicht : Gantt-chart</vt:lpstr>
      <vt:lpstr>3. Eventuele extra’s</vt:lpstr>
      <vt:lpstr>Vragen?</vt:lpstr>
      <vt:lpstr>Einde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Yves Masset</dc:creator>
  <cp:lastModifiedBy>Lorenz Put</cp:lastModifiedBy>
  <cp:revision>185</cp:revision>
  <dcterms:created xsi:type="dcterms:W3CDTF">2013-03-08T10:37:44Z</dcterms:created>
  <dcterms:modified xsi:type="dcterms:W3CDTF">2014-11-20T10:45:36Z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0x0101009272EA63B44A4F4496C3778D4D31EA29</vt:lpwstr>
  </property>
  <property fmtid="{D5CDD505-2E9C-101B-9397-08002B2CF9AE}" pid="3" name="IsMyDocuments">
    <vt:bool>true</vt:bool>
  </property>
</Properties>
</file>