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sldIdLst>
    <p:sldId id="355" r:id="rId5"/>
    <p:sldId id="354" r:id="rId6"/>
    <p:sldId id="365" r:id="rId7"/>
    <p:sldId id="368" r:id="rId8"/>
    <p:sldId id="366" r:id="rId9"/>
    <p:sldId id="359" r:id="rId10"/>
    <p:sldId id="319" r:id="rId11"/>
    <p:sldId id="361" r:id="rId12"/>
    <p:sldId id="362" r:id="rId13"/>
    <p:sldId id="363" r:id="rId14"/>
    <p:sldId id="367" r:id="rId15"/>
    <p:sldId id="369" r:id="rId16"/>
    <p:sldId id="370" r:id="rId17"/>
    <p:sldId id="357" r:id="rId18"/>
    <p:sldId id="358" r:id="rId19"/>
  </p:sldIdLst>
  <p:sldSz cx="9144000" cy="6858000" type="screen4x3"/>
  <p:notesSz cx="6858000" cy="9144000"/>
  <p:defaultTextStyle>
    <a:defPPr>
      <a:defRPr lang="nl-B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67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74182" autoAdjust="0"/>
  </p:normalViewPr>
  <p:slideViewPr>
    <p:cSldViewPr>
      <p:cViewPr varScale="1">
        <p:scale>
          <a:sx n="98" d="100"/>
          <a:sy n="98" d="100"/>
        </p:scale>
        <p:origin x="1980" y="90"/>
      </p:cViewPr>
      <p:guideLst>
        <p:guide orient="horz" pos="2160"/>
        <p:guide pos="2880"/>
      </p:guideLst>
    </p:cSldViewPr>
  </p:slideViewPr>
  <p:outlineViewPr>
    <p:cViewPr>
      <p:scale>
        <a:sx n="33" d="100"/>
        <a:sy n="33" d="100"/>
      </p:scale>
      <p:origin x="30" y="2192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C6F2B-9188-4AF6-90CA-00E5DDD09900}" type="datetimeFigureOut">
              <a:rPr lang="nl-NL" smtClean="0"/>
              <a:t>12-2-2015</a:t>
            </a:fld>
            <a:endParaRPr lang="nl-NL"/>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9DE58-D4DC-4938-B4AD-92DECBB586F8}" type="slidenum">
              <a:rPr lang="nl-NL" smtClean="0"/>
              <a:t>‹nr.›</a:t>
            </a:fld>
            <a:endParaRPr lang="nl-NL"/>
          </a:p>
        </p:txBody>
      </p:sp>
    </p:spTree>
    <p:extLst>
      <p:ext uri="{BB962C8B-B14F-4D97-AF65-F5344CB8AC3E}">
        <p14:creationId xmlns:p14="http://schemas.microsoft.com/office/powerpoint/2010/main" val="311318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2</a:t>
            </a:fld>
            <a:endParaRPr lang="nl-NL"/>
          </a:p>
        </p:txBody>
      </p:sp>
    </p:spTree>
    <p:extLst>
      <p:ext uri="{BB962C8B-B14F-4D97-AF65-F5344CB8AC3E}">
        <p14:creationId xmlns:p14="http://schemas.microsoft.com/office/powerpoint/2010/main" val="2427551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smtClean="0"/>
              <a:t>Verderzetting vorig</a:t>
            </a:r>
            <a:r>
              <a:rPr lang="nl-BE" baseline="0" dirty="0" smtClean="0"/>
              <a:t> semester</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3</a:t>
            </a:fld>
            <a:endParaRPr lang="nl-NL"/>
          </a:p>
        </p:txBody>
      </p:sp>
    </p:spTree>
    <p:extLst>
      <p:ext uri="{BB962C8B-B14F-4D97-AF65-F5344CB8AC3E}">
        <p14:creationId xmlns:p14="http://schemas.microsoft.com/office/powerpoint/2010/main" val="3127864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baseline="0" dirty="0" smtClean="0"/>
              <a:t>Projectplan… hierna verbeteren</a:t>
            </a:r>
          </a:p>
          <a:p>
            <a:pPr marL="171450" indent="-171450">
              <a:buFontTx/>
              <a:buChar char="-"/>
            </a:pPr>
            <a:r>
              <a:rPr lang="nl-BE" baseline="0" dirty="0" smtClean="0"/>
              <a:t>Lossolderen matrixboard</a:t>
            </a:r>
          </a:p>
          <a:p>
            <a:pPr marL="628650" lvl="1" indent="-171450">
              <a:buFontTx/>
              <a:buChar char="-"/>
            </a:pPr>
            <a:r>
              <a:rPr lang="nl-BE" baseline="0" dirty="0" smtClean="0">
                <a:sym typeface="Wingdings" panose="05000000000000000000" pitchFamily="2" charset="2"/>
              </a:rPr>
              <a:t> componenten testen</a:t>
            </a:r>
          </a:p>
          <a:p>
            <a:pPr marL="171450" lvl="0" indent="-171450">
              <a:buFontTx/>
              <a:buChar char="-"/>
            </a:pPr>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4</a:t>
            </a:fld>
            <a:endParaRPr lang="nl-NL"/>
          </a:p>
        </p:txBody>
      </p:sp>
    </p:spTree>
    <p:extLst>
      <p:ext uri="{BB962C8B-B14F-4D97-AF65-F5344CB8AC3E}">
        <p14:creationId xmlns:p14="http://schemas.microsoft.com/office/powerpoint/2010/main" val="2629727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smtClean="0"/>
              <a:t>Auto</a:t>
            </a:r>
            <a:r>
              <a:rPr lang="nl-BE" baseline="0" dirty="0" smtClean="0"/>
              <a:t> hebben we al</a:t>
            </a:r>
          </a:p>
          <a:p>
            <a:pPr marL="171450" indent="-171450">
              <a:buFontTx/>
              <a:buChar char="-"/>
            </a:pPr>
            <a:r>
              <a:rPr lang="nl-BE" baseline="0" dirty="0" smtClean="0"/>
              <a:t>Nu manier om autonoom te maken</a:t>
            </a:r>
          </a:p>
          <a:p>
            <a:pPr marL="628650" lvl="1" indent="-171450">
              <a:buFontTx/>
              <a:buChar char="-"/>
            </a:pPr>
            <a:r>
              <a:rPr lang="nl-BE" baseline="0" dirty="0" smtClean="0">
                <a:sym typeface="Wingdings" panose="05000000000000000000" pitchFamily="2" charset="2"/>
              </a:rPr>
              <a:t> Sensoren</a:t>
            </a:r>
          </a:p>
          <a:p>
            <a:pPr marL="171450" lvl="0" indent="-171450">
              <a:buFontTx/>
              <a:buChar char="-"/>
            </a:pPr>
            <a:r>
              <a:rPr lang="nl-BE" baseline="0" dirty="0" smtClean="0">
                <a:sym typeface="Wingdings" panose="05000000000000000000" pitchFamily="2" charset="2"/>
              </a:rPr>
              <a:t>Hoe?</a:t>
            </a:r>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5</a:t>
            </a:fld>
            <a:endParaRPr lang="nl-NL"/>
          </a:p>
        </p:txBody>
      </p:sp>
    </p:spTree>
    <p:extLst>
      <p:ext uri="{BB962C8B-B14F-4D97-AF65-F5344CB8AC3E}">
        <p14:creationId xmlns:p14="http://schemas.microsoft.com/office/powerpoint/2010/main" val="1149961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Met</a:t>
            </a:r>
            <a:r>
              <a:rPr lang="nl-BE" baseline="0" dirty="0" smtClean="0"/>
              <a:t> dit als hoofdvraag aan het project werken.</a:t>
            </a:r>
            <a:endParaRPr lang="nl-NL" dirty="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6</a:t>
            </a:fld>
            <a:endParaRPr lang="nl-NL"/>
          </a:p>
        </p:txBody>
      </p:sp>
    </p:spTree>
    <p:extLst>
      <p:ext uri="{BB962C8B-B14F-4D97-AF65-F5344CB8AC3E}">
        <p14:creationId xmlns:p14="http://schemas.microsoft.com/office/powerpoint/2010/main" val="665762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4999B6D-56A4-4425-96DF-221B54E895EE}" type="slidenum">
              <a:rPr lang="en-US" smtClean="0"/>
              <a:pPr/>
              <a:t>7</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dirty="0" smtClean="0">
              <a:latin typeface="Arial" pitchFamily="34" charset="0"/>
              <a:cs typeface="Arial" pitchFamily="34" charset="0"/>
            </a:endParaRPr>
          </a:p>
        </p:txBody>
      </p:sp>
    </p:spTree>
    <p:extLst>
      <p:ext uri="{BB962C8B-B14F-4D97-AF65-F5344CB8AC3E}">
        <p14:creationId xmlns:p14="http://schemas.microsoft.com/office/powerpoint/2010/main" val="1096815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200" kern="1200" dirty="0" smtClean="0">
                <a:solidFill>
                  <a:schemeClr val="tx1"/>
                </a:solidFill>
                <a:effectLst/>
                <a:latin typeface="+mn-lt"/>
                <a:ea typeface="+mn-ea"/>
                <a:cs typeface="+mn-cs"/>
              </a:rPr>
              <a:t>De Gantt-chart geeft de tak planning van de mindmap weer in functie van de tijd. Op deze manier krijgen we een beter overzicht van de totale beschikbare tijd en kunnen we alle deelproblemen zo efficiënt mogelijk plannen. </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Het eerste deel van de Gantt-chart focust zich vooral op het maken en presenteren van het projectplan. Extra info omtrent dit zou overbodig zijn, daarom wijden we hier ook niet verder over uit.</a:t>
            </a:r>
          </a:p>
          <a:p>
            <a:r>
              <a:rPr lang="nl-NL" sz="1200" kern="1200" dirty="0" smtClean="0">
                <a:solidFill>
                  <a:schemeClr val="tx1"/>
                </a:solidFill>
                <a:effectLst/>
                <a:latin typeface="+mn-lt"/>
                <a:ea typeface="+mn-ea"/>
                <a:cs typeface="+mn-cs"/>
              </a:rPr>
              <a:t>Verder hebben we dan nog componenten verzamelen en informatie vergaren. Tijdens deze fase is het vooral de bedoeling om beslissingen omtrent de componenten die we gaan gebruiken. De juiste beslissing kan echter alleen genomen worden indien er voldoende info vergaard is.</a:t>
            </a:r>
          </a:p>
          <a:p>
            <a:endParaRPr lang="nl-NL" sz="1200" kern="1200" dirty="0" smtClean="0">
              <a:solidFill>
                <a:schemeClr val="tx1"/>
              </a:solidFill>
              <a:effectLst/>
              <a:latin typeface="+mn-lt"/>
              <a:ea typeface="+mn-ea"/>
              <a:cs typeface="+mn-cs"/>
            </a:endParaRPr>
          </a:p>
          <a:p>
            <a:r>
              <a:rPr lang="nl-NL" sz="1200" kern="1200" smtClean="0">
                <a:solidFill>
                  <a:schemeClr val="tx1"/>
                </a:solidFill>
                <a:effectLst/>
                <a:latin typeface="+mn-lt"/>
                <a:ea typeface="+mn-ea"/>
                <a:cs typeface="+mn-cs"/>
              </a:rPr>
              <a:t>Week 3 </a:t>
            </a:r>
            <a:r>
              <a:rPr lang="nl-NL" sz="1200" kern="1200" dirty="0" smtClean="0">
                <a:solidFill>
                  <a:schemeClr val="tx1"/>
                </a:solidFill>
                <a:effectLst/>
                <a:latin typeface="+mn-lt"/>
                <a:ea typeface="+mn-ea"/>
                <a:cs typeface="+mn-cs"/>
              </a:rPr>
              <a:t>van de Gantt-chart focust zich op het hardware gedeelte. Dit omvat het lossolderen van de componenten op het matrixboard, het terug vastsolderen van de componenten op de PCB, het uitvoerig testen van de PCB en het aansluiten en testen van de sensoren.</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Het volgende hoofdpunt omvat het volledige software gedeelte van het project. Wat houdt dit in ?  Als eerste stap is het de bedoeling om een algoritme te maken dat het mogelijk maakt om de eerst nutteloze sensordata om te zetten naar een eenheid waarmee we kunnen werken bijvoorbeeld : centimeter (afstand). Als dit gebeurt is kunnen we beginnen met effectief uitvoeren van de odpracht. Deze opdracht bestaat uit verschillende levels namelijk 1 tot en met 5. Voor een uitleg over de levels verwijs ik naar de inleiding. Voor ons is dit in zeer belangrijk deel. Daarom neemt dit hoofdpunt ook het grootste deel van de totale beschikbare tijd in beslag neemt.</a:t>
            </a:r>
          </a:p>
          <a:p>
            <a:endParaRPr lang="nl-NL" sz="1200" kern="1200" dirty="0" smtClean="0">
              <a:solidFill>
                <a:schemeClr val="tx1"/>
              </a:solidFill>
              <a:effectLst/>
              <a:latin typeface="+mn-lt"/>
              <a:ea typeface="+mn-ea"/>
              <a:cs typeface="+mn-cs"/>
            </a:endParaRPr>
          </a:p>
          <a:p>
            <a:r>
              <a:rPr lang="nl-NL" sz="1200" kern="1200" dirty="0" smtClean="0">
                <a:solidFill>
                  <a:schemeClr val="tx1"/>
                </a:solidFill>
                <a:effectLst/>
                <a:latin typeface="+mn-lt"/>
                <a:ea typeface="+mn-ea"/>
                <a:cs typeface="+mn-cs"/>
              </a:rPr>
              <a:t>In de laatste weken tijd die we nog hebben is het de bedoeling dat we ons we eindrapport en presentatie samenstellen en voorbereiden. </a:t>
            </a:r>
            <a:endParaRPr lang="nl-NL"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9E9DE58-D4DC-4938-B4AD-92DECBB586F8}" type="slidenum">
              <a:rPr lang="nl-NL" smtClean="0"/>
              <a:t>9</a:t>
            </a:fld>
            <a:endParaRPr lang="nl-NL"/>
          </a:p>
        </p:txBody>
      </p:sp>
    </p:spTree>
    <p:extLst>
      <p:ext uri="{BB962C8B-B14F-4D97-AF65-F5344CB8AC3E}">
        <p14:creationId xmlns:p14="http://schemas.microsoft.com/office/powerpoint/2010/main" val="3353391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In</a:t>
            </a:r>
            <a:r>
              <a:rPr lang="nl-NL" baseline="0" dirty="0" smtClean="0"/>
              <a:t> </a:t>
            </a:r>
            <a:r>
              <a:rPr lang="nl-NL" b="1" baseline="0" dirty="0" smtClean="0"/>
              <a:t>Week 8-9 </a:t>
            </a:r>
            <a:r>
              <a:rPr lang="nl-NL" b="0" baseline="0" dirty="0" smtClean="0"/>
              <a:t>blijven de taken gesplitst. De software wordt door één iemand nagekeken terwijl de andere persoon de schakeling op een matrixboard soldeert.</a:t>
            </a:r>
          </a:p>
          <a:p>
            <a:endParaRPr lang="nl-NL" b="0" baseline="0" dirty="0" smtClean="0"/>
          </a:p>
          <a:p>
            <a:r>
              <a:rPr lang="nl-NL" b="0" baseline="0" dirty="0" smtClean="0"/>
              <a:t>In </a:t>
            </a:r>
            <a:r>
              <a:rPr lang="nl-NL" b="1" baseline="0" dirty="0" smtClean="0"/>
              <a:t>Week 10</a:t>
            </a:r>
            <a:r>
              <a:rPr lang="nl-NL" b="0" baseline="0" dirty="0" smtClean="0"/>
              <a:t> wordt de combinatie gemaakt tussen hard – en software en wordt alles grondig uitgetest om eventuele fouten op te sporen zodat die niet in het PCB – ontwerp terecht komen.</a:t>
            </a:r>
          </a:p>
          <a:p>
            <a:endParaRPr lang="nl-NL" b="0" baseline="0" dirty="0" smtClean="0"/>
          </a:p>
          <a:p>
            <a:r>
              <a:rPr lang="nl-NL" b="0" baseline="0" dirty="0" smtClean="0"/>
              <a:t>In </a:t>
            </a:r>
            <a:r>
              <a:rPr lang="nl-NL" b="1" baseline="0" dirty="0" smtClean="0"/>
              <a:t>Week 11-12 </a:t>
            </a:r>
            <a:r>
              <a:rPr lang="nl-NL" b="0" baseline="0" dirty="0" smtClean="0"/>
              <a:t>wordt dan het uiteindelijke ontwerp van PCB gemaakt en doorgestuurd</a:t>
            </a:r>
          </a:p>
          <a:p>
            <a:endParaRPr lang="nl-NL" b="0" baseline="0" dirty="0" smtClean="0"/>
          </a:p>
          <a:p>
            <a:r>
              <a:rPr lang="nl-NL" b="1" baseline="0" dirty="0" smtClean="0"/>
              <a:t>Week 13 </a:t>
            </a:r>
            <a:r>
              <a:rPr lang="nl-NL" b="0" baseline="0" dirty="0" smtClean="0"/>
              <a:t>gebruiken we om ons eindrapport/presenatie te maken. En op deze manier creeren we ook een buffer voor moest het ergens niet volgens plan lopen</a:t>
            </a:r>
            <a:endParaRPr lang="nl-NL" b="1" dirty="0"/>
          </a:p>
        </p:txBody>
      </p:sp>
      <p:sp>
        <p:nvSpPr>
          <p:cNvPr id="4" name="Slide Number Placeholder 3"/>
          <p:cNvSpPr>
            <a:spLocks noGrp="1"/>
          </p:cNvSpPr>
          <p:nvPr>
            <p:ph type="sldNum" sz="quarter" idx="10"/>
          </p:nvPr>
        </p:nvSpPr>
        <p:spPr/>
        <p:txBody>
          <a:bodyPr/>
          <a:lstStyle/>
          <a:p>
            <a:fld id="{49E9DE58-D4DC-4938-B4AD-92DECBB586F8}" type="slidenum">
              <a:rPr lang="nl-NL" smtClean="0"/>
              <a:t>10</a:t>
            </a:fld>
            <a:endParaRPr lang="nl-NL"/>
          </a:p>
        </p:txBody>
      </p:sp>
    </p:spTree>
    <p:extLst>
      <p:ext uri="{BB962C8B-B14F-4D97-AF65-F5344CB8AC3E}">
        <p14:creationId xmlns:p14="http://schemas.microsoft.com/office/powerpoint/2010/main" val="636695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BE" dirty="0" err="1" smtClean="0"/>
              <a:t>Nassi</a:t>
            </a:r>
            <a:r>
              <a:rPr lang="nl-BE" dirty="0" smtClean="0"/>
              <a:t> </a:t>
            </a:r>
            <a:r>
              <a:rPr lang="nl-BE" dirty="0" err="1" smtClean="0"/>
              <a:t>Shneidermann</a:t>
            </a:r>
            <a:r>
              <a:rPr lang="nl-BE" dirty="0" smtClean="0"/>
              <a:t> diagram</a:t>
            </a:r>
          </a:p>
          <a:p>
            <a:pPr marL="171450" indent="-171450">
              <a:buFontTx/>
              <a:buChar char="-"/>
            </a:pPr>
            <a:r>
              <a:rPr lang="nl-BE" dirty="0" smtClean="0"/>
              <a:t>Sequentie </a:t>
            </a:r>
            <a:r>
              <a:rPr lang="nl-BE" dirty="0" smtClean="0">
                <a:sym typeface="Wingdings" panose="05000000000000000000" pitchFamily="2" charset="2"/>
              </a:rPr>
              <a:t> sensoren als invoer</a:t>
            </a:r>
            <a:r>
              <a:rPr lang="nl-BE" baseline="0" dirty="0" smtClean="0">
                <a:sym typeface="Wingdings" panose="05000000000000000000" pitchFamily="2" charset="2"/>
              </a:rPr>
              <a:t> + IR</a:t>
            </a:r>
          </a:p>
          <a:p>
            <a:pPr marL="171450" indent="-171450">
              <a:buFontTx/>
              <a:buChar char="-"/>
            </a:pPr>
            <a:r>
              <a:rPr lang="nl-BE" baseline="0" dirty="0" smtClean="0">
                <a:sym typeface="Wingdings" panose="05000000000000000000" pitchFamily="2" charset="2"/>
              </a:rPr>
              <a:t>Selectie  afstanden sensoren vergelijken</a:t>
            </a:r>
          </a:p>
          <a:p>
            <a:pPr marL="171450" indent="-171450">
              <a:buFontTx/>
              <a:buChar char="-"/>
            </a:pPr>
            <a:r>
              <a:rPr lang="nl-BE" dirty="0" smtClean="0"/>
              <a:t>Iteratie </a:t>
            </a:r>
            <a:r>
              <a:rPr lang="nl-BE" dirty="0" smtClean="0">
                <a:sym typeface="Wingdings" panose="05000000000000000000" pitchFamily="2" charset="2"/>
              </a:rPr>
              <a:t> Afwachten</a:t>
            </a:r>
            <a:r>
              <a:rPr lang="nl-BE" baseline="0" dirty="0" smtClean="0">
                <a:sym typeface="Wingdings" panose="05000000000000000000" pitchFamily="2" charset="2"/>
              </a:rPr>
              <a:t> opdracht voor level en vervolgens levels</a:t>
            </a:r>
            <a:endParaRPr lang="nl-BE" dirty="0" smtClean="0"/>
          </a:p>
        </p:txBody>
      </p:sp>
      <p:sp>
        <p:nvSpPr>
          <p:cNvPr id="4" name="Tijdelijke aanduiding voor dianummer 3"/>
          <p:cNvSpPr>
            <a:spLocks noGrp="1"/>
          </p:cNvSpPr>
          <p:nvPr>
            <p:ph type="sldNum" sz="quarter" idx="10"/>
          </p:nvPr>
        </p:nvSpPr>
        <p:spPr/>
        <p:txBody>
          <a:bodyPr/>
          <a:lstStyle/>
          <a:p>
            <a:fld id="{49E9DE58-D4DC-4938-B4AD-92DECBB586F8}" type="slidenum">
              <a:rPr lang="nl-NL" smtClean="0"/>
              <a:t>12</a:t>
            </a:fld>
            <a:endParaRPr lang="nl-NL"/>
          </a:p>
        </p:txBody>
      </p:sp>
    </p:spTree>
    <p:extLst>
      <p:ext uri="{BB962C8B-B14F-4D97-AF65-F5344CB8AC3E}">
        <p14:creationId xmlns:p14="http://schemas.microsoft.com/office/powerpoint/2010/main" val="1127124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dia">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0"/>
            <a:ext cx="91805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el 1"/>
          <p:cNvSpPr>
            <a:spLocks noGrp="1"/>
          </p:cNvSpPr>
          <p:nvPr>
            <p:ph type="ctrTitle"/>
          </p:nvPr>
        </p:nvSpPr>
        <p:spPr>
          <a:xfrm>
            <a:off x="685800" y="2130425"/>
            <a:ext cx="7772400" cy="1470025"/>
          </a:xfrm>
        </p:spPr>
        <p:txBody>
          <a:bodyPr>
            <a:noAutofit/>
          </a:bodyPr>
          <a:lstStyle>
            <a:lvl1pPr>
              <a:defRPr sz="6000">
                <a:solidFill>
                  <a:schemeClr val="bg1"/>
                </a:solidFill>
              </a:defRPr>
            </a:lvl1pPr>
          </a:lstStyle>
          <a:p>
            <a:r>
              <a:rPr lang="nl-NL" dirty="0" smtClean="0"/>
              <a:t>Klik om de stijl te bewerken</a:t>
            </a:r>
            <a:endParaRPr lang="nl-BE" dirty="0"/>
          </a:p>
        </p:txBody>
      </p:sp>
      <p:sp>
        <p:nvSpPr>
          <p:cNvPr id="3" name="Ondertitel 2"/>
          <p:cNvSpPr>
            <a:spLocks noGrp="1"/>
          </p:cNvSpPr>
          <p:nvPr>
            <p:ph type="subTitle" idx="1"/>
          </p:nvPr>
        </p:nvSpPr>
        <p:spPr>
          <a:xfrm>
            <a:off x="1371600" y="3886200"/>
            <a:ext cx="6400800" cy="1752600"/>
          </a:xfrm>
        </p:spPr>
        <p:txBody>
          <a:bodyPr>
            <a:normAutofit/>
          </a:bodyPr>
          <a:lstStyle>
            <a:lvl1pPr marL="0" indent="0" algn="ctr">
              <a:buNone/>
              <a:defRPr sz="3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smtClean="0"/>
              <a:t>Klik om de ondertitelstijl van het model te bewerken</a:t>
            </a:r>
            <a:endParaRPr lang="nl-BE" dirty="0"/>
          </a:p>
        </p:txBody>
      </p:sp>
      <p:sp>
        <p:nvSpPr>
          <p:cNvPr id="5" name="Tijdelijke aanduiding voor dianummer 5"/>
          <p:cNvSpPr>
            <a:spLocks noGrp="1"/>
          </p:cNvSpPr>
          <p:nvPr>
            <p:ph type="sldNum" sz="quarter" idx="10"/>
          </p:nvPr>
        </p:nvSpPr>
        <p:spPr>
          <a:xfrm>
            <a:off x="6902450" y="6356350"/>
            <a:ext cx="2133600" cy="365125"/>
          </a:xfrm>
        </p:spPr>
        <p:txBody>
          <a:bodyPr/>
          <a:lstStyle>
            <a:lvl1pPr>
              <a:defRPr>
                <a:solidFill>
                  <a:schemeClr val="bg1"/>
                </a:solidFill>
              </a:defRPr>
            </a:lvl1pPr>
          </a:lstStyle>
          <a:p>
            <a:fld id="{E87F58C6-F70F-4FDA-BA4A-80693014C44D}" type="slidenum">
              <a:rPr lang="nl-BE"/>
              <a:pPr/>
              <a:t>‹nr.›</a:t>
            </a:fld>
            <a:endParaRPr lang="nl-BE" dirty="0"/>
          </a:p>
        </p:txBody>
      </p:sp>
    </p:spTree>
    <p:extLst>
      <p:ext uri="{BB962C8B-B14F-4D97-AF65-F5344CB8AC3E}">
        <p14:creationId xmlns:p14="http://schemas.microsoft.com/office/powerpoint/2010/main" val="97946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el en objec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el 1"/>
          <p:cNvSpPr>
            <a:spLocks noGrp="1"/>
          </p:cNvSpPr>
          <p:nvPr>
            <p:ph type="title"/>
          </p:nvPr>
        </p:nvSpPr>
        <p:spPr>
          <a:xfrm>
            <a:off x="323528" y="0"/>
            <a:ext cx="8712968" cy="1143000"/>
          </a:xfrm>
        </p:spPr>
        <p:txBody>
          <a:bodyPr>
            <a:normAutofit/>
          </a:bodyPr>
          <a:lstStyle>
            <a:lvl1pPr algn="l">
              <a:defRPr sz="3600">
                <a:solidFill>
                  <a:srgbClr val="68676C"/>
                </a:solidFill>
              </a:defRPr>
            </a:lvl1pPr>
          </a:lstStyle>
          <a:p>
            <a:r>
              <a:rPr lang="nl-NL" dirty="0" smtClean="0"/>
              <a:t>Klik om de stijl te bewerken</a:t>
            </a:r>
            <a:endParaRPr lang="nl-BE" dirty="0"/>
          </a:p>
        </p:txBody>
      </p:sp>
      <p:sp>
        <p:nvSpPr>
          <p:cNvPr id="3" name="Tijdelijke aanduiding voor inhoud 2"/>
          <p:cNvSpPr>
            <a:spLocks noGrp="1"/>
          </p:cNvSpPr>
          <p:nvPr>
            <p:ph idx="1"/>
          </p:nvPr>
        </p:nvSpPr>
        <p:spPr>
          <a:xfrm>
            <a:off x="313184" y="1268760"/>
            <a:ext cx="8435280" cy="5256584"/>
          </a:xfrm>
        </p:spPr>
        <p:txBody>
          <a:bodyPr/>
          <a:lstStyle>
            <a:lvl1pPr>
              <a:buClr>
                <a:srgbClr val="97000C"/>
              </a:buClr>
              <a:buSzPct val="90000"/>
              <a:defRPr>
                <a:solidFill>
                  <a:srgbClr val="68676C"/>
                </a:solidFill>
              </a:defRPr>
            </a:lvl1pPr>
            <a:lvl2pPr marL="742950" indent="-285750">
              <a:buClr>
                <a:srgbClr val="97000C"/>
              </a:buClr>
              <a:buSzPct val="90000"/>
              <a:buFont typeface="Arial" pitchFamily="34" charset="0"/>
              <a:buChar char="•"/>
              <a:defRPr>
                <a:solidFill>
                  <a:srgbClr val="68676C"/>
                </a:solidFill>
              </a:defRPr>
            </a:lvl2pPr>
            <a:lvl3pPr marL="1143000" indent="-228600">
              <a:buClr>
                <a:srgbClr val="97000C"/>
              </a:buClr>
              <a:buSzPct val="90000"/>
              <a:buFont typeface="Arial" pitchFamily="34" charset="0"/>
              <a:buChar char="•"/>
              <a:defRPr>
                <a:solidFill>
                  <a:srgbClr val="68676C"/>
                </a:solidFill>
              </a:defRPr>
            </a:lvl3pPr>
            <a:lvl4pPr marL="1600200" indent="-228600">
              <a:buClr>
                <a:srgbClr val="97000C"/>
              </a:buClr>
              <a:buSzPct val="90000"/>
              <a:buFont typeface="Arial" pitchFamily="34" charset="0"/>
              <a:buChar char="•"/>
              <a:defRPr>
                <a:solidFill>
                  <a:srgbClr val="68676C"/>
                </a:solidFill>
              </a:defRPr>
            </a:lvl4pPr>
            <a:lvl5pPr marL="2057400" indent="-228600">
              <a:buClr>
                <a:srgbClr val="97000C"/>
              </a:buClr>
              <a:buSzPct val="90000"/>
              <a:buFont typeface="Arial" pitchFamily="34" charset="0"/>
              <a:buChar char="•"/>
              <a:defRPr>
                <a:solidFill>
                  <a:srgbClr val="68676C"/>
                </a:solidFill>
              </a:defRPr>
            </a:lvl5p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5" name="Tijdelijke aanduiding voor dianummer 5"/>
          <p:cNvSpPr>
            <a:spLocks noGrp="1"/>
          </p:cNvSpPr>
          <p:nvPr>
            <p:ph type="sldNum" sz="quarter" idx="10"/>
          </p:nvPr>
        </p:nvSpPr>
        <p:spPr>
          <a:xfrm>
            <a:off x="7010400" y="6475413"/>
            <a:ext cx="2133600" cy="365125"/>
          </a:xfrm>
        </p:spPr>
        <p:txBody>
          <a:bodyPr/>
          <a:lstStyle>
            <a:lvl1pPr>
              <a:defRPr/>
            </a:lvl1pPr>
          </a:lstStyle>
          <a:p>
            <a:fld id="{5A4428DF-875B-4297-A3FE-2FF1E430C5C5}" type="slidenum">
              <a:rPr lang="nl-BE"/>
              <a:pPr/>
              <a:t>‹nr.›</a:t>
            </a:fld>
            <a:endParaRPr lang="nl-BE"/>
          </a:p>
        </p:txBody>
      </p:sp>
      <p:sp>
        <p:nvSpPr>
          <p:cNvPr id="6" name="Tijdelijke aanduiding voor datum 3"/>
          <p:cNvSpPr>
            <a:spLocks noGrp="1"/>
          </p:cNvSpPr>
          <p:nvPr>
            <p:ph type="dt" sz="half" idx="2"/>
          </p:nvPr>
        </p:nvSpPr>
        <p:spPr>
          <a:xfrm>
            <a:off x="0" y="6491668"/>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F082D18-8BF0-4818-990D-ED6C380FC00F}" type="datetime1">
              <a:rPr lang="nl-NL" smtClean="0"/>
              <a:t>12-2-2015</a:t>
            </a:fld>
            <a:endParaRPr lang="nl-BE"/>
          </a:p>
        </p:txBody>
      </p:sp>
    </p:spTree>
    <p:extLst>
      <p:ext uri="{BB962C8B-B14F-4D97-AF65-F5344CB8AC3E}">
        <p14:creationId xmlns:p14="http://schemas.microsoft.com/office/powerpoint/2010/main" val="202234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623888" y="1709738"/>
            <a:ext cx="7886700" cy="2852737"/>
          </a:xfrm>
        </p:spPr>
        <p:txBody>
          <a:bodyPr anchor="b"/>
          <a:lstStyle>
            <a:lvl1pPr>
              <a:defRPr sz="4400"/>
            </a:lvl1pPr>
          </a:lstStyle>
          <a:p>
            <a:r>
              <a:rPr lang="nl-NL" dirty="0" smtClean="0"/>
              <a:t>Klik om de stijl te bewerken</a:t>
            </a:r>
            <a:endParaRPr lang="nl-BE" dirty="0"/>
          </a:p>
        </p:txBody>
      </p:sp>
      <p:sp>
        <p:nvSpPr>
          <p:cNvPr id="3" name="Tijdelijke aanduiding voor tekst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smtClean="0"/>
              <a:t>Klik om de modelstijlen te bewerken</a:t>
            </a:r>
          </a:p>
        </p:txBody>
      </p:sp>
      <p:sp>
        <p:nvSpPr>
          <p:cNvPr id="4" name="Tijdelijke aanduiding voor datum 3"/>
          <p:cNvSpPr>
            <a:spLocks noGrp="1"/>
          </p:cNvSpPr>
          <p:nvPr>
            <p:ph type="dt" sz="half" idx="10"/>
          </p:nvPr>
        </p:nvSpPr>
        <p:spPr/>
        <p:txBody>
          <a:bodyPr/>
          <a:lstStyle/>
          <a:p>
            <a:fld id="{CA099AD5-0C8D-41E9-8461-FEBEEE0E4184}" type="datetime1">
              <a:rPr lang="nl-NL" smtClean="0"/>
              <a:t>12-2-2015</a:t>
            </a:fld>
            <a:endParaRPr lang="nl-BE" dirty="0"/>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C23C9428-278B-4AC7-8DAF-42DAB4DA8378}" type="slidenum">
              <a:rPr lang="nl-BE" smtClean="0"/>
              <a:t>‹nr.›</a:t>
            </a:fld>
            <a:endParaRPr lang="nl-BE"/>
          </a:p>
        </p:txBody>
      </p:sp>
    </p:spTree>
    <p:extLst>
      <p:ext uri="{BB962C8B-B14F-4D97-AF65-F5344CB8AC3E}">
        <p14:creationId xmlns:p14="http://schemas.microsoft.com/office/powerpoint/2010/main" val="4162993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dirty="0" smtClean="0"/>
              <a:t>Klik om de stijl te bewerken</a:t>
            </a:r>
            <a:endParaRPr lang="nl-BE" dirty="0" smtClean="0"/>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smtClean="0"/>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050" smtClean="0">
                <a:solidFill>
                  <a:schemeClr val="tx1">
                    <a:tint val="75000"/>
                  </a:schemeClr>
                </a:solidFill>
                <a:latin typeface="Calibri" panose="020F0502020204030204" pitchFamily="34" charset="0"/>
                <a:cs typeface="+mn-cs"/>
              </a:defRPr>
            </a:lvl1pPr>
          </a:lstStyle>
          <a:p>
            <a:pPr>
              <a:defRPr/>
            </a:pPr>
            <a:fld id="{E63B57A3-8041-4BC1-AD2D-A726003A28BB}" type="datetime1">
              <a:rPr lang="nl-NL" smtClean="0"/>
              <a:t>12-2-2015</a:t>
            </a:fld>
            <a:endParaRPr lang="nl-BE" dirty="0"/>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100" smtClean="0">
                <a:solidFill>
                  <a:schemeClr val="tx1">
                    <a:tint val="75000"/>
                  </a:schemeClr>
                </a:solidFill>
                <a:latin typeface="Calibri" panose="020F0502020204030204" pitchFamily="34" charset="0"/>
                <a:cs typeface="+mn-cs"/>
              </a:defRPr>
            </a:lvl1pPr>
          </a:lstStyle>
          <a:p>
            <a:pPr>
              <a:defRPr/>
            </a:pPr>
            <a:endParaRPr lang="nl-BE" dirty="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29292"/>
                </a:solidFill>
                <a:latin typeface="Calibri" panose="020F0502020204030204" pitchFamily="34" charset="0"/>
              </a:defRPr>
            </a:lvl1pPr>
          </a:lstStyle>
          <a:p>
            <a:fld id="{C451BC8B-5963-4D7C-8E58-FED650AA0184}" type="slidenum">
              <a:rPr lang="nl-BE" smtClean="0"/>
              <a:pPr/>
              <a:t>‹nr.›</a:t>
            </a:fld>
            <a:endParaRPr lang="nl-BE" dirty="0"/>
          </a:p>
        </p:txBody>
      </p:sp>
    </p:spTree>
  </p:cSld>
  <p:clrMap bg1="lt1" tx1="dk1" bg2="lt2" tx2="dk2" accent1="accent1" accent2="accent2" accent3="accent3" accent4="accent4" accent5="accent5" accent6="accent6" hlink="hlink" folHlink="folHlink"/>
  <p:sldLayoutIdLst>
    <p:sldLayoutId id="2147483674" r:id="rId1"/>
    <p:sldLayoutId id="2147483677" r:id="rId2"/>
    <p:sldLayoutId id="2147483681" r:id="rId3"/>
  </p:sldLayoutIdLst>
  <p:timing>
    <p:tnLst>
      <p:par>
        <p:cTn id="1" dur="indefinite" restart="never" nodeType="tmRoot"/>
      </p:par>
    </p:tnLst>
  </p:timing>
  <p:hf hdr="0" ftr="0"/>
  <p:txStyles>
    <p:titleStyle>
      <a:lvl1pPr algn="l" rtl="0" fontAlgn="base">
        <a:spcBef>
          <a:spcPct val="0"/>
        </a:spcBef>
        <a:spcAft>
          <a:spcPct val="0"/>
        </a:spcAft>
        <a:defRPr sz="2800" b="1" kern="1200">
          <a:solidFill>
            <a:schemeClr val="tx1"/>
          </a:solidFill>
          <a:latin typeface="Gill Sans MT" panose="020B0502020104020203" pitchFamily="34" charset="0"/>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rtl="0" fontAlgn="base">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rtl="0" fontAlgn="base">
        <a:spcBef>
          <a:spcPct val="20000"/>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rtl="0" fontAlgn="base">
        <a:spcBef>
          <a:spcPct val="20000"/>
        </a:spcBef>
        <a:spcAft>
          <a:spcPct val="0"/>
        </a:spcAft>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323528" y="3886200"/>
            <a:ext cx="8820472" cy="1775048"/>
          </a:xfrm>
        </p:spPr>
        <p:txBody>
          <a:bodyPr>
            <a:normAutofit/>
          </a:bodyPr>
          <a:lstStyle/>
          <a:p>
            <a:r>
              <a:rPr lang="nl-BE" dirty="0" smtClean="0"/>
              <a:t>Lorenz Put: Lorenz.put@student.ap.be</a:t>
            </a:r>
          </a:p>
          <a:p>
            <a:r>
              <a:rPr lang="nl-BE" dirty="0" smtClean="0"/>
              <a:t>Michiel </a:t>
            </a:r>
            <a:r>
              <a:rPr lang="nl-BE" dirty="0"/>
              <a:t>Mulder: </a:t>
            </a:r>
            <a:r>
              <a:rPr lang="nl-BE" dirty="0" smtClean="0"/>
              <a:t>Michiel.Mulder@student.ap.be</a:t>
            </a:r>
            <a:endParaRPr lang="nl-NL" dirty="0"/>
          </a:p>
        </p:txBody>
      </p:sp>
      <p:sp>
        <p:nvSpPr>
          <p:cNvPr id="4" name="Rectangle 2"/>
          <p:cNvSpPr>
            <a:spLocks noGrp="1" noChangeArrowheads="1"/>
          </p:cNvSpPr>
          <p:nvPr>
            <p:ph type="ctrTitle"/>
          </p:nvPr>
        </p:nvSpPr>
        <p:spPr>
          <a:xfrm>
            <a:off x="395536" y="2130425"/>
            <a:ext cx="8062664" cy="1470025"/>
          </a:xfrm>
        </p:spPr>
        <p:txBody>
          <a:bodyPr/>
          <a:lstStyle/>
          <a:p>
            <a:pPr algn="ctr" eaLnBrk="1" hangingPunct="1"/>
            <a:r>
              <a:rPr lang="en-US" sz="4000" dirty="0" smtClean="0"/>
              <a:t>Project electronica 4</a:t>
            </a:r>
          </a:p>
        </p:txBody>
      </p:sp>
    </p:spTree>
    <p:extLst>
      <p:ext uri="{BB962C8B-B14F-4D97-AF65-F5344CB8AC3E}">
        <p14:creationId xmlns:p14="http://schemas.microsoft.com/office/powerpoint/2010/main" val="2099340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3. Gantt-chart</a:t>
            </a:r>
            <a:endParaRPr lang="nl-NL" dirty="0"/>
          </a:p>
        </p:txBody>
      </p:sp>
      <p:sp>
        <p:nvSpPr>
          <p:cNvPr id="3" name="Content Placeholder 2"/>
          <p:cNvSpPr>
            <a:spLocks noGrp="1"/>
          </p:cNvSpPr>
          <p:nvPr>
            <p:ph idx="1"/>
          </p:nvPr>
        </p:nvSpPr>
        <p:spPr/>
        <p:txBody>
          <a:bodyPr/>
          <a:lstStyle/>
          <a:p>
            <a:r>
              <a:rPr lang="nl-NL" dirty="0" smtClean="0"/>
              <a:t>Week 7-8</a:t>
            </a:r>
          </a:p>
          <a:p>
            <a:pPr lvl="1"/>
            <a:r>
              <a:rPr lang="nl-NL" dirty="0" smtClean="0"/>
              <a:t> Detectie objecten (</a:t>
            </a:r>
            <a:r>
              <a:rPr lang="nl-NL" i="1" dirty="0" smtClean="0"/>
              <a:t>Level 2)</a:t>
            </a:r>
          </a:p>
          <a:p>
            <a:r>
              <a:rPr lang="nl-NL" dirty="0" smtClean="0"/>
              <a:t>Week 8 - 9</a:t>
            </a:r>
          </a:p>
          <a:p>
            <a:pPr lvl="1"/>
            <a:r>
              <a:rPr lang="nl-NL" dirty="0" smtClean="0"/>
              <a:t>Reactie na detectie objecten </a:t>
            </a:r>
            <a:r>
              <a:rPr lang="nl-NL" dirty="0"/>
              <a:t>(</a:t>
            </a:r>
            <a:r>
              <a:rPr lang="nl-NL" i="1" dirty="0"/>
              <a:t>Level 2) </a:t>
            </a:r>
            <a:endParaRPr lang="nl-NL" i="1" dirty="0" smtClean="0"/>
          </a:p>
          <a:p>
            <a:pPr lvl="1"/>
            <a:r>
              <a:rPr lang="nl-NL" dirty="0" smtClean="0"/>
              <a:t>Grondig testen </a:t>
            </a:r>
            <a:r>
              <a:rPr lang="nl-NL" i="1" dirty="0" smtClean="0"/>
              <a:t>(Level 2)</a:t>
            </a:r>
            <a:endParaRPr lang="nl-NL" dirty="0" smtClean="0"/>
          </a:p>
          <a:p>
            <a:r>
              <a:rPr lang="nl-NL" dirty="0" smtClean="0"/>
              <a:t>Week  9-10</a:t>
            </a:r>
          </a:p>
          <a:p>
            <a:pPr lvl="1"/>
            <a:r>
              <a:rPr lang="nl-NL" dirty="0" smtClean="0"/>
              <a:t>Herkennen object</a:t>
            </a:r>
            <a:r>
              <a:rPr lang="nl-NL" i="1" dirty="0"/>
              <a:t> (Level 3</a:t>
            </a:r>
            <a:r>
              <a:rPr lang="nl-NL" i="1" dirty="0" smtClean="0"/>
              <a:t>)</a:t>
            </a:r>
            <a:endParaRPr lang="nl-NL" dirty="0"/>
          </a:p>
          <a:p>
            <a:r>
              <a:rPr lang="nl-NL" i="1" dirty="0" smtClean="0"/>
              <a:t>Week 10 – 11</a:t>
            </a:r>
          </a:p>
          <a:p>
            <a:pPr lvl="1"/>
            <a:r>
              <a:rPr lang="nl-NL" dirty="0"/>
              <a:t>Parcous uitstippelen </a:t>
            </a:r>
            <a:r>
              <a:rPr lang="nl-NL" i="1" dirty="0"/>
              <a:t>(Level 3)</a:t>
            </a:r>
          </a:p>
          <a:p>
            <a:pPr lvl="1"/>
            <a:r>
              <a:rPr lang="nl-NL" dirty="0"/>
              <a:t>Testen </a:t>
            </a:r>
            <a:r>
              <a:rPr lang="nl-NL" i="1" dirty="0"/>
              <a:t>(Level 3) </a:t>
            </a:r>
            <a:endParaRPr lang="nl-NL" i="1" dirty="0" smtClean="0"/>
          </a:p>
          <a:p>
            <a:pPr marL="457200" lvl="1" indent="0">
              <a:buNone/>
            </a:pPr>
            <a:endParaRPr lang="nl-NL" i="1" dirty="0" smtClean="0"/>
          </a:p>
        </p:txBody>
      </p:sp>
      <p:sp>
        <p:nvSpPr>
          <p:cNvPr id="4" name="Slide Number Placeholder 3"/>
          <p:cNvSpPr>
            <a:spLocks noGrp="1"/>
          </p:cNvSpPr>
          <p:nvPr>
            <p:ph type="sldNum" sz="quarter" idx="10"/>
          </p:nvPr>
        </p:nvSpPr>
        <p:spPr/>
        <p:txBody>
          <a:bodyPr/>
          <a:lstStyle/>
          <a:p>
            <a:fld id="{5A4428DF-875B-4297-A3FE-2FF1E430C5C5}" type="slidenum">
              <a:rPr lang="nl-BE" smtClean="0"/>
              <a:pPr/>
              <a:t>10</a:t>
            </a:fld>
            <a:endParaRPr lang="nl-BE"/>
          </a:p>
        </p:txBody>
      </p:sp>
      <p:sp>
        <p:nvSpPr>
          <p:cNvPr id="5" name="Date Placeholder 4"/>
          <p:cNvSpPr>
            <a:spLocks noGrp="1"/>
          </p:cNvSpPr>
          <p:nvPr>
            <p:ph type="dt" sz="half" idx="2"/>
          </p:nvPr>
        </p:nvSpPr>
        <p:spPr/>
        <p:txBody>
          <a:bodyPr/>
          <a:lstStyle/>
          <a:p>
            <a:pPr>
              <a:defRPr/>
            </a:pPr>
            <a:fld id="{6F082D18-8BF0-4818-990D-ED6C380FC00F}" type="datetime1">
              <a:rPr lang="nl-NL" smtClean="0"/>
              <a:t>12-2-2015</a:t>
            </a:fld>
            <a:endParaRPr lang="nl-BE"/>
          </a:p>
        </p:txBody>
      </p:sp>
    </p:spTree>
    <p:extLst>
      <p:ext uri="{BB962C8B-B14F-4D97-AF65-F5344CB8AC3E}">
        <p14:creationId xmlns:p14="http://schemas.microsoft.com/office/powerpoint/2010/main" val="580663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3. Gantt-chart</a:t>
            </a:r>
          </a:p>
        </p:txBody>
      </p:sp>
      <p:sp>
        <p:nvSpPr>
          <p:cNvPr id="3" name="Content Placeholder 2"/>
          <p:cNvSpPr>
            <a:spLocks noGrp="1"/>
          </p:cNvSpPr>
          <p:nvPr>
            <p:ph idx="1"/>
          </p:nvPr>
        </p:nvSpPr>
        <p:spPr/>
        <p:txBody>
          <a:bodyPr/>
          <a:lstStyle/>
          <a:p>
            <a:r>
              <a:rPr lang="nl-NL" dirty="0"/>
              <a:t>Week  </a:t>
            </a:r>
            <a:r>
              <a:rPr lang="nl-NL" dirty="0" smtClean="0"/>
              <a:t>10 -12</a:t>
            </a:r>
            <a:endParaRPr lang="nl-NL" dirty="0"/>
          </a:p>
          <a:p>
            <a:pPr lvl="1"/>
            <a:r>
              <a:rPr lang="nl-NL" dirty="0" smtClean="0"/>
              <a:t>Eindverslag</a:t>
            </a:r>
          </a:p>
          <a:p>
            <a:pPr lvl="1"/>
            <a:r>
              <a:rPr lang="nl-NL" i="1" dirty="0" smtClean="0"/>
              <a:t>Extra level 4 + 5</a:t>
            </a:r>
          </a:p>
          <a:p>
            <a:pPr lvl="1"/>
            <a:r>
              <a:rPr lang="nl-NL" i="1" dirty="0" smtClean="0"/>
              <a:t>Eindpresentatie </a:t>
            </a:r>
            <a:endParaRPr lang="nl-NL" i="1" dirty="0"/>
          </a:p>
        </p:txBody>
      </p:sp>
      <p:sp>
        <p:nvSpPr>
          <p:cNvPr id="4" name="Slide Number Placeholder 3"/>
          <p:cNvSpPr>
            <a:spLocks noGrp="1"/>
          </p:cNvSpPr>
          <p:nvPr>
            <p:ph type="sldNum" sz="quarter" idx="10"/>
          </p:nvPr>
        </p:nvSpPr>
        <p:spPr/>
        <p:txBody>
          <a:bodyPr/>
          <a:lstStyle/>
          <a:p>
            <a:fld id="{5A4428DF-875B-4297-A3FE-2FF1E430C5C5}" type="slidenum">
              <a:rPr lang="nl-BE" smtClean="0"/>
              <a:pPr/>
              <a:t>11</a:t>
            </a:fld>
            <a:endParaRPr lang="nl-BE"/>
          </a:p>
        </p:txBody>
      </p:sp>
      <p:sp>
        <p:nvSpPr>
          <p:cNvPr id="5" name="Date Placeholder 4"/>
          <p:cNvSpPr>
            <a:spLocks noGrp="1"/>
          </p:cNvSpPr>
          <p:nvPr>
            <p:ph type="dt" sz="half" idx="2"/>
          </p:nvPr>
        </p:nvSpPr>
        <p:spPr/>
        <p:txBody>
          <a:bodyPr/>
          <a:lstStyle/>
          <a:p>
            <a:pPr>
              <a:defRPr/>
            </a:pPr>
            <a:fld id="{6F082D18-8BF0-4818-990D-ED6C380FC00F}" type="datetime1">
              <a:rPr lang="nl-NL" smtClean="0"/>
              <a:t>12-2-2015</a:t>
            </a:fld>
            <a:endParaRPr lang="nl-BE"/>
          </a:p>
        </p:txBody>
      </p:sp>
    </p:spTree>
    <p:extLst>
      <p:ext uri="{BB962C8B-B14F-4D97-AF65-F5344CB8AC3E}">
        <p14:creationId xmlns:p14="http://schemas.microsoft.com/office/powerpoint/2010/main" val="2378208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4. Software analyse</a:t>
            </a:r>
            <a:endParaRPr lang="nl-NL" dirty="0"/>
          </a:p>
        </p:txBody>
      </p:sp>
      <p:sp>
        <p:nvSpPr>
          <p:cNvPr id="3" name="Tijdelijke aanduiding voor inhoud 2"/>
          <p:cNvSpPr>
            <a:spLocks noGrp="1"/>
          </p:cNvSpPr>
          <p:nvPr>
            <p:ph idx="1"/>
          </p:nvPr>
        </p:nvSpPr>
        <p:spPr/>
        <p:txBody>
          <a:bodyPr/>
          <a:lstStyle/>
          <a:p>
            <a:endParaRPr lang="nl-BE" dirty="0" smtClean="0"/>
          </a:p>
          <a:p>
            <a:endParaRPr lang="nl-BE" dirty="0"/>
          </a:p>
          <a:p>
            <a:r>
              <a:rPr lang="nl-BE" dirty="0" err="1" smtClean="0"/>
              <a:t>Nassi</a:t>
            </a:r>
            <a:r>
              <a:rPr lang="nl-BE" dirty="0" smtClean="0"/>
              <a:t> </a:t>
            </a:r>
            <a:r>
              <a:rPr lang="nl-BE" dirty="0" err="1" smtClean="0"/>
              <a:t>Shneidermann</a:t>
            </a:r>
            <a:endParaRPr lang="nl-BE" dirty="0"/>
          </a:p>
          <a:p>
            <a:pPr lvl="1"/>
            <a:r>
              <a:rPr lang="nl-BE" dirty="0" smtClean="0"/>
              <a:t>Sequentie  	- invoer en declaratie</a:t>
            </a:r>
          </a:p>
          <a:p>
            <a:pPr lvl="1"/>
            <a:r>
              <a:rPr lang="nl-BE" dirty="0" smtClean="0"/>
              <a:t>Selectie  	- verwerking gegevens </a:t>
            </a:r>
            <a:r>
              <a:rPr lang="nl-BE" sz="1800" dirty="0" smtClean="0">
                <a:sym typeface="Wingdings" panose="05000000000000000000" pitchFamily="2" charset="2"/>
              </a:rPr>
              <a:t></a:t>
            </a:r>
            <a:r>
              <a:rPr lang="nl-BE" dirty="0" smtClean="0">
                <a:sym typeface="Wingdings" panose="05000000000000000000" pitchFamily="2" charset="2"/>
              </a:rPr>
              <a:t> info</a:t>
            </a:r>
            <a:endParaRPr lang="nl-BE" dirty="0" smtClean="0"/>
          </a:p>
          <a:p>
            <a:pPr lvl="1"/>
            <a:r>
              <a:rPr lang="nl-BE" dirty="0" smtClean="0"/>
              <a:t>Iteratie		- uitvoer</a:t>
            </a:r>
          </a:p>
          <a:p>
            <a:endParaRPr lang="nl-BE" dirty="0" smtClean="0"/>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12</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12-2-2015</a:t>
            </a:fld>
            <a:endParaRPr lang="nl-BE"/>
          </a:p>
        </p:txBody>
      </p:sp>
    </p:spTree>
    <p:extLst>
      <p:ext uri="{BB962C8B-B14F-4D97-AF65-F5344CB8AC3E}">
        <p14:creationId xmlns:p14="http://schemas.microsoft.com/office/powerpoint/2010/main" val="2037564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4. Software analyse</a:t>
            </a:r>
            <a:endParaRPr lang="nl-NL" dirty="0"/>
          </a:p>
        </p:txBody>
      </p:sp>
      <p:sp>
        <p:nvSpPr>
          <p:cNvPr id="3" name="Tijdelijke aanduiding voor inhoud 2"/>
          <p:cNvSpPr>
            <a:spLocks noGrp="1"/>
          </p:cNvSpPr>
          <p:nvPr>
            <p:ph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13</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12-2-2015</a:t>
            </a:fld>
            <a:endParaRPr lang="nl-BE"/>
          </a:p>
        </p:txBody>
      </p:sp>
    </p:spTree>
    <p:extLst>
      <p:ext uri="{BB962C8B-B14F-4D97-AF65-F5344CB8AC3E}">
        <p14:creationId xmlns:p14="http://schemas.microsoft.com/office/powerpoint/2010/main" val="980697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95536" y="2130425"/>
            <a:ext cx="8062664" cy="1470025"/>
          </a:xfrm>
        </p:spPr>
        <p:txBody>
          <a:bodyPr/>
          <a:lstStyle/>
          <a:p>
            <a:pPr algn="ctr" eaLnBrk="1" hangingPunct="1"/>
            <a:r>
              <a:rPr lang="en-US" sz="4000" dirty="0" err="1" smtClean="0"/>
              <a:t>Vragen</a:t>
            </a:r>
            <a:r>
              <a:rPr lang="en-US" sz="4000" dirty="0" smtClean="0"/>
              <a:t> ?</a:t>
            </a:r>
          </a:p>
        </p:txBody>
      </p:sp>
    </p:spTree>
    <p:extLst>
      <p:ext uri="{BB962C8B-B14F-4D97-AF65-F5344CB8AC3E}">
        <p14:creationId xmlns:p14="http://schemas.microsoft.com/office/powerpoint/2010/main" val="56078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95536" y="2130425"/>
            <a:ext cx="8062664" cy="1470025"/>
          </a:xfrm>
        </p:spPr>
        <p:txBody>
          <a:bodyPr/>
          <a:lstStyle/>
          <a:p>
            <a:pPr algn="ctr" eaLnBrk="1" hangingPunct="1"/>
            <a:r>
              <a:rPr lang="en-US" sz="4000" dirty="0" err="1" smtClean="0"/>
              <a:t>Einde</a:t>
            </a:r>
            <a:endParaRPr lang="en-US" sz="4000" dirty="0" smtClean="0"/>
          </a:p>
        </p:txBody>
      </p:sp>
    </p:spTree>
    <p:extLst>
      <p:ext uri="{BB962C8B-B14F-4D97-AF65-F5344CB8AC3E}">
        <p14:creationId xmlns:p14="http://schemas.microsoft.com/office/powerpoint/2010/main" val="2466025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722313" y="161364"/>
            <a:ext cx="7699375" cy="760973"/>
          </a:xfrm>
        </p:spPr>
        <p:txBody>
          <a:bodyPr>
            <a:normAutofit fontScale="90000"/>
          </a:bodyPr>
          <a:lstStyle/>
          <a:p>
            <a:r>
              <a:rPr lang="nl-BE" dirty="0" smtClean="0"/>
              <a:t/>
            </a:r>
            <a:br>
              <a:rPr lang="nl-BE" dirty="0" smtClean="0"/>
            </a:br>
            <a:endParaRPr lang="en-US" dirty="0" smtClean="0"/>
          </a:p>
        </p:txBody>
      </p:sp>
      <p:sp>
        <p:nvSpPr>
          <p:cNvPr id="5" name="Title 1"/>
          <p:cNvSpPr txBox="1">
            <a:spLocks/>
          </p:cNvSpPr>
          <p:nvPr/>
        </p:nvSpPr>
        <p:spPr bwMode="auto">
          <a:xfrm>
            <a:off x="323528" y="0"/>
            <a:ext cx="871296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fontAlgn="base">
              <a:spcBef>
                <a:spcPct val="0"/>
              </a:spcBef>
              <a:spcAft>
                <a:spcPct val="0"/>
              </a:spcAft>
              <a:defRPr sz="3600" b="1" kern="1200">
                <a:solidFill>
                  <a:srgbClr val="68676C"/>
                </a:solidFill>
                <a:latin typeface="Gill Sans MT" panose="020B0502020104020203" pitchFamily="34" charset="0"/>
                <a:ea typeface="+mj-ea"/>
                <a:cs typeface="+mj-cs"/>
              </a:defRPr>
            </a:lvl1pPr>
            <a:lvl2pPr algn="ctr" rtl="0" fontAlgn="base">
              <a:spcBef>
                <a:spcPct val="0"/>
              </a:spcBef>
              <a:spcAft>
                <a:spcPct val="0"/>
              </a:spcAft>
              <a:defRPr sz="4400">
                <a:solidFill>
                  <a:schemeClr val="tx1"/>
                </a:solidFill>
                <a:latin typeface="Arial" panose="020B0604020202020204" pitchFamily="34" charset="0"/>
              </a:defRPr>
            </a:lvl2pPr>
            <a:lvl3pPr algn="ctr" rtl="0" fontAlgn="base">
              <a:spcBef>
                <a:spcPct val="0"/>
              </a:spcBef>
              <a:spcAft>
                <a:spcPct val="0"/>
              </a:spcAft>
              <a:defRPr sz="4400">
                <a:solidFill>
                  <a:schemeClr val="tx1"/>
                </a:solidFill>
                <a:latin typeface="Arial" panose="020B0604020202020204" pitchFamily="34" charset="0"/>
              </a:defRPr>
            </a:lvl3pPr>
            <a:lvl4pPr algn="ctr" rtl="0" fontAlgn="base">
              <a:spcBef>
                <a:spcPct val="0"/>
              </a:spcBef>
              <a:spcAft>
                <a:spcPct val="0"/>
              </a:spcAft>
              <a:defRPr sz="4400">
                <a:solidFill>
                  <a:schemeClr val="tx1"/>
                </a:solidFill>
                <a:latin typeface="Arial" panose="020B0604020202020204" pitchFamily="34" charset="0"/>
              </a:defRPr>
            </a:lvl4pPr>
            <a:lvl5pPr algn="ctr" rtl="0" fontAlgn="base">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Arial" panose="020B0604020202020204" pitchFamily="34" charset="0"/>
              </a:defRPr>
            </a:lvl6pPr>
            <a:lvl7pPr marL="914400" algn="ctr" rtl="0" fontAlgn="base">
              <a:spcBef>
                <a:spcPct val="0"/>
              </a:spcBef>
              <a:spcAft>
                <a:spcPct val="0"/>
              </a:spcAft>
              <a:defRPr sz="4400">
                <a:solidFill>
                  <a:schemeClr val="tx1"/>
                </a:solidFill>
                <a:latin typeface="Arial" panose="020B0604020202020204" pitchFamily="34" charset="0"/>
              </a:defRPr>
            </a:lvl7pPr>
            <a:lvl8pPr marL="1371600" algn="ctr" rtl="0" fontAlgn="base">
              <a:spcBef>
                <a:spcPct val="0"/>
              </a:spcBef>
              <a:spcAft>
                <a:spcPct val="0"/>
              </a:spcAft>
              <a:defRPr sz="4400">
                <a:solidFill>
                  <a:schemeClr val="tx1"/>
                </a:solidFill>
                <a:latin typeface="Arial" panose="020B0604020202020204" pitchFamily="34" charset="0"/>
              </a:defRPr>
            </a:lvl8pPr>
            <a:lvl9pPr marL="1828800" algn="ctr" rtl="0" fontAlgn="base">
              <a:spcBef>
                <a:spcPct val="0"/>
              </a:spcBef>
              <a:spcAft>
                <a:spcPct val="0"/>
              </a:spcAft>
              <a:defRPr sz="4400">
                <a:solidFill>
                  <a:schemeClr val="tx1"/>
                </a:solidFill>
                <a:latin typeface="Arial" panose="020B0604020202020204" pitchFamily="34" charset="0"/>
              </a:defRPr>
            </a:lvl9pPr>
          </a:lstStyle>
          <a:p>
            <a:pPr algn="ctr"/>
            <a:r>
              <a:rPr lang="nl-NL" dirty="0" smtClean="0"/>
              <a:t>Arexx </a:t>
            </a:r>
            <a:r>
              <a:rPr lang="nl-NL" dirty="0"/>
              <a:t>robby rp5</a:t>
            </a:r>
          </a:p>
        </p:txBody>
      </p:sp>
      <p:sp>
        <p:nvSpPr>
          <p:cNvPr id="2" name="Date Placeholder 1"/>
          <p:cNvSpPr>
            <a:spLocks noGrp="1"/>
          </p:cNvSpPr>
          <p:nvPr>
            <p:ph type="dt" sz="half" idx="2"/>
          </p:nvPr>
        </p:nvSpPr>
        <p:spPr/>
        <p:txBody>
          <a:bodyPr/>
          <a:lstStyle/>
          <a:p>
            <a:pPr>
              <a:defRPr/>
            </a:pPr>
            <a:fld id="{B4245A98-4B08-4E50-8CD8-081A7D8537EB}" type="datetime1">
              <a:rPr lang="nl-NL" smtClean="0"/>
              <a:t>12-2-2015</a:t>
            </a:fld>
            <a:endParaRPr lang="nl-BE"/>
          </a:p>
        </p:txBody>
      </p:sp>
      <p:sp>
        <p:nvSpPr>
          <p:cNvPr id="6" name="Slide Number Placeholder 5"/>
          <p:cNvSpPr>
            <a:spLocks noGrp="1"/>
          </p:cNvSpPr>
          <p:nvPr>
            <p:ph type="sldNum" sz="quarter" idx="10"/>
          </p:nvPr>
        </p:nvSpPr>
        <p:spPr/>
        <p:txBody>
          <a:bodyPr/>
          <a:lstStyle/>
          <a:p>
            <a:fld id="{5A4428DF-875B-4297-A3FE-2FF1E430C5C5}" type="slidenum">
              <a:rPr lang="nl-BE" smtClean="0"/>
              <a:pPr/>
              <a:t>2</a:t>
            </a:fld>
            <a:endParaRPr lang="nl-BE"/>
          </a:p>
        </p:txBody>
      </p:sp>
      <p:pic>
        <p:nvPicPr>
          <p:cNvPr id="1026" name="Picture 2" descr="C:\Users\Lorenz Put\Dropbox\School\Electronica-Ict\Project Elektronica 4\Projectplan\Presentatie\Arduino_RC_Car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80" y="1063772"/>
            <a:ext cx="8119840" cy="5413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805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1. Projectbeschrijving</a:t>
            </a:r>
            <a:endParaRPr lang="nl-NL" dirty="0"/>
          </a:p>
        </p:txBody>
      </p:sp>
      <p:sp>
        <p:nvSpPr>
          <p:cNvPr id="3" name="Tijdelijke aanduiding voor inhoud 2"/>
          <p:cNvSpPr>
            <a:spLocks noGrp="1"/>
          </p:cNvSpPr>
          <p:nvPr>
            <p:ph idx="1"/>
          </p:nvPr>
        </p:nvSpPr>
        <p:spPr/>
        <p:txBody>
          <a:bodyPr/>
          <a:lstStyle/>
          <a:p>
            <a:r>
              <a:rPr lang="nl-BE" dirty="0" smtClean="0"/>
              <a:t>Project 3 </a:t>
            </a:r>
            <a:r>
              <a:rPr lang="nl-BE" dirty="0" smtClean="0">
                <a:sym typeface="Wingdings" panose="05000000000000000000" pitchFamily="2" charset="2"/>
              </a:rPr>
              <a:t> Project 4</a:t>
            </a:r>
          </a:p>
          <a:p>
            <a:r>
              <a:rPr lang="nl-BE" dirty="0" smtClean="0">
                <a:sym typeface="Wingdings" panose="05000000000000000000" pitchFamily="2" charset="2"/>
              </a:rPr>
              <a:t>Autonoom</a:t>
            </a:r>
          </a:p>
          <a:p>
            <a:r>
              <a:rPr lang="nl-BE" dirty="0" smtClean="0"/>
              <a:t>Level 1: Bekend parcours met hindernissen</a:t>
            </a:r>
          </a:p>
          <a:p>
            <a:r>
              <a:rPr lang="nl-BE" dirty="0" smtClean="0"/>
              <a:t>Level 2: Onbekend hindernissenparcours</a:t>
            </a:r>
          </a:p>
          <a:p>
            <a:r>
              <a:rPr lang="nl-BE" dirty="0" smtClean="0"/>
              <a:t>Level 3: Zoek object in open ruimte</a:t>
            </a:r>
          </a:p>
          <a:p>
            <a:r>
              <a:rPr lang="nl-BE" dirty="0" smtClean="0"/>
              <a:t>Level 4: Zoek object in open ruimte met hindernissen</a:t>
            </a:r>
          </a:p>
          <a:p>
            <a:r>
              <a:rPr lang="nl-BE" dirty="0" smtClean="0"/>
              <a:t>Level 5: Zoek object in onbekend hindernissenparcours met tijdslimiet 2</a:t>
            </a:r>
          </a:p>
          <a:p>
            <a:endParaRPr lang="nl-BE" sz="1400" dirty="0"/>
          </a:p>
          <a:p>
            <a:pPr marL="914400" lvl="2" indent="0">
              <a:buNone/>
            </a:pPr>
            <a:r>
              <a:rPr lang="nl-BE" sz="3200" b="1" i="1" dirty="0" smtClean="0">
                <a:sym typeface="Wingdings" panose="05000000000000000000" pitchFamily="2" charset="2"/>
              </a:rPr>
              <a:t> SENSOREN</a:t>
            </a:r>
            <a:endParaRPr lang="nl-BE" b="1" i="1" dirty="0" smtClean="0"/>
          </a:p>
          <a:p>
            <a:endParaRPr lang="nl-BE" dirty="0" smtClean="0"/>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3</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12-2-2015</a:t>
            </a:fld>
            <a:endParaRPr lang="nl-BE"/>
          </a:p>
        </p:txBody>
      </p:sp>
    </p:spTree>
    <p:extLst>
      <p:ext uri="{BB962C8B-B14F-4D97-AF65-F5344CB8AC3E}">
        <p14:creationId xmlns:p14="http://schemas.microsoft.com/office/powerpoint/2010/main" val="3942612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 Projectbeschrijving</a:t>
            </a:r>
          </a:p>
        </p:txBody>
      </p:sp>
      <p:sp>
        <p:nvSpPr>
          <p:cNvPr id="3" name="Tijdelijke aanduiding voor inhoud 2"/>
          <p:cNvSpPr>
            <a:spLocks noGrp="1"/>
          </p:cNvSpPr>
          <p:nvPr>
            <p:ph idx="1"/>
          </p:nvPr>
        </p:nvSpPr>
        <p:spPr/>
        <p:txBody>
          <a:bodyPr/>
          <a:lstStyle/>
          <a:p>
            <a:pPr marL="0" indent="0">
              <a:buNone/>
            </a:pPr>
            <a:endParaRPr lang="nl-BE" dirty="0"/>
          </a:p>
          <a:p>
            <a:r>
              <a:rPr lang="nl-BE" dirty="0" smtClean="0"/>
              <a:t>Projectplan 		</a:t>
            </a:r>
            <a:r>
              <a:rPr lang="nl-BE" sz="2000" dirty="0" smtClean="0">
                <a:sym typeface="Wingdings" panose="05000000000000000000" pitchFamily="2" charset="2"/>
              </a:rPr>
              <a:t>	 	Verbeteren</a:t>
            </a:r>
            <a:endParaRPr lang="nl-BE" sz="2000" dirty="0" smtClean="0"/>
          </a:p>
          <a:p>
            <a:r>
              <a:rPr lang="nl-BE" dirty="0" smtClean="0"/>
              <a:t>PCB</a:t>
            </a:r>
          </a:p>
          <a:p>
            <a:r>
              <a:rPr lang="nl-BE" dirty="0" smtClean="0"/>
              <a:t>Sensoren</a:t>
            </a:r>
          </a:p>
          <a:p>
            <a:r>
              <a:rPr lang="nl-BE" dirty="0" smtClean="0"/>
              <a:t>Correct uitlezen</a:t>
            </a:r>
          </a:p>
          <a:p>
            <a:r>
              <a:rPr lang="nl-BE" dirty="0" smtClean="0"/>
              <a:t>Combineren met besturing</a:t>
            </a:r>
          </a:p>
          <a:p>
            <a:r>
              <a:rPr lang="nl-BE" dirty="0" smtClean="0"/>
              <a:t>Levels implementeren</a:t>
            </a:r>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4</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12-2-2015</a:t>
            </a:fld>
            <a:endParaRPr lang="nl-BE"/>
          </a:p>
        </p:txBody>
      </p:sp>
    </p:spTree>
    <p:extLst>
      <p:ext uri="{BB962C8B-B14F-4D97-AF65-F5344CB8AC3E}">
        <p14:creationId xmlns:p14="http://schemas.microsoft.com/office/powerpoint/2010/main" val="280400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Probleemstelling</a:t>
            </a:r>
            <a:endParaRPr lang="nl-NL" dirty="0"/>
          </a:p>
        </p:txBody>
      </p:sp>
      <p:sp>
        <p:nvSpPr>
          <p:cNvPr id="3" name="Tijdelijke aanduiding voor inhoud 2"/>
          <p:cNvSpPr>
            <a:spLocks noGrp="1"/>
          </p:cNvSpPr>
          <p:nvPr>
            <p:ph idx="1"/>
          </p:nvPr>
        </p:nvSpPr>
        <p:spPr/>
        <p:txBody>
          <a:bodyPr/>
          <a:lstStyle/>
          <a:p>
            <a:pPr marL="0" indent="0" algn="ctr">
              <a:buNone/>
            </a:pPr>
            <a:r>
              <a:rPr lang="en-US" dirty="0" smtClean="0"/>
              <a:t>Auto			|		</a:t>
            </a:r>
            <a:r>
              <a:rPr lang="en-US" dirty="0" err="1"/>
              <a:t>S</a:t>
            </a:r>
            <a:r>
              <a:rPr lang="en-US" dirty="0" err="1" smtClean="0"/>
              <a:t>ensoren</a:t>
            </a:r>
            <a:endParaRPr lang="en-US" dirty="0" smtClean="0"/>
          </a:p>
          <a:p>
            <a:pPr marL="0" indent="0" algn="ctr">
              <a:buNone/>
            </a:pPr>
            <a:endParaRPr lang="nl-NL" dirty="0"/>
          </a:p>
        </p:txBody>
      </p:sp>
      <p:sp>
        <p:nvSpPr>
          <p:cNvPr id="4" name="Tijdelijke aanduiding voor dianummer 3"/>
          <p:cNvSpPr>
            <a:spLocks noGrp="1"/>
          </p:cNvSpPr>
          <p:nvPr>
            <p:ph type="sldNum" sz="quarter" idx="10"/>
          </p:nvPr>
        </p:nvSpPr>
        <p:spPr/>
        <p:txBody>
          <a:bodyPr/>
          <a:lstStyle/>
          <a:p>
            <a:fld id="{5A4428DF-875B-4297-A3FE-2FF1E430C5C5}" type="slidenum">
              <a:rPr lang="nl-BE" smtClean="0"/>
              <a:pPr/>
              <a:t>5</a:t>
            </a:fld>
            <a:endParaRPr lang="nl-BE"/>
          </a:p>
        </p:txBody>
      </p:sp>
      <p:sp>
        <p:nvSpPr>
          <p:cNvPr id="5" name="Tijdelijke aanduiding voor datum 4"/>
          <p:cNvSpPr>
            <a:spLocks noGrp="1"/>
          </p:cNvSpPr>
          <p:nvPr>
            <p:ph type="dt" sz="half" idx="2"/>
          </p:nvPr>
        </p:nvSpPr>
        <p:spPr/>
        <p:txBody>
          <a:bodyPr/>
          <a:lstStyle/>
          <a:p>
            <a:pPr>
              <a:defRPr/>
            </a:pPr>
            <a:fld id="{6F082D18-8BF0-4818-990D-ED6C380FC00F}" type="datetime1">
              <a:rPr lang="nl-NL" smtClean="0"/>
              <a:t>12-2-2015</a:t>
            </a:fld>
            <a:endParaRPr lang="nl-BE"/>
          </a:p>
        </p:txBody>
      </p:sp>
      <p:pic>
        <p:nvPicPr>
          <p:cNvPr id="6" name="Afbeelding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09" y="2766615"/>
            <a:ext cx="4114799" cy="2030537"/>
          </a:xfrm>
          <a:prstGeom prst="rect">
            <a:avLst/>
          </a:prstGeom>
        </p:spPr>
      </p:pic>
      <p:pic>
        <p:nvPicPr>
          <p:cNvPr id="2051" name="Picture 3" descr="C:\Users\Lorenz Put\Dropbox\School\Electronica-Ict\Project Elektronica 4\Projectplan\Presentatie\Utrasone senso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2470199"/>
            <a:ext cx="3431012" cy="2623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4136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395536" y="2130425"/>
            <a:ext cx="8062664" cy="2810743"/>
          </a:xfrm>
        </p:spPr>
        <p:txBody>
          <a:bodyPr/>
          <a:lstStyle/>
          <a:p>
            <a:pPr algn="ctr"/>
            <a:r>
              <a:rPr lang="nl-NL" sz="4000" b="0" dirty="0" smtClean="0"/>
              <a:t>“</a:t>
            </a:r>
            <a:r>
              <a:rPr lang="nl-NL" sz="4000" i="1" dirty="0"/>
              <a:t>Hoe laten we onze auto autonoom zijn weg en/of objecten vinden in een vast of onbekend parcours/ruimte, zonder dat deze hinder ondervindt?</a:t>
            </a:r>
            <a:r>
              <a:rPr lang="nl-NL" sz="4000" dirty="0"/>
              <a:t/>
            </a:r>
            <a:br>
              <a:rPr lang="nl-NL" sz="4000" dirty="0"/>
            </a:br>
            <a:endParaRPr lang="en-US" sz="4000" dirty="0" smtClean="0"/>
          </a:p>
        </p:txBody>
      </p:sp>
    </p:spTree>
    <p:extLst>
      <p:ext uri="{BB962C8B-B14F-4D97-AF65-F5344CB8AC3E}">
        <p14:creationId xmlns:p14="http://schemas.microsoft.com/office/powerpoint/2010/main" val="2466025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z="3200" dirty="0" smtClean="0"/>
              <a:t>2. </a:t>
            </a:r>
            <a:r>
              <a:rPr lang="en-US" sz="3200" dirty="0" err="1" smtClean="0"/>
              <a:t>Mindmap</a:t>
            </a:r>
            <a:endParaRPr lang="en-US" sz="3200" b="1" dirty="0" smtClean="0"/>
          </a:p>
        </p:txBody>
      </p:sp>
      <p:sp>
        <p:nvSpPr>
          <p:cNvPr id="2" name="Date Placeholder 1"/>
          <p:cNvSpPr>
            <a:spLocks noGrp="1"/>
          </p:cNvSpPr>
          <p:nvPr>
            <p:ph type="dt" sz="half" idx="2"/>
          </p:nvPr>
        </p:nvSpPr>
        <p:spPr/>
        <p:txBody>
          <a:bodyPr/>
          <a:lstStyle/>
          <a:p>
            <a:pPr>
              <a:defRPr/>
            </a:pPr>
            <a:fld id="{FFE01409-8219-4FA7-8747-DE4A3816DEAB}" type="datetime1">
              <a:rPr lang="nl-NL" smtClean="0"/>
              <a:t>12-2-2015</a:t>
            </a:fld>
            <a:endParaRPr lang="nl-BE"/>
          </a:p>
        </p:txBody>
      </p:sp>
      <p:sp>
        <p:nvSpPr>
          <p:cNvPr id="3" name="Slide Number Placeholder 2"/>
          <p:cNvSpPr>
            <a:spLocks noGrp="1"/>
          </p:cNvSpPr>
          <p:nvPr>
            <p:ph type="sldNum" sz="quarter" idx="10"/>
          </p:nvPr>
        </p:nvSpPr>
        <p:spPr/>
        <p:txBody>
          <a:bodyPr/>
          <a:lstStyle/>
          <a:p>
            <a:fld id="{5A4428DF-875B-4297-A3FE-2FF1E430C5C5}" type="slidenum">
              <a:rPr lang="nl-BE" smtClean="0"/>
              <a:pPr/>
              <a:t>7</a:t>
            </a:fld>
            <a:endParaRPr lang="nl-BE"/>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803592"/>
            <a:ext cx="8207896" cy="5799591"/>
          </a:xfrm>
          <a:prstGeom prst="rect">
            <a:avLst/>
          </a:prstGeom>
        </p:spPr>
      </p:pic>
    </p:spTree>
    <p:extLst>
      <p:ext uri="{BB962C8B-B14F-4D97-AF65-F5344CB8AC3E}">
        <p14:creationId xmlns:p14="http://schemas.microsoft.com/office/powerpoint/2010/main" val="2902230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3. Gantt-chart</a:t>
            </a:r>
            <a:endParaRPr lang="nl-NL" dirty="0"/>
          </a:p>
        </p:txBody>
      </p:sp>
      <p:sp>
        <p:nvSpPr>
          <p:cNvPr id="4" name="Date Placeholder 3"/>
          <p:cNvSpPr>
            <a:spLocks noGrp="1"/>
          </p:cNvSpPr>
          <p:nvPr>
            <p:ph type="dt" sz="half" idx="2"/>
          </p:nvPr>
        </p:nvSpPr>
        <p:spPr/>
        <p:txBody>
          <a:bodyPr/>
          <a:lstStyle/>
          <a:p>
            <a:pPr>
              <a:defRPr/>
            </a:pPr>
            <a:fld id="{35145E2E-5F73-40A7-B0BB-BB39650BF2CB}" type="datetime1">
              <a:rPr lang="nl-NL" smtClean="0"/>
              <a:t>12-2-2015</a:t>
            </a:fld>
            <a:endParaRPr lang="nl-BE"/>
          </a:p>
        </p:txBody>
      </p:sp>
      <p:sp>
        <p:nvSpPr>
          <p:cNvPr id="5" name="Slide Number Placeholder 4"/>
          <p:cNvSpPr>
            <a:spLocks noGrp="1"/>
          </p:cNvSpPr>
          <p:nvPr>
            <p:ph type="sldNum" sz="quarter" idx="10"/>
          </p:nvPr>
        </p:nvSpPr>
        <p:spPr/>
        <p:txBody>
          <a:bodyPr/>
          <a:lstStyle/>
          <a:p>
            <a:fld id="{5A4428DF-875B-4297-A3FE-2FF1E430C5C5}" type="slidenum">
              <a:rPr lang="nl-BE" smtClean="0"/>
              <a:pPr/>
              <a:t>8</a:t>
            </a:fld>
            <a:endParaRPr lang="nl-BE"/>
          </a:p>
        </p:txBody>
      </p:sp>
      <p:pic>
        <p:nvPicPr>
          <p:cNvPr id="1027"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313" t="20285" r="2685" b="6839"/>
          <a:stretch/>
        </p:blipFill>
        <p:spPr bwMode="auto">
          <a:xfrm>
            <a:off x="40389" y="1415616"/>
            <a:ext cx="9140123" cy="4026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130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3. Gantt-chart</a:t>
            </a:r>
            <a:endParaRPr lang="nl-NL" dirty="0"/>
          </a:p>
        </p:txBody>
      </p:sp>
      <p:sp>
        <p:nvSpPr>
          <p:cNvPr id="4" name="Date Placeholder 3"/>
          <p:cNvSpPr>
            <a:spLocks noGrp="1"/>
          </p:cNvSpPr>
          <p:nvPr>
            <p:ph type="dt" sz="half" idx="2"/>
          </p:nvPr>
        </p:nvSpPr>
        <p:spPr/>
        <p:txBody>
          <a:bodyPr/>
          <a:lstStyle/>
          <a:p>
            <a:pPr>
              <a:defRPr/>
            </a:pPr>
            <a:fld id="{35145E2E-5F73-40A7-B0BB-BB39650BF2CB}" type="datetime1">
              <a:rPr lang="nl-NL" smtClean="0"/>
              <a:t>12-2-2015</a:t>
            </a:fld>
            <a:endParaRPr lang="nl-BE"/>
          </a:p>
        </p:txBody>
      </p:sp>
      <p:sp>
        <p:nvSpPr>
          <p:cNvPr id="5" name="Slide Number Placeholder 4"/>
          <p:cNvSpPr>
            <a:spLocks noGrp="1"/>
          </p:cNvSpPr>
          <p:nvPr>
            <p:ph type="sldNum" sz="quarter" idx="10"/>
          </p:nvPr>
        </p:nvSpPr>
        <p:spPr/>
        <p:txBody>
          <a:bodyPr/>
          <a:lstStyle/>
          <a:p>
            <a:fld id="{5A4428DF-875B-4297-A3FE-2FF1E430C5C5}" type="slidenum">
              <a:rPr lang="nl-BE" smtClean="0"/>
              <a:pPr/>
              <a:t>9</a:t>
            </a:fld>
            <a:endParaRPr lang="nl-BE"/>
          </a:p>
        </p:txBody>
      </p:sp>
      <p:sp>
        <p:nvSpPr>
          <p:cNvPr id="3" name="Content Placeholder 2"/>
          <p:cNvSpPr>
            <a:spLocks noGrp="1"/>
          </p:cNvSpPr>
          <p:nvPr>
            <p:ph idx="1"/>
          </p:nvPr>
        </p:nvSpPr>
        <p:spPr/>
        <p:txBody>
          <a:bodyPr/>
          <a:lstStyle/>
          <a:p>
            <a:r>
              <a:rPr lang="nl-NL" dirty="0" smtClean="0"/>
              <a:t>Week </a:t>
            </a:r>
            <a:r>
              <a:rPr lang="nl-NL" dirty="0"/>
              <a:t>2</a:t>
            </a:r>
            <a:endParaRPr lang="nl-NL" dirty="0" smtClean="0"/>
          </a:p>
          <a:p>
            <a:pPr lvl="1"/>
            <a:r>
              <a:rPr lang="nl-NL" dirty="0" smtClean="0"/>
              <a:t>Verbeteren projectplan</a:t>
            </a:r>
          </a:p>
          <a:p>
            <a:r>
              <a:rPr lang="nl-NL" dirty="0" smtClean="0"/>
              <a:t>Week 2 – 3</a:t>
            </a:r>
          </a:p>
          <a:p>
            <a:pPr lvl="1"/>
            <a:r>
              <a:rPr lang="nl-NL" dirty="0" smtClean="0"/>
              <a:t>Componenten aanschaffen  + onderzoek</a:t>
            </a:r>
          </a:p>
          <a:p>
            <a:r>
              <a:rPr lang="nl-NL" dirty="0" smtClean="0"/>
              <a:t>Week 3 – 5</a:t>
            </a:r>
          </a:p>
          <a:p>
            <a:pPr lvl="1"/>
            <a:r>
              <a:rPr lang="nl-NL" dirty="0"/>
              <a:t>Hardware gedeeldte</a:t>
            </a:r>
          </a:p>
          <a:p>
            <a:pPr lvl="1"/>
            <a:r>
              <a:rPr lang="nl-NL" dirty="0"/>
              <a:t>Uitlezen van </a:t>
            </a:r>
            <a:r>
              <a:rPr lang="nl-NL" dirty="0" smtClean="0"/>
              <a:t>sensoren</a:t>
            </a:r>
          </a:p>
          <a:p>
            <a:r>
              <a:rPr lang="nl-NL" dirty="0" smtClean="0"/>
              <a:t>Week 5 - 6 </a:t>
            </a:r>
          </a:p>
          <a:p>
            <a:pPr lvl="1"/>
            <a:r>
              <a:rPr lang="nl-NL" dirty="0" smtClean="0"/>
              <a:t>Combineren sensordata met sturing auto</a:t>
            </a:r>
          </a:p>
          <a:p>
            <a:r>
              <a:rPr lang="nl-NL" dirty="0" smtClean="0"/>
              <a:t>Week 6 – 7 – 8 (Software scenario’s)</a:t>
            </a:r>
          </a:p>
          <a:p>
            <a:pPr lvl="1"/>
            <a:r>
              <a:rPr lang="nl-NL" dirty="0" smtClean="0"/>
              <a:t>Level 1</a:t>
            </a:r>
          </a:p>
          <a:p>
            <a:pPr marL="0" indent="0">
              <a:buNone/>
            </a:pPr>
            <a:r>
              <a:rPr lang="nl-NL" dirty="0" smtClean="0"/>
              <a:t> </a:t>
            </a:r>
          </a:p>
        </p:txBody>
      </p:sp>
    </p:spTree>
    <p:extLst>
      <p:ext uri="{BB962C8B-B14F-4D97-AF65-F5344CB8AC3E}">
        <p14:creationId xmlns:p14="http://schemas.microsoft.com/office/powerpoint/2010/main" val="950313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AP">
      <a:dk1>
        <a:srgbClr val="3F3F3F"/>
      </a:dk1>
      <a:lt1>
        <a:srgbClr val="FFFFFF"/>
      </a:lt1>
      <a:dk2>
        <a:srgbClr val="97000C"/>
      </a:dk2>
      <a:lt2>
        <a:srgbClr val="EEECE1"/>
      </a:lt2>
      <a:accent1>
        <a:srgbClr val="BF0009"/>
      </a:accent1>
      <a:accent2>
        <a:srgbClr val="DE9700"/>
      </a:accent2>
      <a:accent3>
        <a:srgbClr val="950074"/>
      </a:accent3>
      <a:accent4>
        <a:srgbClr val="50A0AD"/>
      </a:accent4>
      <a:accent5>
        <a:srgbClr val="62985B"/>
      </a:accent5>
      <a:accent6>
        <a:srgbClr val="7F6E68"/>
      </a:accent6>
      <a:hlink>
        <a:srgbClr val="7F7F7F"/>
      </a:hlink>
      <a:folHlink>
        <a:srgbClr val="7F7F7F"/>
      </a:folHlink>
    </a:clrScheme>
    <a:fontScheme name="Kantoor - klassiek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72EA63B44A4F4496C3778D4D31EA29" ma:contentTypeVersion="0" ma:contentTypeDescription="Een nieuw document maken." ma:contentTypeScope="" ma:versionID="5954a91e1ae5d20a6e5c2b27c81644b1">
  <xsd:schema xmlns:xsd="http://www.w3.org/2001/XMLSchema" xmlns:xs="http://www.w3.org/2001/XMLSchema" xmlns:p="http://schemas.microsoft.com/office/2006/metadata/properties" targetNamespace="http://schemas.microsoft.com/office/2006/metadata/properties" ma:root="true" ma:fieldsID="b06d9bbffccbd47dc6efa087de471f9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ACCDF5-1E3D-4B50-96F2-768596DAFF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4AF9915-4282-465F-8EF6-E49DF2707569}">
  <ds:schemaRefs>
    <ds:schemaRef ds:uri="http://schemas.openxmlformats.org/package/2006/metadata/core-properties"/>
    <ds:schemaRef ds:uri="http://schemas.microsoft.com/office/2006/documentManagement/types"/>
    <ds:schemaRef ds:uri="http://purl.org/dc/elements/1.1/"/>
    <ds:schemaRef ds:uri="http://purl.org/dc/dcmitype/"/>
    <ds:schemaRef ds:uri="http://schemas.microsoft.com/office/2006/metadata/properties"/>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D1681255-1CB4-436E-AE89-5BD0D39A2B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3535</TotalTime>
  <Words>730</Words>
  <Application>Microsoft Office PowerPoint</Application>
  <PresentationFormat>Diavoorstelling (4:3)</PresentationFormat>
  <Paragraphs>128</Paragraphs>
  <Slides>15</Slides>
  <Notes>9</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15</vt:i4>
      </vt:variant>
    </vt:vector>
  </HeadingPairs>
  <TitlesOfParts>
    <vt:vector size="20" baseType="lpstr">
      <vt:lpstr>Arial</vt:lpstr>
      <vt:lpstr>Calibri</vt:lpstr>
      <vt:lpstr>Gill Sans MT</vt:lpstr>
      <vt:lpstr>Wingdings</vt:lpstr>
      <vt:lpstr>Kantoorthema</vt:lpstr>
      <vt:lpstr>Project electronica 4</vt:lpstr>
      <vt:lpstr> </vt:lpstr>
      <vt:lpstr>1. Projectbeschrijving</vt:lpstr>
      <vt:lpstr>1. Projectbeschrijving</vt:lpstr>
      <vt:lpstr>Probleemstelling</vt:lpstr>
      <vt:lpstr>“Hoe laten we onze auto autonoom zijn weg en/of objecten vinden in een vast of onbekend parcours/ruimte, zonder dat deze hinder ondervindt? </vt:lpstr>
      <vt:lpstr>2. Mindmap</vt:lpstr>
      <vt:lpstr>3. Gantt-chart</vt:lpstr>
      <vt:lpstr>3. Gantt-chart</vt:lpstr>
      <vt:lpstr>3. Gantt-chart</vt:lpstr>
      <vt:lpstr>3. Gantt-chart</vt:lpstr>
      <vt:lpstr>4. Software analyse</vt:lpstr>
      <vt:lpstr>4. Software analyse</vt:lpstr>
      <vt:lpstr>Vragen ?</vt:lpstr>
      <vt:lpstr>Einde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Yves Masset</dc:creator>
  <cp:lastModifiedBy>Michiel Mulder</cp:lastModifiedBy>
  <cp:revision>201</cp:revision>
  <dcterms:created xsi:type="dcterms:W3CDTF">2013-03-08T10:37:44Z</dcterms:created>
  <dcterms:modified xsi:type="dcterms:W3CDTF">2015-02-12T22:08:29Z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0x0101009272EA63B44A4F4496C3778D4D31EA29</vt:lpwstr>
  </property>
  <property fmtid="{D5CDD505-2E9C-101B-9397-08002B2CF9AE}" pid="3" name="IsMyDocuments">
    <vt:bool>true</vt:bool>
  </property>
</Properties>
</file>