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48062" y="2875359"/>
            <a:ext cx="17287876" cy="455414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48062" y="7411640"/>
            <a:ext cx="17287876" cy="18216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4833937" y="8001000"/>
            <a:ext cx="14716126" cy="7143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4833937" y="5838229"/>
            <a:ext cx="14716126" cy="914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4941093" y="732234"/>
            <a:ext cx="14608970" cy="82409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9715500"/>
            <a:ext cx="14716126" cy="180379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48062" y="4572000"/>
            <a:ext cx="17287876" cy="455414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77749" y="857250"/>
            <a:ext cx="7536657" cy="109120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48062" y="1428750"/>
            <a:ext cx="8286751" cy="5464969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48062" y="6875859"/>
            <a:ext cx="8286751" cy="546497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709921" y="3911203"/>
            <a:ext cx="7429501" cy="86975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48062" y="3839765"/>
            <a:ext cx="8286751" cy="885825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119562" y="1071562"/>
            <a:ext cx="16127017" cy="11555017"/>
          </a:xfrm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06312" y="7072312"/>
            <a:ext cx="8161735" cy="59293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20112" y="714375"/>
            <a:ext cx="8161735" cy="59293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3798093" y="714375"/>
            <a:ext cx="8167826" cy="12287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48062" y="357187"/>
            <a:ext cx="172878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48062" y="3839765"/>
            <a:ext cx="17287876" cy="885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90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022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454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886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3180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749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181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613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4045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inventory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Thomas Van Havere</a:t>
            </a:r>
          </a:p>
          <a:p>
            <a:pPr/>
            <a:r>
              <a:t>Lorenz 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E</a:t>
            </a:r>
            <a:r>
              <a:t> for Express : Administratie 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Uitloggen en registreren </a:t>
            </a:r>
          </a:p>
        </p:txBody>
      </p:sp>
      <p:pic>
        <p:nvPicPr>
          <p:cNvPr id="155" name="Screen Shot 2016-01-06 at 15.38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0458" y="4969343"/>
            <a:ext cx="17823398" cy="1821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Screen Shot 2016-01-06 at 15.39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3230" y="6938701"/>
            <a:ext cx="18017854" cy="6203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 MEAN stack 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00F900"/>
                </a:solidFill>
              </a:rPr>
              <a:t>M</a:t>
            </a:r>
            <a:r>
              <a:t> for MongoDB </a:t>
            </a:r>
          </a:p>
          <a:p>
            <a:pPr/>
            <a:r>
              <a:rPr>
                <a:solidFill>
                  <a:srgbClr val="00F900"/>
                </a:solidFill>
              </a:rPr>
              <a:t>E</a:t>
            </a:r>
            <a:r>
              <a:t> for Express </a:t>
            </a:r>
          </a:p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A</a:t>
            </a:r>
            <a:r>
              <a:t> for AngularJS </a:t>
            </a:r>
          </a:p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N</a:t>
            </a:r>
            <a:r>
              <a:t> for NodeJS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A</a:t>
            </a:r>
            <a:r>
              <a:t> for AngularJS 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Laden pagina </a:t>
            </a:r>
          </a:p>
          <a:p>
            <a:pPr/>
          </a:p>
          <a:p>
            <a:pPr/>
            <a:r>
              <a:t>Search bar </a:t>
            </a:r>
          </a:p>
        </p:txBody>
      </p:sp>
      <p:pic>
        <p:nvPicPr>
          <p:cNvPr id="163" name="Screen Shot 2016-01-06 at 15.43.57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3604"/>
          <a:stretch>
            <a:fillRect/>
          </a:stretch>
        </p:blipFill>
        <p:spPr>
          <a:xfrm>
            <a:off x="4338742" y="4845050"/>
            <a:ext cx="17687771" cy="2722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 Shot 2016-01-06 at 15.44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0492" y="10476910"/>
            <a:ext cx="17687926" cy="482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16-01-06 at 15.44.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70492" y="9089435"/>
            <a:ext cx="17687926" cy="894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A</a:t>
            </a:r>
            <a:r>
              <a:t> for AngularJS 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Add knop </a:t>
            </a:r>
          </a:p>
        </p:txBody>
      </p:sp>
      <p:pic>
        <p:nvPicPr>
          <p:cNvPr id="169" name="Screen Shot 2016-01-06 at 15.46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9593" y="5350385"/>
            <a:ext cx="17704814" cy="3015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A</a:t>
            </a:r>
            <a:r>
              <a:t> for AngularJS 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Update / edit knop </a:t>
            </a:r>
          </a:p>
        </p:txBody>
      </p:sp>
      <p:pic>
        <p:nvPicPr>
          <p:cNvPr id="173" name="Screen Shot 2016-01-06 at 15.50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7010" y="8355012"/>
            <a:ext cx="17276886" cy="342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16-01-06 at 15.50.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7010" y="4870450"/>
            <a:ext cx="17287876" cy="2997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A</a:t>
            </a:r>
            <a:r>
              <a:t> for AngularJS 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Remove knop </a:t>
            </a:r>
          </a:p>
        </p:txBody>
      </p:sp>
      <p:pic>
        <p:nvPicPr>
          <p:cNvPr id="178" name="Screen Shot 2016-01-06 at 15.51.58-enhanc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145" y="5010150"/>
            <a:ext cx="17755710" cy="2661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9525" y="8110"/>
                </a:moveTo>
                <a:cubicBezTo>
                  <a:pt x="19533" y="8124"/>
                  <a:pt x="19541" y="8160"/>
                  <a:pt x="19546" y="8214"/>
                </a:cubicBezTo>
                <a:cubicBezTo>
                  <a:pt x="19556" y="8321"/>
                  <a:pt x="19551" y="8463"/>
                  <a:pt x="19535" y="8529"/>
                </a:cubicBezTo>
                <a:cubicBezTo>
                  <a:pt x="19519" y="8595"/>
                  <a:pt x="19498" y="8556"/>
                  <a:pt x="19488" y="8449"/>
                </a:cubicBezTo>
                <a:cubicBezTo>
                  <a:pt x="19478" y="8342"/>
                  <a:pt x="19483" y="8199"/>
                  <a:pt x="19499" y="8133"/>
                </a:cubicBezTo>
                <a:cubicBezTo>
                  <a:pt x="19507" y="8100"/>
                  <a:pt x="19516" y="8097"/>
                  <a:pt x="19525" y="811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A</a:t>
            </a:r>
            <a:r>
              <a:t> for AngularJS 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Barcode generator </a:t>
            </a:r>
          </a:p>
        </p:txBody>
      </p:sp>
      <p:pic>
        <p:nvPicPr>
          <p:cNvPr id="182" name="Screen Shot 2016-01-06 at 15.53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8769" y="7516300"/>
            <a:ext cx="16473349" cy="2415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 Shot 2016-01-06 at 15.53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26" y="5059064"/>
            <a:ext cx="16473348" cy="1184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 MEAN stack 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00F900"/>
                </a:solidFill>
              </a:rPr>
              <a:t>M</a:t>
            </a:r>
            <a:r>
              <a:t> for MongoDB </a:t>
            </a:r>
          </a:p>
          <a:p>
            <a:pPr/>
            <a:r>
              <a:rPr>
                <a:solidFill>
                  <a:srgbClr val="00F900"/>
                </a:solidFill>
              </a:rPr>
              <a:t>E</a:t>
            </a:r>
            <a:r>
              <a:t> for Express </a:t>
            </a:r>
          </a:p>
          <a:p>
            <a:pPr/>
            <a:r>
              <a:rPr>
                <a:solidFill>
                  <a:srgbClr val="00F900"/>
                </a:solidFill>
              </a:rPr>
              <a:t>A</a:t>
            </a:r>
            <a:r>
              <a:t> for AngularJS </a:t>
            </a:r>
          </a:p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N</a:t>
            </a:r>
            <a:r>
              <a:t> for NodeJS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N</a:t>
            </a:r>
            <a:r>
              <a:t> for NodeJS 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engine</a:t>
            </a:r>
          </a:p>
          <a:p>
            <a:pPr/>
            <a:r>
              <a:t>Basis Express</a:t>
            </a:r>
          </a:p>
          <a:p>
            <a:pPr/>
            <a:r>
              <a:t>I/O events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maxresdefault-enhance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643" y="387924"/>
            <a:ext cx="23004714" cy="12940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Voorbereiding 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Laptop </a:t>
            </a:r>
          </a:p>
          <a:p>
            <a:pPr/>
            <a:r>
              <a:t>Account op mongoLabs </a:t>
            </a:r>
          </a:p>
          <a:p>
            <a:pPr/>
            <a:r>
              <a:t>MongoDB server  </a:t>
            </a:r>
          </a:p>
          <a:p>
            <a:pPr/>
            <a:r>
              <a:t>Account op Heroku </a:t>
            </a:r>
          </a:p>
          <a:p>
            <a:pPr/>
            <a:r>
              <a:t>Hosting server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Prijskaartje </a:t>
            </a:r>
          </a:p>
        </p:txBody>
      </p:sp>
      <p:graphicFrame>
        <p:nvGraphicFramePr>
          <p:cNvPr id="126" name="Table 126"/>
          <p:cNvGraphicFramePr/>
          <p:nvPr/>
        </p:nvGraphicFramePr>
        <p:xfrm>
          <a:off x="8102203" y="3733119"/>
          <a:ext cx="8197454" cy="8858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728251"/>
                <a:gridCol w="2728251"/>
                <a:gridCol w="2728251"/>
              </a:tblGrid>
              <a:tr h="8041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Wat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Hoeveelheid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Kost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41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Innolux 7” touchscreen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31 €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41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Barcode Scanner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16 €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41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RPI GPIO extension board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3 €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41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RPI B+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40 €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41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WiPi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20 €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41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Bluetooth stick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10 €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41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SD kaart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10 €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41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Sigaren kistje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0 €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41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Licentie MongoDB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0 €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41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Totaal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130 €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 MEAN stack 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M</a:t>
            </a:r>
            <a:r>
              <a:t> for MongoDB </a:t>
            </a:r>
          </a:p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E</a:t>
            </a:r>
            <a:r>
              <a:t> for Express </a:t>
            </a:r>
          </a:p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A</a:t>
            </a:r>
            <a:r>
              <a:t> for AngularJS </a:t>
            </a:r>
          </a:p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N</a:t>
            </a:r>
            <a:r>
              <a:t> for NodeJS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M</a:t>
            </a:r>
            <a:r>
              <a:t> for MongoDB 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Connectie via NodeJS</a:t>
            </a:r>
          </a:p>
          <a:p>
            <a:pPr/>
          </a:p>
          <a:p>
            <a:pPr/>
            <a:r>
              <a:t>Document structuur </a:t>
            </a:r>
          </a:p>
        </p:txBody>
      </p:sp>
      <p:pic>
        <p:nvPicPr>
          <p:cNvPr id="133" name="Screen Shot 2016-01-06 at 15.24.33-enhanc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8958" y="9074639"/>
            <a:ext cx="17846084" cy="1761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creen Shot 2016-01-06 at 15.24.24-enhanc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9672" y="5181497"/>
            <a:ext cx="17664656" cy="1397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 MEAN stack 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00E31D"/>
                </a:solidFill>
              </a:rPr>
              <a:t>M</a:t>
            </a:r>
            <a:r>
              <a:t> for MongoDB </a:t>
            </a:r>
          </a:p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E</a:t>
            </a:r>
            <a:r>
              <a:t> for Express </a:t>
            </a:r>
          </a:p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A</a:t>
            </a:r>
            <a:r>
              <a:t> for AngularJS </a:t>
            </a:r>
          </a:p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N</a:t>
            </a:r>
            <a:r>
              <a:t> for NodeJS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E</a:t>
            </a:r>
            <a:r>
              <a:t> for Express 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Initialiseren Express app </a:t>
            </a:r>
          </a:p>
          <a:p>
            <a:pPr/>
          </a:p>
          <a:p>
            <a:pPr/>
            <a:r>
              <a:t>Related express modules </a:t>
            </a:r>
          </a:p>
        </p:txBody>
      </p:sp>
      <p:pic>
        <p:nvPicPr>
          <p:cNvPr id="141" name="Screen Shot 2016-01-06 at 15.27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4244" y="5468763"/>
            <a:ext cx="16735512" cy="822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 Shot 2016-01-06 at 15.28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4244" y="9185844"/>
            <a:ext cx="16735512" cy="3248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E</a:t>
            </a:r>
            <a:r>
              <a:t> for Express : Login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Initialisatie users </a:t>
            </a:r>
          </a:p>
        </p:txBody>
      </p:sp>
      <p:pic>
        <p:nvPicPr>
          <p:cNvPr id="146" name="Screen Shot 2016-01-06 at 15.28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8718" y="5507944"/>
            <a:ext cx="16806564" cy="5521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E</a:t>
            </a:r>
            <a:r>
              <a:t> for Express : Login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3548062" y="2839640"/>
            <a:ext cx="17287876" cy="8858251"/>
          </a:xfrm>
          <a:prstGeom prst="rect">
            <a:avLst/>
          </a:prstGeom>
        </p:spPr>
        <p:txBody>
          <a:bodyPr anchor="t"/>
          <a:lstStyle/>
          <a:p>
            <a:pPr/>
            <a:r>
              <a:t>Authentication </a:t>
            </a:r>
          </a:p>
        </p:txBody>
      </p:sp>
      <p:pic>
        <p:nvPicPr>
          <p:cNvPr id="150" name="Screen Shot 2016-01-06 at 15.3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9764" y="6415707"/>
            <a:ext cx="14079301" cy="1706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 Shot 2016-01-06 at 15.35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8626" y="3303295"/>
            <a:ext cx="13894516" cy="7930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