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 snapToObjects="1">
      <p:cViewPr varScale="1">
        <p:scale>
          <a:sx n="79" d="100"/>
          <a:sy n="79" d="100"/>
        </p:scale>
        <p:origin x="96" y="52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F4A3E-7175-4A32-8989-1D37401E6B20}" type="datetimeFigureOut">
              <a:rPr lang="pt-BR" smtClean="0"/>
              <a:t>17/07/2024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A0C0E0-1967-465B-AF39-C73D05EBA7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6397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Soma de Vendas por Produto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Média de Preço de Venda por Produto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Soma de Vendas por Ano, Mês e Segmento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Periodo de Vendas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Soma das Vendas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Soma das Unidades vendidas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Soma de Profit por Países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Soma de  Vendas por Países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Lucro por segmento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Soma de Vendas e Unidades vendidas por País 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Soma de lucro (Profit) por país 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ddf21e44-8403-4379-ad72-23fea518f779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ddf21e44-8403-4379-ad72-23fea518f779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ddf21e44-8403-4379-ad72-23fea518f779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ddf21e44-8403-4379-ad72-23fea518f779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xmlns:p14="http://schemas.microsoft.com/office/powerpoint/2010/main" xmlns:a14="http://schemas.microsoft.com/office/drawing/2010/main" xmlns="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Relatório Financials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17/07/2024 22:31:36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17/07/2024 22:29:00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xmlns:p14="http://schemas.microsoft.com/office/powerpoint/2010/main" xmlns:a14="http://schemas.microsoft.com/office/drawing/2010/main" xmlns="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Soma de Vendas por Produto ,Média de Preço de Venda por Produto ,Soma de Vendas por Ano, Mês e Segmento ,Periodo de Vendas ,textbox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Página 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extbox ,Soma das Vendas ,Soma das Unidades vendidas ,Soma de Profit por Países ,clusteredColumnChart ,Soma de  Vendas por Países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Página 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extbox ,Lucro por segmento ,Soma de Vendas e Unidades vendidas por País  ,Soma de lucro (Profit) por país 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Página 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149</Words>
  <Application>Microsoft Office PowerPoint</Application>
  <PresentationFormat>Widescreen</PresentationFormat>
  <Paragraphs>51</Paragraphs>
  <Slides>4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Relatório Financials</vt:lpstr>
      <vt:lpstr>Página 1</vt:lpstr>
      <vt:lpstr>Página 2</vt:lpstr>
      <vt:lpstr>Página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LRZ SMS</cp:lastModifiedBy>
  <cp:revision>4</cp:revision>
  <dcterms:created xsi:type="dcterms:W3CDTF">2016-09-04T11:54:55Z</dcterms:created>
  <dcterms:modified xsi:type="dcterms:W3CDTF">2024-07-17T22:36:42Z</dcterms:modified>
</cp:coreProperties>
</file>