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93D78-C096-47DD-A329-08C185561004}" v="10" dt="2024-07-17T22:46:34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A7371-B837-3C9D-7421-6FED5099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CCEA9-303F-A883-52AD-446BC12F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Objeto 3">
                <a:extLst>
                  <a:ext uri="{FF2B5EF4-FFF2-40B4-BE49-F238E27FC236}">
                    <a16:creationId xmlns:a16="http://schemas.microsoft.com/office/drawing/2014/main" id="{7DD607FB-8B27-0595-57BF-9466C92BA86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62021659"/>
                  </p:ext>
                </p:extLst>
              </p:nvPr>
            </p:nvGraphicFramePr>
            <p:xfrm>
              <a:off x="87923" y="39078"/>
              <a:ext cx="12045460" cy="67114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Objeto 3">
                <a:extLst>
                  <a:ext uri="{FF2B5EF4-FFF2-40B4-BE49-F238E27FC236}">
                    <a16:creationId xmlns:a16="http://schemas.microsoft.com/office/drawing/2014/main" id="{7DD607FB-8B27-0595-57BF-9466C92BA8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23" y="39078"/>
                <a:ext cx="12045460" cy="67114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77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Relatório Financials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Objeto 3">
                <a:extLst>
                  <a:ext uri="{FF2B5EF4-FFF2-40B4-BE49-F238E27FC236}">
                    <a16:creationId xmlns:a16="http://schemas.microsoft.com/office/drawing/2014/main" id="{62A4290D-E280-6100-F0CD-FA7FA57DCA9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95195876"/>
                  </p:ext>
                </p:extLst>
              </p:nvPr>
            </p:nvGraphicFramePr>
            <p:xfrm>
              <a:off x="48846" y="58616"/>
              <a:ext cx="12035691" cy="67016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Objeto 3">
                <a:extLst>
                  <a:ext uri="{FF2B5EF4-FFF2-40B4-BE49-F238E27FC236}">
                    <a16:creationId xmlns:a16="http://schemas.microsoft.com/office/drawing/2014/main" id="{62A4290D-E280-6100-F0CD-FA7FA57DCA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46" y="58616"/>
                <a:ext cx="12035691" cy="67016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8A36F-9845-D007-0E92-2F57B5E8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Página 3</a:t>
            </a:r>
          </a:p>
          <a:p>
            <a:r>
              <a:rPr lang="pt-BR" sz="2800"/>
              <a:t>Relatório Financials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77EBA-9725-741D-D1C3-BD03906B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Objeto 3">
                <a:extLst>
                  <a:ext uri="{FF2B5EF4-FFF2-40B4-BE49-F238E27FC236}">
                    <a16:creationId xmlns:a16="http://schemas.microsoft.com/office/drawing/2014/main" id="{BF47D6A4-EDD2-AE99-2834-963525C0A0A4}"/>
                  </a:ext>
                </a:extLst>
              </p:cNvPr>
              <p:cNvGraphicFramePr/>
              <p:nvPr/>
            </p:nvGraphicFramePr>
            <p:xfrm>
              <a:off x="795130" y="281609"/>
              <a:ext cx="10601739" cy="629478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Objeto 3">
                <a:extLst>
                  <a:ext uri="{FF2B5EF4-FFF2-40B4-BE49-F238E27FC236}">
                    <a16:creationId xmlns:a16="http://schemas.microsoft.com/office/drawing/2014/main" id="{BF47D6A4-EDD2-AE99-2834-963525C0A0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130" y="281609"/>
                <a:ext cx="10601739" cy="62947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63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695BC2F8-8805-42EC-A7AC-E305BA45EA96}">
  <we:reference id="WA200003233" version="2.0.0.3" store="pt-BR" storeType="omex"/>
  <we:alternateReferences>
    <we:reference id="WA200003233" version="2.0.0.3" store="omex" storeType="omex"/>
  </we:alternateReferences>
  <we:properties>
    <we:property name="reportUrl" value="&quot;/links/iFM7irzjMI?ctid=4691154b-2243-4b64-a80a-efd776e005b5&amp;pbi_source=linkShare&amp;bookmarkGuid=c150c632-ffb3-4e07-89cb-98c48a10c34b&amp;fromEntryPoint=share&quot;"/>
    <we:property name="reportState" value="&quot;CONNECTED&quot;"/>
    <we:property name="artifactViewState" value="&quot;live&quot;"/>
    <we:property name="reportEmbeddedTime" value="&quot;2024-07-17T22:46:05.368Z&quot;"/>
    <we:property name="creatorSessionId" value="&quot;7242fb23-a975-4034-87e0-f4e32d08271d&quot;"/>
    <we:property name="creatorUserId" value="&quot;10032003A4262111&quot;"/>
    <we:property name="creatorTenantId" value="&quot;4691154b-2243-4b64-a80a-efd776e005b5&quot;"/>
    <we:property name="pageDisplayName" value="&quot;Página 1&quot;"/>
    <we:property name="reportName" value="&quot;Relatório Financials&quot;"/>
    <we:property name="isVisualContainerHeaderHidden" value="false"/>
    <we:property name="isFiltersActionButtonVisible" value="true"/>
    <we:property name="initialStateBookmark" value="&quot;H4sIAAAAAAAAA+1YzW7jNhB+FUOXvTiG/mzLe3OcBA3i7BpxkB6KYEGRY5kLWtRSVBo38Av1NfpiHZKSs06cn3XTbuvuwQA9HJLfzHwzHOrOY7wsBFl+IAvw3nunOeOUMKlagdf2cic8/Pjx7Hx4cfbpw/D8GMWy0Fzmpff+ztNEZaCveFkRYbZA4S/XbY8IMSGZ+TcjooS2V4AqZU4E/w2cMk5pVcGq7cFtIaQiZsupJhrMtjeojv/x7KAT4YmEan4DU6DaSZNZxKJe4DOWkC5JQj+kDNVKp2CRbVUxW9vjRzLXhOd4jJF1I/DjNPYDH8Ie9ONBMkiNfMaFrlXS5fFtodA6tHlZGK+MEGsmFbpLeNYKBaUDfeeNpKgWdnS8IZ/KSlG4gJmdyjXXS9xpxnOSU26cskKHTJREd9kZHLKKaiuey19HCvBQNMNftdc4huwGVwN7BGKYZQoyouu/x38LwtaUCHDSkyqv4+M/xnuNkpLnmajjfx+KS2dGwWE0J0obfqWfMZDG7bhIKgbqcGk9f8RVQ4Gw/QD4d7V2dd1wFJU/f8XCmiQO/tuz4nplplg6CFl3NoAk7pGgH/VJTH/Q91UITTxbE/QCPAhqsAOFCer++zn8nMnfl8eQ9GeEAvSwZgdR4rMIohd5/N8of+1/NO+mkC0g3zHvfuKgiKLz5RhuQDwGs55/PNVAuCKKuwvdAt/RoLolWW/mbdh4ZFoFo/YVnnr8peKkxaDFiCZuq9oUb5jLZ53yXHD22S/nf/xebnHMixWPiqrE1ATmmLu1+L1cT/bZszXj9tvImj6uioeDHgRpnBAaJGnajdPBoLt7Fd9nt/2oRm9bjUqBTY3aqD/eAvCBagYZ4GvPLELSFQ4gh/KemJujq+YBij3aiZILu6w21QRj7Y2xxOgYKy9JKuATDAap3wvTg243iQ7ibj88SKM0OaD4ruwx6mMuUFzuAPum3fp5jvWzbqvw8d20K6cP2oDy9Z1XE04E+qAvcITDQ6+IqOxbHfccc+0cc+fEqBf6QTw2miajzc+sMXHa4r2FZNa/YDN663bvDknJ6TtvtXLbPXEnrEHtN7v/XzdC26OEzoGd2NQ6ch+bTjUsXKC5/SZTUjztlLkWeFEgjrJpiJt/Zzw3RcCcMNPf3ivvkqZbk6ftXfBsrp9gepM47lm+8WXNTHkmjzBRSF42X7ucG5QUdtTkAKoJ40k3+6UCtUSLrMZ97DrGns46ap0tMekY0LgZL9FdghSlqaTmuxuKGFjnnMHyG2rL2zvUopvwPG+gmdT4CxZb5j1h8uY5qKSktKFsnNGUoLwSApk754IpyGumbqo8WTmjcWPVpczwslofV9e+MPahH3eTLo2Tvu/7KaOhTYLnrjYNtzqVt5u9dc2zbbedrHRZ4Ft6QnLYUrQtBxmwFwq3we3ZMxAMxzi/Ur++NP4EyTrYk10WAAA=&quot;"/>
    <we:property name="bookmark" value="&quot;H4sIAAAAAAAAA+1YX2/bNhD/KoZe+uIY+mtLfUudBAvqDUYdZA9DUFDkWWZBiypFZfECf6F+jX2xHUnJqRMnad1s3bw+CKDII/m7u98dj7z1GK8rQVa/kCV4r73zknFKmFS9wOt7peuM2HA4ZJDRPCFZGIUk8kc4KivNZVl7r289TVQB+pLXDRFmJez87arvESGmpDB/cyJq6HsVqFqWRPA/wAnjkFYNrPse3FRCKmKWnGmiwSx7jeL4jxCCQYQ7Eqr5NcyAatebziMWDQOfsZQkJA39kDIUq52ARbZTxCxttx/LUhNe4jamL4nAj/PYD3wIhzCKszTLTf+cC92K5KvTm0qhdqjzqjLGGSPWQiq0mvCsFgpqB/rWG0vRLG3rdKt/JhtF4R3M7VCpuV7hSnNekpJyY5Q1GmSqJJrLjmCTNVTb7oX8fawAN0U1/HV/g+OYXeNsYA9AHBeFgoLo9vf0b0HYmxEBrvesKVv/+A/xXmFPzctCtP6/c8WFU6PiMF4QpQ2/8g/oSGN2nCQVA/VmZS1/wlVHgbB/D/h31XZ91XEUhT98xsKWJA7+y7Piam2GWJ6FLJlnkMZDEoyiEYnpD/p+EULjz94UrQD3nBrsQWGCsv9+Dj+l8vflMaSjOaEAQ8zZQZT6LILoWR7/N9Jf/x+NuxkUSyj3jLufOCii6GI1gWsQD8Fsxh8OdRAuieLuQLfA91SorUw2i3lbOp6YUsGIfYanbX9sOOkx6DGiiVuqVcU7LuWTRnnKOYdsl5///FTvMMyzGY+KpsbQBOaYuzP5PZ9PDtmyLeMOW8mWPi6Lh9kQgjxOCQ3SPE/iPMuS/bP4IZvtRzZ62WxUCyxq1Fb+8ZaAF1TTKABve2YSkq5yADnUd8Tcbl12F1Cs0c6UXNpprarGGRtrTCR6x2h5QXIB7yHLcn8Y5kdJkkZHcTIKj/IoT48o3iuHjPoYCxSnO8C+Kbd+XWD+bMsqvIN35cr5vTKg/vLKq3MnAr1XFzjC4aaXRDT2ro5rTrh2hrl13SgX+kE8MZImos1n5hg/7bDeUjJrX7ARvXO5V29Izekrb712yz1yJmxAHTa7/18nQt+jhC6AndnQOnFvTucals7R3L7J1BR3O2euBF5WiKPuCuLu7y0vTRIwO8z119fK+4TpzuDpe+94sdCPML0LHHct33pgM0OeiSMMFFLW3WuXM4OSwra6GEAxYSzpRj82oFaokZW4893A6DPYeG2wwycDAxoX4zWaS5CqNpnUvLthFwNrnLew+orc8vIGteimvCw7aCY0vkFjy7xHVN7eB4WUlNaVnTG6FFQ2QiBzF1wwBWXL1G2RRzNnNOm0upAFHlab7drcF8Y+jOIkTWicjnzfzxkNbRA8dbRpuNG5vNmurVue7TrtZKPrCu/SU1LCjqRtOciAPZO47ePtJm2v138BnPXowTUWAAA=&quot;"/>
    <we:property name="datasetId" value="&quot;d092ee12-a349-4bad-be22-1f9008b14d51&quot;"/>
    <we:property name="embedUrl" value="&quot;/reportEmbed?reportId=ddf21e44-8403-4379-ad72-23fea518f779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  <we:property name="isTitleSuggestionsDialogRejected" value="true"/>
    <we:property name="pageName" value="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B4EF62F-006A-4DFF-871E-7E9DE38D267B}">
  <we:reference id="WA200003233" version="2.0.0.3" store="pt-BR" storeType="omex"/>
  <we:alternateReferences>
    <we:reference id="WA200003233" version="2.0.0.3" store="omex" storeType="omex"/>
  </we:alternateReferences>
  <we:properties>
    <we:property name="reportUrl" value="&quot;/groups/me/reports/ddf21e44-8403-4379-ad72-23fea518f779/2c2f58e2d450c3c20971?experience=power-bi&quot;"/>
    <we:property name="reportState" value="&quot;CONNECTED&quot;"/>
    <we:property name="artifactViewState" value="&quot;live&quot;"/>
    <we:property name="reportEmbeddedTime" value="&quot;2024-07-17T22:43:12.484Z&quot;"/>
    <we:property name="creatorSessionId" value="&quot;6fcc557a-6c39-4494-b8b0-74131fb70c79&quot;"/>
    <we:property name="creatorUserId" value="&quot;10032003A4262111&quot;"/>
    <we:property name="creatorTenantId" value="&quot;4691154b-2243-4b64-a80a-efd776e005b5&quot;"/>
    <we:property name="pageDisplayName" value="&quot;Página 2&quot;"/>
    <we:property name="pageName" value="&quot;2c2f58e2d450c3c20971&quot;"/>
    <we:property name="reportName" value="&quot;Relatório Financials&quot;"/>
    <we:property name="isVisualContainerHeaderHidden" value="false"/>
    <we:property name="isFiltersActionButtonVisible" value="true"/>
    <we:property name="initialStateBookmark" value="&quot;H4sIAAAAAAAAA+1XyW7bMBD9FYNno5CpxVZvjpOiRVbEbS6FUYzEkcOAIVWKcuMG/qH+Rn+spKhsteMYRdAYaX0xORzN8t6QHF4TxqtSwPwILpG8JR8k4zkwpTs90iXSC3eOj/cPh6f7X46Gh3tWrErDlazI22tiQE/RnPGqBuFMWOHnSZeAECcwdbMCRIVdUqKulATBv6NXtktG17joErwqhdLgTI4NGHRmZ1bdzq3v3pvQeoTc8BmOMTdeSnNaxAOkLIqDPMxpkPZdvJVXaCJbqeJMN+5HShrg0rpxsjCKadQP0yhO4oQlUS9MmjAqLqeiDfju24/z0qFi8Mpk6srhkV1Yx87SYmET6iVx0B+ERUyTMAuisJ+xyH1dcGFah9l876rUFiuLoLc2ZDOQOTLSAKKx8vlfk+F0qnEKpp3uPVgcKVFfrpCPVa1zPMWiWZKGm7n1UXBpfXAHvovzRCtLS7PSGYNAL31XyxblwE3P1beRRksLc4KJlawFJQfNHiJiJ5qh3pk32e5yfUMi7f4W9ItmalOzIppRgCiJ0ijrA0YAgyTecuo+SW6qzlgJ9i/Qty5bT2FB0yBhGaVZxJKEBr2Ipk9SOLIITZW2R59YYvG5Qh+pWho9J8u0dLeklOyw4OYZyqjkODoHbba6lB7LdjG5uW+sxsW9G6UtEh/+81fFpLk8UihyGFCGvUGU2mukl0K+5SfQpmWzQZm/56hB5+fzA5yhWA7tdn156SagM9DcNxNNGn+YXtsO3RojDzLedW2KU7sXTzv+WnPoMOwwMOBNtamQoVRr9/66M+g143L480e1Apin7ypRV3ZLIPN1vPLAeXofv2Zk24p73Um25eNPTxr2YzoIIGGYo/0NwDfy/y//v/gE2GBfblUj8PiT4OUagaaa7yAjl2jf2W6galOVkOMJSGz8l94Ex0bPFg5I5phqxtr9H3BLhyfqDETdvF3t05s0Pix1PBO4oX4b3C/q/ufmNhAAAA==&quot;"/>
    <we:property name="bookmark" value="&quot;H4sIAAAAAAAAA+1X227bMAz9lUDPweDIl9h969IOG9ANxbL1ZcgDbdGpClXyZDlLVvSH9hv7seni3pY0LYZiDbrlJRJJkzyH1O2CMN42AlYf4BzJHnknGa+AKT0YkSGRQUijmGUJ1GUWRXGZ0zGMIqtVjeFKtmTvghjQczQnvO1AOE9W+GU2JCDEMczdrAbR4pA0qFslQfDvGIytyugOL4cEl41QGpzLqQGDzu3Cmtu5TWH0KrYRoTJ8gVOsTJDSitZpjpQlaVTFFY2KsUu7DQY+s40mzrUPP1HSAJc2jJPFSUqTcVwkaZZmFvEoznwaLZdz0Sd88+2nVePIMbg0pVo6PsozG9h5ury0gEZZGo3zuE5pFpdREo9Llrivay5MH7BcHS4bbbmyDAZv+2wBskJGPCEa24D/guzP5xrnYPrp4R3lRInufIN8qjpd4UesvUoablY2Rs2ljcEd+S7PY61sWbxmMAWBQfqmkz3LkZueqm8TjbYszAlmVrKVlAo0u8uInWiG+vXKoz3g+qqIdPhb0s+K1EKzIlpSgCRLiqQcAyYAeZbueOk+S27awVQJ9i+UbxvaUMKaFlHGSkrLhGUZjUYJLR4s4cQyNFfa7oBirYpPlfpEddLoFVkvy3BHWskOa26eoI0ajpNT0GanW+k+tJezq/PGWpzdOlH6JgnpP31XzPzhUUBdQU4ZjvKksMfIqIBqx3egx7bNI9r8LUcNujpdHeECxXpq1/p11VVCJ6B5uEx4GH8Ir78VXTsjdxAfuGuKM7uVTz/+2nEYMBwwMBBc9VDIvlRb1/62Pegl8/L+5492AzEPn1Wia+2SQBb6eOOG8/A6fsnM9h33skH27RN2TxqPU5pHkDGs0P5yCBf5/4f/X3wCPGJd7tRF4P4nwfNdBHw331BGztG+s91AdaZtoMJjkOjjN8EFR29nGwckc5XyY+3+j7gtRyjUCYjOv13t05v4KD7YL607SKoNEAAA&quot;"/>
    <we:property name="datasetId" value="&quot;d092ee12-a349-4bad-be22-1f9008b14d51&quot;"/>
    <we:property name="embedUrl" value="&quot;/reportEmbed?reportId=ddf21e44-8403-4379-ad72-23fea518f779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CF0F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9ABD873-187A-4D2D-9F7E-AF97CFBD1055}">
  <we:reference id="WA200003233" version="2.0.0.3" store="pt-BR" storeType="omex"/>
  <we:alternateReferences>
    <we:reference id="WA200003233" version="2.0.0.3" store="omex" storeType="omex"/>
  </we:alternateReferences>
  <we:properties>
    <we:property name="reportUrl" value="&quot;/links/iFM7irzjMI?ctid=4691154b-2243-4b64-a80a-efd776e005b5&amp;pbi_source=linkShare&amp;bookmarkGuid=6d352a87-e8f2-411d-948a-acce481e3b11&amp;fromEntryPoint=share&quot;"/>
    <we:property name="reportState" value="&quot;CONNECTED&quot;"/>
    <we:property name="artifactViewState" value="&quot;live&quot;"/>
    <we:property name="reportEmbeddedTime" value="&quot;2024-07-17T22:44:31.269Z&quot;"/>
    <we:property name="creatorSessionId" value="&quot;a5d66373-846b-4628-bfcc-cd9576674804&quot;"/>
    <we:property name="creatorUserId" value="&quot;10032003A4262111&quot;"/>
    <we:property name="creatorTenantId" value="&quot;4691154b-2243-4b64-a80a-efd776e005b5&quot;"/>
    <we:property name="pageDisplayName" value="&quot;Página 3&quot;"/>
    <we:property name="pageName" value=""/>
    <we:property name="reportName" value="&quot;Relatório Financials&quot;"/>
    <we:property name="isVisualContainerHeaderHidden" value="false"/>
    <we:property name="isFiltersActionButtonVisible" value="true"/>
    <we:property name="initialStateBookmark" value="&quot;H4sIAAAAAAAAA+1WUW/TMBD+K5OfK5S0pE361oUiobGtWtheUIUu9jXz5NqR45SWqv+ds9NRVhDwMEYfeIr9+Xz33efPkbdMyKZWsLmCJbIxe6eF5CCMPYtZj+kOPL++vric3Fx8uppcTgk2tZNGN2y8ZQ5she5ONi0on4LAj/MeA6VmUPnZAlSDPVajbYwGJb9gF0xLzra46zFc18pY8CkLBw592hWF05xqx68GVBG4kysskLsOTcWoRBFjmkYjPoyxBEAKa7qAwOynIT51KJ8b7UBqKuOxTAz6GXKRDsqBiIf8dQrc443UldoTPuz9sKm9Kg7XrjRrr0f5QIV9pt2OGkpHQiTxQqQiSUQUi1GSDfzuhVRuX7DcTNe1Ja1IwS5bTp1XxpL4igVNLDadBFuWG9Uuw2j6BC9Mazne4CIsaSfdhjItpAbNpZfYs5lZQ+KHlQKrJWoX4HvzObdIRQUbR7veNx4TsaLdhB6TmFSVxQrcfjr9KwxpuJAdwbet3p929CPfOSG/PJxaYn4P1j09HZpYgfZ8E5R/I+2jofq9I+L/tNvd/NHxFPHwnaf3JunoP78r5sG+GQqeiD45N0p5mmAfMD4J++am1Y6aP137nhWgsPm9fU+F762WrjkrjBLPcOWWUB/ftpcz8cEbnYmjeFj2ByLKRlkkYBil/RL+m/hl/8EnZIjgiQMTtkR6tviBaV1TA8cZaAz16y6FxBBH8oMWvt8wtv77XpKDunbvQLXhKUAvGRZqkACyVPiH8XtyXwFxVJObhQkAAA==&quot;"/>
    <we:property name="bookmark" value="&quot;H4sIAAAAAAAAA+1WTY/TMBD9K5XPEcpHkya9LaFISAhVFPaCepjEk6xXrh05Tmmp+t8ZO90tWxBclqUHTrHH43lvnp8jHxgXfSdh/wE2yObsneKiBq7NJGIBU2MwnU6blMdYhNG0qrI447OKVnVnhVY9mx+YBdOivRX9ANJVouCXdcBAyiW0btaA7DFgHZpeK5DiG47JtGTNgMeA4a6T2oArubJg0ZXdUjrNiUL0KiFEqK3Y4gprO0ZzIoI8wjwPZ3UWYQWAlNaPCZ7ZL1NcaQ9famVBKIJxsYIncYE1z5Mq4VFWT3OoXbwXqpUnwue9n/adE8fizlZ65/So7gnYVToeqaF8xnkaNTznacrDiM/SInG7GyHtCbDaL3adIa1IwbFaSZ232tAZSOY1MdiPEhxYqeWw8aPFk/hKD6bGj9j4JWWF3VOlRihQtXASOzZLo0l8v7LCdoPK+vCd/loaJFDO5uExeORxw7e0m6KXJG7a1mAL9jRd/BWGNGzESPDtoE6nHf7Md02R3x5OJ7C8A2Ofng5NDEfzeu+VfyPMg6Hi4IL4P+32uH5wPGXc/+Dpk0lG+s/virW3b4G8pktPzg3zOk8xBoyuwr6lHpSl5q/XvpMVSOz/bN9r4ftZCdtPVlryZ7hyG+gub9vLmfjsjdHEYZRVccLDYlaEHLIwjyv4b+KX/QdfkSG8J85M2Abp2eIGerB9BzUuQaHH78YSAn0eyQ+Ku3792Ljve0EOGtu9BTm4Tv0jh3kYj/YdL6uROV0JAAA=&quot;"/>
    <we:property name="datasetId" value="&quot;d092ee12-a349-4bad-be22-1f9008b14d51&quot;"/>
    <we:property name="embedUrl" value="&quot;/reportEmbed?reportId=ddf21e44-8403-4379-ad72-23fea518f779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DF6F2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Relatório Financials</vt:lpstr>
      <vt:lpstr>Página 3 Relatório Financials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58</cp:revision>
  <dcterms:created xsi:type="dcterms:W3CDTF">2012-07-30T23:50:35Z</dcterms:created>
  <dcterms:modified xsi:type="dcterms:W3CDTF">2024-07-17T22:48:47Z</dcterms:modified>
</cp:coreProperties>
</file>