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Soma de Vendas por Produto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Média de Preço de Venda por Produto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Soma de Vendas por Ano, Mês e Segmento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Periodo de Vendas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Soma das Vendas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Soma das Unidades vendidas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Soma de Profit por Países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Soma de  Vendas por Países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Lucro por segmento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Soma de Vendas e Unidades vendidas por País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Soma de lucro (Profit) por país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ddf21e44-8403-4379-ad72-23fea518f779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d70b7e9cfffe48be" /><Relationship Type="http://schemas.openxmlformats.org/officeDocument/2006/relationships/slideLayout" Target="/ppt/slideLayouts/slideLayout8.xml" Id="R92398bc001b24293" /><Relationship Type="http://schemas.openxmlformats.org/officeDocument/2006/relationships/hyperlink" Target="https://app.powerbi.com/groups/me/reports/ddf21e44-8403-4379-ad72-23fea518f779/?pbi_source=PowerPoint" TargetMode="External" Id="RelId0" /><Relationship Type="http://schemas.openxmlformats.org/officeDocument/2006/relationships/image" Target="/ppt/media/image4.png" Id="imgId219713259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255a6cbd12254fb5" /><Relationship Type="http://schemas.openxmlformats.org/officeDocument/2006/relationships/slideLayout" Target="/ppt/slideLayouts/slideLayout8.xml" Id="R8499868b5bf8411f" /><Relationship Type="http://schemas.openxmlformats.org/officeDocument/2006/relationships/hyperlink" Target="https://app.powerbi.com/groups/me/reports/ddf21e44-8403-4379-ad72-23fea518f779/?pbi_source=PowerPoint" TargetMode="External" Id="RelId1" /><Relationship Type="http://schemas.openxmlformats.org/officeDocument/2006/relationships/image" Target="/ppt/media/image5.png" Id="imgId219713260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cce23af7e30c4dec" /><Relationship Type="http://schemas.openxmlformats.org/officeDocument/2006/relationships/slideLayout" Target="/ppt/slideLayouts/slideLayout8.xml" Id="R2613e45530974855" /><Relationship Type="http://schemas.openxmlformats.org/officeDocument/2006/relationships/hyperlink" Target="https://app.powerbi.com/groups/me/reports/ddf21e44-8403-4379-ad72-23fea518f779/?pbi_source=PowerPoint" TargetMode="External" Id="RelId2" /><Relationship Type="http://schemas.openxmlformats.org/officeDocument/2006/relationships/image" Target="/ppt/media/image6.png" Id="imgId219713261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Relatório Financials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17/07/2024 22:31:36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17/07/2024 22:29:00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oma de Vendas por Produto ,Média de Preço de Venda por Produto ,Soma de Vendas por Ano, Mês e Segmento ,Periodo de Vendas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1971325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Soma das Vendas ,Soma das Unidades vendidas ,Soma de Profit por Países ,clusteredColumnChart ,Soma de  Vendas por Países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1971326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Lucro por segmento ,Soma de Vendas e Unidades vendidas por País  ,Soma de lucro (Profit) por país 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1971326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3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