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18"/>
  </p:notesMasterIdLst>
  <p:sldIdLst>
    <p:sldId id="299" r:id="rId2"/>
    <p:sldId id="258" r:id="rId3"/>
    <p:sldId id="301" r:id="rId4"/>
    <p:sldId id="261" r:id="rId5"/>
    <p:sldId id="262" r:id="rId6"/>
    <p:sldId id="302" r:id="rId7"/>
    <p:sldId id="303" r:id="rId8"/>
    <p:sldId id="304" r:id="rId9"/>
    <p:sldId id="305" r:id="rId10"/>
    <p:sldId id="306" r:id="rId11"/>
    <p:sldId id="307" r:id="rId12"/>
    <p:sldId id="308" r:id="rId13"/>
    <p:sldId id="264" r:id="rId14"/>
    <p:sldId id="263" r:id="rId15"/>
    <p:sldId id="277" r:id="rId16"/>
    <p:sldId id="280" r:id="rId17"/>
  </p:sldIdLst>
  <p:sldSz cx="9144000" cy="5143500" type="screen16x9"/>
  <p:notesSz cx="6858000" cy="9144000"/>
  <p:embeddedFontLst>
    <p:embeddedFont>
      <p:font typeface="Fira Sans Extra Condensed Medium" panose="020B0604020202020204" charset="0"/>
      <p:regular r:id="rId19"/>
      <p:bold r:id="rId20"/>
      <p:italic r:id="rId21"/>
      <p:boldItalic r:id="rId22"/>
    </p:embeddedFont>
    <p:embeddedFont>
      <p:font typeface="Hind" panose="020B0604020202020204" charset="0"/>
      <p:regular r:id="rId23"/>
      <p:bold r:id="rId24"/>
    </p:embeddedFont>
    <p:embeddedFont>
      <p:font typeface="Oswald" panose="020B0604020202020204" charset="0"/>
      <p:regular r:id="rId25"/>
      <p:bold r:id="rId26"/>
    </p:embeddedFont>
    <p:embeddedFont>
      <p:font typeface="Pathway Gothic One" panose="020B0604020202020204" charset="0"/>
      <p:regular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2E73"/>
    <a:srgbClr val="F5A785"/>
    <a:srgbClr val="FFFFFF"/>
    <a:srgbClr val="8A8A8A"/>
    <a:srgbClr val="E9E9E9"/>
    <a:srgbClr val="A83423"/>
    <a:srgbClr val="E07A54"/>
    <a:srgbClr val="E976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B65F087-C284-4EE6-8A11-CC1576374293}">
  <a:tblStyle styleId="{8B65F087-C284-4EE6-8A11-CC157637429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1314B43-4037-408B-B923-9872BC483430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4045" autoAdjust="0"/>
  </p:normalViewPr>
  <p:slideViewPr>
    <p:cSldViewPr snapToGrid="0">
      <p:cViewPr varScale="1">
        <p:scale>
          <a:sx n="101" d="100"/>
          <a:sy n="101" d="100"/>
        </p:scale>
        <p:origin x="123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57025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700f5ef934_2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700f5ef934_2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01089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700f5ef934_2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700f5ef934_2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69116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700f5ef934_2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700f5ef934_2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51990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g700345baf0_2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4" name="Google Shape;704;g700345baf0_2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g6fe0c27f63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1" name="Google Shape;621;g6fe0c27f63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3" name="Google Shape;1383;g6fe0c27f63_1_3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4" name="Google Shape;1384;g6fe0c27f63_1_3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6" name="Google Shape;1466;g6ffd585346_0_3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7" name="Google Shape;1467;g6ffd585346_0_3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6fe0c27f6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6fe0c27f6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6fe0c27f63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6fe0c27f63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35545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6fe0c27f63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6fe0c27f63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700f5ef934_2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700f5ef934_2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700f5ef934_2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700f5ef934_2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20621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700f5ef934_2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700f5ef934_2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08074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700f5ef934_2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700f5ef934_2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97670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700f5ef934_2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700f5ef934_2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3790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7000950" y="-247650"/>
            <a:ext cx="2849429" cy="2773686"/>
          </a:xfrm>
          <a:custGeom>
            <a:avLst/>
            <a:gdLst/>
            <a:ahLst/>
            <a:cxnLst/>
            <a:rect l="l" t="t" r="r" b="b"/>
            <a:pathLst>
              <a:path w="76970" h="74924" extrusionOk="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-417975" y="3172675"/>
            <a:ext cx="4528136" cy="2346245"/>
          </a:xfrm>
          <a:custGeom>
            <a:avLst/>
            <a:gdLst/>
            <a:ahLst/>
            <a:cxnLst/>
            <a:rect l="l" t="t" r="r" b="b"/>
            <a:pathLst>
              <a:path w="95864" h="47768" extrusionOk="0">
                <a:moveTo>
                  <a:pt x="30475" y="1"/>
                </a:moveTo>
                <a:cubicBezTo>
                  <a:pt x="29158" y="1"/>
                  <a:pt x="27873" y="287"/>
                  <a:pt x="26685" y="959"/>
                </a:cubicBezTo>
                <a:cubicBezTo>
                  <a:pt x="23527" y="2750"/>
                  <a:pt x="21874" y="6878"/>
                  <a:pt x="18349" y="7749"/>
                </a:cubicBezTo>
                <a:cubicBezTo>
                  <a:pt x="17897" y="7859"/>
                  <a:pt x="17448" y="7908"/>
                  <a:pt x="17000" y="7908"/>
                </a:cubicBezTo>
                <a:cubicBezTo>
                  <a:pt x="13711" y="7908"/>
                  <a:pt x="10517" y="5280"/>
                  <a:pt x="7115" y="5280"/>
                </a:cubicBezTo>
                <a:cubicBezTo>
                  <a:pt x="6993" y="5280"/>
                  <a:pt x="6871" y="5283"/>
                  <a:pt x="6749" y="5290"/>
                </a:cubicBezTo>
                <a:cubicBezTo>
                  <a:pt x="2923" y="5510"/>
                  <a:pt x="1" y="9995"/>
                  <a:pt x="1352" y="13585"/>
                </a:cubicBezTo>
                <a:cubicBezTo>
                  <a:pt x="2435" y="16459"/>
                  <a:pt x="5634" y="18519"/>
                  <a:pt x="5634" y="21596"/>
                </a:cubicBezTo>
                <a:cubicBezTo>
                  <a:pt x="5642" y="23965"/>
                  <a:pt x="3713" y="25821"/>
                  <a:pt x="2573" y="27905"/>
                </a:cubicBezTo>
                <a:cubicBezTo>
                  <a:pt x="595" y="31519"/>
                  <a:pt x="994" y="35923"/>
                  <a:pt x="1596" y="39993"/>
                </a:cubicBezTo>
                <a:cubicBezTo>
                  <a:pt x="1979" y="42590"/>
                  <a:pt x="2435" y="45211"/>
                  <a:pt x="3102" y="47768"/>
                </a:cubicBezTo>
                <a:lnTo>
                  <a:pt x="95864" y="47768"/>
                </a:lnTo>
                <a:lnTo>
                  <a:pt x="95864" y="41540"/>
                </a:lnTo>
                <a:cubicBezTo>
                  <a:pt x="90768" y="41328"/>
                  <a:pt x="85745" y="40270"/>
                  <a:pt x="80999" y="38390"/>
                </a:cubicBezTo>
                <a:cubicBezTo>
                  <a:pt x="77832" y="37144"/>
                  <a:pt x="74820" y="35524"/>
                  <a:pt x="72036" y="33570"/>
                </a:cubicBezTo>
                <a:cubicBezTo>
                  <a:pt x="68723" y="31250"/>
                  <a:pt x="65613" y="28304"/>
                  <a:pt x="64327" y="24469"/>
                </a:cubicBezTo>
                <a:cubicBezTo>
                  <a:pt x="63586" y="22239"/>
                  <a:pt x="63505" y="19837"/>
                  <a:pt x="63049" y="17534"/>
                </a:cubicBezTo>
                <a:cubicBezTo>
                  <a:pt x="62585" y="15222"/>
                  <a:pt x="61633" y="12845"/>
                  <a:pt x="59679" y="11534"/>
                </a:cubicBezTo>
                <a:cubicBezTo>
                  <a:pt x="57066" y="9784"/>
                  <a:pt x="53582" y="10468"/>
                  <a:pt x="50488" y="9881"/>
                </a:cubicBezTo>
                <a:cubicBezTo>
                  <a:pt x="46125" y="9059"/>
                  <a:pt x="42730" y="5779"/>
                  <a:pt x="39091" y="3223"/>
                </a:cubicBezTo>
                <a:cubicBezTo>
                  <a:pt x="36570" y="1457"/>
                  <a:pt x="33444" y="1"/>
                  <a:pt x="3047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340050" y="-2"/>
            <a:ext cx="2437096" cy="3777791"/>
            <a:chOff x="-340050" y="-2"/>
            <a:chExt cx="2437096" cy="3777791"/>
          </a:xfrm>
        </p:grpSpPr>
        <p:sp>
          <p:nvSpPr>
            <p:cNvPr id="12" name="Google Shape;12;p2"/>
            <p:cNvSpPr/>
            <p:nvPr/>
          </p:nvSpPr>
          <p:spPr>
            <a:xfrm rot="10800000" flipH="1">
              <a:off x="-340050" y="0"/>
              <a:ext cx="2437096" cy="3777788"/>
            </a:xfrm>
            <a:custGeom>
              <a:avLst/>
              <a:gdLst/>
              <a:ahLst/>
              <a:cxnLst/>
              <a:rect l="l" t="t" r="r" b="b"/>
              <a:pathLst>
                <a:path w="64726" h="100333" extrusionOk="0">
                  <a:moveTo>
                    <a:pt x="0" y="0"/>
                  </a:moveTo>
                  <a:lnTo>
                    <a:pt x="0" y="100332"/>
                  </a:lnTo>
                  <a:lnTo>
                    <a:pt x="50667" y="100332"/>
                  </a:lnTo>
                  <a:cubicBezTo>
                    <a:pt x="50740" y="99266"/>
                    <a:pt x="50439" y="98126"/>
                    <a:pt x="49910" y="97182"/>
                  </a:cubicBezTo>
                  <a:cubicBezTo>
                    <a:pt x="48966" y="95505"/>
                    <a:pt x="47435" y="94235"/>
                    <a:pt x="46165" y="92786"/>
                  </a:cubicBezTo>
                  <a:cubicBezTo>
                    <a:pt x="43617" y="89888"/>
                    <a:pt x="42128" y="86103"/>
                    <a:pt x="41892" y="82260"/>
                  </a:cubicBezTo>
                  <a:cubicBezTo>
                    <a:pt x="41794" y="80705"/>
                    <a:pt x="41908" y="79142"/>
                    <a:pt x="42234" y="77620"/>
                  </a:cubicBezTo>
                  <a:cubicBezTo>
                    <a:pt x="42567" y="76098"/>
                    <a:pt x="43105" y="74608"/>
                    <a:pt x="43723" y="73143"/>
                  </a:cubicBezTo>
                  <a:cubicBezTo>
                    <a:pt x="45457" y="68999"/>
                    <a:pt x="47785" y="65002"/>
                    <a:pt x="47712" y="60566"/>
                  </a:cubicBezTo>
                  <a:cubicBezTo>
                    <a:pt x="47696" y="59190"/>
                    <a:pt x="47444" y="57847"/>
                    <a:pt x="47085" y="56512"/>
                  </a:cubicBezTo>
                  <a:cubicBezTo>
                    <a:pt x="47077" y="56463"/>
                    <a:pt x="47061" y="56414"/>
                    <a:pt x="47045" y="56365"/>
                  </a:cubicBezTo>
                  <a:cubicBezTo>
                    <a:pt x="47045" y="56341"/>
                    <a:pt x="47037" y="56316"/>
                    <a:pt x="47028" y="56292"/>
                  </a:cubicBezTo>
                  <a:cubicBezTo>
                    <a:pt x="46882" y="55746"/>
                    <a:pt x="46719" y="55209"/>
                    <a:pt x="46548" y="54664"/>
                  </a:cubicBezTo>
                  <a:cubicBezTo>
                    <a:pt x="46532" y="54615"/>
                    <a:pt x="46516" y="54566"/>
                    <a:pt x="46499" y="54509"/>
                  </a:cubicBezTo>
                  <a:cubicBezTo>
                    <a:pt x="46459" y="54387"/>
                    <a:pt x="46418" y="54257"/>
                    <a:pt x="46377" y="54127"/>
                  </a:cubicBezTo>
                  <a:cubicBezTo>
                    <a:pt x="46255" y="53760"/>
                    <a:pt x="46133" y="53386"/>
                    <a:pt x="46011" y="53011"/>
                  </a:cubicBezTo>
                  <a:cubicBezTo>
                    <a:pt x="46003" y="52987"/>
                    <a:pt x="45995" y="52962"/>
                    <a:pt x="45986" y="52930"/>
                  </a:cubicBezTo>
                  <a:cubicBezTo>
                    <a:pt x="45913" y="52702"/>
                    <a:pt x="45840" y="52474"/>
                    <a:pt x="45767" y="52246"/>
                  </a:cubicBezTo>
                  <a:cubicBezTo>
                    <a:pt x="45767" y="52246"/>
                    <a:pt x="45767" y="52238"/>
                    <a:pt x="45767" y="52230"/>
                  </a:cubicBezTo>
                  <a:cubicBezTo>
                    <a:pt x="45669" y="51896"/>
                    <a:pt x="45563" y="51562"/>
                    <a:pt x="45465" y="51228"/>
                  </a:cubicBezTo>
                  <a:cubicBezTo>
                    <a:pt x="44993" y="51554"/>
                    <a:pt x="44448" y="51741"/>
                    <a:pt x="43878" y="51766"/>
                  </a:cubicBezTo>
                  <a:cubicBezTo>
                    <a:pt x="43854" y="51766"/>
                    <a:pt x="43831" y="51767"/>
                    <a:pt x="43807" y="51767"/>
                  </a:cubicBezTo>
                  <a:cubicBezTo>
                    <a:pt x="42574" y="51767"/>
                    <a:pt x="41478" y="50933"/>
                    <a:pt x="40719" y="49950"/>
                  </a:cubicBezTo>
                  <a:cubicBezTo>
                    <a:pt x="39946" y="48957"/>
                    <a:pt x="39417" y="47785"/>
                    <a:pt x="38668" y="46776"/>
                  </a:cubicBezTo>
                  <a:cubicBezTo>
                    <a:pt x="38098" y="46019"/>
                    <a:pt x="37414" y="45351"/>
                    <a:pt x="36836" y="44602"/>
                  </a:cubicBezTo>
                  <a:cubicBezTo>
                    <a:pt x="36258" y="43861"/>
                    <a:pt x="35770" y="42990"/>
                    <a:pt x="35713" y="42038"/>
                  </a:cubicBezTo>
                  <a:cubicBezTo>
                    <a:pt x="35632" y="40695"/>
                    <a:pt x="36429" y="39449"/>
                    <a:pt x="37366" y="38489"/>
                  </a:cubicBezTo>
                  <a:cubicBezTo>
                    <a:pt x="38310" y="37520"/>
                    <a:pt x="39433" y="36730"/>
                    <a:pt x="40280" y="35688"/>
                  </a:cubicBezTo>
                  <a:cubicBezTo>
                    <a:pt x="41265" y="34467"/>
                    <a:pt x="41932" y="32872"/>
                    <a:pt x="43349" y="32196"/>
                  </a:cubicBezTo>
                  <a:cubicBezTo>
                    <a:pt x="43829" y="31964"/>
                    <a:pt x="44340" y="31868"/>
                    <a:pt x="44861" y="31868"/>
                  </a:cubicBezTo>
                  <a:cubicBezTo>
                    <a:pt x="45896" y="31868"/>
                    <a:pt x="46971" y="32249"/>
                    <a:pt x="47924" y="32709"/>
                  </a:cubicBezTo>
                  <a:cubicBezTo>
                    <a:pt x="49169" y="33311"/>
                    <a:pt x="50390" y="34060"/>
                    <a:pt x="51734" y="34296"/>
                  </a:cubicBezTo>
                  <a:cubicBezTo>
                    <a:pt x="51856" y="34190"/>
                    <a:pt x="51978" y="34093"/>
                    <a:pt x="52108" y="33995"/>
                  </a:cubicBezTo>
                  <a:cubicBezTo>
                    <a:pt x="55641" y="31113"/>
                    <a:pt x="59589" y="28525"/>
                    <a:pt x="61958" y="24633"/>
                  </a:cubicBezTo>
                  <a:cubicBezTo>
                    <a:pt x="64172" y="20946"/>
                    <a:pt x="64726" y="16281"/>
                    <a:pt x="63415" y="12178"/>
                  </a:cubicBezTo>
                  <a:cubicBezTo>
                    <a:pt x="62056" y="8027"/>
                    <a:pt x="58987" y="4656"/>
                    <a:pt x="54982" y="2906"/>
                  </a:cubicBezTo>
                  <a:cubicBezTo>
                    <a:pt x="52714" y="1933"/>
                    <a:pt x="50303" y="1546"/>
                    <a:pt x="47852" y="1546"/>
                  </a:cubicBezTo>
                  <a:cubicBezTo>
                    <a:pt x="44440" y="1546"/>
                    <a:pt x="40950" y="2295"/>
                    <a:pt x="37659" y="3256"/>
                  </a:cubicBezTo>
                  <a:cubicBezTo>
                    <a:pt x="32001" y="4901"/>
                    <a:pt x="26376" y="7156"/>
                    <a:pt x="20482" y="7196"/>
                  </a:cubicBezTo>
                  <a:cubicBezTo>
                    <a:pt x="20429" y="7197"/>
                    <a:pt x="20376" y="7197"/>
                    <a:pt x="20324" y="7197"/>
                  </a:cubicBezTo>
                  <a:cubicBezTo>
                    <a:pt x="13042" y="7197"/>
                    <a:pt x="6312" y="3863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1002179" y="1828604"/>
              <a:ext cx="605716" cy="749134"/>
            </a:xfrm>
            <a:custGeom>
              <a:avLst/>
              <a:gdLst/>
              <a:ahLst/>
              <a:cxnLst/>
              <a:rect l="l" t="t" r="r" b="b"/>
              <a:pathLst>
                <a:path w="16087" h="19896" extrusionOk="0">
                  <a:moveTo>
                    <a:pt x="9218" y="0"/>
                  </a:moveTo>
                  <a:cubicBezTo>
                    <a:pt x="8697" y="0"/>
                    <a:pt x="8187" y="96"/>
                    <a:pt x="7710" y="325"/>
                  </a:cubicBezTo>
                  <a:cubicBezTo>
                    <a:pt x="6294" y="1001"/>
                    <a:pt x="5626" y="2604"/>
                    <a:pt x="4641" y="3817"/>
                  </a:cubicBezTo>
                  <a:cubicBezTo>
                    <a:pt x="3794" y="4867"/>
                    <a:pt x="2671" y="5649"/>
                    <a:pt x="1735" y="6618"/>
                  </a:cubicBezTo>
                  <a:cubicBezTo>
                    <a:pt x="791" y="7578"/>
                    <a:pt x="1" y="8824"/>
                    <a:pt x="82" y="10175"/>
                  </a:cubicBezTo>
                  <a:cubicBezTo>
                    <a:pt x="139" y="11119"/>
                    <a:pt x="620" y="11990"/>
                    <a:pt x="1198" y="12739"/>
                  </a:cubicBezTo>
                  <a:cubicBezTo>
                    <a:pt x="1776" y="13488"/>
                    <a:pt x="2467" y="14148"/>
                    <a:pt x="3037" y="14905"/>
                  </a:cubicBezTo>
                  <a:cubicBezTo>
                    <a:pt x="3794" y="15914"/>
                    <a:pt x="4315" y="17086"/>
                    <a:pt x="5089" y="18079"/>
                  </a:cubicBezTo>
                  <a:cubicBezTo>
                    <a:pt x="5848" y="19062"/>
                    <a:pt x="6944" y="19896"/>
                    <a:pt x="8177" y="19896"/>
                  </a:cubicBezTo>
                  <a:cubicBezTo>
                    <a:pt x="8200" y="19896"/>
                    <a:pt x="8224" y="19895"/>
                    <a:pt x="8247" y="19895"/>
                  </a:cubicBezTo>
                  <a:cubicBezTo>
                    <a:pt x="8817" y="19870"/>
                    <a:pt x="9363" y="19683"/>
                    <a:pt x="9835" y="19357"/>
                  </a:cubicBezTo>
                  <a:cubicBezTo>
                    <a:pt x="9232" y="17322"/>
                    <a:pt x="8801" y="15271"/>
                    <a:pt x="9029" y="13163"/>
                  </a:cubicBezTo>
                  <a:cubicBezTo>
                    <a:pt x="9501" y="8791"/>
                    <a:pt x="12692" y="5250"/>
                    <a:pt x="16087" y="2425"/>
                  </a:cubicBezTo>
                  <a:cubicBezTo>
                    <a:pt x="14752" y="2189"/>
                    <a:pt x="13522" y="1440"/>
                    <a:pt x="12285" y="838"/>
                  </a:cubicBezTo>
                  <a:cubicBezTo>
                    <a:pt x="11332" y="378"/>
                    <a:pt x="10253" y="0"/>
                    <a:pt x="921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 flipH="1">
              <a:off x="-340050" y="-2"/>
              <a:ext cx="2107599" cy="3625597"/>
            </a:xfrm>
            <a:custGeom>
              <a:avLst/>
              <a:gdLst/>
              <a:ahLst/>
              <a:cxnLst/>
              <a:rect l="l" t="t" r="r" b="b"/>
              <a:pathLst>
                <a:path w="55975" h="96291" extrusionOk="0">
                  <a:moveTo>
                    <a:pt x="43903" y="1"/>
                  </a:moveTo>
                  <a:cubicBezTo>
                    <a:pt x="41463" y="1"/>
                    <a:pt x="38997" y="546"/>
                    <a:pt x="36674" y="1347"/>
                  </a:cubicBezTo>
                  <a:cubicBezTo>
                    <a:pt x="33141" y="2568"/>
                    <a:pt x="29836" y="4375"/>
                    <a:pt x="26384" y="5841"/>
                  </a:cubicBezTo>
                  <a:cubicBezTo>
                    <a:pt x="21544" y="7900"/>
                    <a:pt x="16295" y="9290"/>
                    <a:pt x="11069" y="9290"/>
                  </a:cubicBezTo>
                  <a:cubicBezTo>
                    <a:pt x="9334" y="9290"/>
                    <a:pt x="7601" y="9136"/>
                    <a:pt x="5886" y="8804"/>
                  </a:cubicBezTo>
                  <a:cubicBezTo>
                    <a:pt x="3843" y="8405"/>
                    <a:pt x="1865" y="7737"/>
                    <a:pt x="0" y="6809"/>
                  </a:cubicBezTo>
                  <a:lnTo>
                    <a:pt x="0" y="96290"/>
                  </a:lnTo>
                  <a:lnTo>
                    <a:pt x="47761" y="96290"/>
                  </a:lnTo>
                  <a:cubicBezTo>
                    <a:pt x="47810" y="94939"/>
                    <a:pt x="46931" y="93539"/>
                    <a:pt x="45791" y="92700"/>
                  </a:cubicBezTo>
                  <a:cubicBezTo>
                    <a:pt x="44399" y="91666"/>
                    <a:pt x="42681" y="91194"/>
                    <a:pt x="41102" y="90486"/>
                  </a:cubicBezTo>
                  <a:cubicBezTo>
                    <a:pt x="35208" y="87832"/>
                    <a:pt x="31276" y="81336"/>
                    <a:pt x="31667" y="74880"/>
                  </a:cubicBezTo>
                  <a:cubicBezTo>
                    <a:pt x="31911" y="70859"/>
                    <a:pt x="33645" y="67098"/>
                    <a:pt x="34997" y="63296"/>
                  </a:cubicBezTo>
                  <a:cubicBezTo>
                    <a:pt x="36356" y="59503"/>
                    <a:pt x="37333" y="55302"/>
                    <a:pt x="36063" y="51476"/>
                  </a:cubicBezTo>
                  <a:lnTo>
                    <a:pt x="35982" y="51248"/>
                  </a:lnTo>
                  <a:cubicBezTo>
                    <a:pt x="35786" y="50703"/>
                    <a:pt x="35550" y="50174"/>
                    <a:pt x="35282" y="49661"/>
                  </a:cubicBezTo>
                  <a:cubicBezTo>
                    <a:pt x="35216" y="49531"/>
                    <a:pt x="35143" y="49401"/>
                    <a:pt x="35070" y="49270"/>
                  </a:cubicBezTo>
                  <a:cubicBezTo>
                    <a:pt x="34231" y="47772"/>
                    <a:pt x="33141" y="46372"/>
                    <a:pt x="32058" y="44988"/>
                  </a:cubicBezTo>
                  <a:cubicBezTo>
                    <a:pt x="31968" y="44874"/>
                    <a:pt x="31879" y="44760"/>
                    <a:pt x="31797" y="44647"/>
                  </a:cubicBezTo>
                  <a:cubicBezTo>
                    <a:pt x="31578" y="44370"/>
                    <a:pt x="31358" y="44085"/>
                    <a:pt x="31146" y="43808"/>
                  </a:cubicBezTo>
                  <a:cubicBezTo>
                    <a:pt x="31032" y="43645"/>
                    <a:pt x="30910" y="43491"/>
                    <a:pt x="30796" y="43328"/>
                  </a:cubicBezTo>
                  <a:cubicBezTo>
                    <a:pt x="30039" y="42294"/>
                    <a:pt x="29347" y="41244"/>
                    <a:pt x="28826" y="40129"/>
                  </a:cubicBezTo>
                  <a:cubicBezTo>
                    <a:pt x="28753" y="39958"/>
                    <a:pt x="28671" y="39795"/>
                    <a:pt x="28606" y="39624"/>
                  </a:cubicBezTo>
                  <a:cubicBezTo>
                    <a:pt x="28403" y="39135"/>
                    <a:pt x="28240" y="38631"/>
                    <a:pt x="28118" y="38118"/>
                  </a:cubicBezTo>
                  <a:cubicBezTo>
                    <a:pt x="28020" y="37727"/>
                    <a:pt x="27955" y="37320"/>
                    <a:pt x="27914" y="36913"/>
                  </a:cubicBezTo>
                  <a:cubicBezTo>
                    <a:pt x="27898" y="36693"/>
                    <a:pt x="27890" y="36465"/>
                    <a:pt x="27890" y="36254"/>
                  </a:cubicBezTo>
                  <a:cubicBezTo>
                    <a:pt x="27833" y="31776"/>
                    <a:pt x="31399" y="27853"/>
                    <a:pt x="35363" y="25614"/>
                  </a:cubicBezTo>
                  <a:cubicBezTo>
                    <a:pt x="39507" y="23261"/>
                    <a:pt x="44269" y="22113"/>
                    <a:pt x="48363" y="19655"/>
                  </a:cubicBezTo>
                  <a:cubicBezTo>
                    <a:pt x="52450" y="17205"/>
                    <a:pt x="55975" y="12760"/>
                    <a:pt x="55185" y="8055"/>
                  </a:cubicBezTo>
                  <a:cubicBezTo>
                    <a:pt x="54558" y="4359"/>
                    <a:pt x="51302" y="1485"/>
                    <a:pt x="47696" y="492"/>
                  </a:cubicBezTo>
                  <a:cubicBezTo>
                    <a:pt x="46455" y="151"/>
                    <a:pt x="45183" y="1"/>
                    <a:pt x="43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 flipH="1">
              <a:off x="-340050" y="2455757"/>
              <a:ext cx="543476" cy="674846"/>
            </a:xfrm>
            <a:custGeom>
              <a:avLst/>
              <a:gdLst/>
              <a:ahLst/>
              <a:cxnLst/>
              <a:rect l="l" t="t" r="r" b="b"/>
              <a:pathLst>
                <a:path w="14434" h="17923" extrusionOk="0">
                  <a:moveTo>
                    <a:pt x="2420" y="0"/>
                  </a:moveTo>
                  <a:cubicBezTo>
                    <a:pt x="1805" y="0"/>
                    <a:pt x="1192" y="47"/>
                    <a:pt x="586" y="151"/>
                  </a:cubicBezTo>
                  <a:cubicBezTo>
                    <a:pt x="383" y="184"/>
                    <a:pt x="196" y="225"/>
                    <a:pt x="0" y="282"/>
                  </a:cubicBezTo>
                  <a:lnTo>
                    <a:pt x="0" y="17922"/>
                  </a:lnTo>
                  <a:cubicBezTo>
                    <a:pt x="554" y="17369"/>
                    <a:pt x="977" y="16644"/>
                    <a:pt x="1311" y="15928"/>
                  </a:cubicBezTo>
                  <a:cubicBezTo>
                    <a:pt x="1922" y="14625"/>
                    <a:pt x="2467" y="13184"/>
                    <a:pt x="3647" y="12370"/>
                  </a:cubicBezTo>
                  <a:cubicBezTo>
                    <a:pt x="4553" y="11750"/>
                    <a:pt x="5623" y="11623"/>
                    <a:pt x="6739" y="11623"/>
                  </a:cubicBezTo>
                  <a:cubicBezTo>
                    <a:pt x="7520" y="11623"/>
                    <a:pt x="8324" y="11685"/>
                    <a:pt x="9108" y="11685"/>
                  </a:cubicBezTo>
                  <a:cubicBezTo>
                    <a:pt x="10145" y="11685"/>
                    <a:pt x="11149" y="11576"/>
                    <a:pt x="12024" y="11068"/>
                  </a:cubicBezTo>
                  <a:cubicBezTo>
                    <a:pt x="14246" y="9782"/>
                    <a:pt x="14434" y="6387"/>
                    <a:pt x="12960" y="4279"/>
                  </a:cubicBezTo>
                  <a:cubicBezTo>
                    <a:pt x="11495" y="2170"/>
                    <a:pt x="8922" y="1128"/>
                    <a:pt x="6423" y="534"/>
                  </a:cubicBezTo>
                  <a:cubicBezTo>
                    <a:pt x="5116" y="221"/>
                    <a:pt x="3763" y="0"/>
                    <a:pt x="2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rot="10800000" flipH="1">
              <a:off x="657989" y="2822122"/>
              <a:ext cx="724020" cy="592650"/>
            </a:xfrm>
            <a:custGeom>
              <a:avLst/>
              <a:gdLst/>
              <a:ahLst/>
              <a:cxnLst/>
              <a:rect l="l" t="t" r="r" b="b"/>
              <a:pathLst>
                <a:path w="19229" h="15740" extrusionOk="0">
                  <a:moveTo>
                    <a:pt x="9841" y="0"/>
                  </a:moveTo>
                  <a:cubicBezTo>
                    <a:pt x="9447" y="0"/>
                    <a:pt x="8949" y="157"/>
                    <a:pt x="8230" y="559"/>
                  </a:cubicBezTo>
                  <a:cubicBezTo>
                    <a:pt x="6692" y="1422"/>
                    <a:pt x="6016" y="2016"/>
                    <a:pt x="4225" y="2293"/>
                  </a:cubicBezTo>
                  <a:cubicBezTo>
                    <a:pt x="2752" y="2513"/>
                    <a:pt x="1767" y="2464"/>
                    <a:pt x="1042" y="4019"/>
                  </a:cubicBezTo>
                  <a:cubicBezTo>
                    <a:pt x="0" y="6282"/>
                    <a:pt x="2003" y="7698"/>
                    <a:pt x="2247" y="9807"/>
                  </a:cubicBezTo>
                  <a:cubicBezTo>
                    <a:pt x="2450" y="11565"/>
                    <a:pt x="1132" y="13576"/>
                    <a:pt x="2222" y="14976"/>
                  </a:cubicBezTo>
                  <a:cubicBezTo>
                    <a:pt x="2647" y="15522"/>
                    <a:pt x="3280" y="15740"/>
                    <a:pt x="3966" y="15740"/>
                  </a:cubicBezTo>
                  <a:cubicBezTo>
                    <a:pt x="4751" y="15740"/>
                    <a:pt x="5606" y="15454"/>
                    <a:pt x="6293" y="15049"/>
                  </a:cubicBezTo>
                  <a:cubicBezTo>
                    <a:pt x="7571" y="14292"/>
                    <a:pt x="8776" y="13201"/>
                    <a:pt x="10265" y="13169"/>
                  </a:cubicBezTo>
                  <a:cubicBezTo>
                    <a:pt x="10288" y="13168"/>
                    <a:pt x="10310" y="13168"/>
                    <a:pt x="10332" y="13168"/>
                  </a:cubicBezTo>
                  <a:cubicBezTo>
                    <a:pt x="11506" y="13168"/>
                    <a:pt x="12688" y="13827"/>
                    <a:pt x="13817" y="13827"/>
                  </a:cubicBezTo>
                  <a:cubicBezTo>
                    <a:pt x="14108" y="13827"/>
                    <a:pt x="14395" y="13784"/>
                    <a:pt x="14677" y="13674"/>
                  </a:cubicBezTo>
                  <a:cubicBezTo>
                    <a:pt x="15744" y="13258"/>
                    <a:pt x="16257" y="12037"/>
                    <a:pt x="16411" y="10906"/>
                  </a:cubicBezTo>
                  <a:cubicBezTo>
                    <a:pt x="16566" y="9766"/>
                    <a:pt x="16468" y="8594"/>
                    <a:pt x="16818" y="7503"/>
                  </a:cubicBezTo>
                  <a:cubicBezTo>
                    <a:pt x="17225" y="6241"/>
                    <a:pt x="18194" y="5232"/>
                    <a:pt x="18707" y="4011"/>
                  </a:cubicBezTo>
                  <a:cubicBezTo>
                    <a:pt x="19228" y="2790"/>
                    <a:pt x="19057" y="1048"/>
                    <a:pt x="17828" y="559"/>
                  </a:cubicBezTo>
                  <a:cubicBezTo>
                    <a:pt x="17609" y="473"/>
                    <a:pt x="17388" y="437"/>
                    <a:pt x="17166" y="437"/>
                  </a:cubicBezTo>
                  <a:cubicBezTo>
                    <a:pt x="15887" y="437"/>
                    <a:pt x="14559" y="1648"/>
                    <a:pt x="13288" y="1648"/>
                  </a:cubicBezTo>
                  <a:cubicBezTo>
                    <a:pt x="13063" y="1648"/>
                    <a:pt x="12839" y="1610"/>
                    <a:pt x="12618" y="1520"/>
                  </a:cubicBezTo>
                  <a:cubicBezTo>
                    <a:pt x="11156" y="936"/>
                    <a:pt x="10806" y="0"/>
                    <a:pt x="98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10800000" flipH="1">
              <a:off x="-168727" y="179194"/>
              <a:ext cx="850947" cy="553379"/>
            </a:xfrm>
            <a:custGeom>
              <a:avLst/>
              <a:gdLst/>
              <a:ahLst/>
              <a:cxnLst/>
              <a:rect l="l" t="t" r="r" b="b"/>
              <a:pathLst>
                <a:path w="22600" h="14697" extrusionOk="0">
                  <a:moveTo>
                    <a:pt x="16298" y="0"/>
                  </a:moveTo>
                  <a:cubicBezTo>
                    <a:pt x="15364" y="0"/>
                    <a:pt x="14531" y="667"/>
                    <a:pt x="13905" y="1377"/>
                  </a:cubicBezTo>
                  <a:cubicBezTo>
                    <a:pt x="13237" y="2134"/>
                    <a:pt x="12651" y="3021"/>
                    <a:pt x="11748" y="3486"/>
                  </a:cubicBezTo>
                  <a:cubicBezTo>
                    <a:pt x="10920" y="3912"/>
                    <a:pt x="10057" y="4030"/>
                    <a:pt x="9179" y="4030"/>
                  </a:cubicBezTo>
                  <a:cubicBezTo>
                    <a:pt x="8084" y="4030"/>
                    <a:pt x="6964" y="3847"/>
                    <a:pt x="5852" y="3847"/>
                  </a:cubicBezTo>
                  <a:cubicBezTo>
                    <a:pt x="4619" y="3847"/>
                    <a:pt x="3397" y="4072"/>
                    <a:pt x="2231" y="5024"/>
                  </a:cubicBezTo>
                  <a:cubicBezTo>
                    <a:pt x="50" y="6807"/>
                    <a:pt x="1" y="10625"/>
                    <a:pt x="1906" y="12676"/>
                  </a:cubicBezTo>
                  <a:cubicBezTo>
                    <a:pt x="3123" y="13998"/>
                    <a:pt x="4935" y="14633"/>
                    <a:pt x="6748" y="14633"/>
                  </a:cubicBezTo>
                  <a:cubicBezTo>
                    <a:pt x="7336" y="14633"/>
                    <a:pt x="7924" y="14566"/>
                    <a:pt x="8492" y="14435"/>
                  </a:cubicBezTo>
                  <a:cubicBezTo>
                    <a:pt x="10214" y="14043"/>
                    <a:pt x="11888" y="13128"/>
                    <a:pt x="13609" y="13128"/>
                  </a:cubicBezTo>
                  <a:cubicBezTo>
                    <a:pt x="13856" y="13128"/>
                    <a:pt x="14104" y="13147"/>
                    <a:pt x="14353" y="13189"/>
                  </a:cubicBezTo>
                  <a:cubicBezTo>
                    <a:pt x="15978" y="13460"/>
                    <a:pt x="17384" y="14697"/>
                    <a:pt x="19015" y="14697"/>
                  </a:cubicBezTo>
                  <a:cubicBezTo>
                    <a:pt x="19051" y="14697"/>
                    <a:pt x="19087" y="14696"/>
                    <a:pt x="19123" y="14695"/>
                  </a:cubicBezTo>
                  <a:cubicBezTo>
                    <a:pt x="20466" y="14646"/>
                    <a:pt x="21687" y="13661"/>
                    <a:pt x="22143" y="12399"/>
                  </a:cubicBezTo>
                  <a:cubicBezTo>
                    <a:pt x="22599" y="11138"/>
                    <a:pt x="22322" y="9672"/>
                    <a:pt x="21541" y="8581"/>
                  </a:cubicBezTo>
                  <a:cubicBezTo>
                    <a:pt x="20979" y="7800"/>
                    <a:pt x="20190" y="7189"/>
                    <a:pt x="19709" y="6351"/>
                  </a:cubicBezTo>
                  <a:cubicBezTo>
                    <a:pt x="19082" y="5252"/>
                    <a:pt x="19082" y="3925"/>
                    <a:pt x="18806" y="2688"/>
                  </a:cubicBezTo>
                  <a:cubicBezTo>
                    <a:pt x="18529" y="1459"/>
                    <a:pt x="17739" y="140"/>
                    <a:pt x="16486" y="9"/>
                  </a:cubicBezTo>
                  <a:cubicBezTo>
                    <a:pt x="16423" y="3"/>
                    <a:pt x="16360" y="0"/>
                    <a:pt x="162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10800000" flipH="1">
              <a:off x="989941" y="553203"/>
              <a:ext cx="316356" cy="478224"/>
            </a:xfrm>
            <a:custGeom>
              <a:avLst/>
              <a:gdLst/>
              <a:ahLst/>
              <a:cxnLst/>
              <a:rect l="l" t="t" r="r" b="b"/>
              <a:pathLst>
                <a:path w="8402" h="12701" extrusionOk="0">
                  <a:moveTo>
                    <a:pt x="6887" y="1"/>
                  </a:moveTo>
                  <a:cubicBezTo>
                    <a:pt x="6860" y="1"/>
                    <a:pt x="6833" y="1"/>
                    <a:pt x="6806" y="1"/>
                  </a:cubicBezTo>
                  <a:cubicBezTo>
                    <a:pt x="5715" y="1"/>
                    <a:pt x="4640" y="278"/>
                    <a:pt x="3582" y="563"/>
                  </a:cubicBezTo>
                  <a:cubicBezTo>
                    <a:pt x="2646" y="807"/>
                    <a:pt x="1645" y="1092"/>
                    <a:pt x="1034" y="1833"/>
                  </a:cubicBezTo>
                  <a:cubicBezTo>
                    <a:pt x="391" y="2614"/>
                    <a:pt x="318" y="3705"/>
                    <a:pt x="269" y="4723"/>
                  </a:cubicBezTo>
                  <a:cubicBezTo>
                    <a:pt x="196" y="6644"/>
                    <a:pt x="114" y="8573"/>
                    <a:pt x="33" y="10503"/>
                  </a:cubicBezTo>
                  <a:cubicBezTo>
                    <a:pt x="17" y="10967"/>
                    <a:pt x="0" y="11439"/>
                    <a:pt x="155" y="11870"/>
                  </a:cubicBezTo>
                  <a:cubicBezTo>
                    <a:pt x="318" y="12310"/>
                    <a:pt x="708" y="12692"/>
                    <a:pt x="1164" y="12701"/>
                  </a:cubicBezTo>
                  <a:cubicBezTo>
                    <a:pt x="1172" y="12701"/>
                    <a:pt x="1181" y="12701"/>
                    <a:pt x="1189" y="12701"/>
                  </a:cubicBezTo>
                  <a:cubicBezTo>
                    <a:pt x="1794" y="12701"/>
                    <a:pt x="2226" y="12099"/>
                    <a:pt x="2442" y="11528"/>
                  </a:cubicBezTo>
                  <a:cubicBezTo>
                    <a:pt x="2662" y="10950"/>
                    <a:pt x="2801" y="10291"/>
                    <a:pt x="3281" y="9908"/>
                  </a:cubicBezTo>
                  <a:cubicBezTo>
                    <a:pt x="3686" y="9585"/>
                    <a:pt x="4199" y="9544"/>
                    <a:pt x="4732" y="9544"/>
                  </a:cubicBezTo>
                  <a:cubicBezTo>
                    <a:pt x="4909" y="9544"/>
                    <a:pt x="5089" y="9549"/>
                    <a:pt x="5267" y="9549"/>
                  </a:cubicBezTo>
                  <a:cubicBezTo>
                    <a:pt x="5511" y="9549"/>
                    <a:pt x="5752" y="9541"/>
                    <a:pt x="5984" y="9501"/>
                  </a:cubicBezTo>
                  <a:cubicBezTo>
                    <a:pt x="6187" y="9469"/>
                    <a:pt x="6382" y="9412"/>
                    <a:pt x="6570" y="9330"/>
                  </a:cubicBezTo>
                  <a:cubicBezTo>
                    <a:pt x="6472" y="7776"/>
                    <a:pt x="6586" y="6213"/>
                    <a:pt x="6920" y="4690"/>
                  </a:cubicBezTo>
                  <a:cubicBezTo>
                    <a:pt x="7253" y="3160"/>
                    <a:pt x="7791" y="1678"/>
                    <a:pt x="8401" y="213"/>
                  </a:cubicBezTo>
                  <a:cubicBezTo>
                    <a:pt x="7906" y="74"/>
                    <a:pt x="7397" y="1"/>
                    <a:pt x="68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rot="10800000" flipH="1">
              <a:off x="-196290" y="984800"/>
              <a:ext cx="924181" cy="1092073"/>
            </a:xfrm>
            <a:custGeom>
              <a:avLst/>
              <a:gdLst/>
              <a:ahLst/>
              <a:cxnLst/>
              <a:rect l="l" t="t" r="r" b="b"/>
              <a:pathLst>
                <a:path w="24545" h="29004" extrusionOk="0">
                  <a:moveTo>
                    <a:pt x="6504" y="0"/>
                  </a:moveTo>
                  <a:cubicBezTo>
                    <a:pt x="3651" y="0"/>
                    <a:pt x="1218" y="4140"/>
                    <a:pt x="513" y="6438"/>
                  </a:cubicBezTo>
                  <a:cubicBezTo>
                    <a:pt x="8" y="8058"/>
                    <a:pt x="0" y="9865"/>
                    <a:pt x="733" y="11388"/>
                  </a:cubicBezTo>
                  <a:cubicBezTo>
                    <a:pt x="1881" y="13781"/>
                    <a:pt x="4689" y="15238"/>
                    <a:pt x="5259" y="17827"/>
                  </a:cubicBezTo>
                  <a:cubicBezTo>
                    <a:pt x="5634" y="19512"/>
                    <a:pt x="4950" y="21213"/>
                    <a:pt x="4461" y="22866"/>
                  </a:cubicBezTo>
                  <a:cubicBezTo>
                    <a:pt x="3973" y="24510"/>
                    <a:pt x="3737" y="26464"/>
                    <a:pt x="4811" y="27807"/>
                  </a:cubicBezTo>
                  <a:cubicBezTo>
                    <a:pt x="5473" y="28629"/>
                    <a:pt x="6503" y="29003"/>
                    <a:pt x="7563" y="29003"/>
                  </a:cubicBezTo>
                  <a:cubicBezTo>
                    <a:pt x="8341" y="29003"/>
                    <a:pt x="9134" y="28801"/>
                    <a:pt x="9810" y="28426"/>
                  </a:cubicBezTo>
                  <a:cubicBezTo>
                    <a:pt x="11405" y="27538"/>
                    <a:pt x="12455" y="25918"/>
                    <a:pt x="13269" y="24290"/>
                  </a:cubicBezTo>
                  <a:cubicBezTo>
                    <a:pt x="14083" y="22654"/>
                    <a:pt x="14759" y="20920"/>
                    <a:pt x="15891" y="19487"/>
                  </a:cubicBezTo>
                  <a:cubicBezTo>
                    <a:pt x="17071" y="17990"/>
                    <a:pt x="18683" y="16915"/>
                    <a:pt x="20189" y="15743"/>
                  </a:cubicBezTo>
                  <a:cubicBezTo>
                    <a:pt x="21695" y="14571"/>
                    <a:pt x="23160" y="13227"/>
                    <a:pt x="23852" y="11453"/>
                  </a:cubicBezTo>
                  <a:cubicBezTo>
                    <a:pt x="24544" y="9670"/>
                    <a:pt x="24235" y="7382"/>
                    <a:pt x="22696" y="6267"/>
                  </a:cubicBezTo>
                  <a:cubicBezTo>
                    <a:pt x="21166" y="5160"/>
                    <a:pt x="19074" y="5526"/>
                    <a:pt x="17201" y="5339"/>
                  </a:cubicBezTo>
                  <a:cubicBezTo>
                    <a:pt x="15402" y="5152"/>
                    <a:pt x="13733" y="4411"/>
                    <a:pt x="12211" y="3467"/>
                  </a:cubicBezTo>
                  <a:cubicBezTo>
                    <a:pt x="10689" y="2523"/>
                    <a:pt x="9386" y="1008"/>
                    <a:pt x="7758" y="276"/>
                  </a:cubicBezTo>
                  <a:cubicBezTo>
                    <a:pt x="7334" y="86"/>
                    <a:pt x="6914" y="0"/>
                    <a:pt x="65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 rot="3212468">
            <a:off x="7269903" y="1631707"/>
            <a:ext cx="2726333" cy="4689975"/>
            <a:chOff x="7706147" y="1873398"/>
            <a:chExt cx="2107599" cy="3625597"/>
          </a:xfrm>
        </p:grpSpPr>
        <p:sp>
          <p:nvSpPr>
            <p:cNvPr id="21" name="Google Shape;21;p2"/>
            <p:cNvSpPr/>
            <p:nvPr/>
          </p:nvSpPr>
          <p:spPr>
            <a:xfrm rot="10800000">
              <a:off x="7706147" y="1873398"/>
              <a:ext cx="2107599" cy="3625597"/>
            </a:xfrm>
            <a:custGeom>
              <a:avLst/>
              <a:gdLst/>
              <a:ahLst/>
              <a:cxnLst/>
              <a:rect l="l" t="t" r="r" b="b"/>
              <a:pathLst>
                <a:path w="55975" h="96291" extrusionOk="0">
                  <a:moveTo>
                    <a:pt x="43903" y="1"/>
                  </a:moveTo>
                  <a:cubicBezTo>
                    <a:pt x="41463" y="1"/>
                    <a:pt x="38997" y="546"/>
                    <a:pt x="36674" y="1347"/>
                  </a:cubicBezTo>
                  <a:cubicBezTo>
                    <a:pt x="33141" y="2568"/>
                    <a:pt x="29836" y="4375"/>
                    <a:pt x="26384" y="5841"/>
                  </a:cubicBezTo>
                  <a:cubicBezTo>
                    <a:pt x="21544" y="7900"/>
                    <a:pt x="16295" y="9290"/>
                    <a:pt x="11069" y="9290"/>
                  </a:cubicBezTo>
                  <a:cubicBezTo>
                    <a:pt x="9334" y="9290"/>
                    <a:pt x="7601" y="9136"/>
                    <a:pt x="5886" y="8804"/>
                  </a:cubicBezTo>
                  <a:cubicBezTo>
                    <a:pt x="3843" y="8405"/>
                    <a:pt x="1865" y="7737"/>
                    <a:pt x="0" y="6809"/>
                  </a:cubicBezTo>
                  <a:lnTo>
                    <a:pt x="0" y="96290"/>
                  </a:lnTo>
                  <a:lnTo>
                    <a:pt x="47761" y="96290"/>
                  </a:lnTo>
                  <a:cubicBezTo>
                    <a:pt x="47810" y="94939"/>
                    <a:pt x="46931" y="93539"/>
                    <a:pt x="45791" y="92700"/>
                  </a:cubicBezTo>
                  <a:cubicBezTo>
                    <a:pt x="44399" y="91666"/>
                    <a:pt x="42681" y="91194"/>
                    <a:pt x="41102" y="90486"/>
                  </a:cubicBezTo>
                  <a:cubicBezTo>
                    <a:pt x="35208" y="87832"/>
                    <a:pt x="31276" y="81336"/>
                    <a:pt x="31667" y="74880"/>
                  </a:cubicBezTo>
                  <a:cubicBezTo>
                    <a:pt x="31911" y="70859"/>
                    <a:pt x="33645" y="67098"/>
                    <a:pt x="34997" y="63296"/>
                  </a:cubicBezTo>
                  <a:cubicBezTo>
                    <a:pt x="36356" y="59503"/>
                    <a:pt x="37333" y="55302"/>
                    <a:pt x="36063" y="51476"/>
                  </a:cubicBezTo>
                  <a:lnTo>
                    <a:pt x="35982" y="51248"/>
                  </a:lnTo>
                  <a:cubicBezTo>
                    <a:pt x="35786" y="50703"/>
                    <a:pt x="35550" y="50174"/>
                    <a:pt x="35282" y="49661"/>
                  </a:cubicBezTo>
                  <a:cubicBezTo>
                    <a:pt x="35216" y="49531"/>
                    <a:pt x="35143" y="49401"/>
                    <a:pt x="35070" y="49270"/>
                  </a:cubicBezTo>
                  <a:cubicBezTo>
                    <a:pt x="34231" y="47772"/>
                    <a:pt x="33141" y="46372"/>
                    <a:pt x="32058" y="44988"/>
                  </a:cubicBezTo>
                  <a:cubicBezTo>
                    <a:pt x="31968" y="44874"/>
                    <a:pt x="31879" y="44760"/>
                    <a:pt x="31797" y="44647"/>
                  </a:cubicBezTo>
                  <a:cubicBezTo>
                    <a:pt x="31578" y="44370"/>
                    <a:pt x="31358" y="44085"/>
                    <a:pt x="31146" y="43808"/>
                  </a:cubicBezTo>
                  <a:cubicBezTo>
                    <a:pt x="31032" y="43645"/>
                    <a:pt x="30910" y="43491"/>
                    <a:pt x="30796" y="43328"/>
                  </a:cubicBezTo>
                  <a:cubicBezTo>
                    <a:pt x="30039" y="42294"/>
                    <a:pt x="29347" y="41244"/>
                    <a:pt x="28826" y="40129"/>
                  </a:cubicBezTo>
                  <a:cubicBezTo>
                    <a:pt x="28753" y="39958"/>
                    <a:pt x="28671" y="39795"/>
                    <a:pt x="28606" y="39624"/>
                  </a:cubicBezTo>
                  <a:cubicBezTo>
                    <a:pt x="28403" y="39135"/>
                    <a:pt x="28240" y="38631"/>
                    <a:pt x="28118" y="38118"/>
                  </a:cubicBezTo>
                  <a:cubicBezTo>
                    <a:pt x="28020" y="37727"/>
                    <a:pt x="27955" y="37320"/>
                    <a:pt x="27914" y="36913"/>
                  </a:cubicBezTo>
                  <a:cubicBezTo>
                    <a:pt x="27898" y="36693"/>
                    <a:pt x="27890" y="36465"/>
                    <a:pt x="27890" y="36254"/>
                  </a:cubicBezTo>
                  <a:cubicBezTo>
                    <a:pt x="27833" y="31776"/>
                    <a:pt x="31399" y="27853"/>
                    <a:pt x="35363" y="25614"/>
                  </a:cubicBezTo>
                  <a:cubicBezTo>
                    <a:pt x="39507" y="23261"/>
                    <a:pt x="44269" y="22113"/>
                    <a:pt x="48363" y="19655"/>
                  </a:cubicBezTo>
                  <a:cubicBezTo>
                    <a:pt x="52450" y="17205"/>
                    <a:pt x="55975" y="12760"/>
                    <a:pt x="55185" y="8055"/>
                  </a:cubicBezTo>
                  <a:cubicBezTo>
                    <a:pt x="54558" y="4359"/>
                    <a:pt x="51302" y="1485"/>
                    <a:pt x="47696" y="492"/>
                  </a:cubicBezTo>
                  <a:cubicBezTo>
                    <a:pt x="46455" y="151"/>
                    <a:pt x="45183" y="1"/>
                    <a:pt x="43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 rot="10800000">
              <a:off x="9270270" y="4328857"/>
              <a:ext cx="543476" cy="674846"/>
            </a:xfrm>
            <a:custGeom>
              <a:avLst/>
              <a:gdLst/>
              <a:ahLst/>
              <a:cxnLst/>
              <a:rect l="l" t="t" r="r" b="b"/>
              <a:pathLst>
                <a:path w="14434" h="17923" extrusionOk="0">
                  <a:moveTo>
                    <a:pt x="2420" y="0"/>
                  </a:moveTo>
                  <a:cubicBezTo>
                    <a:pt x="1805" y="0"/>
                    <a:pt x="1192" y="47"/>
                    <a:pt x="586" y="151"/>
                  </a:cubicBezTo>
                  <a:cubicBezTo>
                    <a:pt x="383" y="184"/>
                    <a:pt x="196" y="225"/>
                    <a:pt x="0" y="282"/>
                  </a:cubicBezTo>
                  <a:lnTo>
                    <a:pt x="0" y="17922"/>
                  </a:lnTo>
                  <a:cubicBezTo>
                    <a:pt x="554" y="17369"/>
                    <a:pt x="977" y="16644"/>
                    <a:pt x="1311" y="15928"/>
                  </a:cubicBezTo>
                  <a:cubicBezTo>
                    <a:pt x="1922" y="14625"/>
                    <a:pt x="2467" y="13184"/>
                    <a:pt x="3647" y="12370"/>
                  </a:cubicBezTo>
                  <a:cubicBezTo>
                    <a:pt x="4553" y="11750"/>
                    <a:pt x="5623" y="11623"/>
                    <a:pt x="6739" y="11623"/>
                  </a:cubicBezTo>
                  <a:cubicBezTo>
                    <a:pt x="7520" y="11623"/>
                    <a:pt x="8324" y="11685"/>
                    <a:pt x="9108" y="11685"/>
                  </a:cubicBezTo>
                  <a:cubicBezTo>
                    <a:pt x="10145" y="11685"/>
                    <a:pt x="11149" y="11576"/>
                    <a:pt x="12024" y="11068"/>
                  </a:cubicBezTo>
                  <a:cubicBezTo>
                    <a:pt x="14246" y="9782"/>
                    <a:pt x="14434" y="6387"/>
                    <a:pt x="12960" y="4279"/>
                  </a:cubicBezTo>
                  <a:cubicBezTo>
                    <a:pt x="11495" y="2170"/>
                    <a:pt x="8922" y="1128"/>
                    <a:pt x="6423" y="534"/>
                  </a:cubicBezTo>
                  <a:cubicBezTo>
                    <a:pt x="5116" y="221"/>
                    <a:pt x="3763" y="0"/>
                    <a:pt x="2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 rot="10800000">
              <a:off x="8091686" y="4695222"/>
              <a:ext cx="724020" cy="592650"/>
            </a:xfrm>
            <a:custGeom>
              <a:avLst/>
              <a:gdLst/>
              <a:ahLst/>
              <a:cxnLst/>
              <a:rect l="l" t="t" r="r" b="b"/>
              <a:pathLst>
                <a:path w="19229" h="15740" extrusionOk="0">
                  <a:moveTo>
                    <a:pt x="9841" y="0"/>
                  </a:moveTo>
                  <a:cubicBezTo>
                    <a:pt x="9447" y="0"/>
                    <a:pt x="8949" y="157"/>
                    <a:pt x="8230" y="559"/>
                  </a:cubicBezTo>
                  <a:cubicBezTo>
                    <a:pt x="6692" y="1422"/>
                    <a:pt x="6016" y="2016"/>
                    <a:pt x="4225" y="2293"/>
                  </a:cubicBezTo>
                  <a:cubicBezTo>
                    <a:pt x="2752" y="2513"/>
                    <a:pt x="1767" y="2464"/>
                    <a:pt x="1042" y="4019"/>
                  </a:cubicBezTo>
                  <a:cubicBezTo>
                    <a:pt x="0" y="6282"/>
                    <a:pt x="2003" y="7698"/>
                    <a:pt x="2247" y="9807"/>
                  </a:cubicBezTo>
                  <a:cubicBezTo>
                    <a:pt x="2450" y="11565"/>
                    <a:pt x="1132" y="13576"/>
                    <a:pt x="2222" y="14976"/>
                  </a:cubicBezTo>
                  <a:cubicBezTo>
                    <a:pt x="2647" y="15522"/>
                    <a:pt x="3280" y="15740"/>
                    <a:pt x="3966" y="15740"/>
                  </a:cubicBezTo>
                  <a:cubicBezTo>
                    <a:pt x="4751" y="15740"/>
                    <a:pt x="5606" y="15454"/>
                    <a:pt x="6293" y="15049"/>
                  </a:cubicBezTo>
                  <a:cubicBezTo>
                    <a:pt x="7571" y="14292"/>
                    <a:pt x="8776" y="13201"/>
                    <a:pt x="10265" y="13169"/>
                  </a:cubicBezTo>
                  <a:cubicBezTo>
                    <a:pt x="10288" y="13168"/>
                    <a:pt x="10310" y="13168"/>
                    <a:pt x="10332" y="13168"/>
                  </a:cubicBezTo>
                  <a:cubicBezTo>
                    <a:pt x="11506" y="13168"/>
                    <a:pt x="12688" y="13827"/>
                    <a:pt x="13817" y="13827"/>
                  </a:cubicBezTo>
                  <a:cubicBezTo>
                    <a:pt x="14108" y="13827"/>
                    <a:pt x="14395" y="13784"/>
                    <a:pt x="14677" y="13674"/>
                  </a:cubicBezTo>
                  <a:cubicBezTo>
                    <a:pt x="15744" y="13258"/>
                    <a:pt x="16257" y="12037"/>
                    <a:pt x="16411" y="10906"/>
                  </a:cubicBezTo>
                  <a:cubicBezTo>
                    <a:pt x="16566" y="9766"/>
                    <a:pt x="16468" y="8594"/>
                    <a:pt x="16818" y="7503"/>
                  </a:cubicBezTo>
                  <a:cubicBezTo>
                    <a:pt x="17225" y="6241"/>
                    <a:pt x="18194" y="5232"/>
                    <a:pt x="18707" y="4011"/>
                  </a:cubicBezTo>
                  <a:cubicBezTo>
                    <a:pt x="19228" y="2790"/>
                    <a:pt x="19057" y="1048"/>
                    <a:pt x="17828" y="559"/>
                  </a:cubicBezTo>
                  <a:cubicBezTo>
                    <a:pt x="17609" y="473"/>
                    <a:pt x="17388" y="437"/>
                    <a:pt x="17166" y="437"/>
                  </a:cubicBezTo>
                  <a:cubicBezTo>
                    <a:pt x="15887" y="437"/>
                    <a:pt x="14559" y="1648"/>
                    <a:pt x="13288" y="1648"/>
                  </a:cubicBezTo>
                  <a:cubicBezTo>
                    <a:pt x="13063" y="1648"/>
                    <a:pt x="12839" y="1610"/>
                    <a:pt x="12618" y="1520"/>
                  </a:cubicBezTo>
                  <a:cubicBezTo>
                    <a:pt x="11156" y="936"/>
                    <a:pt x="10806" y="0"/>
                    <a:pt x="98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rot="10800000">
              <a:off x="8791477" y="2052294"/>
              <a:ext cx="850946" cy="553379"/>
            </a:xfrm>
            <a:custGeom>
              <a:avLst/>
              <a:gdLst/>
              <a:ahLst/>
              <a:cxnLst/>
              <a:rect l="l" t="t" r="r" b="b"/>
              <a:pathLst>
                <a:path w="22600" h="14697" extrusionOk="0">
                  <a:moveTo>
                    <a:pt x="16298" y="0"/>
                  </a:moveTo>
                  <a:cubicBezTo>
                    <a:pt x="15364" y="0"/>
                    <a:pt x="14531" y="667"/>
                    <a:pt x="13905" y="1377"/>
                  </a:cubicBezTo>
                  <a:cubicBezTo>
                    <a:pt x="13237" y="2134"/>
                    <a:pt x="12651" y="3021"/>
                    <a:pt x="11748" y="3486"/>
                  </a:cubicBezTo>
                  <a:cubicBezTo>
                    <a:pt x="10920" y="3912"/>
                    <a:pt x="10057" y="4030"/>
                    <a:pt x="9179" y="4030"/>
                  </a:cubicBezTo>
                  <a:cubicBezTo>
                    <a:pt x="8084" y="4030"/>
                    <a:pt x="6964" y="3847"/>
                    <a:pt x="5852" y="3847"/>
                  </a:cubicBezTo>
                  <a:cubicBezTo>
                    <a:pt x="4619" y="3847"/>
                    <a:pt x="3397" y="4072"/>
                    <a:pt x="2231" y="5024"/>
                  </a:cubicBezTo>
                  <a:cubicBezTo>
                    <a:pt x="50" y="6807"/>
                    <a:pt x="1" y="10625"/>
                    <a:pt x="1906" y="12676"/>
                  </a:cubicBezTo>
                  <a:cubicBezTo>
                    <a:pt x="3123" y="13998"/>
                    <a:pt x="4935" y="14633"/>
                    <a:pt x="6748" y="14633"/>
                  </a:cubicBezTo>
                  <a:cubicBezTo>
                    <a:pt x="7336" y="14633"/>
                    <a:pt x="7924" y="14566"/>
                    <a:pt x="8492" y="14435"/>
                  </a:cubicBezTo>
                  <a:cubicBezTo>
                    <a:pt x="10214" y="14043"/>
                    <a:pt x="11888" y="13128"/>
                    <a:pt x="13609" y="13128"/>
                  </a:cubicBezTo>
                  <a:cubicBezTo>
                    <a:pt x="13856" y="13128"/>
                    <a:pt x="14104" y="13147"/>
                    <a:pt x="14353" y="13189"/>
                  </a:cubicBezTo>
                  <a:cubicBezTo>
                    <a:pt x="15978" y="13460"/>
                    <a:pt x="17384" y="14697"/>
                    <a:pt x="19015" y="14697"/>
                  </a:cubicBezTo>
                  <a:cubicBezTo>
                    <a:pt x="19051" y="14697"/>
                    <a:pt x="19087" y="14696"/>
                    <a:pt x="19123" y="14695"/>
                  </a:cubicBezTo>
                  <a:cubicBezTo>
                    <a:pt x="20466" y="14646"/>
                    <a:pt x="21687" y="13661"/>
                    <a:pt x="22143" y="12399"/>
                  </a:cubicBezTo>
                  <a:cubicBezTo>
                    <a:pt x="22599" y="11138"/>
                    <a:pt x="22322" y="9672"/>
                    <a:pt x="21541" y="8581"/>
                  </a:cubicBezTo>
                  <a:cubicBezTo>
                    <a:pt x="20979" y="7800"/>
                    <a:pt x="20190" y="7189"/>
                    <a:pt x="19709" y="6351"/>
                  </a:cubicBezTo>
                  <a:cubicBezTo>
                    <a:pt x="19082" y="5252"/>
                    <a:pt x="19082" y="3925"/>
                    <a:pt x="18806" y="2688"/>
                  </a:cubicBezTo>
                  <a:cubicBezTo>
                    <a:pt x="18529" y="1459"/>
                    <a:pt x="17739" y="140"/>
                    <a:pt x="16486" y="9"/>
                  </a:cubicBezTo>
                  <a:cubicBezTo>
                    <a:pt x="16423" y="3"/>
                    <a:pt x="16360" y="0"/>
                    <a:pt x="162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 rot="10800000">
              <a:off x="8745805" y="2857900"/>
              <a:ext cx="924181" cy="1092073"/>
            </a:xfrm>
            <a:custGeom>
              <a:avLst/>
              <a:gdLst/>
              <a:ahLst/>
              <a:cxnLst/>
              <a:rect l="l" t="t" r="r" b="b"/>
              <a:pathLst>
                <a:path w="24545" h="29004" extrusionOk="0">
                  <a:moveTo>
                    <a:pt x="6504" y="0"/>
                  </a:moveTo>
                  <a:cubicBezTo>
                    <a:pt x="3651" y="0"/>
                    <a:pt x="1218" y="4140"/>
                    <a:pt x="513" y="6438"/>
                  </a:cubicBezTo>
                  <a:cubicBezTo>
                    <a:pt x="8" y="8058"/>
                    <a:pt x="0" y="9865"/>
                    <a:pt x="733" y="11388"/>
                  </a:cubicBezTo>
                  <a:cubicBezTo>
                    <a:pt x="1881" y="13781"/>
                    <a:pt x="4689" y="15238"/>
                    <a:pt x="5259" y="17827"/>
                  </a:cubicBezTo>
                  <a:cubicBezTo>
                    <a:pt x="5634" y="19512"/>
                    <a:pt x="4950" y="21213"/>
                    <a:pt x="4461" y="22866"/>
                  </a:cubicBezTo>
                  <a:cubicBezTo>
                    <a:pt x="3973" y="24510"/>
                    <a:pt x="3737" y="26464"/>
                    <a:pt x="4811" y="27807"/>
                  </a:cubicBezTo>
                  <a:cubicBezTo>
                    <a:pt x="5473" y="28629"/>
                    <a:pt x="6503" y="29003"/>
                    <a:pt x="7563" y="29003"/>
                  </a:cubicBezTo>
                  <a:cubicBezTo>
                    <a:pt x="8341" y="29003"/>
                    <a:pt x="9134" y="28801"/>
                    <a:pt x="9810" y="28426"/>
                  </a:cubicBezTo>
                  <a:cubicBezTo>
                    <a:pt x="11405" y="27538"/>
                    <a:pt x="12455" y="25918"/>
                    <a:pt x="13269" y="24290"/>
                  </a:cubicBezTo>
                  <a:cubicBezTo>
                    <a:pt x="14083" y="22654"/>
                    <a:pt x="14759" y="20920"/>
                    <a:pt x="15891" y="19487"/>
                  </a:cubicBezTo>
                  <a:cubicBezTo>
                    <a:pt x="17071" y="17990"/>
                    <a:pt x="18683" y="16915"/>
                    <a:pt x="20189" y="15743"/>
                  </a:cubicBezTo>
                  <a:cubicBezTo>
                    <a:pt x="21695" y="14571"/>
                    <a:pt x="23160" y="13227"/>
                    <a:pt x="23852" y="11453"/>
                  </a:cubicBezTo>
                  <a:cubicBezTo>
                    <a:pt x="24544" y="9670"/>
                    <a:pt x="24235" y="7382"/>
                    <a:pt x="22696" y="6267"/>
                  </a:cubicBezTo>
                  <a:cubicBezTo>
                    <a:pt x="21166" y="5160"/>
                    <a:pt x="19074" y="5526"/>
                    <a:pt x="17201" y="5339"/>
                  </a:cubicBezTo>
                  <a:cubicBezTo>
                    <a:pt x="15402" y="5152"/>
                    <a:pt x="13733" y="4411"/>
                    <a:pt x="12211" y="3467"/>
                  </a:cubicBezTo>
                  <a:cubicBezTo>
                    <a:pt x="10689" y="2523"/>
                    <a:pt x="9386" y="1008"/>
                    <a:pt x="7758" y="276"/>
                  </a:cubicBezTo>
                  <a:cubicBezTo>
                    <a:pt x="7334" y="86"/>
                    <a:pt x="6914" y="0"/>
                    <a:pt x="65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2"/>
          <p:cNvSpPr txBox="1">
            <a:spLocks noGrp="1"/>
          </p:cNvSpPr>
          <p:nvPr>
            <p:ph type="ctrTitle"/>
          </p:nvPr>
        </p:nvSpPr>
        <p:spPr>
          <a:xfrm>
            <a:off x="2307950" y="643525"/>
            <a:ext cx="4528200" cy="249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7" name="Google Shape;27;p2"/>
          <p:cNvSpPr txBox="1">
            <a:spLocks noGrp="1"/>
          </p:cNvSpPr>
          <p:nvPr>
            <p:ph type="subTitle" idx="1"/>
          </p:nvPr>
        </p:nvSpPr>
        <p:spPr>
          <a:xfrm>
            <a:off x="3171600" y="2834125"/>
            <a:ext cx="2800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1676503" y="1276348"/>
            <a:ext cx="466639" cy="475690"/>
          </a:xfrm>
          <a:custGeom>
            <a:avLst/>
            <a:gdLst/>
            <a:ahLst/>
            <a:cxnLst/>
            <a:rect l="l" t="t" r="r" b="b"/>
            <a:pathLst>
              <a:path w="12594" h="12840" extrusionOk="0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2274403" y="-2"/>
            <a:ext cx="466639" cy="475690"/>
          </a:xfrm>
          <a:custGeom>
            <a:avLst/>
            <a:gdLst/>
            <a:ahLst/>
            <a:cxnLst/>
            <a:rect l="l" t="t" r="r" b="b"/>
            <a:pathLst>
              <a:path w="12594" h="12840" extrusionOk="0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8206129" y="2908331"/>
            <a:ext cx="339188" cy="345781"/>
          </a:xfrm>
          <a:custGeom>
            <a:avLst/>
            <a:gdLst/>
            <a:ahLst/>
            <a:cxnLst/>
            <a:rect l="l" t="t" r="r" b="b"/>
            <a:pathLst>
              <a:path w="12594" h="12840" extrusionOk="0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">
    <p:bg>
      <p:bgPr>
        <a:solidFill>
          <a:schemeClr val="lt1"/>
        </a:solidFill>
        <a:effectLst/>
      </p:bgPr>
    </p:bg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"/>
          <p:cNvSpPr/>
          <p:nvPr/>
        </p:nvSpPr>
        <p:spPr>
          <a:xfrm rot="5400000" flipH="1">
            <a:off x="5473768" y="-47003"/>
            <a:ext cx="4256056" cy="4142923"/>
          </a:xfrm>
          <a:custGeom>
            <a:avLst/>
            <a:gdLst/>
            <a:ahLst/>
            <a:cxnLst/>
            <a:rect l="l" t="t" r="r" b="b"/>
            <a:pathLst>
              <a:path w="76970" h="74924" extrusionOk="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3"/>
          <p:cNvGrpSpPr/>
          <p:nvPr/>
        </p:nvGrpSpPr>
        <p:grpSpPr>
          <a:xfrm rot="-6299885" flipH="1">
            <a:off x="-734243" y="-1909936"/>
            <a:ext cx="2563413" cy="4737495"/>
            <a:chOff x="-340050" y="-2"/>
            <a:chExt cx="2437096" cy="3777791"/>
          </a:xfrm>
        </p:grpSpPr>
        <p:sp>
          <p:nvSpPr>
            <p:cNvPr id="34" name="Google Shape;34;p3"/>
            <p:cNvSpPr/>
            <p:nvPr/>
          </p:nvSpPr>
          <p:spPr>
            <a:xfrm rot="10800000" flipH="1">
              <a:off x="-340050" y="0"/>
              <a:ext cx="2437096" cy="3777788"/>
            </a:xfrm>
            <a:custGeom>
              <a:avLst/>
              <a:gdLst/>
              <a:ahLst/>
              <a:cxnLst/>
              <a:rect l="l" t="t" r="r" b="b"/>
              <a:pathLst>
                <a:path w="64726" h="100333" extrusionOk="0">
                  <a:moveTo>
                    <a:pt x="0" y="0"/>
                  </a:moveTo>
                  <a:lnTo>
                    <a:pt x="0" y="100332"/>
                  </a:lnTo>
                  <a:lnTo>
                    <a:pt x="50667" y="100332"/>
                  </a:lnTo>
                  <a:cubicBezTo>
                    <a:pt x="50740" y="99266"/>
                    <a:pt x="50439" y="98126"/>
                    <a:pt x="49910" y="97182"/>
                  </a:cubicBezTo>
                  <a:cubicBezTo>
                    <a:pt x="48966" y="95505"/>
                    <a:pt x="47435" y="94235"/>
                    <a:pt x="46165" y="92786"/>
                  </a:cubicBezTo>
                  <a:cubicBezTo>
                    <a:pt x="43617" y="89888"/>
                    <a:pt x="42128" y="86103"/>
                    <a:pt x="41892" y="82260"/>
                  </a:cubicBezTo>
                  <a:cubicBezTo>
                    <a:pt x="41794" y="80705"/>
                    <a:pt x="41908" y="79142"/>
                    <a:pt x="42234" y="77620"/>
                  </a:cubicBezTo>
                  <a:cubicBezTo>
                    <a:pt x="42567" y="76098"/>
                    <a:pt x="43105" y="74608"/>
                    <a:pt x="43723" y="73143"/>
                  </a:cubicBezTo>
                  <a:cubicBezTo>
                    <a:pt x="45457" y="68999"/>
                    <a:pt x="47785" y="65002"/>
                    <a:pt x="47712" y="60566"/>
                  </a:cubicBezTo>
                  <a:cubicBezTo>
                    <a:pt x="47696" y="59190"/>
                    <a:pt x="47444" y="57847"/>
                    <a:pt x="47085" y="56512"/>
                  </a:cubicBezTo>
                  <a:cubicBezTo>
                    <a:pt x="47077" y="56463"/>
                    <a:pt x="47061" y="56414"/>
                    <a:pt x="47045" y="56365"/>
                  </a:cubicBezTo>
                  <a:cubicBezTo>
                    <a:pt x="47045" y="56341"/>
                    <a:pt x="47037" y="56316"/>
                    <a:pt x="47028" y="56292"/>
                  </a:cubicBezTo>
                  <a:cubicBezTo>
                    <a:pt x="46882" y="55746"/>
                    <a:pt x="46719" y="55209"/>
                    <a:pt x="46548" y="54664"/>
                  </a:cubicBezTo>
                  <a:cubicBezTo>
                    <a:pt x="46532" y="54615"/>
                    <a:pt x="46516" y="54566"/>
                    <a:pt x="46499" y="54509"/>
                  </a:cubicBezTo>
                  <a:cubicBezTo>
                    <a:pt x="46459" y="54387"/>
                    <a:pt x="46418" y="54257"/>
                    <a:pt x="46377" y="54127"/>
                  </a:cubicBezTo>
                  <a:cubicBezTo>
                    <a:pt x="46255" y="53760"/>
                    <a:pt x="46133" y="53386"/>
                    <a:pt x="46011" y="53011"/>
                  </a:cubicBezTo>
                  <a:cubicBezTo>
                    <a:pt x="46003" y="52987"/>
                    <a:pt x="45995" y="52962"/>
                    <a:pt x="45986" y="52930"/>
                  </a:cubicBezTo>
                  <a:cubicBezTo>
                    <a:pt x="45913" y="52702"/>
                    <a:pt x="45840" y="52474"/>
                    <a:pt x="45767" y="52246"/>
                  </a:cubicBezTo>
                  <a:cubicBezTo>
                    <a:pt x="45767" y="52246"/>
                    <a:pt x="45767" y="52238"/>
                    <a:pt x="45767" y="52230"/>
                  </a:cubicBezTo>
                  <a:cubicBezTo>
                    <a:pt x="45669" y="51896"/>
                    <a:pt x="45563" y="51562"/>
                    <a:pt x="45465" y="51228"/>
                  </a:cubicBezTo>
                  <a:cubicBezTo>
                    <a:pt x="44993" y="51554"/>
                    <a:pt x="44448" y="51741"/>
                    <a:pt x="43878" y="51766"/>
                  </a:cubicBezTo>
                  <a:cubicBezTo>
                    <a:pt x="43854" y="51766"/>
                    <a:pt x="43831" y="51767"/>
                    <a:pt x="43807" y="51767"/>
                  </a:cubicBezTo>
                  <a:cubicBezTo>
                    <a:pt x="42574" y="51767"/>
                    <a:pt x="41478" y="50933"/>
                    <a:pt x="40719" y="49950"/>
                  </a:cubicBezTo>
                  <a:cubicBezTo>
                    <a:pt x="39946" y="48957"/>
                    <a:pt x="39417" y="47785"/>
                    <a:pt x="38668" y="46776"/>
                  </a:cubicBezTo>
                  <a:cubicBezTo>
                    <a:pt x="38098" y="46019"/>
                    <a:pt x="37414" y="45351"/>
                    <a:pt x="36836" y="44602"/>
                  </a:cubicBezTo>
                  <a:cubicBezTo>
                    <a:pt x="36258" y="43861"/>
                    <a:pt x="35770" y="42990"/>
                    <a:pt x="35713" y="42038"/>
                  </a:cubicBezTo>
                  <a:cubicBezTo>
                    <a:pt x="35632" y="40695"/>
                    <a:pt x="36429" y="39449"/>
                    <a:pt x="37366" y="38489"/>
                  </a:cubicBezTo>
                  <a:cubicBezTo>
                    <a:pt x="38310" y="37520"/>
                    <a:pt x="39433" y="36730"/>
                    <a:pt x="40280" y="35688"/>
                  </a:cubicBezTo>
                  <a:cubicBezTo>
                    <a:pt x="41265" y="34467"/>
                    <a:pt x="41932" y="32872"/>
                    <a:pt x="43349" y="32196"/>
                  </a:cubicBezTo>
                  <a:cubicBezTo>
                    <a:pt x="43829" y="31964"/>
                    <a:pt x="44340" y="31868"/>
                    <a:pt x="44861" y="31868"/>
                  </a:cubicBezTo>
                  <a:cubicBezTo>
                    <a:pt x="45896" y="31868"/>
                    <a:pt x="46971" y="32249"/>
                    <a:pt x="47924" y="32709"/>
                  </a:cubicBezTo>
                  <a:cubicBezTo>
                    <a:pt x="49169" y="33311"/>
                    <a:pt x="50390" y="34060"/>
                    <a:pt x="51734" y="34296"/>
                  </a:cubicBezTo>
                  <a:cubicBezTo>
                    <a:pt x="51856" y="34190"/>
                    <a:pt x="51978" y="34093"/>
                    <a:pt x="52108" y="33995"/>
                  </a:cubicBezTo>
                  <a:cubicBezTo>
                    <a:pt x="55641" y="31113"/>
                    <a:pt x="59589" y="28525"/>
                    <a:pt x="61958" y="24633"/>
                  </a:cubicBezTo>
                  <a:cubicBezTo>
                    <a:pt x="64172" y="20946"/>
                    <a:pt x="64726" y="16281"/>
                    <a:pt x="63415" y="12178"/>
                  </a:cubicBezTo>
                  <a:cubicBezTo>
                    <a:pt x="62056" y="8027"/>
                    <a:pt x="58987" y="4656"/>
                    <a:pt x="54982" y="2906"/>
                  </a:cubicBezTo>
                  <a:cubicBezTo>
                    <a:pt x="52714" y="1933"/>
                    <a:pt x="50303" y="1546"/>
                    <a:pt x="47852" y="1546"/>
                  </a:cubicBezTo>
                  <a:cubicBezTo>
                    <a:pt x="44440" y="1546"/>
                    <a:pt x="40950" y="2295"/>
                    <a:pt x="37659" y="3256"/>
                  </a:cubicBezTo>
                  <a:cubicBezTo>
                    <a:pt x="32001" y="4901"/>
                    <a:pt x="26376" y="7156"/>
                    <a:pt x="20482" y="7196"/>
                  </a:cubicBezTo>
                  <a:cubicBezTo>
                    <a:pt x="20429" y="7197"/>
                    <a:pt x="20376" y="7197"/>
                    <a:pt x="20324" y="7197"/>
                  </a:cubicBezTo>
                  <a:cubicBezTo>
                    <a:pt x="13042" y="7197"/>
                    <a:pt x="6312" y="3863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rot="10800000" flipH="1">
              <a:off x="1002179" y="1828604"/>
              <a:ext cx="605716" cy="749134"/>
            </a:xfrm>
            <a:custGeom>
              <a:avLst/>
              <a:gdLst/>
              <a:ahLst/>
              <a:cxnLst/>
              <a:rect l="l" t="t" r="r" b="b"/>
              <a:pathLst>
                <a:path w="16087" h="19896" extrusionOk="0">
                  <a:moveTo>
                    <a:pt x="9218" y="0"/>
                  </a:moveTo>
                  <a:cubicBezTo>
                    <a:pt x="8697" y="0"/>
                    <a:pt x="8187" y="96"/>
                    <a:pt x="7710" y="325"/>
                  </a:cubicBezTo>
                  <a:cubicBezTo>
                    <a:pt x="6294" y="1001"/>
                    <a:pt x="5626" y="2604"/>
                    <a:pt x="4641" y="3817"/>
                  </a:cubicBezTo>
                  <a:cubicBezTo>
                    <a:pt x="3794" y="4867"/>
                    <a:pt x="2671" y="5649"/>
                    <a:pt x="1735" y="6618"/>
                  </a:cubicBezTo>
                  <a:cubicBezTo>
                    <a:pt x="791" y="7578"/>
                    <a:pt x="1" y="8824"/>
                    <a:pt x="82" y="10175"/>
                  </a:cubicBezTo>
                  <a:cubicBezTo>
                    <a:pt x="139" y="11119"/>
                    <a:pt x="620" y="11990"/>
                    <a:pt x="1198" y="12739"/>
                  </a:cubicBezTo>
                  <a:cubicBezTo>
                    <a:pt x="1776" y="13488"/>
                    <a:pt x="2467" y="14148"/>
                    <a:pt x="3037" y="14905"/>
                  </a:cubicBezTo>
                  <a:cubicBezTo>
                    <a:pt x="3794" y="15914"/>
                    <a:pt x="4315" y="17086"/>
                    <a:pt x="5089" y="18079"/>
                  </a:cubicBezTo>
                  <a:cubicBezTo>
                    <a:pt x="5848" y="19062"/>
                    <a:pt x="6944" y="19896"/>
                    <a:pt x="8177" y="19896"/>
                  </a:cubicBezTo>
                  <a:cubicBezTo>
                    <a:pt x="8200" y="19896"/>
                    <a:pt x="8224" y="19895"/>
                    <a:pt x="8247" y="19895"/>
                  </a:cubicBezTo>
                  <a:cubicBezTo>
                    <a:pt x="8817" y="19870"/>
                    <a:pt x="9363" y="19683"/>
                    <a:pt x="9835" y="19357"/>
                  </a:cubicBezTo>
                  <a:cubicBezTo>
                    <a:pt x="9232" y="17322"/>
                    <a:pt x="8801" y="15271"/>
                    <a:pt x="9029" y="13163"/>
                  </a:cubicBezTo>
                  <a:cubicBezTo>
                    <a:pt x="9501" y="8791"/>
                    <a:pt x="12692" y="5250"/>
                    <a:pt x="16087" y="2425"/>
                  </a:cubicBezTo>
                  <a:cubicBezTo>
                    <a:pt x="14752" y="2189"/>
                    <a:pt x="13522" y="1440"/>
                    <a:pt x="12285" y="838"/>
                  </a:cubicBezTo>
                  <a:cubicBezTo>
                    <a:pt x="11332" y="378"/>
                    <a:pt x="10253" y="0"/>
                    <a:pt x="92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10800000" flipH="1">
              <a:off x="-340050" y="-2"/>
              <a:ext cx="2107599" cy="3625597"/>
            </a:xfrm>
            <a:custGeom>
              <a:avLst/>
              <a:gdLst/>
              <a:ahLst/>
              <a:cxnLst/>
              <a:rect l="l" t="t" r="r" b="b"/>
              <a:pathLst>
                <a:path w="55975" h="96291" extrusionOk="0">
                  <a:moveTo>
                    <a:pt x="43903" y="1"/>
                  </a:moveTo>
                  <a:cubicBezTo>
                    <a:pt x="41463" y="1"/>
                    <a:pt x="38997" y="546"/>
                    <a:pt x="36674" y="1347"/>
                  </a:cubicBezTo>
                  <a:cubicBezTo>
                    <a:pt x="33141" y="2568"/>
                    <a:pt x="29836" y="4375"/>
                    <a:pt x="26384" y="5841"/>
                  </a:cubicBezTo>
                  <a:cubicBezTo>
                    <a:pt x="21544" y="7900"/>
                    <a:pt x="16295" y="9290"/>
                    <a:pt x="11069" y="9290"/>
                  </a:cubicBezTo>
                  <a:cubicBezTo>
                    <a:pt x="9334" y="9290"/>
                    <a:pt x="7601" y="9136"/>
                    <a:pt x="5886" y="8804"/>
                  </a:cubicBezTo>
                  <a:cubicBezTo>
                    <a:pt x="3843" y="8405"/>
                    <a:pt x="1865" y="7737"/>
                    <a:pt x="0" y="6809"/>
                  </a:cubicBezTo>
                  <a:lnTo>
                    <a:pt x="0" y="96290"/>
                  </a:lnTo>
                  <a:lnTo>
                    <a:pt x="47761" y="96290"/>
                  </a:lnTo>
                  <a:cubicBezTo>
                    <a:pt x="47810" y="94939"/>
                    <a:pt x="46931" y="93539"/>
                    <a:pt x="45791" y="92700"/>
                  </a:cubicBezTo>
                  <a:cubicBezTo>
                    <a:pt x="44399" y="91666"/>
                    <a:pt x="42681" y="91194"/>
                    <a:pt x="41102" y="90486"/>
                  </a:cubicBezTo>
                  <a:cubicBezTo>
                    <a:pt x="35208" y="87832"/>
                    <a:pt x="31276" y="81336"/>
                    <a:pt x="31667" y="74880"/>
                  </a:cubicBezTo>
                  <a:cubicBezTo>
                    <a:pt x="31911" y="70859"/>
                    <a:pt x="33645" y="67098"/>
                    <a:pt x="34997" y="63296"/>
                  </a:cubicBezTo>
                  <a:cubicBezTo>
                    <a:pt x="36356" y="59503"/>
                    <a:pt x="37333" y="55302"/>
                    <a:pt x="36063" y="51476"/>
                  </a:cubicBezTo>
                  <a:lnTo>
                    <a:pt x="35982" y="51248"/>
                  </a:lnTo>
                  <a:cubicBezTo>
                    <a:pt x="35786" y="50703"/>
                    <a:pt x="35550" y="50174"/>
                    <a:pt x="35282" y="49661"/>
                  </a:cubicBezTo>
                  <a:cubicBezTo>
                    <a:pt x="35216" y="49531"/>
                    <a:pt x="35143" y="49401"/>
                    <a:pt x="35070" y="49270"/>
                  </a:cubicBezTo>
                  <a:cubicBezTo>
                    <a:pt x="34231" y="47772"/>
                    <a:pt x="33141" y="46372"/>
                    <a:pt x="32058" y="44988"/>
                  </a:cubicBezTo>
                  <a:cubicBezTo>
                    <a:pt x="31968" y="44874"/>
                    <a:pt x="31879" y="44760"/>
                    <a:pt x="31797" y="44647"/>
                  </a:cubicBezTo>
                  <a:cubicBezTo>
                    <a:pt x="31578" y="44370"/>
                    <a:pt x="31358" y="44085"/>
                    <a:pt x="31146" y="43808"/>
                  </a:cubicBezTo>
                  <a:cubicBezTo>
                    <a:pt x="31032" y="43645"/>
                    <a:pt x="30910" y="43491"/>
                    <a:pt x="30796" y="43328"/>
                  </a:cubicBezTo>
                  <a:cubicBezTo>
                    <a:pt x="30039" y="42294"/>
                    <a:pt x="29347" y="41244"/>
                    <a:pt x="28826" y="40129"/>
                  </a:cubicBezTo>
                  <a:cubicBezTo>
                    <a:pt x="28753" y="39958"/>
                    <a:pt x="28671" y="39795"/>
                    <a:pt x="28606" y="39624"/>
                  </a:cubicBezTo>
                  <a:cubicBezTo>
                    <a:pt x="28403" y="39135"/>
                    <a:pt x="28240" y="38631"/>
                    <a:pt x="28118" y="38118"/>
                  </a:cubicBezTo>
                  <a:cubicBezTo>
                    <a:pt x="28020" y="37727"/>
                    <a:pt x="27955" y="37320"/>
                    <a:pt x="27914" y="36913"/>
                  </a:cubicBezTo>
                  <a:cubicBezTo>
                    <a:pt x="27898" y="36693"/>
                    <a:pt x="27890" y="36465"/>
                    <a:pt x="27890" y="36254"/>
                  </a:cubicBezTo>
                  <a:cubicBezTo>
                    <a:pt x="27833" y="31776"/>
                    <a:pt x="31399" y="27853"/>
                    <a:pt x="35363" y="25614"/>
                  </a:cubicBezTo>
                  <a:cubicBezTo>
                    <a:pt x="39507" y="23261"/>
                    <a:pt x="44269" y="22113"/>
                    <a:pt x="48363" y="19655"/>
                  </a:cubicBezTo>
                  <a:cubicBezTo>
                    <a:pt x="52450" y="17205"/>
                    <a:pt x="55975" y="12760"/>
                    <a:pt x="55185" y="8055"/>
                  </a:cubicBezTo>
                  <a:cubicBezTo>
                    <a:pt x="54558" y="4359"/>
                    <a:pt x="51302" y="1485"/>
                    <a:pt x="47696" y="492"/>
                  </a:cubicBezTo>
                  <a:cubicBezTo>
                    <a:pt x="46455" y="151"/>
                    <a:pt x="45183" y="1"/>
                    <a:pt x="43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rot="10800000" flipH="1">
              <a:off x="-340050" y="2455757"/>
              <a:ext cx="543476" cy="674846"/>
            </a:xfrm>
            <a:custGeom>
              <a:avLst/>
              <a:gdLst/>
              <a:ahLst/>
              <a:cxnLst/>
              <a:rect l="l" t="t" r="r" b="b"/>
              <a:pathLst>
                <a:path w="14434" h="17923" extrusionOk="0">
                  <a:moveTo>
                    <a:pt x="2420" y="0"/>
                  </a:moveTo>
                  <a:cubicBezTo>
                    <a:pt x="1805" y="0"/>
                    <a:pt x="1192" y="47"/>
                    <a:pt x="586" y="151"/>
                  </a:cubicBezTo>
                  <a:cubicBezTo>
                    <a:pt x="383" y="184"/>
                    <a:pt x="196" y="225"/>
                    <a:pt x="0" y="282"/>
                  </a:cubicBezTo>
                  <a:lnTo>
                    <a:pt x="0" y="17922"/>
                  </a:lnTo>
                  <a:cubicBezTo>
                    <a:pt x="554" y="17369"/>
                    <a:pt x="977" y="16644"/>
                    <a:pt x="1311" y="15928"/>
                  </a:cubicBezTo>
                  <a:cubicBezTo>
                    <a:pt x="1922" y="14625"/>
                    <a:pt x="2467" y="13184"/>
                    <a:pt x="3647" y="12370"/>
                  </a:cubicBezTo>
                  <a:cubicBezTo>
                    <a:pt x="4553" y="11750"/>
                    <a:pt x="5623" y="11623"/>
                    <a:pt x="6739" y="11623"/>
                  </a:cubicBezTo>
                  <a:cubicBezTo>
                    <a:pt x="7520" y="11623"/>
                    <a:pt x="8324" y="11685"/>
                    <a:pt x="9108" y="11685"/>
                  </a:cubicBezTo>
                  <a:cubicBezTo>
                    <a:pt x="10145" y="11685"/>
                    <a:pt x="11149" y="11576"/>
                    <a:pt x="12024" y="11068"/>
                  </a:cubicBezTo>
                  <a:cubicBezTo>
                    <a:pt x="14246" y="9782"/>
                    <a:pt x="14434" y="6387"/>
                    <a:pt x="12960" y="4279"/>
                  </a:cubicBezTo>
                  <a:cubicBezTo>
                    <a:pt x="11495" y="2170"/>
                    <a:pt x="8922" y="1128"/>
                    <a:pt x="6423" y="534"/>
                  </a:cubicBezTo>
                  <a:cubicBezTo>
                    <a:pt x="5116" y="221"/>
                    <a:pt x="3763" y="0"/>
                    <a:pt x="2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10800000" flipH="1">
              <a:off x="657989" y="2822122"/>
              <a:ext cx="724020" cy="592650"/>
            </a:xfrm>
            <a:custGeom>
              <a:avLst/>
              <a:gdLst/>
              <a:ahLst/>
              <a:cxnLst/>
              <a:rect l="l" t="t" r="r" b="b"/>
              <a:pathLst>
                <a:path w="19229" h="15740" extrusionOk="0">
                  <a:moveTo>
                    <a:pt x="9841" y="0"/>
                  </a:moveTo>
                  <a:cubicBezTo>
                    <a:pt x="9447" y="0"/>
                    <a:pt x="8949" y="157"/>
                    <a:pt x="8230" y="559"/>
                  </a:cubicBezTo>
                  <a:cubicBezTo>
                    <a:pt x="6692" y="1422"/>
                    <a:pt x="6016" y="2016"/>
                    <a:pt x="4225" y="2293"/>
                  </a:cubicBezTo>
                  <a:cubicBezTo>
                    <a:pt x="2752" y="2513"/>
                    <a:pt x="1767" y="2464"/>
                    <a:pt x="1042" y="4019"/>
                  </a:cubicBezTo>
                  <a:cubicBezTo>
                    <a:pt x="0" y="6282"/>
                    <a:pt x="2003" y="7698"/>
                    <a:pt x="2247" y="9807"/>
                  </a:cubicBezTo>
                  <a:cubicBezTo>
                    <a:pt x="2450" y="11565"/>
                    <a:pt x="1132" y="13576"/>
                    <a:pt x="2222" y="14976"/>
                  </a:cubicBezTo>
                  <a:cubicBezTo>
                    <a:pt x="2647" y="15522"/>
                    <a:pt x="3280" y="15740"/>
                    <a:pt x="3966" y="15740"/>
                  </a:cubicBezTo>
                  <a:cubicBezTo>
                    <a:pt x="4751" y="15740"/>
                    <a:pt x="5606" y="15454"/>
                    <a:pt x="6293" y="15049"/>
                  </a:cubicBezTo>
                  <a:cubicBezTo>
                    <a:pt x="7571" y="14292"/>
                    <a:pt x="8776" y="13201"/>
                    <a:pt x="10265" y="13169"/>
                  </a:cubicBezTo>
                  <a:cubicBezTo>
                    <a:pt x="10288" y="13168"/>
                    <a:pt x="10310" y="13168"/>
                    <a:pt x="10332" y="13168"/>
                  </a:cubicBezTo>
                  <a:cubicBezTo>
                    <a:pt x="11506" y="13168"/>
                    <a:pt x="12688" y="13827"/>
                    <a:pt x="13817" y="13827"/>
                  </a:cubicBezTo>
                  <a:cubicBezTo>
                    <a:pt x="14108" y="13827"/>
                    <a:pt x="14395" y="13784"/>
                    <a:pt x="14677" y="13674"/>
                  </a:cubicBezTo>
                  <a:cubicBezTo>
                    <a:pt x="15744" y="13258"/>
                    <a:pt x="16257" y="12037"/>
                    <a:pt x="16411" y="10906"/>
                  </a:cubicBezTo>
                  <a:cubicBezTo>
                    <a:pt x="16566" y="9766"/>
                    <a:pt x="16468" y="8594"/>
                    <a:pt x="16818" y="7503"/>
                  </a:cubicBezTo>
                  <a:cubicBezTo>
                    <a:pt x="17225" y="6241"/>
                    <a:pt x="18194" y="5232"/>
                    <a:pt x="18707" y="4011"/>
                  </a:cubicBezTo>
                  <a:cubicBezTo>
                    <a:pt x="19228" y="2790"/>
                    <a:pt x="19057" y="1048"/>
                    <a:pt x="17828" y="559"/>
                  </a:cubicBezTo>
                  <a:cubicBezTo>
                    <a:pt x="17609" y="473"/>
                    <a:pt x="17388" y="437"/>
                    <a:pt x="17166" y="437"/>
                  </a:cubicBezTo>
                  <a:cubicBezTo>
                    <a:pt x="15887" y="437"/>
                    <a:pt x="14559" y="1648"/>
                    <a:pt x="13288" y="1648"/>
                  </a:cubicBezTo>
                  <a:cubicBezTo>
                    <a:pt x="13063" y="1648"/>
                    <a:pt x="12839" y="1610"/>
                    <a:pt x="12618" y="1520"/>
                  </a:cubicBezTo>
                  <a:cubicBezTo>
                    <a:pt x="11156" y="936"/>
                    <a:pt x="10806" y="0"/>
                    <a:pt x="98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 rot="10800000" flipH="1">
              <a:off x="-168727" y="179194"/>
              <a:ext cx="850947" cy="553379"/>
            </a:xfrm>
            <a:custGeom>
              <a:avLst/>
              <a:gdLst/>
              <a:ahLst/>
              <a:cxnLst/>
              <a:rect l="l" t="t" r="r" b="b"/>
              <a:pathLst>
                <a:path w="22600" h="14697" extrusionOk="0">
                  <a:moveTo>
                    <a:pt x="16298" y="0"/>
                  </a:moveTo>
                  <a:cubicBezTo>
                    <a:pt x="15364" y="0"/>
                    <a:pt x="14531" y="667"/>
                    <a:pt x="13905" y="1377"/>
                  </a:cubicBezTo>
                  <a:cubicBezTo>
                    <a:pt x="13237" y="2134"/>
                    <a:pt x="12651" y="3021"/>
                    <a:pt x="11748" y="3486"/>
                  </a:cubicBezTo>
                  <a:cubicBezTo>
                    <a:pt x="10920" y="3912"/>
                    <a:pt x="10057" y="4030"/>
                    <a:pt x="9179" y="4030"/>
                  </a:cubicBezTo>
                  <a:cubicBezTo>
                    <a:pt x="8084" y="4030"/>
                    <a:pt x="6964" y="3847"/>
                    <a:pt x="5852" y="3847"/>
                  </a:cubicBezTo>
                  <a:cubicBezTo>
                    <a:pt x="4619" y="3847"/>
                    <a:pt x="3397" y="4072"/>
                    <a:pt x="2231" y="5024"/>
                  </a:cubicBezTo>
                  <a:cubicBezTo>
                    <a:pt x="50" y="6807"/>
                    <a:pt x="1" y="10625"/>
                    <a:pt x="1906" y="12676"/>
                  </a:cubicBezTo>
                  <a:cubicBezTo>
                    <a:pt x="3123" y="13998"/>
                    <a:pt x="4935" y="14633"/>
                    <a:pt x="6748" y="14633"/>
                  </a:cubicBezTo>
                  <a:cubicBezTo>
                    <a:pt x="7336" y="14633"/>
                    <a:pt x="7924" y="14566"/>
                    <a:pt x="8492" y="14435"/>
                  </a:cubicBezTo>
                  <a:cubicBezTo>
                    <a:pt x="10214" y="14043"/>
                    <a:pt x="11888" y="13128"/>
                    <a:pt x="13609" y="13128"/>
                  </a:cubicBezTo>
                  <a:cubicBezTo>
                    <a:pt x="13856" y="13128"/>
                    <a:pt x="14104" y="13147"/>
                    <a:pt x="14353" y="13189"/>
                  </a:cubicBezTo>
                  <a:cubicBezTo>
                    <a:pt x="15978" y="13460"/>
                    <a:pt x="17384" y="14697"/>
                    <a:pt x="19015" y="14697"/>
                  </a:cubicBezTo>
                  <a:cubicBezTo>
                    <a:pt x="19051" y="14697"/>
                    <a:pt x="19087" y="14696"/>
                    <a:pt x="19123" y="14695"/>
                  </a:cubicBezTo>
                  <a:cubicBezTo>
                    <a:pt x="20466" y="14646"/>
                    <a:pt x="21687" y="13661"/>
                    <a:pt x="22143" y="12399"/>
                  </a:cubicBezTo>
                  <a:cubicBezTo>
                    <a:pt x="22599" y="11138"/>
                    <a:pt x="22322" y="9672"/>
                    <a:pt x="21541" y="8581"/>
                  </a:cubicBezTo>
                  <a:cubicBezTo>
                    <a:pt x="20979" y="7800"/>
                    <a:pt x="20190" y="7189"/>
                    <a:pt x="19709" y="6351"/>
                  </a:cubicBezTo>
                  <a:cubicBezTo>
                    <a:pt x="19082" y="5252"/>
                    <a:pt x="19082" y="3925"/>
                    <a:pt x="18806" y="2688"/>
                  </a:cubicBezTo>
                  <a:cubicBezTo>
                    <a:pt x="18529" y="1459"/>
                    <a:pt x="17739" y="140"/>
                    <a:pt x="16486" y="9"/>
                  </a:cubicBezTo>
                  <a:cubicBezTo>
                    <a:pt x="16423" y="3"/>
                    <a:pt x="16360" y="0"/>
                    <a:pt x="162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 rot="10800000" flipH="1">
              <a:off x="989941" y="553203"/>
              <a:ext cx="316356" cy="478224"/>
            </a:xfrm>
            <a:custGeom>
              <a:avLst/>
              <a:gdLst/>
              <a:ahLst/>
              <a:cxnLst/>
              <a:rect l="l" t="t" r="r" b="b"/>
              <a:pathLst>
                <a:path w="8402" h="12701" extrusionOk="0">
                  <a:moveTo>
                    <a:pt x="6887" y="1"/>
                  </a:moveTo>
                  <a:cubicBezTo>
                    <a:pt x="6860" y="1"/>
                    <a:pt x="6833" y="1"/>
                    <a:pt x="6806" y="1"/>
                  </a:cubicBezTo>
                  <a:cubicBezTo>
                    <a:pt x="5715" y="1"/>
                    <a:pt x="4640" y="278"/>
                    <a:pt x="3582" y="563"/>
                  </a:cubicBezTo>
                  <a:cubicBezTo>
                    <a:pt x="2646" y="807"/>
                    <a:pt x="1645" y="1092"/>
                    <a:pt x="1034" y="1833"/>
                  </a:cubicBezTo>
                  <a:cubicBezTo>
                    <a:pt x="391" y="2614"/>
                    <a:pt x="318" y="3705"/>
                    <a:pt x="269" y="4723"/>
                  </a:cubicBezTo>
                  <a:cubicBezTo>
                    <a:pt x="196" y="6644"/>
                    <a:pt x="114" y="8573"/>
                    <a:pt x="33" y="10503"/>
                  </a:cubicBezTo>
                  <a:cubicBezTo>
                    <a:pt x="17" y="10967"/>
                    <a:pt x="0" y="11439"/>
                    <a:pt x="155" y="11870"/>
                  </a:cubicBezTo>
                  <a:cubicBezTo>
                    <a:pt x="318" y="12310"/>
                    <a:pt x="708" y="12692"/>
                    <a:pt x="1164" y="12701"/>
                  </a:cubicBezTo>
                  <a:cubicBezTo>
                    <a:pt x="1172" y="12701"/>
                    <a:pt x="1181" y="12701"/>
                    <a:pt x="1189" y="12701"/>
                  </a:cubicBezTo>
                  <a:cubicBezTo>
                    <a:pt x="1794" y="12701"/>
                    <a:pt x="2226" y="12099"/>
                    <a:pt x="2442" y="11528"/>
                  </a:cubicBezTo>
                  <a:cubicBezTo>
                    <a:pt x="2662" y="10950"/>
                    <a:pt x="2801" y="10291"/>
                    <a:pt x="3281" y="9908"/>
                  </a:cubicBezTo>
                  <a:cubicBezTo>
                    <a:pt x="3686" y="9585"/>
                    <a:pt x="4199" y="9544"/>
                    <a:pt x="4732" y="9544"/>
                  </a:cubicBezTo>
                  <a:cubicBezTo>
                    <a:pt x="4909" y="9544"/>
                    <a:pt x="5089" y="9549"/>
                    <a:pt x="5267" y="9549"/>
                  </a:cubicBezTo>
                  <a:cubicBezTo>
                    <a:pt x="5511" y="9549"/>
                    <a:pt x="5752" y="9541"/>
                    <a:pt x="5984" y="9501"/>
                  </a:cubicBezTo>
                  <a:cubicBezTo>
                    <a:pt x="6187" y="9469"/>
                    <a:pt x="6382" y="9412"/>
                    <a:pt x="6570" y="9330"/>
                  </a:cubicBezTo>
                  <a:cubicBezTo>
                    <a:pt x="6472" y="7776"/>
                    <a:pt x="6586" y="6213"/>
                    <a:pt x="6920" y="4690"/>
                  </a:cubicBezTo>
                  <a:cubicBezTo>
                    <a:pt x="7253" y="3160"/>
                    <a:pt x="7791" y="1678"/>
                    <a:pt x="8401" y="213"/>
                  </a:cubicBezTo>
                  <a:cubicBezTo>
                    <a:pt x="7906" y="74"/>
                    <a:pt x="7397" y="1"/>
                    <a:pt x="68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 rot="10800000" flipH="1">
              <a:off x="-196290" y="984800"/>
              <a:ext cx="924181" cy="1092073"/>
            </a:xfrm>
            <a:custGeom>
              <a:avLst/>
              <a:gdLst/>
              <a:ahLst/>
              <a:cxnLst/>
              <a:rect l="l" t="t" r="r" b="b"/>
              <a:pathLst>
                <a:path w="24545" h="29004" extrusionOk="0">
                  <a:moveTo>
                    <a:pt x="6504" y="0"/>
                  </a:moveTo>
                  <a:cubicBezTo>
                    <a:pt x="3651" y="0"/>
                    <a:pt x="1218" y="4140"/>
                    <a:pt x="513" y="6438"/>
                  </a:cubicBezTo>
                  <a:cubicBezTo>
                    <a:pt x="8" y="8058"/>
                    <a:pt x="0" y="9865"/>
                    <a:pt x="733" y="11388"/>
                  </a:cubicBezTo>
                  <a:cubicBezTo>
                    <a:pt x="1881" y="13781"/>
                    <a:pt x="4689" y="15238"/>
                    <a:pt x="5259" y="17827"/>
                  </a:cubicBezTo>
                  <a:cubicBezTo>
                    <a:pt x="5634" y="19512"/>
                    <a:pt x="4950" y="21213"/>
                    <a:pt x="4461" y="22866"/>
                  </a:cubicBezTo>
                  <a:cubicBezTo>
                    <a:pt x="3973" y="24510"/>
                    <a:pt x="3737" y="26464"/>
                    <a:pt x="4811" y="27807"/>
                  </a:cubicBezTo>
                  <a:cubicBezTo>
                    <a:pt x="5473" y="28629"/>
                    <a:pt x="6503" y="29003"/>
                    <a:pt x="7563" y="29003"/>
                  </a:cubicBezTo>
                  <a:cubicBezTo>
                    <a:pt x="8341" y="29003"/>
                    <a:pt x="9134" y="28801"/>
                    <a:pt x="9810" y="28426"/>
                  </a:cubicBezTo>
                  <a:cubicBezTo>
                    <a:pt x="11405" y="27538"/>
                    <a:pt x="12455" y="25918"/>
                    <a:pt x="13269" y="24290"/>
                  </a:cubicBezTo>
                  <a:cubicBezTo>
                    <a:pt x="14083" y="22654"/>
                    <a:pt x="14759" y="20920"/>
                    <a:pt x="15891" y="19487"/>
                  </a:cubicBezTo>
                  <a:cubicBezTo>
                    <a:pt x="17071" y="17990"/>
                    <a:pt x="18683" y="16915"/>
                    <a:pt x="20189" y="15743"/>
                  </a:cubicBezTo>
                  <a:cubicBezTo>
                    <a:pt x="21695" y="14571"/>
                    <a:pt x="23160" y="13227"/>
                    <a:pt x="23852" y="11453"/>
                  </a:cubicBezTo>
                  <a:cubicBezTo>
                    <a:pt x="24544" y="9670"/>
                    <a:pt x="24235" y="7382"/>
                    <a:pt x="22696" y="6267"/>
                  </a:cubicBezTo>
                  <a:cubicBezTo>
                    <a:pt x="21166" y="5160"/>
                    <a:pt x="19074" y="5526"/>
                    <a:pt x="17201" y="5339"/>
                  </a:cubicBezTo>
                  <a:cubicBezTo>
                    <a:pt x="15402" y="5152"/>
                    <a:pt x="13733" y="4411"/>
                    <a:pt x="12211" y="3467"/>
                  </a:cubicBezTo>
                  <a:cubicBezTo>
                    <a:pt x="10689" y="2523"/>
                    <a:pt x="9386" y="1008"/>
                    <a:pt x="7758" y="276"/>
                  </a:cubicBezTo>
                  <a:cubicBezTo>
                    <a:pt x="7334" y="86"/>
                    <a:pt x="6914" y="0"/>
                    <a:pt x="65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" name="Google Shape;42;p3"/>
          <p:cNvGrpSpPr/>
          <p:nvPr/>
        </p:nvGrpSpPr>
        <p:grpSpPr>
          <a:xfrm rot="900046">
            <a:off x="6768618" y="-650661"/>
            <a:ext cx="3443561" cy="5923786"/>
            <a:chOff x="7706147" y="1873398"/>
            <a:chExt cx="2107599" cy="3625597"/>
          </a:xfrm>
        </p:grpSpPr>
        <p:sp>
          <p:nvSpPr>
            <p:cNvPr id="43" name="Google Shape;43;p3"/>
            <p:cNvSpPr/>
            <p:nvPr/>
          </p:nvSpPr>
          <p:spPr>
            <a:xfrm rot="10800000">
              <a:off x="7706147" y="1873398"/>
              <a:ext cx="2107599" cy="3625597"/>
            </a:xfrm>
            <a:custGeom>
              <a:avLst/>
              <a:gdLst/>
              <a:ahLst/>
              <a:cxnLst/>
              <a:rect l="l" t="t" r="r" b="b"/>
              <a:pathLst>
                <a:path w="55975" h="96291" extrusionOk="0">
                  <a:moveTo>
                    <a:pt x="43903" y="1"/>
                  </a:moveTo>
                  <a:cubicBezTo>
                    <a:pt x="41463" y="1"/>
                    <a:pt x="38997" y="546"/>
                    <a:pt x="36674" y="1347"/>
                  </a:cubicBezTo>
                  <a:cubicBezTo>
                    <a:pt x="33141" y="2568"/>
                    <a:pt x="29836" y="4375"/>
                    <a:pt x="26384" y="5841"/>
                  </a:cubicBezTo>
                  <a:cubicBezTo>
                    <a:pt x="21544" y="7900"/>
                    <a:pt x="16295" y="9290"/>
                    <a:pt x="11069" y="9290"/>
                  </a:cubicBezTo>
                  <a:cubicBezTo>
                    <a:pt x="9334" y="9290"/>
                    <a:pt x="7601" y="9136"/>
                    <a:pt x="5886" y="8804"/>
                  </a:cubicBezTo>
                  <a:cubicBezTo>
                    <a:pt x="3843" y="8405"/>
                    <a:pt x="1865" y="7737"/>
                    <a:pt x="0" y="6809"/>
                  </a:cubicBezTo>
                  <a:lnTo>
                    <a:pt x="0" y="96290"/>
                  </a:lnTo>
                  <a:lnTo>
                    <a:pt x="47761" y="96290"/>
                  </a:lnTo>
                  <a:cubicBezTo>
                    <a:pt x="47810" y="94939"/>
                    <a:pt x="46931" y="93539"/>
                    <a:pt x="45791" y="92700"/>
                  </a:cubicBezTo>
                  <a:cubicBezTo>
                    <a:pt x="44399" y="91666"/>
                    <a:pt x="42681" y="91194"/>
                    <a:pt x="41102" y="90486"/>
                  </a:cubicBezTo>
                  <a:cubicBezTo>
                    <a:pt x="35208" y="87832"/>
                    <a:pt x="31276" y="81336"/>
                    <a:pt x="31667" y="74880"/>
                  </a:cubicBezTo>
                  <a:cubicBezTo>
                    <a:pt x="31911" y="70859"/>
                    <a:pt x="33645" y="67098"/>
                    <a:pt x="34997" y="63296"/>
                  </a:cubicBezTo>
                  <a:cubicBezTo>
                    <a:pt x="36356" y="59503"/>
                    <a:pt x="37333" y="55302"/>
                    <a:pt x="36063" y="51476"/>
                  </a:cubicBezTo>
                  <a:lnTo>
                    <a:pt x="35982" y="51248"/>
                  </a:lnTo>
                  <a:cubicBezTo>
                    <a:pt x="35786" y="50703"/>
                    <a:pt x="35550" y="50174"/>
                    <a:pt x="35282" y="49661"/>
                  </a:cubicBezTo>
                  <a:cubicBezTo>
                    <a:pt x="35216" y="49531"/>
                    <a:pt x="35143" y="49401"/>
                    <a:pt x="35070" y="49270"/>
                  </a:cubicBezTo>
                  <a:cubicBezTo>
                    <a:pt x="34231" y="47772"/>
                    <a:pt x="33141" y="46372"/>
                    <a:pt x="32058" y="44988"/>
                  </a:cubicBezTo>
                  <a:cubicBezTo>
                    <a:pt x="31968" y="44874"/>
                    <a:pt x="31879" y="44760"/>
                    <a:pt x="31797" y="44647"/>
                  </a:cubicBezTo>
                  <a:cubicBezTo>
                    <a:pt x="31578" y="44370"/>
                    <a:pt x="31358" y="44085"/>
                    <a:pt x="31146" y="43808"/>
                  </a:cubicBezTo>
                  <a:cubicBezTo>
                    <a:pt x="31032" y="43645"/>
                    <a:pt x="30910" y="43491"/>
                    <a:pt x="30796" y="43328"/>
                  </a:cubicBezTo>
                  <a:cubicBezTo>
                    <a:pt x="30039" y="42294"/>
                    <a:pt x="29347" y="41244"/>
                    <a:pt x="28826" y="40129"/>
                  </a:cubicBezTo>
                  <a:cubicBezTo>
                    <a:pt x="28753" y="39958"/>
                    <a:pt x="28671" y="39795"/>
                    <a:pt x="28606" y="39624"/>
                  </a:cubicBezTo>
                  <a:cubicBezTo>
                    <a:pt x="28403" y="39135"/>
                    <a:pt x="28240" y="38631"/>
                    <a:pt x="28118" y="38118"/>
                  </a:cubicBezTo>
                  <a:cubicBezTo>
                    <a:pt x="28020" y="37727"/>
                    <a:pt x="27955" y="37320"/>
                    <a:pt x="27914" y="36913"/>
                  </a:cubicBezTo>
                  <a:cubicBezTo>
                    <a:pt x="27898" y="36693"/>
                    <a:pt x="27890" y="36465"/>
                    <a:pt x="27890" y="36254"/>
                  </a:cubicBezTo>
                  <a:cubicBezTo>
                    <a:pt x="27833" y="31776"/>
                    <a:pt x="31399" y="27853"/>
                    <a:pt x="35363" y="25614"/>
                  </a:cubicBezTo>
                  <a:cubicBezTo>
                    <a:pt x="39507" y="23261"/>
                    <a:pt x="44269" y="22113"/>
                    <a:pt x="48363" y="19655"/>
                  </a:cubicBezTo>
                  <a:cubicBezTo>
                    <a:pt x="52450" y="17205"/>
                    <a:pt x="55975" y="12760"/>
                    <a:pt x="55185" y="8055"/>
                  </a:cubicBezTo>
                  <a:cubicBezTo>
                    <a:pt x="54558" y="4359"/>
                    <a:pt x="51302" y="1485"/>
                    <a:pt x="47696" y="492"/>
                  </a:cubicBezTo>
                  <a:cubicBezTo>
                    <a:pt x="46455" y="151"/>
                    <a:pt x="45183" y="1"/>
                    <a:pt x="43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 rot="10800000">
              <a:off x="9270270" y="4328857"/>
              <a:ext cx="543476" cy="674846"/>
            </a:xfrm>
            <a:custGeom>
              <a:avLst/>
              <a:gdLst/>
              <a:ahLst/>
              <a:cxnLst/>
              <a:rect l="l" t="t" r="r" b="b"/>
              <a:pathLst>
                <a:path w="14434" h="17923" extrusionOk="0">
                  <a:moveTo>
                    <a:pt x="2420" y="0"/>
                  </a:moveTo>
                  <a:cubicBezTo>
                    <a:pt x="1805" y="0"/>
                    <a:pt x="1192" y="47"/>
                    <a:pt x="586" y="151"/>
                  </a:cubicBezTo>
                  <a:cubicBezTo>
                    <a:pt x="383" y="184"/>
                    <a:pt x="196" y="225"/>
                    <a:pt x="0" y="282"/>
                  </a:cubicBezTo>
                  <a:lnTo>
                    <a:pt x="0" y="17922"/>
                  </a:lnTo>
                  <a:cubicBezTo>
                    <a:pt x="554" y="17369"/>
                    <a:pt x="977" y="16644"/>
                    <a:pt x="1311" y="15928"/>
                  </a:cubicBezTo>
                  <a:cubicBezTo>
                    <a:pt x="1922" y="14625"/>
                    <a:pt x="2467" y="13184"/>
                    <a:pt x="3647" y="12370"/>
                  </a:cubicBezTo>
                  <a:cubicBezTo>
                    <a:pt x="4553" y="11750"/>
                    <a:pt x="5623" y="11623"/>
                    <a:pt x="6739" y="11623"/>
                  </a:cubicBezTo>
                  <a:cubicBezTo>
                    <a:pt x="7520" y="11623"/>
                    <a:pt x="8324" y="11685"/>
                    <a:pt x="9108" y="11685"/>
                  </a:cubicBezTo>
                  <a:cubicBezTo>
                    <a:pt x="10145" y="11685"/>
                    <a:pt x="11149" y="11576"/>
                    <a:pt x="12024" y="11068"/>
                  </a:cubicBezTo>
                  <a:cubicBezTo>
                    <a:pt x="14246" y="9782"/>
                    <a:pt x="14434" y="6387"/>
                    <a:pt x="12960" y="4279"/>
                  </a:cubicBezTo>
                  <a:cubicBezTo>
                    <a:pt x="11495" y="2170"/>
                    <a:pt x="8922" y="1128"/>
                    <a:pt x="6423" y="534"/>
                  </a:cubicBezTo>
                  <a:cubicBezTo>
                    <a:pt x="5116" y="221"/>
                    <a:pt x="3763" y="0"/>
                    <a:pt x="2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 rot="10800000">
              <a:off x="8091686" y="4695222"/>
              <a:ext cx="724020" cy="592650"/>
            </a:xfrm>
            <a:custGeom>
              <a:avLst/>
              <a:gdLst/>
              <a:ahLst/>
              <a:cxnLst/>
              <a:rect l="l" t="t" r="r" b="b"/>
              <a:pathLst>
                <a:path w="19229" h="15740" extrusionOk="0">
                  <a:moveTo>
                    <a:pt x="9841" y="0"/>
                  </a:moveTo>
                  <a:cubicBezTo>
                    <a:pt x="9447" y="0"/>
                    <a:pt x="8949" y="157"/>
                    <a:pt x="8230" y="559"/>
                  </a:cubicBezTo>
                  <a:cubicBezTo>
                    <a:pt x="6692" y="1422"/>
                    <a:pt x="6016" y="2016"/>
                    <a:pt x="4225" y="2293"/>
                  </a:cubicBezTo>
                  <a:cubicBezTo>
                    <a:pt x="2752" y="2513"/>
                    <a:pt x="1767" y="2464"/>
                    <a:pt x="1042" y="4019"/>
                  </a:cubicBezTo>
                  <a:cubicBezTo>
                    <a:pt x="0" y="6282"/>
                    <a:pt x="2003" y="7698"/>
                    <a:pt x="2247" y="9807"/>
                  </a:cubicBezTo>
                  <a:cubicBezTo>
                    <a:pt x="2450" y="11565"/>
                    <a:pt x="1132" y="13576"/>
                    <a:pt x="2222" y="14976"/>
                  </a:cubicBezTo>
                  <a:cubicBezTo>
                    <a:pt x="2647" y="15522"/>
                    <a:pt x="3280" y="15740"/>
                    <a:pt x="3966" y="15740"/>
                  </a:cubicBezTo>
                  <a:cubicBezTo>
                    <a:pt x="4751" y="15740"/>
                    <a:pt x="5606" y="15454"/>
                    <a:pt x="6293" y="15049"/>
                  </a:cubicBezTo>
                  <a:cubicBezTo>
                    <a:pt x="7571" y="14292"/>
                    <a:pt x="8776" y="13201"/>
                    <a:pt x="10265" y="13169"/>
                  </a:cubicBezTo>
                  <a:cubicBezTo>
                    <a:pt x="10288" y="13168"/>
                    <a:pt x="10310" y="13168"/>
                    <a:pt x="10332" y="13168"/>
                  </a:cubicBezTo>
                  <a:cubicBezTo>
                    <a:pt x="11506" y="13168"/>
                    <a:pt x="12688" y="13827"/>
                    <a:pt x="13817" y="13827"/>
                  </a:cubicBezTo>
                  <a:cubicBezTo>
                    <a:pt x="14108" y="13827"/>
                    <a:pt x="14395" y="13784"/>
                    <a:pt x="14677" y="13674"/>
                  </a:cubicBezTo>
                  <a:cubicBezTo>
                    <a:pt x="15744" y="13258"/>
                    <a:pt x="16257" y="12037"/>
                    <a:pt x="16411" y="10906"/>
                  </a:cubicBezTo>
                  <a:cubicBezTo>
                    <a:pt x="16566" y="9766"/>
                    <a:pt x="16468" y="8594"/>
                    <a:pt x="16818" y="7503"/>
                  </a:cubicBezTo>
                  <a:cubicBezTo>
                    <a:pt x="17225" y="6241"/>
                    <a:pt x="18194" y="5232"/>
                    <a:pt x="18707" y="4011"/>
                  </a:cubicBezTo>
                  <a:cubicBezTo>
                    <a:pt x="19228" y="2790"/>
                    <a:pt x="19057" y="1048"/>
                    <a:pt x="17828" y="559"/>
                  </a:cubicBezTo>
                  <a:cubicBezTo>
                    <a:pt x="17609" y="473"/>
                    <a:pt x="17388" y="437"/>
                    <a:pt x="17166" y="437"/>
                  </a:cubicBezTo>
                  <a:cubicBezTo>
                    <a:pt x="15887" y="437"/>
                    <a:pt x="14559" y="1648"/>
                    <a:pt x="13288" y="1648"/>
                  </a:cubicBezTo>
                  <a:cubicBezTo>
                    <a:pt x="13063" y="1648"/>
                    <a:pt x="12839" y="1610"/>
                    <a:pt x="12618" y="1520"/>
                  </a:cubicBezTo>
                  <a:cubicBezTo>
                    <a:pt x="11156" y="936"/>
                    <a:pt x="10806" y="0"/>
                    <a:pt x="98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 rot="10800000">
              <a:off x="8791477" y="2052294"/>
              <a:ext cx="850946" cy="553379"/>
            </a:xfrm>
            <a:custGeom>
              <a:avLst/>
              <a:gdLst/>
              <a:ahLst/>
              <a:cxnLst/>
              <a:rect l="l" t="t" r="r" b="b"/>
              <a:pathLst>
                <a:path w="22600" h="14697" extrusionOk="0">
                  <a:moveTo>
                    <a:pt x="16298" y="0"/>
                  </a:moveTo>
                  <a:cubicBezTo>
                    <a:pt x="15364" y="0"/>
                    <a:pt x="14531" y="667"/>
                    <a:pt x="13905" y="1377"/>
                  </a:cubicBezTo>
                  <a:cubicBezTo>
                    <a:pt x="13237" y="2134"/>
                    <a:pt x="12651" y="3021"/>
                    <a:pt x="11748" y="3486"/>
                  </a:cubicBezTo>
                  <a:cubicBezTo>
                    <a:pt x="10920" y="3912"/>
                    <a:pt x="10057" y="4030"/>
                    <a:pt x="9179" y="4030"/>
                  </a:cubicBezTo>
                  <a:cubicBezTo>
                    <a:pt x="8084" y="4030"/>
                    <a:pt x="6964" y="3847"/>
                    <a:pt x="5852" y="3847"/>
                  </a:cubicBezTo>
                  <a:cubicBezTo>
                    <a:pt x="4619" y="3847"/>
                    <a:pt x="3397" y="4072"/>
                    <a:pt x="2231" y="5024"/>
                  </a:cubicBezTo>
                  <a:cubicBezTo>
                    <a:pt x="50" y="6807"/>
                    <a:pt x="1" y="10625"/>
                    <a:pt x="1906" y="12676"/>
                  </a:cubicBezTo>
                  <a:cubicBezTo>
                    <a:pt x="3123" y="13998"/>
                    <a:pt x="4935" y="14633"/>
                    <a:pt x="6748" y="14633"/>
                  </a:cubicBezTo>
                  <a:cubicBezTo>
                    <a:pt x="7336" y="14633"/>
                    <a:pt x="7924" y="14566"/>
                    <a:pt x="8492" y="14435"/>
                  </a:cubicBezTo>
                  <a:cubicBezTo>
                    <a:pt x="10214" y="14043"/>
                    <a:pt x="11888" y="13128"/>
                    <a:pt x="13609" y="13128"/>
                  </a:cubicBezTo>
                  <a:cubicBezTo>
                    <a:pt x="13856" y="13128"/>
                    <a:pt x="14104" y="13147"/>
                    <a:pt x="14353" y="13189"/>
                  </a:cubicBezTo>
                  <a:cubicBezTo>
                    <a:pt x="15978" y="13460"/>
                    <a:pt x="17384" y="14697"/>
                    <a:pt x="19015" y="14697"/>
                  </a:cubicBezTo>
                  <a:cubicBezTo>
                    <a:pt x="19051" y="14697"/>
                    <a:pt x="19087" y="14696"/>
                    <a:pt x="19123" y="14695"/>
                  </a:cubicBezTo>
                  <a:cubicBezTo>
                    <a:pt x="20466" y="14646"/>
                    <a:pt x="21687" y="13661"/>
                    <a:pt x="22143" y="12399"/>
                  </a:cubicBezTo>
                  <a:cubicBezTo>
                    <a:pt x="22599" y="11138"/>
                    <a:pt x="22322" y="9672"/>
                    <a:pt x="21541" y="8581"/>
                  </a:cubicBezTo>
                  <a:cubicBezTo>
                    <a:pt x="20979" y="7800"/>
                    <a:pt x="20190" y="7189"/>
                    <a:pt x="19709" y="6351"/>
                  </a:cubicBezTo>
                  <a:cubicBezTo>
                    <a:pt x="19082" y="5252"/>
                    <a:pt x="19082" y="3925"/>
                    <a:pt x="18806" y="2688"/>
                  </a:cubicBezTo>
                  <a:cubicBezTo>
                    <a:pt x="18529" y="1459"/>
                    <a:pt x="17739" y="140"/>
                    <a:pt x="16486" y="9"/>
                  </a:cubicBezTo>
                  <a:cubicBezTo>
                    <a:pt x="16423" y="3"/>
                    <a:pt x="16360" y="0"/>
                    <a:pt x="162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 rot="10800000">
              <a:off x="8745805" y="2857900"/>
              <a:ext cx="924181" cy="1092073"/>
            </a:xfrm>
            <a:custGeom>
              <a:avLst/>
              <a:gdLst/>
              <a:ahLst/>
              <a:cxnLst/>
              <a:rect l="l" t="t" r="r" b="b"/>
              <a:pathLst>
                <a:path w="24545" h="29004" extrusionOk="0">
                  <a:moveTo>
                    <a:pt x="6504" y="0"/>
                  </a:moveTo>
                  <a:cubicBezTo>
                    <a:pt x="3651" y="0"/>
                    <a:pt x="1218" y="4140"/>
                    <a:pt x="513" y="6438"/>
                  </a:cubicBezTo>
                  <a:cubicBezTo>
                    <a:pt x="8" y="8058"/>
                    <a:pt x="0" y="9865"/>
                    <a:pt x="733" y="11388"/>
                  </a:cubicBezTo>
                  <a:cubicBezTo>
                    <a:pt x="1881" y="13781"/>
                    <a:pt x="4689" y="15238"/>
                    <a:pt x="5259" y="17827"/>
                  </a:cubicBezTo>
                  <a:cubicBezTo>
                    <a:pt x="5634" y="19512"/>
                    <a:pt x="4950" y="21213"/>
                    <a:pt x="4461" y="22866"/>
                  </a:cubicBezTo>
                  <a:cubicBezTo>
                    <a:pt x="3973" y="24510"/>
                    <a:pt x="3737" y="26464"/>
                    <a:pt x="4811" y="27807"/>
                  </a:cubicBezTo>
                  <a:cubicBezTo>
                    <a:pt x="5473" y="28629"/>
                    <a:pt x="6503" y="29003"/>
                    <a:pt x="7563" y="29003"/>
                  </a:cubicBezTo>
                  <a:cubicBezTo>
                    <a:pt x="8341" y="29003"/>
                    <a:pt x="9134" y="28801"/>
                    <a:pt x="9810" y="28426"/>
                  </a:cubicBezTo>
                  <a:cubicBezTo>
                    <a:pt x="11405" y="27538"/>
                    <a:pt x="12455" y="25918"/>
                    <a:pt x="13269" y="24290"/>
                  </a:cubicBezTo>
                  <a:cubicBezTo>
                    <a:pt x="14083" y="22654"/>
                    <a:pt x="14759" y="20920"/>
                    <a:pt x="15891" y="19487"/>
                  </a:cubicBezTo>
                  <a:cubicBezTo>
                    <a:pt x="17071" y="17990"/>
                    <a:pt x="18683" y="16915"/>
                    <a:pt x="20189" y="15743"/>
                  </a:cubicBezTo>
                  <a:cubicBezTo>
                    <a:pt x="21695" y="14571"/>
                    <a:pt x="23160" y="13227"/>
                    <a:pt x="23852" y="11453"/>
                  </a:cubicBezTo>
                  <a:cubicBezTo>
                    <a:pt x="24544" y="9670"/>
                    <a:pt x="24235" y="7382"/>
                    <a:pt x="22696" y="6267"/>
                  </a:cubicBezTo>
                  <a:cubicBezTo>
                    <a:pt x="21166" y="5160"/>
                    <a:pt x="19074" y="5526"/>
                    <a:pt x="17201" y="5339"/>
                  </a:cubicBezTo>
                  <a:cubicBezTo>
                    <a:pt x="15402" y="5152"/>
                    <a:pt x="13733" y="4411"/>
                    <a:pt x="12211" y="3467"/>
                  </a:cubicBezTo>
                  <a:cubicBezTo>
                    <a:pt x="10689" y="2523"/>
                    <a:pt x="9386" y="1008"/>
                    <a:pt x="7758" y="276"/>
                  </a:cubicBezTo>
                  <a:cubicBezTo>
                    <a:pt x="7334" y="86"/>
                    <a:pt x="6914" y="0"/>
                    <a:pt x="65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" name="Google Shape;48;p3"/>
          <p:cNvSpPr txBox="1">
            <a:spLocks noGrp="1"/>
          </p:cNvSpPr>
          <p:nvPr>
            <p:ph type="subTitle" idx="1"/>
          </p:nvPr>
        </p:nvSpPr>
        <p:spPr>
          <a:xfrm flipH="1">
            <a:off x="4168301" y="2468861"/>
            <a:ext cx="2465100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3"/>
          <p:cNvSpPr txBox="1">
            <a:spLocks noGrp="1"/>
          </p:cNvSpPr>
          <p:nvPr>
            <p:ph type="title" hasCustomPrompt="1"/>
          </p:nvPr>
        </p:nvSpPr>
        <p:spPr>
          <a:xfrm>
            <a:off x="847125" y="2201574"/>
            <a:ext cx="1915500" cy="687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72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3"/>
          <p:cNvSpPr txBox="1">
            <a:spLocks noGrp="1"/>
          </p:cNvSpPr>
          <p:nvPr>
            <p:ph type="subTitle" idx="2"/>
          </p:nvPr>
        </p:nvSpPr>
        <p:spPr>
          <a:xfrm flipH="1">
            <a:off x="4168301" y="1852636"/>
            <a:ext cx="2706300" cy="5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4800"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9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2"/>
          <p:cNvSpPr/>
          <p:nvPr/>
        </p:nvSpPr>
        <p:spPr>
          <a:xfrm rot="5400000">
            <a:off x="5468968" y="1499747"/>
            <a:ext cx="4256056" cy="4142923"/>
          </a:xfrm>
          <a:custGeom>
            <a:avLst/>
            <a:gdLst/>
            <a:ahLst/>
            <a:cxnLst/>
            <a:rect l="l" t="t" r="r" b="b"/>
            <a:pathLst>
              <a:path w="76970" h="74924" extrusionOk="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2"/>
          <p:cNvSpPr/>
          <p:nvPr/>
        </p:nvSpPr>
        <p:spPr>
          <a:xfrm>
            <a:off x="7974354" y="2157706"/>
            <a:ext cx="339188" cy="345781"/>
          </a:xfrm>
          <a:custGeom>
            <a:avLst/>
            <a:gdLst/>
            <a:ahLst/>
            <a:cxnLst/>
            <a:rect l="l" t="t" r="r" b="b"/>
            <a:pathLst>
              <a:path w="12594" h="12840" extrusionOk="0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2"/>
          <p:cNvSpPr/>
          <p:nvPr/>
        </p:nvSpPr>
        <p:spPr>
          <a:xfrm>
            <a:off x="8040018" y="3210327"/>
            <a:ext cx="953208" cy="971699"/>
          </a:xfrm>
          <a:custGeom>
            <a:avLst/>
            <a:gdLst/>
            <a:ahLst/>
            <a:cxnLst/>
            <a:rect l="l" t="t" r="r" b="b"/>
            <a:pathLst>
              <a:path w="12594" h="12840" extrusionOk="0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2"/>
          <p:cNvSpPr/>
          <p:nvPr/>
        </p:nvSpPr>
        <p:spPr>
          <a:xfrm>
            <a:off x="-419885" y="820373"/>
            <a:ext cx="916686" cy="934431"/>
          </a:xfrm>
          <a:custGeom>
            <a:avLst/>
            <a:gdLst/>
            <a:ahLst/>
            <a:cxnLst/>
            <a:rect l="l" t="t" r="r" b="b"/>
            <a:pathLst>
              <a:path w="12594" h="12840" extrusionOk="0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2"/>
          <p:cNvSpPr/>
          <p:nvPr/>
        </p:nvSpPr>
        <p:spPr>
          <a:xfrm>
            <a:off x="536849" y="346049"/>
            <a:ext cx="419412" cy="427572"/>
          </a:xfrm>
          <a:custGeom>
            <a:avLst/>
            <a:gdLst/>
            <a:ahLst/>
            <a:cxnLst/>
            <a:rect l="l" t="t" r="r" b="b"/>
            <a:pathLst>
              <a:path w="12594" h="12840" extrusionOk="0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2"/>
          <p:cNvSpPr txBox="1">
            <a:spLocks noGrp="1"/>
          </p:cNvSpPr>
          <p:nvPr>
            <p:ph type="subTitle" idx="1"/>
          </p:nvPr>
        </p:nvSpPr>
        <p:spPr>
          <a:xfrm flipH="1">
            <a:off x="1207125" y="1573636"/>
            <a:ext cx="2465100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2"/>
          <p:cNvSpPr txBox="1">
            <a:spLocks noGrp="1"/>
          </p:cNvSpPr>
          <p:nvPr>
            <p:ph type="title" hasCustomPrompt="1"/>
          </p:nvPr>
        </p:nvSpPr>
        <p:spPr>
          <a:xfrm>
            <a:off x="4221900" y="1382958"/>
            <a:ext cx="7002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None/>
              <a:defRPr sz="36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32" name="Google Shape;132;p12"/>
          <p:cNvSpPr txBox="1">
            <a:spLocks noGrp="1"/>
          </p:cNvSpPr>
          <p:nvPr>
            <p:ph type="subTitle" idx="2"/>
          </p:nvPr>
        </p:nvSpPr>
        <p:spPr>
          <a:xfrm flipH="1">
            <a:off x="965925" y="1186011"/>
            <a:ext cx="2706300" cy="5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000"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33" name="Google Shape;133;p12"/>
          <p:cNvSpPr txBox="1">
            <a:spLocks noGrp="1"/>
          </p:cNvSpPr>
          <p:nvPr>
            <p:ph type="title" idx="3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4" name="Google Shape;134;p12"/>
          <p:cNvSpPr txBox="1">
            <a:spLocks noGrp="1"/>
          </p:cNvSpPr>
          <p:nvPr>
            <p:ph type="subTitle" idx="4"/>
          </p:nvPr>
        </p:nvSpPr>
        <p:spPr>
          <a:xfrm flipH="1">
            <a:off x="5471775" y="2759330"/>
            <a:ext cx="2465100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2"/>
          <p:cNvSpPr txBox="1">
            <a:spLocks noGrp="1"/>
          </p:cNvSpPr>
          <p:nvPr>
            <p:ph type="subTitle" idx="5"/>
          </p:nvPr>
        </p:nvSpPr>
        <p:spPr>
          <a:xfrm flipH="1">
            <a:off x="5471775" y="2371705"/>
            <a:ext cx="2706300" cy="5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000"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36" name="Google Shape;136;p12"/>
          <p:cNvSpPr txBox="1">
            <a:spLocks noGrp="1"/>
          </p:cNvSpPr>
          <p:nvPr>
            <p:ph type="subTitle" idx="6"/>
          </p:nvPr>
        </p:nvSpPr>
        <p:spPr>
          <a:xfrm flipH="1">
            <a:off x="1207125" y="3952110"/>
            <a:ext cx="2465100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2"/>
          <p:cNvSpPr txBox="1">
            <a:spLocks noGrp="1"/>
          </p:cNvSpPr>
          <p:nvPr>
            <p:ph type="subTitle" idx="7"/>
          </p:nvPr>
        </p:nvSpPr>
        <p:spPr>
          <a:xfrm flipH="1">
            <a:off x="965925" y="3564485"/>
            <a:ext cx="2706300" cy="5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000"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38" name="Google Shape;138;p12"/>
          <p:cNvSpPr txBox="1">
            <a:spLocks noGrp="1"/>
          </p:cNvSpPr>
          <p:nvPr>
            <p:ph type="title" idx="8" hasCustomPrompt="1"/>
          </p:nvPr>
        </p:nvSpPr>
        <p:spPr>
          <a:xfrm>
            <a:off x="3736125" y="2614383"/>
            <a:ext cx="7002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None/>
              <a:defRPr sz="36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39" name="Google Shape;139;p12"/>
          <p:cNvSpPr txBox="1">
            <a:spLocks noGrp="1"/>
          </p:cNvSpPr>
          <p:nvPr>
            <p:ph type="title" idx="9" hasCustomPrompt="1"/>
          </p:nvPr>
        </p:nvSpPr>
        <p:spPr>
          <a:xfrm>
            <a:off x="4221900" y="3836283"/>
            <a:ext cx="7002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None/>
              <a:defRPr sz="36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3"/>
          <p:cNvSpPr/>
          <p:nvPr/>
        </p:nvSpPr>
        <p:spPr>
          <a:xfrm rot="5400000">
            <a:off x="5413687" y="1351053"/>
            <a:ext cx="3966072" cy="3860646"/>
          </a:xfrm>
          <a:custGeom>
            <a:avLst/>
            <a:gdLst/>
            <a:ahLst/>
            <a:cxnLst/>
            <a:rect l="l" t="t" r="r" b="b"/>
            <a:pathLst>
              <a:path w="76970" h="74924" extrusionOk="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3"/>
          <p:cNvSpPr txBox="1">
            <a:spLocks noGrp="1"/>
          </p:cNvSpPr>
          <p:nvPr>
            <p:ph type="ctrTitle"/>
          </p:nvPr>
        </p:nvSpPr>
        <p:spPr>
          <a:xfrm flipH="1">
            <a:off x="3799328" y="1760875"/>
            <a:ext cx="1560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43" name="Google Shape;143;p13"/>
          <p:cNvSpPr txBox="1">
            <a:spLocks noGrp="1"/>
          </p:cNvSpPr>
          <p:nvPr>
            <p:ph type="subTitle" idx="1"/>
          </p:nvPr>
        </p:nvSpPr>
        <p:spPr>
          <a:xfrm flipH="1">
            <a:off x="3653978" y="2179118"/>
            <a:ext cx="18513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44" name="Google Shape;144;p13"/>
          <p:cNvSpPr txBox="1">
            <a:spLocks noGrp="1"/>
          </p:cNvSpPr>
          <p:nvPr>
            <p:ph type="ctrTitle" idx="2"/>
          </p:nvPr>
        </p:nvSpPr>
        <p:spPr>
          <a:xfrm flipH="1">
            <a:off x="6040355" y="1760875"/>
            <a:ext cx="1560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45" name="Google Shape;145;p13"/>
          <p:cNvSpPr txBox="1">
            <a:spLocks noGrp="1"/>
          </p:cNvSpPr>
          <p:nvPr>
            <p:ph type="subTitle" idx="3"/>
          </p:nvPr>
        </p:nvSpPr>
        <p:spPr>
          <a:xfrm flipH="1">
            <a:off x="5853605" y="2178198"/>
            <a:ext cx="19341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46" name="Google Shape;146;p13"/>
          <p:cNvSpPr txBox="1">
            <a:spLocks noGrp="1"/>
          </p:cNvSpPr>
          <p:nvPr>
            <p:ph type="ctrTitle" idx="4"/>
          </p:nvPr>
        </p:nvSpPr>
        <p:spPr>
          <a:xfrm flipH="1">
            <a:off x="1535728" y="1760875"/>
            <a:ext cx="1560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47" name="Google Shape;147;p13"/>
          <p:cNvSpPr txBox="1">
            <a:spLocks noGrp="1"/>
          </p:cNvSpPr>
          <p:nvPr>
            <p:ph type="subTitle" idx="5"/>
          </p:nvPr>
        </p:nvSpPr>
        <p:spPr>
          <a:xfrm flipH="1">
            <a:off x="1390378" y="2176068"/>
            <a:ext cx="18513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48" name="Google Shape;148;p13"/>
          <p:cNvSpPr txBox="1">
            <a:spLocks noGrp="1"/>
          </p:cNvSpPr>
          <p:nvPr>
            <p:ph type="title" idx="6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9" name="Google Shape;149;p13"/>
          <p:cNvSpPr/>
          <p:nvPr/>
        </p:nvSpPr>
        <p:spPr>
          <a:xfrm rot="-5400000" flipH="1">
            <a:off x="-3020038" y="1351053"/>
            <a:ext cx="3966072" cy="3860646"/>
          </a:xfrm>
          <a:custGeom>
            <a:avLst/>
            <a:gdLst/>
            <a:ahLst/>
            <a:cxnLst/>
            <a:rect l="l" t="t" r="r" b="b"/>
            <a:pathLst>
              <a:path w="76970" h="74924" extrusionOk="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">
  <p:cSld name="CUSTOM_2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5"/>
          <p:cNvSpPr/>
          <p:nvPr/>
        </p:nvSpPr>
        <p:spPr>
          <a:xfrm rot="5400000" flipH="1">
            <a:off x="6518816" y="-160911"/>
            <a:ext cx="3217346" cy="3131823"/>
          </a:xfrm>
          <a:custGeom>
            <a:avLst/>
            <a:gdLst/>
            <a:ahLst/>
            <a:cxnLst/>
            <a:rect l="l" t="t" r="r" b="b"/>
            <a:pathLst>
              <a:path w="76970" h="74924" extrusionOk="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5"/>
          <p:cNvSpPr/>
          <p:nvPr/>
        </p:nvSpPr>
        <p:spPr>
          <a:xfrm rot="-5400000" flipH="1">
            <a:off x="-586834" y="2582289"/>
            <a:ext cx="3217346" cy="3131823"/>
          </a:xfrm>
          <a:custGeom>
            <a:avLst/>
            <a:gdLst/>
            <a:ahLst/>
            <a:cxnLst/>
            <a:rect l="l" t="t" r="r" b="b"/>
            <a:pathLst>
              <a:path w="76970" h="74924" extrusionOk="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5"/>
          <p:cNvSpPr/>
          <p:nvPr/>
        </p:nvSpPr>
        <p:spPr>
          <a:xfrm>
            <a:off x="7096125" y="-140350"/>
            <a:ext cx="741220" cy="755698"/>
          </a:xfrm>
          <a:custGeom>
            <a:avLst/>
            <a:gdLst/>
            <a:ahLst/>
            <a:cxnLst/>
            <a:rect l="l" t="t" r="r" b="b"/>
            <a:pathLst>
              <a:path w="12594" h="12840" extrusionOk="0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5"/>
          <p:cNvSpPr/>
          <p:nvPr/>
        </p:nvSpPr>
        <p:spPr>
          <a:xfrm>
            <a:off x="209550" y="3875400"/>
            <a:ext cx="638169" cy="650635"/>
          </a:xfrm>
          <a:custGeom>
            <a:avLst/>
            <a:gdLst/>
            <a:ahLst/>
            <a:cxnLst/>
            <a:rect l="l" t="t" r="r" b="b"/>
            <a:pathLst>
              <a:path w="12594" h="12840" extrusionOk="0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5"/>
          <p:cNvSpPr/>
          <p:nvPr/>
        </p:nvSpPr>
        <p:spPr>
          <a:xfrm>
            <a:off x="609600" y="3013675"/>
            <a:ext cx="371460" cy="378716"/>
          </a:xfrm>
          <a:custGeom>
            <a:avLst/>
            <a:gdLst/>
            <a:ahLst/>
            <a:cxnLst/>
            <a:rect l="l" t="t" r="r" b="b"/>
            <a:pathLst>
              <a:path w="12594" h="12840" extrusionOk="0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5"/>
          <p:cNvSpPr/>
          <p:nvPr/>
        </p:nvSpPr>
        <p:spPr>
          <a:xfrm>
            <a:off x="8238275" y="1101762"/>
            <a:ext cx="371460" cy="378716"/>
          </a:xfrm>
          <a:custGeom>
            <a:avLst/>
            <a:gdLst/>
            <a:ahLst/>
            <a:cxnLst/>
            <a:rect l="l" t="t" r="r" b="b"/>
            <a:pathLst>
              <a:path w="12594" h="12840" extrusionOk="0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5"/>
          <p:cNvSpPr txBox="1">
            <a:spLocks noGrp="1"/>
          </p:cNvSpPr>
          <p:nvPr>
            <p:ph type="ctrTitle"/>
          </p:nvPr>
        </p:nvSpPr>
        <p:spPr>
          <a:xfrm flipH="1">
            <a:off x="5195037" y="3392393"/>
            <a:ext cx="1560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64" name="Google Shape;164;p15"/>
          <p:cNvSpPr txBox="1">
            <a:spLocks noGrp="1"/>
          </p:cNvSpPr>
          <p:nvPr>
            <p:ph type="subTitle" idx="1"/>
          </p:nvPr>
        </p:nvSpPr>
        <p:spPr>
          <a:xfrm flipH="1">
            <a:off x="4895586" y="3811125"/>
            <a:ext cx="21594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65" name="Google Shape;165;p15"/>
          <p:cNvSpPr txBox="1">
            <a:spLocks noGrp="1"/>
          </p:cNvSpPr>
          <p:nvPr>
            <p:ph type="ctrTitle" idx="2"/>
          </p:nvPr>
        </p:nvSpPr>
        <p:spPr>
          <a:xfrm flipH="1">
            <a:off x="5195037" y="1734343"/>
            <a:ext cx="1560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66" name="Google Shape;166;p15"/>
          <p:cNvSpPr txBox="1">
            <a:spLocks noGrp="1"/>
          </p:cNvSpPr>
          <p:nvPr>
            <p:ph type="subTitle" idx="3"/>
          </p:nvPr>
        </p:nvSpPr>
        <p:spPr>
          <a:xfrm flipH="1">
            <a:off x="4895586" y="2153075"/>
            <a:ext cx="21594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67" name="Google Shape;167;p15"/>
          <p:cNvSpPr txBox="1">
            <a:spLocks noGrp="1"/>
          </p:cNvSpPr>
          <p:nvPr>
            <p:ph type="ctrTitle" idx="4"/>
          </p:nvPr>
        </p:nvSpPr>
        <p:spPr>
          <a:xfrm flipH="1">
            <a:off x="2395780" y="3392393"/>
            <a:ext cx="1560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68" name="Google Shape;168;p15"/>
          <p:cNvSpPr txBox="1">
            <a:spLocks noGrp="1"/>
          </p:cNvSpPr>
          <p:nvPr>
            <p:ph type="subTitle" idx="5"/>
          </p:nvPr>
        </p:nvSpPr>
        <p:spPr>
          <a:xfrm flipH="1">
            <a:off x="2096388" y="3811125"/>
            <a:ext cx="21594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69" name="Google Shape;169;p15"/>
          <p:cNvSpPr txBox="1">
            <a:spLocks noGrp="1"/>
          </p:cNvSpPr>
          <p:nvPr>
            <p:ph type="ctrTitle" idx="6"/>
          </p:nvPr>
        </p:nvSpPr>
        <p:spPr>
          <a:xfrm flipH="1">
            <a:off x="2268430" y="1734343"/>
            <a:ext cx="1815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70" name="Google Shape;170;p15"/>
          <p:cNvSpPr txBox="1">
            <a:spLocks noGrp="1"/>
          </p:cNvSpPr>
          <p:nvPr>
            <p:ph type="subTitle" idx="7"/>
          </p:nvPr>
        </p:nvSpPr>
        <p:spPr>
          <a:xfrm flipH="1">
            <a:off x="2096388" y="2153075"/>
            <a:ext cx="21594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71" name="Google Shape;171;p15"/>
          <p:cNvSpPr txBox="1">
            <a:spLocks noGrp="1"/>
          </p:cNvSpPr>
          <p:nvPr>
            <p:ph type="title" idx="8"/>
          </p:nvPr>
        </p:nvSpPr>
        <p:spPr>
          <a:xfrm>
            <a:off x="2886075" y="346050"/>
            <a:ext cx="33720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ONLY_1_1_1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/>
          <p:nvPr/>
        </p:nvSpPr>
        <p:spPr>
          <a:xfrm rot="954221">
            <a:off x="-1260687" y="2820017"/>
            <a:ext cx="5561610" cy="2771175"/>
          </a:xfrm>
          <a:custGeom>
            <a:avLst/>
            <a:gdLst/>
            <a:ahLst/>
            <a:cxnLst/>
            <a:rect l="l" t="t" r="r" b="b"/>
            <a:pathLst>
              <a:path w="95864" h="47768" extrusionOk="0">
                <a:moveTo>
                  <a:pt x="30475" y="1"/>
                </a:moveTo>
                <a:cubicBezTo>
                  <a:pt x="29158" y="1"/>
                  <a:pt x="27873" y="287"/>
                  <a:pt x="26685" y="959"/>
                </a:cubicBezTo>
                <a:cubicBezTo>
                  <a:pt x="23527" y="2750"/>
                  <a:pt x="21874" y="6878"/>
                  <a:pt x="18349" y="7749"/>
                </a:cubicBezTo>
                <a:cubicBezTo>
                  <a:pt x="17897" y="7859"/>
                  <a:pt x="17448" y="7908"/>
                  <a:pt x="17000" y="7908"/>
                </a:cubicBezTo>
                <a:cubicBezTo>
                  <a:pt x="13711" y="7908"/>
                  <a:pt x="10517" y="5280"/>
                  <a:pt x="7115" y="5280"/>
                </a:cubicBezTo>
                <a:cubicBezTo>
                  <a:pt x="6993" y="5280"/>
                  <a:pt x="6871" y="5283"/>
                  <a:pt x="6749" y="5290"/>
                </a:cubicBezTo>
                <a:cubicBezTo>
                  <a:pt x="2923" y="5510"/>
                  <a:pt x="1" y="9995"/>
                  <a:pt x="1352" y="13585"/>
                </a:cubicBezTo>
                <a:cubicBezTo>
                  <a:pt x="2435" y="16459"/>
                  <a:pt x="5634" y="18519"/>
                  <a:pt x="5634" y="21596"/>
                </a:cubicBezTo>
                <a:cubicBezTo>
                  <a:pt x="5642" y="23965"/>
                  <a:pt x="3713" y="25821"/>
                  <a:pt x="2573" y="27905"/>
                </a:cubicBezTo>
                <a:cubicBezTo>
                  <a:pt x="595" y="31519"/>
                  <a:pt x="994" y="35923"/>
                  <a:pt x="1596" y="39993"/>
                </a:cubicBezTo>
                <a:cubicBezTo>
                  <a:pt x="1979" y="42590"/>
                  <a:pt x="2435" y="45211"/>
                  <a:pt x="3102" y="47768"/>
                </a:cubicBezTo>
                <a:lnTo>
                  <a:pt x="95864" y="47768"/>
                </a:lnTo>
                <a:lnTo>
                  <a:pt x="95864" y="41540"/>
                </a:lnTo>
                <a:cubicBezTo>
                  <a:pt x="90768" y="41328"/>
                  <a:pt x="85745" y="40270"/>
                  <a:pt x="80999" y="38390"/>
                </a:cubicBezTo>
                <a:cubicBezTo>
                  <a:pt x="77832" y="37144"/>
                  <a:pt x="74820" y="35524"/>
                  <a:pt x="72036" y="33570"/>
                </a:cubicBezTo>
                <a:cubicBezTo>
                  <a:pt x="68723" y="31250"/>
                  <a:pt x="65613" y="28304"/>
                  <a:pt x="64327" y="24469"/>
                </a:cubicBezTo>
                <a:cubicBezTo>
                  <a:pt x="63586" y="22239"/>
                  <a:pt x="63505" y="19837"/>
                  <a:pt x="63049" y="17534"/>
                </a:cubicBezTo>
                <a:cubicBezTo>
                  <a:pt x="62585" y="15222"/>
                  <a:pt x="61633" y="12845"/>
                  <a:pt x="59679" y="11534"/>
                </a:cubicBezTo>
                <a:cubicBezTo>
                  <a:pt x="57066" y="9784"/>
                  <a:pt x="53582" y="10468"/>
                  <a:pt x="50488" y="9881"/>
                </a:cubicBezTo>
                <a:cubicBezTo>
                  <a:pt x="46125" y="9059"/>
                  <a:pt x="42730" y="5779"/>
                  <a:pt x="39091" y="3223"/>
                </a:cubicBezTo>
                <a:cubicBezTo>
                  <a:pt x="36570" y="1457"/>
                  <a:pt x="33444" y="1"/>
                  <a:pt x="3047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19"/>
          <p:cNvSpPr txBox="1">
            <a:spLocks noGrp="1"/>
          </p:cNvSpPr>
          <p:nvPr>
            <p:ph type="title"/>
          </p:nvPr>
        </p:nvSpPr>
        <p:spPr>
          <a:xfrm>
            <a:off x="3197100" y="880154"/>
            <a:ext cx="2749800" cy="112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12" name="Google Shape;212;p19"/>
          <p:cNvSpPr txBox="1">
            <a:spLocks noGrp="1"/>
          </p:cNvSpPr>
          <p:nvPr>
            <p:ph type="subTitle" idx="1"/>
          </p:nvPr>
        </p:nvSpPr>
        <p:spPr>
          <a:xfrm>
            <a:off x="3091800" y="2001550"/>
            <a:ext cx="2960400" cy="13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13" name="Google Shape;213;p19"/>
          <p:cNvSpPr txBox="1"/>
          <p:nvPr/>
        </p:nvSpPr>
        <p:spPr>
          <a:xfrm>
            <a:off x="2876550" y="3571800"/>
            <a:ext cx="3390900" cy="9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Hind"/>
                <a:ea typeface="Hind"/>
                <a:cs typeface="Hind"/>
                <a:sym typeface="Hind"/>
              </a:rPr>
              <a:t>CREDITS: This presentation template was created by </a:t>
            </a:r>
            <a:r>
              <a:rPr lang="en" sz="1000" b="1">
                <a:solidFill>
                  <a:schemeClr val="lt2"/>
                </a:solidFill>
                <a:uFill>
                  <a:noFill/>
                </a:uFill>
                <a:latin typeface="Hind"/>
                <a:ea typeface="Hind"/>
                <a:cs typeface="Hind"/>
                <a:sym typeface="Hind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2"/>
                </a:solidFill>
                <a:latin typeface="Hind"/>
                <a:ea typeface="Hind"/>
                <a:cs typeface="Hind"/>
                <a:sym typeface="Hind"/>
              </a:rPr>
              <a:t>, including icons by </a:t>
            </a:r>
            <a:r>
              <a:rPr lang="en" sz="1000" b="1">
                <a:solidFill>
                  <a:schemeClr val="lt2"/>
                </a:solidFill>
                <a:uFill>
                  <a:noFill/>
                </a:uFill>
                <a:latin typeface="Hind"/>
                <a:ea typeface="Hind"/>
                <a:cs typeface="Hind"/>
                <a:sym typeface="Hin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lt2"/>
                </a:solidFill>
                <a:latin typeface="Hind"/>
                <a:ea typeface="Hind"/>
                <a:cs typeface="Hind"/>
                <a:sym typeface="Hind"/>
              </a:rPr>
              <a:t>, and infographics &amp; images by </a:t>
            </a:r>
            <a:r>
              <a:rPr lang="en" sz="1000" b="1">
                <a:solidFill>
                  <a:schemeClr val="lt2"/>
                </a:solidFill>
                <a:uFill>
                  <a:noFill/>
                </a:uFill>
                <a:latin typeface="Hind"/>
                <a:ea typeface="Hind"/>
                <a:cs typeface="Hind"/>
                <a:sym typeface="Hind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 b="1">
              <a:solidFill>
                <a:schemeClr val="lt2"/>
              </a:solidFill>
              <a:latin typeface="Hind"/>
              <a:ea typeface="Hind"/>
              <a:cs typeface="Hind"/>
              <a:sym typeface="Hind"/>
            </a:endParaRPr>
          </a:p>
        </p:txBody>
      </p:sp>
      <p:grpSp>
        <p:nvGrpSpPr>
          <p:cNvPr id="214" name="Google Shape;214;p19"/>
          <p:cNvGrpSpPr/>
          <p:nvPr/>
        </p:nvGrpSpPr>
        <p:grpSpPr>
          <a:xfrm>
            <a:off x="7066629" y="1334095"/>
            <a:ext cx="3626273" cy="4508611"/>
            <a:chOff x="6721529" y="1466845"/>
            <a:chExt cx="3626273" cy="4508611"/>
          </a:xfrm>
        </p:grpSpPr>
        <p:grpSp>
          <p:nvGrpSpPr>
            <p:cNvPr id="215" name="Google Shape;215;p19"/>
            <p:cNvGrpSpPr/>
            <p:nvPr/>
          </p:nvGrpSpPr>
          <p:grpSpPr>
            <a:xfrm>
              <a:off x="6721529" y="1466845"/>
              <a:ext cx="3626273" cy="4508611"/>
              <a:chOff x="374425" y="237975"/>
              <a:chExt cx="4197075" cy="5218300"/>
            </a:xfrm>
          </p:grpSpPr>
          <p:sp>
            <p:nvSpPr>
              <p:cNvPr id="216" name="Google Shape;216;p19"/>
              <p:cNvSpPr/>
              <p:nvPr/>
            </p:nvSpPr>
            <p:spPr>
              <a:xfrm>
                <a:off x="374425" y="237975"/>
                <a:ext cx="4197075" cy="5218300"/>
              </a:xfrm>
              <a:custGeom>
                <a:avLst/>
                <a:gdLst/>
                <a:ahLst/>
                <a:cxnLst/>
                <a:rect l="l" t="t" r="r" b="b"/>
                <a:pathLst>
                  <a:path w="167883" h="208732" extrusionOk="0">
                    <a:moveTo>
                      <a:pt x="78853" y="1"/>
                    </a:moveTo>
                    <a:cubicBezTo>
                      <a:pt x="67656" y="1"/>
                      <a:pt x="56451" y="2617"/>
                      <a:pt x="46518" y="7813"/>
                    </a:cubicBezTo>
                    <a:lnTo>
                      <a:pt x="46606" y="7843"/>
                    </a:lnTo>
                    <a:cubicBezTo>
                      <a:pt x="33003" y="16655"/>
                      <a:pt x="31998" y="24522"/>
                      <a:pt x="21914" y="37179"/>
                    </a:cubicBezTo>
                    <a:cubicBezTo>
                      <a:pt x="13722" y="47440"/>
                      <a:pt x="6832" y="58944"/>
                      <a:pt x="3401" y="71601"/>
                    </a:cubicBezTo>
                    <a:cubicBezTo>
                      <a:pt x="1" y="84258"/>
                      <a:pt x="326" y="98216"/>
                      <a:pt x="5974" y="110045"/>
                    </a:cubicBezTo>
                    <a:cubicBezTo>
                      <a:pt x="8044" y="114422"/>
                      <a:pt x="10824" y="118443"/>
                      <a:pt x="12746" y="122879"/>
                    </a:cubicBezTo>
                    <a:cubicBezTo>
                      <a:pt x="20494" y="140682"/>
                      <a:pt x="13693" y="160998"/>
                      <a:pt x="12983" y="180398"/>
                    </a:cubicBezTo>
                    <a:cubicBezTo>
                      <a:pt x="12864" y="183739"/>
                      <a:pt x="12953" y="187170"/>
                      <a:pt x="14136" y="190304"/>
                    </a:cubicBezTo>
                    <a:cubicBezTo>
                      <a:pt x="15910" y="195006"/>
                      <a:pt x="20021" y="198466"/>
                      <a:pt x="24309" y="201098"/>
                    </a:cubicBezTo>
                    <a:cubicBezTo>
                      <a:pt x="30785" y="205061"/>
                      <a:pt x="38060" y="207545"/>
                      <a:pt x="45601" y="208432"/>
                    </a:cubicBezTo>
                    <a:cubicBezTo>
                      <a:pt x="47311" y="208624"/>
                      <a:pt x="49040" y="208731"/>
                      <a:pt x="50766" y="208731"/>
                    </a:cubicBezTo>
                    <a:cubicBezTo>
                      <a:pt x="54888" y="208731"/>
                      <a:pt x="58997" y="208121"/>
                      <a:pt x="62812" y="206599"/>
                    </a:cubicBezTo>
                    <a:cubicBezTo>
                      <a:pt x="82241" y="198762"/>
                      <a:pt x="86411" y="171555"/>
                      <a:pt x="104243" y="160584"/>
                    </a:cubicBezTo>
                    <a:cubicBezTo>
                      <a:pt x="112553" y="155498"/>
                      <a:pt x="122696" y="154640"/>
                      <a:pt x="131923" y="151624"/>
                    </a:cubicBezTo>
                    <a:cubicBezTo>
                      <a:pt x="145467" y="147217"/>
                      <a:pt x="157680" y="137399"/>
                      <a:pt x="162796" y="124092"/>
                    </a:cubicBezTo>
                    <a:cubicBezTo>
                      <a:pt x="167882" y="110784"/>
                      <a:pt x="164748" y="94135"/>
                      <a:pt x="153658" y="85175"/>
                    </a:cubicBezTo>
                    <a:cubicBezTo>
                      <a:pt x="147271" y="79999"/>
                      <a:pt x="138813" y="77515"/>
                      <a:pt x="133401" y="71364"/>
                    </a:cubicBezTo>
                    <a:cubicBezTo>
                      <a:pt x="120389" y="56489"/>
                      <a:pt x="132248" y="30347"/>
                      <a:pt x="119887" y="14940"/>
                    </a:cubicBezTo>
                    <a:cubicBezTo>
                      <a:pt x="116604" y="10829"/>
                      <a:pt x="111932" y="8050"/>
                      <a:pt x="107111" y="5920"/>
                    </a:cubicBezTo>
                    <a:cubicBezTo>
                      <a:pt x="98255" y="1966"/>
                      <a:pt x="88558" y="1"/>
                      <a:pt x="788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9"/>
              <p:cNvSpPr/>
              <p:nvPr/>
            </p:nvSpPr>
            <p:spPr>
              <a:xfrm>
                <a:off x="562200" y="370825"/>
                <a:ext cx="3586425" cy="4947375"/>
              </a:xfrm>
              <a:custGeom>
                <a:avLst/>
                <a:gdLst/>
                <a:ahLst/>
                <a:cxnLst/>
                <a:rect l="l" t="t" r="r" b="b"/>
                <a:pathLst>
                  <a:path w="143457" h="197895" extrusionOk="0">
                    <a:moveTo>
                      <a:pt x="64073" y="0"/>
                    </a:moveTo>
                    <a:cubicBezTo>
                      <a:pt x="51238" y="0"/>
                      <a:pt x="38437" y="6359"/>
                      <a:pt x="29958" y="16191"/>
                    </a:cubicBezTo>
                    <a:cubicBezTo>
                      <a:pt x="19607" y="28227"/>
                      <a:pt x="15349" y="44728"/>
                      <a:pt x="16177" y="60609"/>
                    </a:cubicBezTo>
                    <a:cubicBezTo>
                      <a:pt x="17094" y="77761"/>
                      <a:pt x="23511" y="94972"/>
                      <a:pt x="19726" y="111740"/>
                    </a:cubicBezTo>
                    <a:cubicBezTo>
                      <a:pt x="16443" y="126141"/>
                      <a:pt x="799" y="139478"/>
                      <a:pt x="385" y="153703"/>
                    </a:cubicBezTo>
                    <a:cubicBezTo>
                      <a:pt x="1" y="166922"/>
                      <a:pt x="14698" y="174758"/>
                      <a:pt x="24516" y="180318"/>
                    </a:cubicBezTo>
                    <a:cubicBezTo>
                      <a:pt x="37232" y="187534"/>
                      <a:pt x="51486" y="191615"/>
                      <a:pt x="65681" y="194661"/>
                    </a:cubicBezTo>
                    <a:lnTo>
                      <a:pt x="57745" y="191661"/>
                    </a:lnTo>
                    <a:lnTo>
                      <a:pt x="57745" y="191661"/>
                    </a:lnTo>
                    <a:cubicBezTo>
                      <a:pt x="68215" y="195529"/>
                      <a:pt x="82806" y="197894"/>
                      <a:pt x="97007" y="197894"/>
                    </a:cubicBezTo>
                    <a:cubicBezTo>
                      <a:pt x="109580" y="197894"/>
                      <a:pt x="121847" y="196040"/>
                      <a:pt x="130681" y="191733"/>
                    </a:cubicBezTo>
                    <a:cubicBezTo>
                      <a:pt x="136654" y="188835"/>
                      <a:pt x="141652" y="182950"/>
                      <a:pt x="141504" y="176296"/>
                    </a:cubicBezTo>
                    <a:cubicBezTo>
                      <a:pt x="141416" y="172540"/>
                      <a:pt x="139700" y="168992"/>
                      <a:pt x="138695" y="165354"/>
                    </a:cubicBezTo>
                    <a:cubicBezTo>
                      <a:pt x="135531" y="154087"/>
                      <a:pt x="139020" y="142199"/>
                      <a:pt x="141149" y="130666"/>
                    </a:cubicBezTo>
                    <a:cubicBezTo>
                      <a:pt x="143249" y="119133"/>
                      <a:pt x="143456" y="105855"/>
                      <a:pt x="135412" y="97338"/>
                    </a:cubicBezTo>
                    <a:cubicBezTo>
                      <a:pt x="129853" y="91423"/>
                      <a:pt x="121573" y="89176"/>
                      <a:pt x="113884" y="86514"/>
                    </a:cubicBezTo>
                    <a:cubicBezTo>
                      <a:pt x="106225" y="83853"/>
                      <a:pt x="98122" y="79949"/>
                      <a:pt x="94751" y="72556"/>
                    </a:cubicBezTo>
                    <a:cubicBezTo>
                      <a:pt x="89546" y="61023"/>
                      <a:pt x="98358" y="48218"/>
                      <a:pt x="99393" y="35591"/>
                    </a:cubicBezTo>
                    <a:cubicBezTo>
                      <a:pt x="100665" y="19769"/>
                      <a:pt x="88126" y="4628"/>
                      <a:pt x="72660" y="991"/>
                    </a:cubicBezTo>
                    <a:cubicBezTo>
                      <a:pt x="69828" y="319"/>
                      <a:pt x="66950" y="0"/>
                      <a:pt x="640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9"/>
              <p:cNvSpPr/>
              <p:nvPr/>
            </p:nvSpPr>
            <p:spPr>
              <a:xfrm>
                <a:off x="1524050" y="838275"/>
                <a:ext cx="1187350" cy="527800"/>
              </a:xfrm>
              <a:custGeom>
                <a:avLst/>
                <a:gdLst/>
                <a:ahLst/>
                <a:cxnLst/>
                <a:rect l="l" t="t" r="r" b="b"/>
                <a:pathLst>
                  <a:path w="47494" h="21112" extrusionOk="0">
                    <a:moveTo>
                      <a:pt x="13488" y="1"/>
                    </a:moveTo>
                    <a:cubicBezTo>
                      <a:pt x="9425" y="1"/>
                      <a:pt x="5544" y="780"/>
                      <a:pt x="2130" y="3969"/>
                    </a:cubicBezTo>
                    <a:cubicBezTo>
                      <a:pt x="1242" y="4798"/>
                      <a:pt x="414" y="5833"/>
                      <a:pt x="296" y="7045"/>
                    </a:cubicBezTo>
                    <a:cubicBezTo>
                      <a:pt x="0" y="9884"/>
                      <a:pt x="3460" y="11481"/>
                      <a:pt x="6299" y="11777"/>
                    </a:cubicBezTo>
                    <a:cubicBezTo>
                      <a:pt x="7760" y="11919"/>
                      <a:pt x="9261" y="11945"/>
                      <a:pt x="10769" y="11945"/>
                    </a:cubicBezTo>
                    <a:cubicBezTo>
                      <a:pt x="11616" y="11945"/>
                      <a:pt x="12465" y="11937"/>
                      <a:pt x="13311" y="11937"/>
                    </a:cubicBezTo>
                    <a:cubicBezTo>
                      <a:pt x="17521" y="11937"/>
                      <a:pt x="21651" y="12137"/>
                      <a:pt x="24989" y="14527"/>
                    </a:cubicBezTo>
                    <a:cubicBezTo>
                      <a:pt x="26409" y="15562"/>
                      <a:pt x="27591" y="16922"/>
                      <a:pt x="28922" y="18046"/>
                    </a:cubicBezTo>
                    <a:cubicBezTo>
                      <a:pt x="31164" y="19927"/>
                      <a:pt x="34057" y="21112"/>
                      <a:pt x="36955" y="21112"/>
                    </a:cubicBezTo>
                    <a:cubicBezTo>
                      <a:pt x="37383" y="21112"/>
                      <a:pt x="37811" y="21086"/>
                      <a:pt x="38237" y="21033"/>
                    </a:cubicBezTo>
                    <a:cubicBezTo>
                      <a:pt x="41579" y="20619"/>
                      <a:pt x="44714" y="18401"/>
                      <a:pt x="45867" y="15266"/>
                    </a:cubicBezTo>
                    <a:cubicBezTo>
                      <a:pt x="47494" y="10830"/>
                      <a:pt x="44862" y="5714"/>
                      <a:pt x="40869" y="3230"/>
                    </a:cubicBezTo>
                    <a:cubicBezTo>
                      <a:pt x="37623" y="1186"/>
                      <a:pt x="33751" y="570"/>
                      <a:pt x="29889" y="570"/>
                    </a:cubicBezTo>
                    <a:cubicBezTo>
                      <a:pt x="29002" y="570"/>
                      <a:pt x="28115" y="602"/>
                      <a:pt x="27237" y="657"/>
                    </a:cubicBezTo>
                    <a:cubicBezTo>
                      <a:pt x="26626" y="697"/>
                      <a:pt x="26013" y="714"/>
                      <a:pt x="25398" y="714"/>
                    </a:cubicBezTo>
                    <a:cubicBezTo>
                      <a:pt x="21428" y="714"/>
                      <a:pt x="17375" y="1"/>
                      <a:pt x="134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19"/>
              <p:cNvSpPr/>
              <p:nvPr/>
            </p:nvSpPr>
            <p:spPr>
              <a:xfrm>
                <a:off x="3029275" y="1578900"/>
                <a:ext cx="971475" cy="730575"/>
              </a:xfrm>
              <a:custGeom>
                <a:avLst/>
                <a:gdLst/>
                <a:ahLst/>
                <a:cxnLst/>
                <a:rect l="l" t="t" r="r" b="b"/>
                <a:pathLst>
                  <a:path w="38859" h="29223" extrusionOk="0">
                    <a:moveTo>
                      <a:pt x="15210" y="1"/>
                    </a:moveTo>
                    <a:cubicBezTo>
                      <a:pt x="9319" y="1"/>
                      <a:pt x="3114" y="6346"/>
                      <a:pt x="1124" y="11162"/>
                    </a:cubicBezTo>
                    <a:cubicBezTo>
                      <a:pt x="444" y="12789"/>
                      <a:pt x="1" y="14711"/>
                      <a:pt x="799" y="16278"/>
                    </a:cubicBezTo>
                    <a:cubicBezTo>
                      <a:pt x="1391" y="17284"/>
                      <a:pt x="2278" y="18082"/>
                      <a:pt x="3342" y="18526"/>
                    </a:cubicBezTo>
                    <a:cubicBezTo>
                      <a:pt x="7926" y="20684"/>
                      <a:pt x="13752" y="18614"/>
                      <a:pt x="18158" y="21098"/>
                    </a:cubicBezTo>
                    <a:cubicBezTo>
                      <a:pt x="19785" y="21986"/>
                      <a:pt x="21056" y="23435"/>
                      <a:pt x="22476" y="24647"/>
                    </a:cubicBezTo>
                    <a:cubicBezTo>
                      <a:pt x="25935" y="27608"/>
                      <a:pt x="30323" y="29223"/>
                      <a:pt x="34857" y="29223"/>
                    </a:cubicBezTo>
                    <a:cubicBezTo>
                      <a:pt x="35440" y="29223"/>
                      <a:pt x="36025" y="29196"/>
                      <a:pt x="36611" y="29142"/>
                    </a:cubicBezTo>
                    <a:cubicBezTo>
                      <a:pt x="37114" y="29142"/>
                      <a:pt x="37617" y="28965"/>
                      <a:pt x="38060" y="28699"/>
                    </a:cubicBezTo>
                    <a:cubicBezTo>
                      <a:pt x="38593" y="28255"/>
                      <a:pt x="38740" y="27516"/>
                      <a:pt x="38800" y="26835"/>
                    </a:cubicBezTo>
                    <a:cubicBezTo>
                      <a:pt x="38829" y="26569"/>
                      <a:pt x="38859" y="26303"/>
                      <a:pt x="38859" y="26037"/>
                    </a:cubicBezTo>
                    <a:cubicBezTo>
                      <a:pt x="34600" y="23671"/>
                      <a:pt x="30401" y="21335"/>
                      <a:pt x="27207" y="17727"/>
                    </a:cubicBezTo>
                    <a:cubicBezTo>
                      <a:pt x="23363" y="13321"/>
                      <a:pt x="21677" y="7909"/>
                      <a:pt x="20908" y="2083"/>
                    </a:cubicBezTo>
                    <a:cubicBezTo>
                      <a:pt x="19844" y="1344"/>
                      <a:pt x="18690" y="753"/>
                      <a:pt x="17478" y="339"/>
                    </a:cubicBezTo>
                    <a:cubicBezTo>
                      <a:pt x="16734" y="108"/>
                      <a:pt x="15975" y="1"/>
                      <a:pt x="152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19"/>
              <p:cNvSpPr/>
              <p:nvPr/>
            </p:nvSpPr>
            <p:spPr>
              <a:xfrm>
                <a:off x="375175" y="1847600"/>
                <a:ext cx="487950" cy="1146975"/>
              </a:xfrm>
              <a:custGeom>
                <a:avLst/>
                <a:gdLst/>
                <a:ahLst/>
                <a:cxnLst/>
                <a:rect l="l" t="t" r="r" b="b"/>
                <a:pathLst>
                  <a:path w="19518" h="45879" extrusionOk="0">
                    <a:moveTo>
                      <a:pt x="5737" y="0"/>
                    </a:moveTo>
                    <a:cubicBezTo>
                      <a:pt x="4850" y="2366"/>
                      <a:pt x="4052" y="4791"/>
                      <a:pt x="3401" y="7245"/>
                    </a:cubicBezTo>
                    <a:cubicBezTo>
                      <a:pt x="0" y="19873"/>
                      <a:pt x="296" y="33772"/>
                      <a:pt x="5915" y="45601"/>
                    </a:cubicBezTo>
                    <a:cubicBezTo>
                      <a:pt x="6860" y="45777"/>
                      <a:pt x="7809" y="45879"/>
                      <a:pt x="8745" y="45879"/>
                    </a:cubicBezTo>
                    <a:cubicBezTo>
                      <a:pt x="10329" y="45879"/>
                      <a:pt x="11877" y="45586"/>
                      <a:pt x="13308" y="44861"/>
                    </a:cubicBezTo>
                    <a:cubicBezTo>
                      <a:pt x="18453" y="42259"/>
                      <a:pt x="19518" y="34807"/>
                      <a:pt x="16827" y="29691"/>
                    </a:cubicBezTo>
                    <a:cubicBezTo>
                      <a:pt x="15585" y="27325"/>
                      <a:pt x="13692" y="25196"/>
                      <a:pt x="13308" y="22564"/>
                    </a:cubicBezTo>
                    <a:cubicBezTo>
                      <a:pt x="12627" y="17625"/>
                      <a:pt x="17566" y="12953"/>
                      <a:pt x="16235" y="8162"/>
                    </a:cubicBezTo>
                    <a:cubicBezTo>
                      <a:pt x="15821" y="6654"/>
                      <a:pt x="14757" y="5087"/>
                      <a:pt x="13367" y="3726"/>
                    </a:cubicBezTo>
                    <a:cubicBezTo>
                      <a:pt x="11267" y="1686"/>
                      <a:pt x="8399" y="178"/>
                      <a:pt x="573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1" name="Google Shape;221;p19"/>
            <p:cNvSpPr/>
            <p:nvPr/>
          </p:nvSpPr>
          <p:spPr>
            <a:xfrm rot="7625530" flipH="1">
              <a:off x="6865436" y="3769068"/>
              <a:ext cx="1769117" cy="786365"/>
            </a:xfrm>
            <a:custGeom>
              <a:avLst/>
              <a:gdLst/>
              <a:ahLst/>
              <a:cxnLst/>
              <a:rect l="l" t="t" r="r" b="b"/>
              <a:pathLst>
                <a:path w="47494" h="21112" extrusionOk="0">
                  <a:moveTo>
                    <a:pt x="13488" y="1"/>
                  </a:moveTo>
                  <a:cubicBezTo>
                    <a:pt x="9425" y="1"/>
                    <a:pt x="5544" y="780"/>
                    <a:pt x="2130" y="3969"/>
                  </a:cubicBezTo>
                  <a:cubicBezTo>
                    <a:pt x="1242" y="4798"/>
                    <a:pt x="414" y="5833"/>
                    <a:pt x="296" y="7045"/>
                  </a:cubicBezTo>
                  <a:cubicBezTo>
                    <a:pt x="0" y="9884"/>
                    <a:pt x="3460" y="11481"/>
                    <a:pt x="6299" y="11777"/>
                  </a:cubicBezTo>
                  <a:cubicBezTo>
                    <a:pt x="7760" y="11919"/>
                    <a:pt x="9261" y="11945"/>
                    <a:pt x="10769" y="11945"/>
                  </a:cubicBezTo>
                  <a:cubicBezTo>
                    <a:pt x="11616" y="11945"/>
                    <a:pt x="12465" y="11937"/>
                    <a:pt x="13311" y="11937"/>
                  </a:cubicBezTo>
                  <a:cubicBezTo>
                    <a:pt x="17521" y="11937"/>
                    <a:pt x="21651" y="12137"/>
                    <a:pt x="24989" y="14527"/>
                  </a:cubicBezTo>
                  <a:cubicBezTo>
                    <a:pt x="26409" y="15562"/>
                    <a:pt x="27591" y="16922"/>
                    <a:pt x="28922" y="18046"/>
                  </a:cubicBezTo>
                  <a:cubicBezTo>
                    <a:pt x="31164" y="19927"/>
                    <a:pt x="34057" y="21112"/>
                    <a:pt x="36955" y="21112"/>
                  </a:cubicBezTo>
                  <a:cubicBezTo>
                    <a:pt x="37383" y="21112"/>
                    <a:pt x="37811" y="21086"/>
                    <a:pt x="38237" y="21033"/>
                  </a:cubicBezTo>
                  <a:cubicBezTo>
                    <a:pt x="41579" y="20619"/>
                    <a:pt x="44714" y="18401"/>
                    <a:pt x="45867" y="15266"/>
                  </a:cubicBezTo>
                  <a:cubicBezTo>
                    <a:pt x="47494" y="10830"/>
                    <a:pt x="44862" y="5714"/>
                    <a:pt x="40869" y="3230"/>
                  </a:cubicBezTo>
                  <a:cubicBezTo>
                    <a:pt x="37623" y="1186"/>
                    <a:pt x="33751" y="570"/>
                    <a:pt x="29889" y="570"/>
                  </a:cubicBezTo>
                  <a:cubicBezTo>
                    <a:pt x="29002" y="570"/>
                    <a:pt x="28115" y="602"/>
                    <a:pt x="27237" y="657"/>
                  </a:cubicBezTo>
                  <a:cubicBezTo>
                    <a:pt x="26626" y="697"/>
                    <a:pt x="26013" y="714"/>
                    <a:pt x="25398" y="714"/>
                  </a:cubicBezTo>
                  <a:cubicBezTo>
                    <a:pt x="21428" y="714"/>
                    <a:pt x="17375" y="1"/>
                    <a:pt x="134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2" name="Google Shape;222;p19"/>
          <p:cNvGrpSpPr/>
          <p:nvPr/>
        </p:nvGrpSpPr>
        <p:grpSpPr>
          <a:xfrm rot="2700000" flipH="1">
            <a:off x="-275050" y="-1561386"/>
            <a:ext cx="2726350" cy="4690004"/>
            <a:chOff x="7706147" y="1873398"/>
            <a:chExt cx="2107599" cy="3625597"/>
          </a:xfrm>
        </p:grpSpPr>
        <p:sp>
          <p:nvSpPr>
            <p:cNvPr id="223" name="Google Shape;223;p19"/>
            <p:cNvSpPr/>
            <p:nvPr/>
          </p:nvSpPr>
          <p:spPr>
            <a:xfrm rot="10800000">
              <a:off x="7706147" y="1873398"/>
              <a:ext cx="2107599" cy="3625597"/>
            </a:xfrm>
            <a:custGeom>
              <a:avLst/>
              <a:gdLst/>
              <a:ahLst/>
              <a:cxnLst/>
              <a:rect l="l" t="t" r="r" b="b"/>
              <a:pathLst>
                <a:path w="55975" h="96291" extrusionOk="0">
                  <a:moveTo>
                    <a:pt x="43903" y="1"/>
                  </a:moveTo>
                  <a:cubicBezTo>
                    <a:pt x="41463" y="1"/>
                    <a:pt x="38997" y="546"/>
                    <a:pt x="36674" y="1347"/>
                  </a:cubicBezTo>
                  <a:cubicBezTo>
                    <a:pt x="33141" y="2568"/>
                    <a:pt x="29836" y="4375"/>
                    <a:pt x="26384" y="5841"/>
                  </a:cubicBezTo>
                  <a:cubicBezTo>
                    <a:pt x="21544" y="7900"/>
                    <a:pt x="16295" y="9290"/>
                    <a:pt x="11069" y="9290"/>
                  </a:cubicBezTo>
                  <a:cubicBezTo>
                    <a:pt x="9334" y="9290"/>
                    <a:pt x="7601" y="9136"/>
                    <a:pt x="5886" y="8804"/>
                  </a:cubicBezTo>
                  <a:cubicBezTo>
                    <a:pt x="3843" y="8405"/>
                    <a:pt x="1865" y="7737"/>
                    <a:pt x="0" y="6809"/>
                  </a:cubicBezTo>
                  <a:lnTo>
                    <a:pt x="0" y="96290"/>
                  </a:lnTo>
                  <a:lnTo>
                    <a:pt x="47761" y="96290"/>
                  </a:lnTo>
                  <a:cubicBezTo>
                    <a:pt x="47810" y="94939"/>
                    <a:pt x="46931" y="93539"/>
                    <a:pt x="45791" y="92700"/>
                  </a:cubicBezTo>
                  <a:cubicBezTo>
                    <a:pt x="44399" y="91666"/>
                    <a:pt x="42681" y="91194"/>
                    <a:pt x="41102" y="90486"/>
                  </a:cubicBezTo>
                  <a:cubicBezTo>
                    <a:pt x="35208" y="87832"/>
                    <a:pt x="31276" y="81336"/>
                    <a:pt x="31667" y="74880"/>
                  </a:cubicBezTo>
                  <a:cubicBezTo>
                    <a:pt x="31911" y="70859"/>
                    <a:pt x="33645" y="67098"/>
                    <a:pt x="34997" y="63296"/>
                  </a:cubicBezTo>
                  <a:cubicBezTo>
                    <a:pt x="36356" y="59503"/>
                    <a:pt x="37333" y="55302"/>
                    <a:pt x="36063" y="51476"/>
                  </a:cubicBezTo>
                  <a:lnTo>
                    <a:pt x="35982" y="51248"/>
                  </a:lnTo>
                  <a:cubicBezTo>
                    <a:pt x="35786" y="50703"/>
                    <a:pt x="35550" y="50174"/>
                    <a:pt x="35282" y="49661"/>
                  </a:cubicBezTo>
                  <a:cubicBezTo>
                    <a:pt x="35216" y="49531"/>
                    <a:pt x="35143" y="49401"/>
                    <a:pt x="35070" y="49270"/>
                  </a:cubicBezTo>
                  <a:cubicBezTo>
                    <a:pt x="34231" y="47772"/>
                    <a:pt x="33141" y="46372"/>
                    <a:pt x="32058" y="44988"/>
                  </a:cubicBezTo>
                  <a:cubicBezTo>
                    <a:pt x="31968" y="44874"/>
                    <a:pt x="31879" y="44760"/>
                    <a:pt x="31797" y="44647"/>
                  </a:cubicBezTo>
                  <a:cubicBezTo>
                    <a:pt x="31578" y="44370"/>
                    <a:pt x="31358" y="44085"/>
                    <a:pt x="31146" y="43808"/>
                  </a:cubicBezTo>
                  <a:cubicBezTo>
                    <a:pt x="31032" y="43645"/>
                    <a:pt x="30910" y="43491"/>
                    <a:pt x="30796" y="43328"/>
                  </a:cubicBezTo>
                  <a:cubicBezTo>
                    <a:pt x="30039" y="42294"/>
                    <a:pt x="29347" y="41244"/>
                    <a:pt x="28826" y="40129"/>
                  </a:cubicBezTo>
                  <a:cubicBezTo>
                    <a:pt x="28753" y="39958"/>
                    <a:pt x="28671" y="39795"/>
                    <a:pt x="28606" y="39624"/>
                  </a:cubicBezTo>
                  <a:cubicBezTo>
                    <a:pt x="28403" y="39135"/>
                    <a:pt x="28240" y="38631"/>
                    <a:pt x="28118" y="38118"/>
                  </a:cubicBezTo>
                  <a:cubicBezTo>
                    <a:pt x="28020" y="37727"/>
                    <a:pt x="27955" y="37320"/>
                    <a:pt x="27914" y="36913"/>
                  </a:cubicBezTo>
                  <a:cubicBezTo>
                    <a:pt x="27898" y="36693"/>
                    <a:pt x="27890" y="36465"/>
                    <a:pt x="27890" y="36254"/>
                  </a:cubicBezTo>
                  <a:cubicBezTo>
                    <a:pt x="27833" y="31776"/>
                    <a:pt x="31399" y="27853"/>
                    <a:pt x="35363" y="25614"/>
                  </a:cubicBezTo>
                  <a:cubicBezTo>
                    <a:pt x="39507" y="23261"/>
                    <a:pt x="44269" y="22113"/>
                    <a:pt x="48363" y="19655"/>
                  </a:cubicBezTo>
                  <a:cubicBezTo>
                    <a:pt x="52450" y="17205"/>
                    <a:pt x="55975" y="12760"/>
                    <a:pt x="55185" y="8055"/>
                  </a:cubicBezTo>
                  <a:cubicBezTo>
                    <a:pt x="54558" y="4359"/>
                    <a:pt x="51302" y="1485"/>
                    <a:pt x="47696" y="492"/>
                  </a:cubicBezTo>
                  <a:cubicBezTo>
                    <a:pt x="46455" y="151"/>
                    <a:pt x="45183" y="1"/>
                    <a:pt x="43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9"/>
            <p:cNvSpPr/>
            <p:nvPr/>
          </p:nvSpPr>
          <p:spPr>
            <a:xfrm rot="10800000">
              <a:off x="9270270" y="4328857"/>
              <a:ext cx="543476" cy="674846"/>
            </a:xfrm>
            <a:custGeom>
              <a:avLst/>
              <a:gdLst/>
              <a:ahLst/>
              <a:cxnLst/>
              <a:rect l="l" t="t" r="r" b="b"/>
              <a:pathLst>
                <a:path w="14434" h="17923" extrusionOk="0">
                  <a:moveTo>
                    <a:pt x="2420" y="0"/>
                  </a:moveTo>
                  <a:cubicBezTo>
                    <a:pt x="1805" y="0"/>
                    <a:pt x="1192" y="47"/>
                    <a:pt x="586" y="151"/>
                  </a:cubicBezTo>
                  <a:cubicBezTo>
                    <a:pt x="383" y="184"/>
                    <a:pt x="196" y="225"/>
                    <a:pt x="0" y="282"/>
                  </a:cubicBezTo>
                  <a:lnTo>
                    <a:pt x="0" y="17922"/>
                  </a:lnTo>
                  <a:cubicBezTo>
                    <a:pt x="554" y="17369"/>
                    <a:pt x="977" y="16644"/>
                    <a:pt x="1311" y="15928"/>
                  </a:cubicBezTo>
                  <a:cubicBezTo>
                    <a:pt x="1922" y="14625"/>
                    <a:pt x="2467" y="13184"/>
                    <a:pt x="3647" y="12370"/>
                  </a:cubicBezTo>
                  <a:cubicBezTo>
                    <a:pt x="4553" y="11750"/>
                    <a:pt x="5623" y="11623"/>
                    <a:pt x="6739" y="11623"/>
                  </a:cubicBezTo>
                  <a:cubicBezTo>
                    <a:pt x="7520" y="11623"/>
                    <a:pt x="8324" y="11685"/>
                    <a:pt x="9108" y="11685"/>
                  </a:cubicBezTo>
                  <a:cubicBezTo>
                    <a:pt x="10145" y="11685"/>
                    <a:pt x="11149" y="11576"/>
                    <a:pt x="12024" y="11068"/>
                  </a:cubicBezTo>
                  <a:cubicBezTo>
                    <a:pt x="14246" y="9782"/>
                    <a:pt x="14434" y="6387"/>
                    <a:pt x="12960" y="4279"/>
                  </a:cubicBezTo>
                  <a:cubicBezTo>
                    <a:pt x="11495" y="2170"/>
                    <a:pt x="8922" y="1128"/>
                    <a:pt x="6423" y="534"/>
                  </a:cubicBezTo>
                  <a:cubicBezTo>
                    <a:pt x="5116" y="221"/>
                    <a:pt x="3763" y="0"/>
                    <a:pt x="2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9"/>
            <p:cNvSpPr/>
            <p:nvPr/>
          </p:nvSpPr>
          <p:spPr>
            <a:xfrm rot="10800000">
              <a:off x="8091686" y="4695222"/>
              <a:ext cx="724020" cy="592650"/>
            </a:xfrm>
            <a:custGeom>
              <a:avLst/>
              <a:gdLst/>
              <a:ahLst/>
              <a:cxnLst/>
              <a:rect l="l" t="t" r="r" b="b"/>
              <a:pathLst>
                <a:path w="19229" h="15740" extrusionOk="0">
                  <a:moveTo>
                    <a:pt x="9841" y="0"/>
                  </a:moveTo>
                  <a:cubicBezTo>
                    <a:pt x="9447" y="0"/>
                    <a:pt x="8949" y="157"/>
                    <a:pt x="8230" y="559"/>
                  </a:cubicBezTo>
                  <a:cubicBezTo>
                    <a:pt x="6692" y="1422"/>
                    <a:pt x="6016" y="2016"/>
                    <a:pt x="4225" y="2293"/>
                  </a:cubicBezTo>
                  <a:cubicBezTo>
                    <a:pt x="2752" y="2513"/>
                    <a:pt x="1767" y="2464"/>
                    <a:pt x="1042" y="4019"/>
                  </a:cubicBezTo>
                  <a:cubicBezTo>
                    <a:pt x="0" y="6282"/>
                    <a:pt x="2003" y="7698"/>
                    <a:pt x="2247" y="9807"/>
                  </a:cubicBezTo>
                  <a:cubicBezTo>
                    <a:pt x="2450" y="11565"/>
                    <a:pt x="1132" y="13576"/>
                    <a:pt x="2222" y="14976"/>
                  </a:cubicBezTo>
                  <a:cubicBezTo>
                    <a:pt x="2647" y="15522"/>
                    <a:pt x="3280" y="15740"/>
                    <a:pt x="3966" y="15740"/>
                  </a:cubicBezTo>
                  <a:cubicBezTo>
                    <a:pt x="4751" y="15740"/>
                    <a:pt x="5606" y="15454"/>
                    <a:pt x="6293" y="15049"/>
                  </a:cubicBezTo>
                  <a:cubicBezTo>
                    <a:pt x="7571" y="14292"/>
                    <a:pt x="8776" y="13201"/>
                    <a:pt x="10265" y="13169"/>
                  </a:cubicBezTo>
                  <a:cubicBezTo>
                    <a:pt x="10288" y="13168"/>
                    <a:pt x="10310" y="13168"/>
                    <a:pt x="10332" y="13168"/>
                  </a:cubicBezTo>
                  <a:cubicBezTo>
                    <a:pt x="11506" y="13168"/>
                    <a:pt x="12688" y="13827"/>
                    <a:pt x="13817" y="13827"/>
                  </a:cubicBezTo>
                  <a:cubicBezTo>
                    <a:pt x="14108" y="13827"/>
                    <a:pt x="14395" y="13784"/>
                    <a:pt x="14677" y="13674"/>
                  </a:cubicBezTo>
                  <a:cubicBezTo>
                    <a:pt x="15744" y="13258"/>
                    <a:pt x="16257" y="12037"/>
                    <a:pt x="16411" y="10906"/>
                  </a:cubicBezTo>
                  <a:cubicBezTo>
                    <a:pt x="16566" y="9766"/>
                    <a:pt x="16468" y="8594"/>
                    <a:pt x="16818" y="7503"/>
                  </a:cubicBezTo>
                  <a:cubicBezTo>
                    <a:pt x="17225" y="6241"/>
                    <a:pt x="18194" y="5232"/>
                    <a:pt x="18707" y="4011"/>
                  </a:cubicBezTo>
                  <a:cubicBezTo>
                    <a:pt x="19228" y="2790"/>
                    <a:pt x="19057" y="1048"/>
                    <a:pt x="17828" y="559"/>
                  </a:cubicBezTo>
                  <a:cubicBezTo>
                    <a:pt x="17609" y="473"/>
                    <a:pt x="17388" y="437"/>
                    <a:pt x="17166" y="437"/>
                  </a:cubicBezTo>
                  <a:cubicBezTo>
                    <a:pt x="15887" y="437"/>
                    <a:pt x="14559" y="1648"/>
                    <a:pt x="13288" y="1648"/>
                  </a:cubicBezTo>
                  <a:cubicBezTo>
                    <a:pt x="13063" y="1648"/>
                    <a:pt x="12839" y="1610"/>
                    <a:pt x="12618" y="1520"/>
                  </a:cubicBezTo>
                  <a:cubicBezTo>
                    <a:pt x="11156" y="936"/>
                    <a:pt x="10806" y="0"/>
                    <a:pt x="98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9"/>
            <p:cNvSpPr/>
            <p:nvPr/>
          </p:nvSpPr>
          <p:spPr>
            <a:xfrm rot="10800000">
              <a:off x="8791477" y="2052294"/>
              <a:ext cx="850946" cy="553379"/>
            </a:xfrm>
            <a:custGeom>
              <a:avLst/>
              <a:gdLst/>
              <a:ahLst/>
              <a:cxnLst/>
              <a:rect l="l" t="t" r="r" b="b"/>
              <a:pathLst>
                <a:path w="22600" h="14697" extrusionOk="0">
                  <a:moveTo>
                    <a:pt x="16298" y="0"/>
                  </a:moveTo>
                  <a:cubicBezTo>
                    <a:pt x="15364" y="0"/>
                    <a:pt x="14531" y="667"/>
                    <a:pt x="13905" y="1377"/>
                  </a:cubicBezTo>
                  <a:cubicBezTo>
                    <a:pt x="13237" y="2134"/>
                    <a:pt x="12651" y="3021"/>
                    <a:pt x="11748" y="3486"/>
                  </a:cubicBezTo>
                  <a:cubicBezTo>
                    <a:pt x="10920" y="3912"/>
                    <a:pt x="10057" y="4030"/>
                    <a:pt x="9179" y="4030"/>
                  </a:cubicBezTo>
                  <a:cubicBezTo>
                    <a:pt x="8084" y="4030"/>
                    <a:pt x="6964" y="3847"/>
                    <a:pt x="5852" y="3847"/>
                  </a:cubicBezTo>
                  <a:cubicBezTo>
                    <a:pt x="4619" y="3847"/>
                    <a:pt x="3397" y="4072"/>
                    <a:pt x="2231" y="5024"/>
                  </a:cubicBezTo>
                  <a:cubicBezTo>
                    <a:pt x="50" y="6807"/>
                    <a:pt x="1" y="10625"/>
                    <a:pt x="1906" y="12676"/>
                  </a:cubicBezTo>
                  <a:cubicBezTo>
                    <a:pt x="3123" y="13998"/>
                    <a:pt x="4935" y="14633"/>
                    <a:pt x="6748" y="14633"/>
                  </a:cubicBezTo>
                  <a:cubicBezTo>
                    <a:pt x="7336" y="14633"/>
                    <a:pt x="7924" y="14566"/>
                    <a:pt x="8492" y="14435"/>
                  </a:cubicBezTo>
                  <a:cubicBezTo>
                    <a:pt x="10214" y="14043"/>
                    <a:pt x="11888" y="13128"/>
                    <a:pt x="13609" y="13128"/>
                  </a:cubicBezTo>
                  <a:cubicBezTo>
                    <a:pt x="13856" y="13128"/>
                    <a:pt x="14104" y="13147"/>
                    <a:pt x="14353" y="13189"/>
                  </a:cubicBezTo>
                  <a:cubicBezTo>
                    <a:pt x="15978" y="13460"/>
                    <a:pt x="17384" y="14697"/>
                    <a:pt x="19015" y="14697"/>
                  </a:cubicBezTo>
                  <a:cubicBezTo>
                    <a:pt x="19051" y="14697"/>
                    <a:pt x="19087" y="14696"/>
                    <a:pt x="19123" y="14695"/>
                  </a:cubicBezTo>
                  <a:cubicBezTo>
                    <a:pt x="20466" y="14646"/>
                    <a:pt x="21687" y="13661"/>
                    <a:pt x="22143" y="12399"/>
                  </a:cubicBezTo>
                  <a:cubicBezTo>
                    <a:pt x="22599" y="11138"/>
                    <a:pt x="22322" y="9672"/>
                    <a:pt x="21541" y="8581"/>
                  </a:cubicBezTo>
                  <a:cubicBezTo>
                    <a:pt x="20979" y="7800"/>
                    <a:pt x="20190" y="7189"/>
                    <a:pt x="19709" y="6351"/>
                  </a:cubicBezTo>
                  <a:cubicBezTo>
                    <a:pt x="19082" y="5252"/>
                    <a:pt x="19082" y="3925"/>
                    <a:pt x="18806" y="2688"/>
                  </a:cubicBezTo>
                  <a:cubicBezTo>
                    <a:pt x="18529" y="1459"/>
                    <a:pt x="17739" y="140"/>
                    <a:pt x="16486" y="9"/>
                  </a:cubicBezTo>
                  <a:cubicBezTo>
                    <a:pt x="16423" y="3"/>
                    <a:pt x="16360" y="0"/>
                    <a:pt x="162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9"/>
            <p:cNvSpPr/>
            <p:nvPr/>
          </p:nvSpPr>
          <p:spPr>
            <a:xfrm rot="10800000">
              <a:off x="8745805" y="2857900"/>
              <a:ext cx="924181" cy="1092073"/>
            </a:xfrm>
            <a:custGeom>
              <a:avLst/>
              <a:gdLst/>
              <a:ahLst/>
              <a:cxnLst/>
              <a:rect l="l" t="t" r="r" b="b"/>
              <a:pathLst>
                <a:path w="24545" h="29004" extrusionOk="0">
                  <a:moveTo>
                    <a:pt x="6504" y="0"/>
                  </a:moveTo>
                  <a:cubicBezTo>
                    <a:pt x="3651" y="0"/>
                    <a:pt x="1218" y="4140"/>
                    <a:pt x="513" y="6438"/>
                  </a:cubicBezTo>
                  <a:cubicBezTo>
                    <a:pt x="8" y="8058"/>
                    <a:pt x="0" y="9865"/>
                    <a:pt x="733" y="11388"/>
                  </a:cubicBezTo>
                  <a:cubicBezTo>
                    <a:pt x="1881" y="13781"/>
                    <a:pt x="4689" y="15238"/>
                    <a:pt x="5259" y="17827"/>
                  </a:cubicBezTo>
                  <a:cubicBezTo>
                    <a:pt x="5634" y="19512"/>
                    <a:pt x="4950" y="21213"/>
                    <a:pt x="4461" y="22866"/>
                  </a:cubicBezTo>
                  <a:cubicBezTo>
                    <a:pt x="3973" y="24510"/>
                    <a:pt x="3737" y="26464"/>
                    <a:pt x="4811" y="27807"/>
                  </a:cubicBezTo>
                  <a:cubicBezTo>
                    <a:pt x="5473" y="28629"/>
                    <a:pt x="6503" y="29003"/>
                    <a:pt x="7563" y="29003"/>
                  </a:cubicBezTo>
                  <a:cubicBezTo>
                    <a:pt x="8341" y="29003"/>
                    <a:pt x="9134" y="28801"/>
                    <a:pt x="9810" y="28426"/>
                  </a:cubicBezTo>
                  <a:cubicBezTo>
                    <a:pt x="11405" y="27538"/>
                    <a:pt x="12455" y="25918"/>
                    <a:pt x="13269" y="24290"/>
                  </a:cubicBezTo>
                  <a:cubicBezTo>
                    <a:pt x="14083" y="22654"/>
                    <a:pt x="14759" y="20920"/>
                    <a:pt x="15891" y="19487"/>
                  </a:cubicBezTo>
                  <a:cubicBezTo>
                    <a:pt x="17071" y="17990"/>
                    <a:pt x="18683" y="16915"/>
                    <a:pt x="20189" y="15743"/>
                  </a:cubicBezTo>
                  <a:cubicBezTo>
                    <a:pt x="21695" y="14571"/>
                    <a:pt x="23160" y="13227"/>
                    <a:pt x="23852" y="11453"/>
                  </a:cubicBezTo>
                  <a:cubicBezTo>
                    <a:pt x="24544" y="9670"/>
                    <a:pt x="24235" y="7382"/>
                    <a:pt x="22696" y="6267"/>
                  </a:cubicBezTo>
                  <a:cubicBezTo>
                    <a:pt x="21166" y="5160"/>
                    <a:pt x="19074" y="5526"/>
                    <a:pt x="17201" y="5339"/>
                  </a:cubicBezTo>
                  <a:cubicBezTo>
                    <a:pt x="15402" y="5152"/>
                    <a:pt x="13733" y="4411"/>
                    <a:pt x="12211" y="3467"/>
                  </a:cubicBezTo>
                  <a:cubicBezTo>
                    <a:pt x="10689" y="2523"/>
                    <a:pt x="9386" y="1008"/>
                    <a:pt x="7758" y="276"/>
                  </a:cubicBezTo>
                  <a:cubicBezTo>
                    <a:pt x="7334" y="86"/>
                    <a:pt x="6914" y="0"/>
                    <a:pt x="65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8" name="Google Shape;228;p19"/>
          <p:cNvSpPr/>
          <p:nvPr/>
        </p:nvSpPr>
        <p:spPr>
          <a:xfrm>
            <a:off x="1443525" y="2561550"/>
            <a:ext cx="384329" cy="393895"/>
          </a:xfrm>
          <a:custGeom>
            <a:avLst/>
            <a:gdLst/>
            <a:ahLst/>
            <a:cxnLst/>
            <a:rect l="l" t="t" r="r" b="b"/>
            <a:pathLst>
              <a:path w="7498" h="7685" extrusionOk="0">
                <a:moveTo>
                  <a:pt x="3968" y="0"/>
                </a:moveTo>
                <a:cubicBezTo>
                  <a:pt x="3959" y="0"/>
                  <a:pt x="3950" y="1"/>
                  <a:pt x="3940" y="1"/>
                </a:cubicBezTo>
                <a:cubicBezTo>
                  <a:pt x="3899" y="1"/>
                  <a:pt x="3867" y="1"/>
                  <a:pt x="3834" y="9"/>
                </a:cubicBezTo>
                <a:cubicBezTo>
                  <a:pt x="3745" y="17"/>
                  <a:pt x="3663" y="33"/>
                  <a:pt x="3582" y="58"/>
                </a:cubicBezTo>
                <a:cubicBezTo>
                  <a:pt x="3541" y="74"/>
                  <a:pt x="3501" y="90"/>
                  <a:pt x="3468" y="107"/>
                </a:cubicBezTo>
                <a:cubicBezTo>
                  <a:pt x="3305" y="180"/>
                  <a:pt x="3199" y="286"/>
                  <a:pt x="3208" y="400"/>
                </a:cubicBezTo>
                <a:cubicBezTo>
                  <a:pt x="3208" y="579"/>
                  <a:pt x="3427" y="717"/>
                  <a:pt x="3729" y="758"/>
                </a:cubicBezTo>
                <a:lnTo>
                  <a:pt x="3745" y="1523"/>
                </a:lnTo>
                <a:cubicBezTo>
                  <a:pt x="3668" y="1515"/>
                  <a:pt x="3590" y="1512"/>
                  <a:pt x="3514" y="1512"/>
                </a:cubicBezTo>
                <a:cubicBezTo>
                  <a:pt x="2925" y="1512"/>
                  <a:pt x="2351" y="1729"/>
                  <a:pt x="1905" y="2125"/>
                </a:cubicBezTo>
                <a:lnTo>
                  <a:pt x="1156" y="1645"/>
                </a:lnTo>
                <a:cubicBezTo>
                  <a:pt x="1246" y="1458"/>
                  <a:pt x="1238" y="1279"/>
                  <a:pt x="1140" y="1214"/>
                </a:cubicBezTo>
                <a:cubicBezTo>
                  <a:pt x="1110" y="1200"/>
                  <a:pt x="1078" y="1194"/>
                  <a:pt x="1047" y="1194"/>
                </a:cubicBezTo>
                <a:cubicBezTo>
                  <a:pt x="983" y="1194"/>
                  <a:pt x="920" y="1219"/>
                  <a:pt x="871" y="1263"/>
                </a:cubicBezTo>
                <a:cubicBezTo>
                  <a:pt x="855" y="1271"/>
                  <a:pt x="830" y="1295"/>
                  <a:pt x="806" y="1311"/>
                </a:cubicBezTo>
                <a:cubicBezTo>
                  <a:pt x="765" y="1352"/>
                  <a:pt x="725" y="1393"/>
                  <a:pt x="692" y="1442"/>
                </a:cubicBezTo>
                <a:cubicBezTo>
                  <a:pt x="676" y="1458"/>
                  <a:pt x="660" y="1482"/>
                  <a:pt x="651" y="1499"/>
                </a:cubicBezTo>
                <a:cubicBezTo>
                  <a:pt x="497" y="1735"/>
                  <a:pt x="472" y="1987"/>
                  <a:pt x="594" y="2068"/>
                </a:cubicBezTo>
                <a:cubicBezTo>
                  <a:pt x="621" y="2085"/>
                  <a:pt x="650" y="2092"/>
                  <a:pt x="681" y="2092"/>
                </a:cubicBezTo>
                <a:cubicBezTo>
                  <a:pt x="776" y="2092"/>
                  <a:pt x="891" y="2022"/>
                  <a:pt x="1001" y="1906"/>
                </a:cubicBezTo>
                <a:lnTo>
                  <a:pt x="1693" y="2345"/>
                </a:lnTo>
                <a:cubicBezTo>
                  <a:pt x="1156" y="2964"/>
                  <a:pt x="969" y="3811"/>
                  <a:pt x="1205" y="4600"/>
                </a:cubicBezTo>
                <a:cubicBezTo>
                  <a:pt x="1205" y="4608"/>
                  <a:pt x="1205" y="4616"/>
                  <a:pt x="1213" y="4625"/>
                </a:cubicBezTo>
                <a:cubicBezTo>
                  <a:pt x="1221" y="4673"/>
                  <a:pt x="1238" y="4722"/>
                  <a:pt x="1254" y="4763"/>
                </a:cubicBezTo>
                <a:lnTo>
                  <a:pt x="489" y="5113"/>
                </a:lnTo>
                <a:cubicBezTo>
                  <a:pt x="402" y="4973"/>
                  <a:pt x="289" y="4888"/>
                  <a:pt x="197" y="4888"/>
                </a:cubicBezTo>
                <a:cubicBezTo>
                  <a:pt x="176" y="4888"/>
                  <a:pt x="156" y="4892"/>
                  <a:pt x="139" y="4901"/>
                </a:cubicBezTo>
                <a:cubicBezTo>
                  <a:pt x="8" y="4958"/>
                  <a:pt x="0" y="5194"/>
                  <a:pt x="106" y="5439"/>
                </a:cubicBezTo>
                <a:cubicBezTo>
                  <a:pt x="114" y="5463"/>
                  <a:pt x="122" y="5479"/>
                  <a:pt x="139" y="5496"/>
                </a:cubicBezTo>
                <a:cubicBezTo>
                  <a:pt x="163" y="5544"/>
                  <a:pt x="196" y="5593"/>
                  <a:pt x="228" y="5642"/>
                </a:cubicBezTo>
                <a:cubicBezTo>
                  <a:pt x="244" y="5658"/>
                  <a:pt x="269" y="5675"/>
                  <a:pt x="285" y="5699"/>
                </a:cubicBezTo>
                <a:cubicBezTo>
                  <a:pt x="329" y="5750"/>
                  <a:pt x="398" y="5780"/>
                  <a:pt x="468" y="5780"/>
                </a:cubicBezTo>
                <a:cubicBezTo>
                  <a:pt x="489" y="5780"/>
                  <a:pt x="509" y="5778"/>
                  <a:pt x="529" y="5772"/>
                </a:cubicBezTo>
                <a:cubicBezTo>
                  <a:pt x="627" y="5732"/>
                  <a:pt x="660" y="5561"/>
                  <a:pt x="603" y="5365"/>
                </a:cubicBezTo>
                <a:lnTo>
                  <a:pt x="1376" y="5023"/>
                </a:lnTo>
                <a:lnTo>
                  <a:pt x="1376" y="5032"/>
                </a:lnTo>
                <a:cubicBezTo>
                  <a:pt x="1408" y="5089"/>
                  <a:pt x="1441" y="5146"/>
                  <a:pt x="1482" y="5203"/>
                </a:cubicBezTo>
                <a:cubicBezTo>
                  <a:pt x="1490" y="5219"/>
                  <a:pt x="1498" y="5235"/>
                  <a:pt x="1514" y="5251"/>
                </a:cubicBezTo>
                <a:cubicBezTo>
                  <a:pt x="1539" y="5300"/>
                  <a:pt x="1571" y="5349"/>
                  <a:pt x="1612" y="5390"/>
                </a:cubicBezTo>
                <a:lnTo>
                  <a:pt x="1636" y="5422"/>
                </a:lnTo>
                <a:cubicBezTo>
                  <a:pt x="1677" y="5479"/>
                  <a:pt x="1718" y="5528"/>
                  <a:pt x="1767" y="5577"/>
                </a:cubicBezTo>
                <a:lnTo>
                  <a:pt x="1807" y="5610"/>
                </a:lnTo>
                <a:cubicBezTo>
                  <a:pt x="1840" y="5650"/>
                  <a:pt x="1881" y="5691"/>
                  <a:pt x="1921" y="5724"/>
                </a:cubicBezTo>
                <a:cubicBezTo>
                  <a:pt x="1938" y="5740"/>
                  <a:pt x="1946" y="5748"/>
                  <a:pt x="1962" y="5756"/>
                </a:cubicBezTo>
                <a:cubicBezTo>
                  <a:pt x="2011" y="5805"/>
                  <a:pt x="2068" y="5846"/>
                  <a:pt x="2125" y="5886"/>
                </a:cubicBezTo>
                <a:lnTo>
                  <a:pt x="2157" y="5911"/>
                </a:lnTo>
                <a:cubicBezTo>
                  <a:pt x="2206" y="5943"/>
                  <a:pt x="2255" y="5968"/>
                  <a:pt x="2304" y="6000"/>
                </a:cubicBezTo>
                <a:lnTo>
                  <a:pt x="2353" y="6025"/>
                </a:lnTo>
                <a:lnTo>
                  <a:pt x="2450" y="6074"/>
                </a:lnTo>
                <a:lnTo>
                  <a:pt x="2231" y="6847"/>
                </a:lnTo>
                <a:cubicBezTo>
                  <a:pt x="2187" y="6842"/>
                  <a:pt x="2144" y="6840"/>
                  <a:pt x="2103" y="6840"/>
                </a:cubicBezTo>
                <a:cubicBezTo>
                  <a:pt x="1861" y="6840"/>
                  <a:pt x="1671" y="6921"/>
                  <a:pt x="1636" y="7067"/>
                </a:cubicBezTo>
                <a:cubicBezTo>
                  <a:pt x="1604" y="7181"/>
                  <a:pt x="1677" y="7311"/>
                  <a:pt x="1807" y="7417"/>
                </a:cubicBezTo>
                <a:cubicBezTo>
                  <a:pt x="1840" y="7441"/>
                  <a:pt x="1881" y="7466"/>
                  <a:pt x="1913" y="7490"/>
                </a:cubicBezTo>
                <a:cubicBezTo>
                  <a:pt x="1986" y="7531"/>
                  <a:pt x="2068" y="7571"/>
                  <a:pt x="2149" y="7604"/>
                </a:cubicBezTo>
                <a:cubicBezTo>
                  <a:pt x="2182" y="7612"/>
                  <a:pt x="2214" y="7620"/>
                  <a:pt x="2255" y="7637"/>
                </a:cubicBezTo>
                <a:cubicBezTo>
                  <a:pt x="2375" y="7669"/>
                  <a:pt x="2493" y="7685"/>
                  <a:pt x="2601" y="7685"/>
                </a:cubicBezTo>
                <a:cubicBezTo>
                  <a:pt x="2845" y="7685"/>
                  <a:pt x="3038" y="7604"/>
                  <a:pt x="3077" y="7457"/>
                </a:cubicBezTo>
                <a:cubicBezTo>
                  <a:pt x="3118" y="7295"/>
                  <a:pt x="2947" y="7091"/>
                  <a:pt x="2670" y="6969"/>
                </a:cubicBezTo>
                <a:lnTo>
                  <a:pt x="2874" y="6236"/>
                </a:lnTo>
                <a:cubicBezTo>
                  <a:pt x="2914" y="6245"/>
                  <a:pt x="2963" y="6261"/>
                  <a:pt x="3020" y="6269"/>
                </a:cubicBezTo>
                <a:cubicBezTo>
                  <a:pt x="3185" y="6304"/>
                  <a:pt x="3353" y="6322"/>
                  <a:pt x="3523" y="6322"/>
                </a:cubicBezTo>
                <a:cubicBezTo>
                  <a:pt x="3673" y="6322"/>
                  <a:pt x="3824" y="6308"/>
                  <a:pt x="3973" y="6277"/>
                </a:cubicBezTo>
                <a:cubicBezTo>
                  <a:pt x="4103" y="6253"/>
                  <a:pt x="4233" y="6220"/>
                  <a:pt x="4363" y="6171"/>
                </a:cubicBezTo>
                <a:cubicBezTo>
                  <a:pt x="4404" y="6155"/>
                  <a:pt x="4445" y="6139"/>
                  <a:pt x="4486" y="6114"/>
                </a:cubicBezTo>
                <a:cubicBezTo>
                  <a:pt x="4575" y="6082"/>
                  <a:pt x="4657" y="6041"/>
                  <a:pt x="4738" y="5992"/>
                </a:cubicBezTo>
                <a:lnTo>
                  <a:pt x="5332" y="6668"/>
                </a:lnTo>
                <a:cubicBezTo>
                  <a:pt x="5169" y="6863"/>
                  <a:pt x="5112" y="7067"/>
                  <a:pt x="5210" y="7173"/>
                </a:cubicBezTo>
                <a:cubicBezTo>
                  <a:pt x="5248" y="7216"/>
                  <a:pt x="5307" y="7237"/>
                  <a:pt x="5377" y="7237"/>
                </a:cubicBezTo>
                <a:cubicBezTo>
                  <a:pt x="5516" y="7237"/>
                  <a:pt x="5702" y="7156"/>
                  <a:pt x="5869" y="7010"/>
                </a:cubicBezTo>
                <a:lnTo>
                  <a:pt x="5935" y="6953"/>
                </a:lnTo>
                <a:cubicBezTo>
                  <a:pt x="5983" y="6896"/>
                  <a:pt x="6024" y="6847"/>
                  <a:pt x="6065" y="6782"/>
                </a:cubicBezTo>
                <a:cubicBezTo>
                  <a:pt x="6081" y="6757"/>
                  <a:pt x="6097" y="6725"/>
                  <a:pt x="6114" y="6700"/>
                </a:cubicBezTo>
                <a:cubicBezTo>
                  <a:pt x="6171" y="6570"/>
                  <a:pt x="6179" y="6448"/>
                  <a:pt x="6114" y="6375"/>
                </a:cubicBezTo>
                <a:cubicBezTo>
                  <a:pt x="6076" y="6331"/>
                  <a:pt x="6016" y="6309"/>
                  <a:pt x="5944" y="6309"/>
                </a:cubicBezTo>
                <a:cubicBezTo>
                  <a:pt x="5844" y="6309"/>
                  <a:pt x="5719" y="6351"/>
                  <a:pt x="5601" y="6432"/>
                </a:cubicBezTo>
                <a:lnTo>
                  <a:pt x="5031" y="5789"/>
                </a:lnTo>
                <a:cubicBezTo>
                  <a:pt x="5055" y="5772"/>
                  <a:pt x="5072" y="5748"/>
                  <a:pt x="5096" y="5732"/>
                </a:cubicBezTo>
                <a:cubicBezTo>
                  <a:pt x="5308" y="5553"/>
                  <a:pt x="5479" y="5333"/>
                  <a:pt x="5617" y="5097"/>
                </a:cubicBezTo>
                <a:cubicBezTo>
                  <a:pt x="5658" y="5032"/>
                  <a:pt x="5690" y="4958"/>
                  <a:pt x="5715" y="4885"/>
                </a:cubicBezTo>
                <a:lnTo>
                  <a:pt x="6260" y="5007"/>
                </a:lnTo>
                <a:cubicBezTo>
                  <a:pt x="6244" y="5162"/>
                  <a:pt x="6301" y="5284"/>
                  <a:pt x="6382" y="5308"/>
                </a:cubicBezTo>
                <a:cubicBezTo>
                  <a:pt x="6390" y="5310"/>
                  <a:pt x="6398" y="5311"/>
                  <a:pt x="6406" y="5311"/>
                </a:cubicBezTo>
                <a:cubicBezTo>
                  <a:pt x="6506" y="5311"/>
                  <a:pt x="6613" y="5171"/>
                  <a:pt x="6651" y="4983"/>
                </a:cubicBezTo>
                <a:cubicBezTo>
                  <a:pt x="6659" y="4958"/>
                  <a:pt x="6659" y="4942"/>
                  <a:pt x="6667" y="4926"/>
                </a:cubicBezTo>
                <a:cubicBezTo>
                  <a:pt x="6667" y="4885"/>
                  <a:pt x="6675" y="4836"/>
                  <a:pt x="6667" y="4796"/>
                </a:cubicBezTo>
                <a:cubicBezTo>
                  <a:pt x="6667" y="4771"/>
                  <a:pt x="6667" y="4747"/>
                  <a:pt x="6659" y="4730"/>
                </a:cubicBezTo>
                <a:cubicBezTo>
                  <a:pt x="6643" y="4641"/>
                  <a:pt x="6602" y="4576"/>
                  <a:pt x="6545" y="4568"/>
                </a:cubicBezTo>
                <a:cubicBezTo>
                  <a:pt x="6538" y="4566"/>
                  <a:pt x="6531" y="4566"/>
                  <a:pt x="6524" y="4566"/>
                </a:cubicBezTo>
                <a:cubicBezTo>
                  <a:pt x="6442" y="4566"/>
                  <a:pt x="6362" y="4652"/>
                  <a:pt x="6309" y="4787"/>
                </a:cubicBezTo>
                <a:lnTo>
                  <a:pt x="5804" y="4673"/>
                </a:lnTo>
                <a:cubicBezTo>
                  <a:pt x="5829" y="4592"/>
                  <a:pt x="5853" y="4511"/>
                  <a:pt x="5869" y="4421"/>
                </a:cubicBezTo>
                <a:cubicBezTo>
                  <a:pt x="5886" y="4340"/>
                  <a:pt x="5902" y="4250"/>
                  <a:pt x="5910" y="4169"/>
                </a:cubicBezTo>
                <a:lnTo>
                  <a:pt x="5910" y="4087"/>
                </a:lnTo>
                <a:cubicBezTo>
                  <a:pt x="5910" y="4030"/>
                  <a:pt x="5918" y="3965"/>
                  <a:pt x="5918" y="3908"/>
                </a:cubicBezTo>
                <a:lnTo>
                  <a:pt x="5918" y="3819"/>
                </a:lnTo>
                <a:cubicBezTo>
                  <a:pt x="5918" y="3770"/>
                  <a:pt x="5918" y="3721"/>
                  <a:pt x="5910" y="3664"/>
                </a:cubicBezTo>
                <a:cubicBezTo>
                  <a:pt x="5910" y="3631"/>
                  <a:pt x="5902" y="3599"/>
                  <a:pt x="5894" y="3566"/>
                </a:cubicBezTo>
                <a:cubicBezTo>
                  <a:pt x="5886" y="3534"/>
                  <a:pt x="5886" y="3509"/>
                  <a:pt x="5878" y="3485"/>
                </a:cubicBezTo>
                <a:lnTo>
                  <a:pt x="6724" y="3176"/>
                </a:lnTo>
                <a:cubicBezTo>
                  <a:pt x="6857" y="3407"/>
                  <a:pt x="7033" y="3554"/>
                  <a:pt x="7183" y="3554"/>
                </a:cubicBezTo>
                <a:cubicBezTo>
                  <a:pt x="7207" y="3554"/>
                  <a:pt x="7231" y="3550"/>
                  <a:pt x="7253" y="3542"/>
                </a:cubicBezTo>
                <a:cubicBezTo>
                  <a:pt x="7449" y="3485"/>
                  <a:pt x="7498" y="3110"/>
                  <a:pt x="7359" y="2728"/>
                </a:cubicBezTo>
                <a:cubicBezTo>
                  <a:pt x="7343" y="2695"/>
                  <a:pt x="7335" y="2655"/>
                  <a:pt x="7319" y="2622"/>
                </a:cubicBezTo>
                <a:cubicBezTo>
                  <a:pt x="7278" y="2541"/>
                  <a:pt x="7237" y="2467"/>
                  <a:pt x="7188" y="2394"/>
                </a:cubicBezTo>
                <a:cubicBezTo>
                  <a:pt x="7164" y="2361"/>
                  <a:pt x="7139" y="2329"/>
                  <a:pt x="7107" y="2305"/>
                </a:cubicBezTo>
                <a:cubicBezTo>
                  <a:pt x="7009" y="2200"/>
                  <a:pt x="6906" y="2138"/>
                  <a:pt x="6811" y="2138"/>
                </a:cubicBezTo>
                <a:cubicBezTo>
                  <a:pt x="6787" y="2138"/>
                  <a:pt x="6763" y="2142"/>
                  <a:pt x="6741" y="2150"/>
                </a:cubicBezTo>
                <a:cubicBezTo>
                  <a:pt x="6578" y="2215"/>
                  <a:pt x="6521" y="2467"/>
                  <a:pt x="6570" y="2760"/>
                </a:cubicBezTo>
                <a:lnTo>
                  <a:pt x="5756" y="3062"/>
                </a:lnTo>
                <a:cubicBezTo>
                  <a:pt x="5747" y="3021"/>
                  <a:pt x="5731" y="2980"/>
                  <a:pt x="5715" y="2948"/>
                </a:cubicBezTo>
                <a:lnTo>
                  <a:pt x="5674" y="2874"/>
                </a:lnTo>
                <a:cubicBezTo>
                  <a:pt x="5650" y="2817"/>
                  <a:pt x="5625" y="2769"/>
                  <a:pt x="5601" y="2720"/>
                </a:cubicBezTo>
                <a:lnTo>
                  <a:pt x="5560" y="2655"/>
                </a:lnTo>
                <a:cubicBezTo>
                  <a:pt x="5528" y="2606"/>
                  <a:pt x="5495" y="2557"/>
                  <a:pt x="5454" y="2508"/>
                </a:cubicBezTo>
                <a:cubicBezTo>
                  <a:pt x="5446" y="2500"/>
                  <a:pt x="5438" y="2484"/>
                  <a:pt x="5430" y="2467"/>
                </a:cubicBezTo>
                <a:cubicBezTo>
                  <a:pt x="5381" y="2402"/>
                  <a:pt x="5324" y="2337"/>
                  <a:pt x="5267" y="2272"/>
                </a:cubicBezTo>
                <a:lnTo>
                  <a:pt x="5650" y="1954"/>
                </a:lnTo>
                <a:cubicBezTo>
                  <a:pt x="5730" y="2024"/>
                  <a:pt x="5819" y="2068"/>
                  <a:pt x="5890" y="2068"/>
                </a:cubicBezTo>
                <a:cubicBezTo>
                  <a:pt x="5919" y="2068"/>
                  <a:pt x="5946" y="2061"/>
                  <a:pt x="5967" y="2044"/>
                </a:cubicBezTo>
                <a:cubicBezTo>
                  <a:pt x="6049" y="1971"/>
                  <a:pt x="6008" y="1784"/>
                  <a:pt x="5878" y="1621"/>
                </a:cubicBezTo>
                <a:cubicBezTo>
                  <a:pt x="5861" y="1613"/>
                  <a:pt x="5853" y="1596"/>
                  <a:pt x="5837" y="1580"/>
                </a:cubicBezTo>
                <a:cubicBezTo>
                  <a:pt x="5804" y="1547"/>
                  <a:pt x="5772" y="1523"/>
                  <a:pt x="5739" y="1499"/>
                </a:cubicBezTo>
                <a:cubicBezTo>
                  <a:pt x="5723" y="1482"/>
                  <a:pt x="5699" y="1474"/>
                  <a:pt x="5682" y="1466"/>
                </a:cubicBezTo>
                <a:cubicBezTo>
                  <a:pt x="5651" y="1444"/>
                  <a:pt x="5612" y="1431"/>
                  <a:pt x="5573" y="1431"/>
                </a:cubicBezTo>
                <a:cubicBezTo>
                  <a:pt x="5541" y="1431"/>
                  <a:pt x="5508" y="1440"/>
                  <a:pt x="5479" y="1458"/>
                </a:cubicBezTo>
                <a:cubicBezTo>
                  <a:pt x="5414" y="1515"/>
                  <a:pt x="5430" y="1645"/>
                  <a:pt x="5503" y="1784"/>
                </a:cubicBezTo>
                <a:lnTo>
                  <a:pt x="5096" y="2117"/>
                </a:lnTo>
                <a:cubicBezTo>
                  <a:pt x="4836" y="1881"/>
                  <a:pt x="4526" y="1710"/>
                  <a:pt x="4193" y="1613"/>
                </a:cubicBezTo>
                <a:lnTo>
                  <a:pt x="4176" y="750"/>
                </a:lnTo>
                <a:cubicBezTo>
                  <a:pt x="4477" y="701"/>
                  <a:pt x="4697" y="546"/>
                  <a:pt x="4689" y="375"/>
                </a:cubicBezTo>
                <a:cubicBezTo>
                  <a:pt x="4689" y="168"/>
                  <a:pt x="4363" y="0"/>
                  <a:pt x="39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7">
  <p:cSld name="TITLE_ONLY_1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0"/>
          <p:cNvSpPr/>
          <p:nvPr/>
        </p:nvSpPr>
        <p:spPr>
          <a:xfrm rot="-5400000">
            <a:off x="-666288" y="-188447"/>
            <a:ext cx="3966072" cy="3860646"/>
          </a:xfrm>
          <a:custGeom>
            <a:avLst/>
            <a:gdLst/>
            <a:ahLst/>
            <a:cxnLst/>
            <a:rect l="l" t="t" r="r" b="b"/>
            <a:pathLst>
              <a:path w="76970" h="74924" extrusionOk="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20"/>
          <p:cNvSpPr/>
          <p:nvPr/>
        </p:nvSpPr>
        <p:spPr>
          <a:xfrm>
            <a:off x="458179" y="346051"/>
            <a:ext cx="712907" cy="730677"/>
          </a:xfrm>
          <a:custGeom>
            <a:avLst/>
            <a:gdLst/>
            <a:ahLst/>
            <a:cxnLst/>
            <a:rect l="l" t="t" r="r" b="b"/>
            <a:pathLst>
              <a:path w="3452" h="3538" extrusionOk="0">
                <a:moveTo>
                  <a:pt x="1791" y="0"/>
                </a:moveTo>
                <a:cubicBezTo>
                  <a:pt x="1783" y="0"/>
                  <a:pt x="1775" y="2"/>
                  <a:pt x="1767" y="6"/>
                </a:cubicBezTo>
                <a:cubicBezTo>
                  <a:pt x="1726" y="6"/>
                  <a:pt x="1685" y="15"/>
                  <a:pt x="1653" y="23"/>
                </a:cubicBezTo>
                <a:cubicBezTo>
                  <a:pt x="1628" y="31"/>
                  <a:pt x="1612" y="39"/>
                  <a:pt x="1596" y="47"/>
                </a:cubicBezTo>
                <a:cubicBezTo>
                  <a:pt x="1523" y="80"/>
                  <a:pt x="1474" y="129"/>
                  <a:pt x="1482" y="186"/>
                </a:cubicBezTo>
                <a:cubicBezTo>
                  <a:pt x="1482" y="259"/>
                  <a:pt x="1580" y="332"/>
                  <a:pt x="1718" y="348"/>
                </a:cubicBezTo>
                <a:lnTo>
                  <a:pt x="1726" y="698"/>
                </a:lnTo>
                <a:cubicBezTo>
                  <a:pt x="1689" y="695"/>
                  <a:pt x="1652" y="693"/>
                  <a:pt x="1615" y="693"/>
                </a:cubicBezTo>
                <a:cubicBezTo>
                  <a:pt x="1344" y="693"/>
                  <a:pt x="1080" y="796"/>
                  <a:pt x="880" y="975"/>
                </a:cubicBezTo>
                <a:lnTo>
                  <a:pt x="538" y="755"/>
                </a:lnTo>
                <a:cubicBezTo>
                  <a:pt x="578" y="666"/>
                  <a:pt x="570" y="584"/>
                  <a:pt x="530" y="560"/>
                </a:cubicBezTo>
                <a:cubicBezTo>
                  <a:pt x="513" y="553"/>
                  <a:pt x="494" y="549"/>
                  <a:pt x="476" y="549"/>
                </a:cubicBezTo>
                <a:cubicBezTo>
                  <a:pt x="451" y="549"/>
                  <a:pt x="426" y="557"/>
                  <a:pt x="407" y="576"/>
                </a:cubicBezTo>
                <a:lnTo>
                  <a:pt x="375" y="601"/>
                </a:lnTo>
                <a:cubicBezTo>
                  <a:pt x="359" y="617"/>
                  <a:pt x="334" y="641"/>
                  <a:pt x="318" y="658"/>
                </a:cubicBezTo>
                <a:lnTo>
                  <a:pt x="302" y="690"/>
                </a:lnTo>
                <a:cubicBezTo>
                  <a:pt x="236" y="796"/>
                  <a:pt x="220" y="910"/>
                  <a:pt x="277" y="951"/>
                </a:cubicBezTo>
                <a:cubicBezTo>
                  <a:pt x="292" y="959"/>
                  <a:pt x="307" y="963"/>
                  <a:pt x="323" y="963"/>
                </a:cubicBezTo>
                <a:cubicBezTo>
                  <a:pt x="368" y="963"/>
                  <a:pt x="416" y="930"/>
                  <a:pt x="464" y="869"/>
                </a:cubicBezTo>
                <a:lnTo>
                  <a:pt x="782" y="1073"/>
                </a:lnTo>
                <a:cubicBezTo>
                  <a:pt x="530" y="1358"/>
                  <a:pt x="448" y="1749"/>
                  <a:pt x="554" y="2115"/>
                </a:cubicBezTo>
                <a:cubicBezTo>
                  <a:pt x="554" y="2115"/>
                  <a:pt x="554" y="2123"/>
                  <a:pt x="554" y="2123"/>
                </a:cubicBezTo>
                <a:cubicBezTo>
                  <a:pt x="562" y="2147"/>
                  <a:pt x="570" y="2172"/>
                  <a:pt x="578" y="2188"/>
                </a:cubicBezTo>
                <a:lnTo>
                  <a:pt x="220" y="2351"/>
                </a:lnTo>
                <a:cubicBezTo>
                  <a:pt x="181" y="2285"/>
                  <a:pt x="131" y="2246"/>
                  <a:pt x="87" y="2246"/>
                </a:cubicBezTo>
                <a:cubicBezTo>
                  <a:pt x="77" y="2246"/>
                  <a:pt x="67" y="2249"/>
                  <a:pt x="57" y="2253"/>
                </a:cubicBezTo>
                <a:cubicBezTo>
                  <a:pt x="17" y="2270"/>
                  <a:pt x="0" y="2384"/>
                  <a:pt x="49" y="2497"/>
                </a:cubicBezTo>
                <a:cubicBezTo>
                  <a:pt x="49" y="2506"/>
                  <a:pt x="57" y="2514"/>
                  <a:pt x="57" y="2530"/>
                </a:cubicBezTo>
                <a:cubicBezTo>
                  <a:pt x="74" y="2546"/>
                  <a:pt x="90" y="2571"/>
                  <a:pt x="106" y="2587"/>
                </a:cubicBezTo>
                <a:cubicBezTo>
                  <a:pt x="114" y="2603"/>
                  <a:pt x="122" y="2611"/>
                  <a:pt x="131" y="2620"/>
                </a:cubicBezTo>
                <a:cubicBezTo>
                  <a:pt x="149" y="2644"/>
                  <a:pt x="177" y="2655"/>
                  <a:pt x="208" y="2655"/>
                </a:cubicBezTo>
                <a:cubicBezTo>
                  <a:pt x="217" y="2655"/>
                  <a:pt x="227" y="2654"/>
                  <a:pt x="236" y="2652"/>
                </a:cubicBezTo>
                <a:cubicBezTo>
                  <a:pt x="285" y="2636"/>
                  <a:pt x="302" y="2554"/>
                  <a:pt x="277" y="2465"/>
                </a:cubicBezTo>
                <a:lnTo>
                  <a:pt x="627" y="2310"/>
                </a:lnTo>
                <a:lnTo>
                  <a:pt x="627" y="2318"/>
                </a:lnTo>
                <a:cubicBezTo>
                  <a:pt x="643" y="2343"/>
                  <a:pt x="660" y="2367"/>
                  <a:pt x="676" y="2392"/>
                </a:cubicBezTo>
                <a:lnTo>
                  <a:pt x="692" y="2416"/>
                </a:lnTo>
                <a:cubicBezTo>
                  <a:pt x="700" y="2441"/>
                  <a:pt x="717" y="2457"/>
                  <a:pt x="733" y="2481"/>
                </a:cubicBezTo>
                <a:lnTo>
                  <a:pt x="749" y="2497"/>
                </a:lnTo>
                <a:cubicBezTo>
                  <a:pt x="766" y="2522"/>
                  <a:pt x="782" y="2538"/>
                  <a:pt x="806" y="2563"/>
                </a:cubicBezTo>
                <a:cubicBezTo>
                  <a:pt x="806" y="2571"/>
                  <a:pt x="823" y="2579"/>
                  <a:pt x="823" y="2579"/>
                </a:cubicBezTo>
                <a:lnTo>
                  <a:pt x="880" y="2636"/>
                </a:lnTo>
                <a:lnTo>
                  <a:pt x="896" y="2652"/>
                </a:lnTo>
                <a:cubicBezTo>
                  <a:pt x="920" y="2668"/>
                  <a:pt x="945" y="2685"/>
                  <a:pt x="969" y="2709"/>
                </a:cubicBezTo>
                <a:lnTo>
                  <a:pt x="985" y="2717"/>
                </a:lnTo>
                <a:lnTo>
                  <a:pt x="1059" y="2758"/>
                </a:lnTo>
                <a:lnTo>
                  <a:pt x="1075" y="2774"/>
                </a:lnTo>
                <a:lnTo>
                  <a:pt x="1124" y="2799"/>
                </a:lnTo>
                <a:lnTo>
                  <a:pt x="1018" y="3149"/>
                </a:lnTo>
                <a:cubicBezTo>
                  <a:pt x="998" y="3146"/>
                  <a:pt x="978" y="3145"/>
                  <a:pt x="959" y="3145"/>
                </a:cubicBezTo>
                <a:cubicBezTo>
                  <a:pt x="848" y="3145"/>
                  <a:pt x="762" y="3185"/>
                  <a:pt x="741" y="3255"/>
                </a:cubicBezTo>
                <a:cubicBezTo>
                  <a:pt x="733" y="3320"/>
                  <a:pt x="766" y="3377"/>
                  <a:pt x="823" y="3417"/>
                </a:cubicBezTo>
                <a:cubicBezTo>
                  <a:pt x="839" y="3426"/>
                  <a:pt x="855" y="3434"/>
                  <a:pt x="871" y="3450"/>
                </a:cubicBezTo>
                <a:cubicBezTo>
                  <a:pt x="904" y="3466"/>
                  <a:pt x="945" y="3482"/>
                  <a:pt x="977" y="3499"/>
                </a:cubicBezTo>
                <a:lnTo>
                  <a:pt x="1026" y="3515"/>
                </a:lnTo>
                <a:cubicBezTo>
                  <a:pt x="1082" y="3530"/>
                  <a:pt x="1136" y="3537"/>
                  <a:pt x="1186" y="3537"/>
                </a:cubicBezTo>
                <a:cubicBezTo>
                  <a:pt x="1297" y="3537"/>
                  <a:pt x="1384" y="3501"/>
                  <a:pt x="1401" y="3434"/>
                </a:cubicBezTo>
                <a:cubicBezTo>
                  <a:pt x="1425" y="3360"/>
                  <a:pt x="1344" y="3263"/>
                  <a:pt x="1221" y="3206"/>
                </a:cubicBezTo>
                <a:lnTo>
                  <a:pt x="1311" y="2872"/>
                </a:lnTo>
                <a:lnTo>
                  <a:pt x="1376" y="2888"/>
                </a:lnTo>
                <a:cubicBezTo>
                  <a:pt x="1449" y="2900"/>
                  <a:pt x="1523" y="2907"/>
                  <a:pt x="1596" y="2907"/>
                </a:cubicBezTo>
                <a:cubicBezTo>
                  <a:pt x="1669" y="2907"/>
                  <a:pt x="1742" y="2900"/>
                  <a:pt x="1816" y="2888"/>
                </a:cubicBezTo>
                <a:cubicBezTo>
                  <a:pt x="1881" y="2872"/>
                  <a:pt x="1938" y="2856"/>
                  <a:pt x="1995" y="2839"/>
                </a:cubicBezTo>
                <a:lnTo>
                  <a:pt x="2052" y="2815"/>
                </a:lnTo>
                <a:cubicBezTo>
                  <a:pt x="2092" y="2799"/>
                  <a:pt x="2133" y="2774"/>
                  <a:pt x="2166" y="2758"/>
                </a:cubicBezTo>
                <a:lnTo>
                  <a:pt x="2443" y="3067"/>
                </a:lnTo>
                <a:cubicBezTo>
                  <a:pt x="2369" y="3157"/>
                  <a:pt x="2337" y="3246"/>
                  <a:pt x="2386" y="3295"/>
                </a:cubicBezTo>
                <a:cubicBezTo>
                  <a:pt x="2403" y="3312"/>
                  <a:pt x="2431" y="3322"/>
                  <a:pt x="2466" y="3322"/>
                </a:cubicBezTo>
                <a:cubicBezTo>
                  <a:pt x="2530" y="3322"/>
                  <a:pt x="2616" y="3291"/>
                  <a:pt x="2695" y="3222"/>
                </a:cubicBezTo>
                <a:cubicBezTo>
                  <a:pt x="2703" y="3214"/>
                  <a:pt x="2711" y="3206"/>
                  <a:pt x="2719" y="3198"/>
                </a:cubicBezTo>
                <a:cubicBezTo>
                  <a:pt x="2744" y="3173"/>
                  <a:pt x="2760" y="3149"/>
                  <a:pt x="2784" y="3116"/>
                </a:cubicBezTo>
                <a:cubicBezTo>
                  <a:pt x="2793" y="3108"/>
                  <a:pt x="2801" y="3092"/>
                  <a:pt x="2801" y="3075"/>
                </a:cubicBezTo>
                <a:cubicBezTo>
                  <a:pt x="2833" y="3035"/>
                  <a:pt x="2833" y="2978"/>
                  <a:pt x="2801" y="2929"/>
                </a:cubicBezTo>
                <a:cubicBezTo>
                  <a:pt x="2784" y="2909"/>
                  <a:pt x="2758" y="2900"/>
                  <a:pt x="2727" y="2900"/>
                </a:cubicBezTo>
                <a:cubicBezTo>
                  <a:pt x="2681" y="2900"/>
                  <a:pt x="2623" y="2920"/>
                  <a:pt x="2565" y="2953"/>
                </a:cubicBezTo>
                <a:lnTo>
                  <a:pt x="2304" y="2660"/>
                </a:lnTo>
                <a:lnTo>
                  <a:pt x="2337" y="2636"/>
                </a:lnTo>
                <a:cubicBezTo>
                  <a:pt x="2377" y="2603"/>
                  <a:pt x="2410" y="2563"/>
                  <a:pt x="2451" y="2522"/>
                </a:cubicBezTo>
                <a:cubicBezTo>
                  <a:pt x="2500" y="2465"/>
                  <a:pt x="2540" y="2408"/>
                  <a:pt x="2573" y="2343"/>
                </a:cubicBezTo>
                <a:cubicBezTo>
                  <a:pt x="2589" y="2310"/>
                  <a:pt x="2605" y="2278"/>
                  <a:pt x="2622" y="2245"/>
                </a:cubicBezTo>
                <a:lnTo>
                  <a:pt x="2874" y="2302"/>
                </a:lnTo>
                <a:cubicBezTo>
                  <a:pt x="2874" y="2375"/>
                  <a:pt x="2890" y="2432"/>
                  <a:pt x="2931" y="2441"/>
                </a:cubicBezTo>
                <a:cubicBezTo>
                  <a:pt x="2933" y="2441"/>
                  <a:pt x="2936" y="2441"/>
                  <a:pt x="2938" y="2441"/>
                </a:cubicBezTo>
                <a:cubicBezTo>
                  <a:pt x="2978" y="2441"/>
                  <a:pt x="3030" y="2378"/>
                  <a:pt x="3053" y="2286"/>
                </a:cubicBezTo>
                <a:lnTo>
                  <a:pt x="3053" y="2261"/>
                </a:lnTo>
                <a:cubicBezTo>
                  <a:pt x="3053" y="2245"/>
                  <a:pt x="3053" y="2221"/>
                  <a:pt x="3053" y="2204"/>
                </a:cubicBezTo>
                <a:cubicBezTo>
                  <a:pt x="3053" y="2188"/>
                  <a:pt x="3053" y="2180"/>
                  <a:pt x="3053" y="2172"/>
                </a:cubicBezTo>
                <a:cubicBezTo>
                  <a:pt x="3045" y="2131"/>
                  <a:pt x="3029" y="2107"/>
                  <a:pt x="2996" y="2099"/>
                </a:cubicBezTo>
                <a:cubicBezTo>
                  <a:pt x="2994" y="2098"/>
                  <a:pt x="2992" y="2098"/>
                  <a:pt x="2989" y="2098"/>
                </a:cubicBezTo>
                <a:cubicBezTo>
                  <a:pt x="2962" y="2098"/>
                  <a:pt x="2913" y="2137"/>
                  <a:pt x="2890" y="2196"/>
                </a:cubicBezTo>
                <a:lnTo>
                  <a:pt x="2654" y="2147"/>
                </a:lnTo>
                <a:cubicBezTo>
                  <a:pt x="2670" y="2107"/>
                  <a:pt x="2679" y="2074"/>
                  <a:pt x="2687" y="2033"/>
                </a:cubicBezTo>
                <a:cubicBezTo>
                  <a:pt x="2695" y="1993"/>
                  <a:pt x="2703" y="1952"/>
                  <a:pt x="2711" y="1911"/>
                </a:cubicBezTo>
                <a:lnTo>
                  <a:pt x="2711" y="1879"/>
                </a:lnTo>
                <a:lnTo>
                  <a:pt x="2711" y="1797"/>
                </a:lnTo>
                <a:lnTo>
                  <a:pt x="2711" y="1757"/>
                </a:lnTo>
                <a:lnTo>
                  <a:pt x="2711" y="1683"/>
                </a:lnTo>
                <a:cubicBezTo>
                  <a:pt x="2711" y="1659"/>
                  <a:pt x="2711" y="1651"/>
                  <a:pt x="2703" y="1635"/>
                </a:cubicBezTo>
                <a:cubicBezTo>
                  <a:pt x="2695" y="1626"/>
                  <a:pt x="2703" y="1610"/>
                  <a:pt x="2695" y="1602"/>
                </a:cubicBezTo>
                <a:lnTo>
                  <a:pt x="3086" y="1456"/>
                </a:lnTo>
                <a:cubicBezTo>
                  <a:pt x="3140" y="1565"/>
                  <a:pt x="3218" y="1634"/>
                  <a:pt x="3285" y="1634"/>
                </a:cubicBezTo>
                <a:cubicBezTo>
                  <a:pt x="3298" y="1634"/>
                  <a:pt x="3310" y="1632"/>
                  <a:pt x="3322" y="1626"/>
                </a:cubicBezTo>
                <a:cubicBezTo>
                  <a:pt x="3436" y="1594"/>
                  <a:pt x="3452" y="1423"/>
                  <a:pt x="3387" y="1244"/>
                </a:cubicBezTo>
                <a:cubicBezTo>
                  <a:pt x="3387" y="1228"/>
                  <a:pt x="3379" y="1211"/>
                  <a:pt x="3371" y="1203"/>
                </a:cubicBezTo>
                <a:cubicBezTo>
                  <a:pt x="3354" y="1162"/>
                  <a:pt x="3338" y="1130"/>
                  <a:pt x="3314" y="1097"/>
                </a:cubicBezTo>
                <a:cubicBezTo>
                  <a:pt x="3297" y="1081"/>
                  <a:pt x="3289" y="1073"/>
                  <a:pt x="3273" y="1057"/>
                </a:cubicBezTo>
                <a:cubicBezTo>
                  <a:pt x="3244" y="1007"/>
                  <a:pt x="3191" y="982"/>
                  <a:pt x="3134" y="982"/>
                </a:cubicBezTo>
                <a:cubicBezTo>
                  <a:pt x="3126" y="982"/>
                  <a:pt x="3118" y="982"/>
                  <a:pt x="3110" y="983"/>
                </a:cubicBezTo>
                <a:cubicBezTo>
                  <a:pt x="3037" y="1016"/>
                  <a:pt x="3004" y="1130"/>
                  <a:pt x="3029" y="1268"/>
                </a:cubicBezTo>
                <a:lnTo>
                  <a:pt x="2654" y="1407"/>
                </a:lnTo>
                <a:cubicBezTo>
                  <a:pt x="2646" y="1390"/>
                  <a:pt x="2638" y="1374"/>
                  <a:pt x="2630" y="1350"/>
                </a:cubicBezTo>
                <a:cubicBezTo>
                  <a:pt x="2622" y="1342"/>
                  <a:pt x="2622" y="1333"/>
                  <a:pt x="2613" y="1317"/>
                </a:cubicBezTo>
                <a:cubicBezTo>
                  <a:pt x="2605" y="1293"/>
                  <a:pt x="2589" y="1276"/>
                  <a:pt x="2581" y="1252"/>
                </a:cubicBezTo>
                <a:lnTo>
                  <a:pt x="2557" y="1219"/>
                </a:lnTo>
                <a:cubicBezTo>
                  <a:pt x="2548" y="1195"/>
                  <a:pt x="2532" y="1179"/>
                  <a:pt x="2516" y="1154"/>
                </a:cubicBezTo>
                <a:cubicBezTo>
                  <a:pt x="2516" y="1146"/>
                  <a:pt x="2508" y="1138"/>
                  <a:pt x="2500" y="1138"/>
                </a:cubicBezTo>
                <a:cubicBezTo>
                  <a:pt x="2475" y="1105"/>
                  <a:pt x="2451" y="1073"/>
                  <a:pt x="2426" y="1040"/>
                </a:cubicBezTo>
                <a:lnTo>
                  <a:pt x="2605" y="894"/>
                </a:lnTo>
                <a:cubicBezTo>
                  <a:pt x="2639" y="928"/>
                  <a:pt x="2681" y="946"/>
                  <a:pt x="2714" y="946"/>
                </a:cubicBezTo>
                <a:cubicBezTo>
                  <a:pt x="2729" y="946"/>
                  <a:pt x="2742" y="942"/>
                  <a:pt x="2752" y="935"/>
                </a:cubicBezTo>
                <a:cubicBezTo>
                  <a:pt x="2776" y="910"/>
                  <a:pt x="2768" y="821"/>
                  <a:pt x="2711" y="747"/>
                </a:cubicBezTo>
                <a:lnTo>
                  <a:pt x="2695" y="723"/>
                </a:lnTo>
                <a:cubicBezTo>
                  <a:pt x="2679" y="715"/>
                  <a:pt x="2662" y="698"/>
                  <a:pt x="2646" y="682"/>
                </a:cubicBezTo>
                <a:lnTo>
                  <a:pt x="2622" y="674"/>
                </a:lnTo>
                <a:cubicBezTo>
                  <a:pt x="2605" y="662"/>
                  <a:pt x="2589" y="656"/>
                  <a:pt x="2573" y="656"/>
                </a:cubicBezTo>
                <a:cubicBezTo>
                  <a:pt x="2557" y="656"/>
                  <a:pt x="2540" y="662"/>
                  <a:pt x="2524" y="674"/>
                </a:cubicBezTo>
                <a:cubicBezTo>
                  <a:pt x="2491" y="698"/>
                  <a:pt x="2500" y="755"/>
                  <a:pt x="2540" y="821"/>
                </a:cubicBezTo>
                <a:lnTo>
                  <a:pt x="2353" y="975"/>
                </a:lnTo>
                <a:cubicBezTo>
                  <a:pt x="2231" y="869"/>
                  <a:pt x="2084" y="788"/>
                  <a:pt x="1930" y="747"/>
                </a:cubicBezTo>
                <a:lnTo>
                  <a:pt x="1930" y="348"/>
                </a:lnTo>
                <a:cubicBezTo>
                  <a:pt x="2068" y="324"/>
                  <a:pt x="2166" y="251"/>
                  <a:pt x="2166" y="177"/>
                </a:cubicBezTo>
                <a:cubicBezTo>
                  <a:pt x="2166" y="77"/>
                  <a:pt x="2019" y="6"/>
                  <a:pt x="1844" y="6"/>
                </a:cubicBezTo>
                <a:cubicBezTo>
                  <a:pt x="1835" y="6"/>
                  <a:pt x="1825" y="6"/>
                  <a:pt x="1816" y="6"/>
                </a:cubicBezTo>
                <a:cubicBezTo>
                  <a:pt x="1808" y="2"/>
                  <a:pt x="1799" y="0"/>
                  <a:pt x="179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20"/>
          <p:cNvSpPr/>
          <p:nvPr/>
        </p:nvSpPr>
        <p:spPr>
          <a:xfrm>
            <a:off x="281046" y="1250700"/>
            <a:ext cx="353321" cy="362123"/>
          </a:xfrm>
          <a:custGeom>
            <a:avLst/>
            <a:gdLst/>
            <a:ahLst/>
            <a:cxnLst/>
            <a:rect l="l" t="t" r="r" b="b"/>
            <a:pathLst>
              <a:path w="3452" h="3538" extrusionOk="0">
                <a:moveTo>
                  <a:pt x="1791" y="0"/>
                </a:moveTo>
                <a:cubicBezTo>
                  <a:pt x="1783" y="0"/>
                  <a:pt x="1775" y="2"/>
                  <a:pt x="1767" y="6"/>
                </a:cubicBezTo>
                <a:cubicBezTo>
                  <a:pt x="1726" y="6"/>
                  <a:pt x="1685" y="15"/>
                  <a:pt x="1653" y="23"/>
                </a:cubicBezTo>
                <a:cubicBezTo>
                  <a:pt x="1628" y="31"/>
                  <a:pt x="1612" y="39"/>
                  <a:pt x="1596" y="47"/>
                </a:cubicBezTo>
                <a:cubicBezTo>
                  <a:pt x="1523" y="80"/>
                  <a:pt x="1474" y="129"/>
                  <a:pt x="1482" y="186"/>
                </a:cubicBezTo>
                <a:cubicBezTo>
                  <a:pt x="1482" y="259"/>
                  <a:pt x="1580" y="332"/>
                  <a:pt x="1718" y="348"/>
                </a:cubicBezTo>
                <a:lnTo>
                  <a:pt x="1726" y="698"/>
                </a:lnTo>
                <a:cubicBezTo>
                  <a:pt x="1689" y="695"/>
                  <a:pt x="1652" y="693"/>
                  <a:pt x="1615" y="693"/>
                </a:cubicBezTo>
                <a:cubicBezTo>
                  <a:pt x="1344" y="693"/>
                  <a:pt x="1080" y="796"/>
                  <a:pt x="880" y="975"/>
                </a:cubicBezTo>
                <a:lnTo>
                  <a:pt x="538" y="755"/>
                </a:lnTo>
                <a:cubicBezTo>
                  <a:pt x="578" y="666"/>
                  <a:pt x="570" y="584"/>
                  <a:pt x="530" y="560"/>
                </a:cubicBezTo>
                <a:cubicBezTo>
                  <a:pt x="513" y="553"/>
                  <a:pt x="494" y="549"/>
                  <a:pt x="476" y="549"/>
                </a:cubicBezTo>
                <a:cubicBezTo>
                  <a:pt x="451" y="549"/>
                  <a:pt x="426" y="557"/>
                  <a:pt x="407" y="576"/>
                </a:cubicBezTo>
                <a:lnTo>
                  <a:pt x="375" y="601"/>
                </a:lnTo>
                <a:cubicBezTo>
                  <a:pt x="359" y="617"/>
                  <a:pt x="334" y="641"/>
                  <a:pt x="318" y="658"/>
                </a:cubicBezTo>
                <a:lnTo>
                  <a:pt x="302" y="690"/>
                </a:lnTo>
                <a:cubicBezTo>
                  <a:pt x="236" y="796"/>
                  <a:pt x="220" y="910"/>
                  <a:pt x="277" y="951"/>
                </a:cubicBezTo>
                <a:cubicBezTo>
                  <a:pt x="292" y="959"/>
                  <a:pt x="307" y="963"/>
                  <a:pt x="323" y="963"/>
                </a:cubicBezTo>
                <a:cubicBezTo>
                  <a:pt x="368" y="963"/>
                  <a:pt x="416" y="930"/>
                  <a:pt x="464" y="869"/>
                </a:cubicBezTo>
                <a:lnTo>
                  <a:pt x="782" y="1073"/>
                </a:lnTo>
                <a:cubicBezTo>
                  <a:pt x="530" y="1358"/>
                  <a:pt x="448" y="1749"/>
                  <a:pt x="554" y="2115"/>
                </a:cubicBezTo>
                <a:cubicBezTo>
                  <a:pt x="554" y="2115"/>
                  <a:pt x="554" y="2123"/>
                  <a:pt x="554" y="2123"/>
                </a:cubicBezTo>
                <a:cubicBezTo>
                  <a:pt x="562" y="2147"/>
                  <a:pt x="570" y="2172"/>
                  <a:pt x="578" y="2188"/>
                </a:cubicBezTo>
                <a:lnTo>
                  <a:pt x="220" y="2351"/>
                </a:lnTo>
                <a:cubicBezTo>
                  <a:pt x="181" y="2285"/>
                  <a:pt x="131" y="2246"/>
                  <a:pt x="87" y="2246"/>
                </a:cubicBezTo>
                <a:cubicBezTo>
                  <a:pt x="77" y="2246"/>
                  <a:pt x="67" y="2249"/>
                  <a:pt x="57" y="2253"/>
                </a:cubicBezTo>
                <a:cubicBezTo>
                  <a:pt x="17" y="2270"/>
                  <a:pt x="0" y="2384"/>
                  <a:pt x="49" y="2497"/>
                </a:cubicBezTo>
                <a:cubicBezTo>
                  <a:pt x="49" y="2506"/>
                  <a:pt x="57" y="2514"/>
                  <a:pt x="57" y="2530"/>
                </a:cubicBezTo>
                <a:cubicBezTo>
                  <a:pt x="74" y="2546"/>
                  <a:pt x="90" y="2571"/>
                  <a:pt x="106" y="2587"/>
                </a:cubicBezTo>
                <a:cubicBezTo>
                  <a:pt x="114" y="2603"/>
                  <a:pt x="122" y="2611"/>
                  <a:pt x="131" y="2620"/>
                </a:cubicBezTo>
                <a:cubicBezTo>
                  <a:pt x="149" y="2644"/>
                  <a:pt x="177" y="2655"/>
                  <a:pt x="208" y="2655"/>
                </a:cubicBezTo>
                <a:cubicBezTo>
                  <a:pt x="217" y="2655"/>
                  <a:pt x="227" y="2654"/>
                  <a:pt x="236" y="2652"/>
                </a:cubicBezTo>
                <a:cubicBezTo>
                  <a:pt x="285" y="2636"/>
                  <a:pt x="302" y="2554"/>
                  <a:pt x="277" y="2465"/>
                </a:cubicBezTo>
                <a:lnTo>
                  <a:pt x="627" y="2310"/>
                </a:lnTo>
                <a:lnTo>
                  <a:pt x="627" y="2318"/>
                </a:lnTo>
                <a:cubicBezTo>
                  <a:pt x="643" y="2343"/>
                  <a:pt x="660" y="2367"/>
                  <a:pt x="676" y="2392"/>
                </a:cubicBezTo>
                <a:lnTo>
                  <a:pt x="692" y="2416"/>
                </a:lnTo>
                <a:cubicBezTo>
                  <a:pt x="700" y="2441"/>
                  <a:pt x="717" y="2457"/>
                  <a:pt x="733" y="2481"/>
                </a:cubicBezTo>
                <a:lnTo>
                  <a:pt x="749" y="2497"/>
                </a:lnTo>
                <a:cubicBezTo>
                  <a:pt x="766" y="2522"/>
                  <a:pt x="782" y="2538"/>
                  <a:pt x="806" y="2563"/>
                </a:cubicBezTo>
                <a:cubicBezTo>
                  <a:pt x="806" y="2571"/>
                  <a:pt x="823" y="2579"/>
                  <a:pt x="823" y="2579"/>
                </a:cubicBezTo>
                <a:lnTo>
                  <a:pt x="880" y="2636"/>
                </a:lnTo>
                <a:lnTo>
                  <a:pt x="896" y="2652"/>
                </a:lnTo>
                <a:cubicBezTo>
                  <a:pt x="920" y="2668"/>
                  <a:pt x="945" y="2685"/>
                  <a:pt x="969" y="2709"/>
                </a:cubicBezTo>
                <a:lnTo>
                  <a:pt x="985" y="2717"/>
                </a:lnTo>
                <a:lnTo>
                  <a:pt x="1059" y="2758"/>
                </a:lnTo>
                <a:lnTo>
                  <a:pt x="1075" y="2774"/>
                </a:lnTo>
                <a:lnTo>
                  <a:pt x="1124" y="2799"/>
                </a:lnTo>
                <a:lnTo>
                  <a:pt x="1018" y="3149"/>
                </a:lnTo>
                <a:cubicBezTo>
                  <a:pt x="998" y="3146"/>
                  <a:pt x="978" y="3145"/>
                  <a:pt x="959" y="3145"/>
                </a:cubicBezTo>
                <a:cubicBezTo>
                  <a:pt x="848" y="3145"/>
                  <a:pt x="762" y="3185"/>
                  <a:pt x="741" y="3255"/>
                </a:cubicBezTo>
                <a:cubicBezTo>
                  <a:pt x="733" y="3320"/>
                  <a:pt x="766" y="3377"/>
                  <a:pt x="823" y="3417"/>
                </a:cubicBezTo>
                <a:cubicBezTo>
                  <a:pt x="839" y="3426"/>
                  <a:pt x="855" y="3434"/>
                  <a:pt x="871" y="3450"/>
                </a:cubicBezTo>
                <a:cubicBezTo>
                  <a:pt x="904" y="3466"/>
                  <a:pt x="945" y="3482"/>
                  <a:pt x="977" y="3499"/>
                </a:cubicBezTo>
                <a:lnTo>
                  <a:pt x="1026" y="3515"/>
                </a:lnTo>
                <a:cubicBezTo>
                  <a:pt x="1082" y="3530"/>
                  <a:pt x="1136" y="3537"/>
                  <a:pt x="1186" y="3537"/>
                </a:cubicBezTo>
                <a:cubicBezTo>
                  <a:pt x="1297" y="3537"/>
                  <a:pt x="1384" y="3501"/>
                  <a:pt x="1401" y="3434"/>
                </a:cubicBezTo>
                <a:cubicBezTo>
                  <a:pt x="1425" y="3360"/>
                  <a:pt x="1344" y="3263"/>
                  <a:pt x="1221" y="3206"/>
                </a:cubicBezTo>
                <a:lnTo>
                  <a:pt x="1311" y="2872"/>
                </a:lnTo>
                <a:lnTo>
                  <a:pt x="1376" y="2888"/>
                </a:lnTo>
                <a:cubicBezTo>
                  <a:pt x="1449" y="2900"/>
                  <a:pt x="1523" y="2907"/>
                  <a:pt x="1596" y="2907"/>
                </a:cubicBezTo>
                <a:cubicBezTo>
                  <a:pt x="1669" y="2907"/>
                  <a:pt x="1742" y="2900"/>
                  <a:pt x="1816" y="2888"/>
                </a:cubicBezTo>
                <a:cubicBezTo>
                  <a:pt x="1881" y="2872"/>
                  <a:pt x="1938" y="2856"/>
                  <a:pt x="1995" y="2839"/>
                </a:cubicBezTo>
                <a:lnTo>
                  <a:pt x="2052" y="2815"/>
                </a:lnTo>
                <a:cubicBezTo>
                  <a:pt x="2092" y="2799"/>
                  <a:pt x="2133" y="2774"/>
                  <a:pt x="2166" y="2758"/>
                </a:cubicBezTo>
                <a:lnTo>
                  <a:pt x="2443" y="3067"/>
                </a:lnTo>
                <a:cubicBezTo>
                  <a:pt x="2369" y="3157"/>
                  <a:pt x="2337" y="3246"/>
                  <a:pt x="2386" y="3295"/>
                </a:cubicBezTo>
                <a:cubicBezTo>
                  <a:pt x="2403" y="3312"/>
                  <a:pt x="2431" y="3322"/>
                  <a:pt x="2466" y="3322"/>
                </a:cubicBezTo>
                <a:cubicBezTo>
                  <a:pt x="2530" y="3322"/>
                  <a:pt x="2616" y="3291"/>
                  <a:pt x="2695" y="3222"/>
                </a:cubicBezTo>
                <a:cubicBezTo>
                  <a:pt x="2703" y="3214"/>
                  <a:pt x="2711" y="3206"/>
                  <a:pt x="2719" y="3198"/>
                </a:cubicBezTo>
                <a:cubicBezTo>
                  <a:pt x="2744" y="3173"/>
                  <a:pt x="2760" y="3149"/>
                  <a:pt x="2784" y="3116"/>
                </a:cubicBezTo>
                <a:cubicBezTo>
                  <a:pt x="2793" y="3108"/>
                  <a:pt x="2801" y="3092"/>
                  <a:pt x="2801" y="3075"/>
                </a:cubicBezTo>
                <a:cubicBezTo>
                  <a:pt x="2833" y="3035"/>
                  <a:pt x="2833" y="2978"/>
                  <a:pt x="2801" y="2929"/>
                </a:cubicBezTo>
                <a:cubicBezTo>
                  <a:pt x="2784" y="2909"/>
                  <a:pt x="2758" y="2900"/>
                  <a:pt x="2727" y="2900"/>
                </a:cubicBezTo>
                <a:cubicBezTo>
                  <a:pt x="2681" y="2900"/>
                  <a:pt x="2623" y="2920"/>
                  <a:pt x="2565" y="2953"/>
                </a:cubicBezTo>
                <a:lnTo>
                  <a:pt x="2304" y="2660"/>
                </a:lnTo>
                <a:lnTo>
                  <a:pt x="2337" y="2636"/>
                </a:lnTo>
                <a:cubicBezTo>
                  <a:pt x="2377" y="2603"/>
                  <a:pt x="2410" y="2563"/>
                  <a:pt x="2451" y="2522"/>
                </a:cubicBezTo>
                <a:cubicBezTo>
                  <a:pt x="2500" y="2465"/>
                  <a:pt x="2540" y="2408"/>
                  <a:pt x="2573" y="2343"/>
                </a:cubicBezTo>
                <a:cubicBezTo>
                  <a:pt x="2589" y="2310"/>
                  <a:pt x="2605" y="2278"/>
                  <a:pt x="2622" y="2245"/>
                </a:cubicBezTo>
                <a:lnTo>
                  <a:pt x="2874" y="2302"/>
                </a:lnTo>
                <a:cubicBezTo>
                  <a:pt x="2874" y="2375"/>
                  <a:pt x="2890" y="2432"/>
                  <a:pt x="2931" y="2441"/>
                </a:cubicBezTo>
                <a:cubicBezTo>
                  <a:pt x="2933" y="2441"/>
                  <a:pt x="2936" y="2441"/>
                  <a:pt x="2938" y="2441"/>
                </a:cubicBezTo>
                <a:cubicBezTo>
                  <a:pt x="2978" y="2441"/>
                  <a:pt x="3030" y="2378"/>
                  <a:pt x="3053" y="2286"/>
                </a:cubicBezTo>
                <a:lnTo>
                  <a:pt x="3053" y="2261"/>
                </a:lnTo>
                <a:cubicBezTo>
                  <a:pt x="3053" y="2245"/>
                  <a:pt x="3053" y="2221"/>
                  <a:pt x="3053" y="2204"/>
                </a:cubicBezTo>
                <a:cubicBezTo>
                  <a:pt x="3053" y="2188"/>
                  <a:pt x="3053" y="2180"/>
                  <a:pt x="3053" y="2172"/>
                </a:cubicBezTo>
                <a:cubicBezTo>
                  <a:pt x="3045" y="2131"/>
                  <a:pt x="3029" y="2107"/>
                  <a:pt x="2996" y="2099"/>
                </a:cubicBezTo>
                <a:cubicBezTo>
                  <a:pt x="2994" y="2098"/>
                  <a:pt x="2992" y="2098"/>
                  <a:pt x="2989" y="2098"/>
                </a:cubicBezTo>
                <a:cubicBezTo>
                  <a:pt x="2962" y="2098"/>
                  <a:pt x="2913" y="2137"/>
                  <a:pt x="2890" y="2196"/>
                </a:cubicBezTo>
                <a:lnTo>
                  <a:pt x="2654" y="2147"/>
                </a:lnTo>
                <a:cubicBezTo>
                  <a:pt x="2670" y="2107"/>
                  <a:pt x="2679" y="2074"/>
                  <a:pt x="2687" y="2033"/>
                </a:cubicBezTo>
                <a:cubicBezTo>
                  <a:pt x="2695" y="1993"/>
                  <a:pt x="2703" y="1952"/>
                  <a:pt x="2711" y="1911"/>
                </a:cubicBezTo>
                <a:lnTo>
                  <a:pt x="2711" y="1879"/>
                </a:lnTo>
                <a:lnTo>
                  <a:pt x="2711" y="1797"/>
                </a:lnTo>
                <a:lnTo>
                  <a:pt x="2711" y="1757"/>
                </a:lnTo>
                <a:lnTo>
                  <a:pt x="2711" y="1683"/>
                </a:lnTo>
                <a:cubicBezTo>
                  <a:pt x="2711" y="1659"/>
                  <a:pt x="2711" y="1651"/>
                  <a:pt x="2703" y="1635"/>
                </a:cubicBezTo>
                <a:cubicBezTo>
                  <a:pt x="2695" y="1626"/>
                  <a:pt x="2703" y="1610"/>
                  <a:pt x="2695" y="1602"/>
                </a:cubicBezTo>
                <a:lnTo>
                  <a:pt x="3086" y="1456"/>
                </a:lnTo>
                <a:cubicBezTo>
                  <a:pt x="3140" y="1565"/>
                  <a:pt x="3218" y="1634"/>
                  <a:pt x="3285" y="1634"/>
                </a:cubicBezTo>
                <a:cubicBezTo>
                  <a:pt x="3298" y="1634"/>
                  <a:pt x="3310" y="1632"/>
                  <a:pt x="3322" y="1626"/>
                </a:cubicBezTo>
                <a:cubicBezTo>
                  <a:pt x="3436" y="1594"/>
                  <a:pt x="3452" y="1423"/>
                  <a:pt x="3387" y="1244"/>
                </a:cubicBezTo>
                <a:cubicBezTo>
                  <a:pt x="3387" y="1228"/>
                  <a:pt x="3379" y="1211"/>
                  <a:pt x="3371" y="1203"/>
                </a:cubicBezTo>
                <a:cubicBezTo>
                  <a:pt x="3354" y="1162"/>
                  <a:pt x="3338" y="1130"/>
                  <a:pt x="3314" y="1097"/>
                </a:cubicBezTo>
                <a:cubicBezTo>
                  <a:pt x="3297" y="1081"/>
                  <a:pt x="3289" y="1073"/>
                  <a:pt x="3273" y="1057"/>
                </a:cubicBezTo>
                <a:cubicBezTo>
                  <a:pt x="3244" y="1007"/>
                  <a:pt x="3191" y="982"/>
                  <a:pt x="3134" y="982"/>
                </a:cubicBezTo>
                <a:cubicBezTo>
                  <a:pt x="3126" y="982"/>
                  <a:pt x="3118" y="982"/>
                  <a:pt x="3110" y="983"/>
                </a:cubicBezTo>
                <a:cubicBezTo>
                  <a:pt x="3037" y="1016"/>
                  <a:pt x="3004" y="1130"/>
                  <a:pt x="3029" y="1268"/>
                </a:cubicBezTo>
                <a:lnTo>
                  <a:pt x="2654" y="1407"/>
                </a:lnTo>
                <a:cubicBezTo>
                  <a:pt x="2646" y="1390"/>
                  <a:pt x="2638" y="1374"/>
                  <a:pt x="2630" y="1350"/>
                </a:cubicBezTo>
                <a:cubicBezTo>
                  <a:pt x="2622" y="1342"/>
                  <a:pt x="2622" y="1333"/>
                  <a:pt x="2613" y="1317"/>
                </a:cubicBezTo>
                <a:cubicBezTo>
                  <a:pt x="2605" y="1293"/>
                  <a:pt x="2589" y="1276"/>
                  <a:pt x="2581" y="1252"/>
                </a:cubicBezTo>
                <a:lnTo>
                  <a:pt x="2557" y="1219"/>
                </a:lnTo>
                <a:cubicBezTo>
                  <a:pt x="2548" y="1195"/>
                  <a:pt x="2532" y="1179"/>
                  <a:pt x="2516" y="1154"/>
                </a:cubicBezTo>
                <a:cubicBezTo>
                  <a:pt x="2516" y="1146"/>
                  <a:pt x="2508" y="1138"/>
                  <a:pt x="2500" y="1138"/>
                </a:cubicBezTo>
                <a:cubicBezTo>
                  <a:pt x="2475" y="1105"/>
                  <a:pt x="2451" y="1073"/>
                  <a:pt x="2426" y="1040"/>
                </a:cubicBezTo>
                <a:lnTo>
                  <a:pt x="2605" y="894"/>
                </a:lnTo>
                <a:cubicBezTo>
                  <a:pt x="2639" y="928"/>
                  <a:pt x="2681" y="946"/>
                  <a:pt x="2714" y="946"/>
                </a:cubicBezTo>
                <a:cubicBezTo>
                  <a:pt x="2729" y="946"/>
                  <a:pt x="2742" y="942"/>
                  <a:pt x="2752" y="935"/>
                </a:cubicBezTo>
                <a:cubicBezTo>
                  <a:pt x="2776" y="910"/>
                  <a:pt x="2768" y="821"/>
                  <a:pt x="2711" y="747"/>
                </a:cubicBezTo>
                <a:lnTo>
                  <a:pt x="2695" y="723"/>
                </a:lnTo>
                <a:cubicBezTo>
                  <a:pt x="2679" y="715"/>
                  <a:pt x="2662" y="698"/>
                  <a:pt x="2646" y="682"/>
                </a:cubicBezTo>
                <a:lnTo>
                  <a:pt x="2622" y="674"/>
                </a:lnTo>
                <a:cubicBezTo>
                  <a:pt x="2605" y="662"/>
                  <a:pt x="2589" y="656"/>
                  <a:pt x="2573" y="656"/>
                </a:cubicBezTo>
                <a:cubicBezTo>
                  <a:pt x="2557" y="656"/>
                  <a:pt x="2540" y="662"/>
                  <a:pt x="2524" y="674"/>
                </a:cubicBezTo>
                <a:cubicBezTo>
                  <a:pt x="2491" y="698"/>
                  <a:pt x="2500" y="755"/>
                  <a:pt x="2540" y="821"/>
                </a:cubicBezTo>
                <a:lnTo>
                  <a:pt x="2353" y="975"/>
                </a:lnTo>
                <a:cubicBezTo>
                  <a:pt x="2231" y="869"/>
                  <a:pt x="2084" y="788"/>
                  <a:pt x="1930" y="747"/>
                </a:cubicBezTo>
                <a:lnTo>
                  <a:pt x="1930" y="348"/>
                </a:lnTo>
                <a:cubicBezTo>
                  <a:pt x="2068" y="324"/>
                  <a:pt x="2166" y="251"/>
                  <a:pt x="2166" y="177"/>
                </a:cubicBezTo>
                <a:cubicBezTo>
                  <a:pt x="2166" y="77"/>
                  <a:pt x="2019" y="6"/>
                  <a:pt x="1844" y="6"/>
                </a:cubicBezTo>
                <a:cubicBezTo>
                  <a:pt x="1835" y="6"/>
                  <a:pt x="1825" y="6"/>
                  <a:pt x="1816" y="6"/>
                </a:cubicBezTo>
                <a:cubicBezTo>
                  <a:pt x="1808" y="2"/>
                  <a:pt x="1799" y="0"/>
                  <a:pt x="179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20"/>
          <p:cNvSpPr txBox="1">
            <a:spLocks noGrp="1"/>
          </p:cNvSpPr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TITLE_ONLY_4_1"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4"/>
          <p:cNvSpPr txBox="1">
            <a:spLocks noGrp="1"/>
          </p:cNvSpPr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50" name="Google Shape;250;p24"/>
          <p:cNvSpPr/>
          <p:nvPr/>
        </p:nvSpPr>
        <p:spPr>
          <a:xfrm rot="-1799972">
            <a:off x="7107554" y="2597206"/>
            <a:ext cx="6240356" cy="3109502"/>
          </a:xfrm>
          <a:custGeom>
            <a:avLst/>
            <a:gdLst/>
            <a:ahLst/>
            <a:cxnLst/>
            <a:rect l="l" t="t" r="r" b="b"/>
            <a:pathLst>
              <a:path w="95864" h="47768" extrusionOk="0">
                <a:moveTo>
                  <a:pt x="30475" y="1"/>
                </a:moveTo>
                <a:cubicBezTo>
                  <a:pt x="29158" y="1"/>
                  <a:pt x="27873" y="287"/>
                  <a:pt x="26685" y="959"/>
                </a:cubicBezTo>
                <a:cubicBezTo>
                  <a:pt x="23527" y="2750"/>
                  <a:pt x="21874" y="6878"/>
                  <a:pt x="18349" y="7749"/>
                </a:cubicBezTo>
                <a:cubicBezTo>
                  <a:pt x="17897" y="7859"/>
                  <a:pt x="17448" y="7908"/>
                  <a:pt x="17000" y="7908"/>
                </a:cubicBezTo>
                <a:cubicBezTo>
                  <a:pt x="13711" y="7908"/>
                  <a:pt x="10517" y="5280"/>
                  <a:pt x="7115" y="5280"/>
                </a:cubicBezTo>
                <a:cubicBezTo>
                  <a:pt x="6993" y="5280"/>
                  <a:pt x="6871" y="5283"/>
                  <a:pt x="6749" y="5290"/>
                </a:cubicBezTo>
                <a:cubicBezTo>
                  <a:pt x="2923" y="5510"/>
                  <a:pt x="1" y="9995"/>
                  <a:pt x="1352" y="13585"/>
                </a:cubicBezTo>
                <a:cubicBezTo>
                  <a:pt x="2435" y="16459"/>
                  <a:pt x="5634" y="18519"/>
                  <a:pt x="5634" y="21596"/>
                </a:cubicBezTo>
                <a:cubicBezTo>
                  <a:pt x="5642" y="23965"/>
                  <a:pt x="3713" y="25821"/>
                  <a:pt x="2573" y="27905"/>
                </a:cubicBezTo>
                <a:cubicBezTo>
                  <a:pt x="595" y="31519"/>
                  <a:pt x="994" y="35923"/>
                  <a:pt x="1596" y="39993"/>
                </a:cubicBezTo>
                <a:cubicBezTo>
                  <a:pt x="1979" y="42590"/>
                  <a:pt x="2435" y="45211"/>
                  <a:pt x="3102" y="47768"/>
                </a:cubicBezTo>
                <a:lnTo>
                  <a:pt x="95864" y="47768"/>
                </a:lnTo>
                <a:lnTo>
                  <a:pt x="95864" y="41540"/>
                </a:lnTo>
                <a:cubicBezTo>
                  <a:pt x="90768" y="41328"/>
                  <a:pt x="85745" y="40270"/>
                  <a:pt x="80999" y="38390"/>
                </a:cubicBezTo>
                <a:cubicBezTo>
                  <a:pt x="77832" y="37144"/>
                  <a:pt x="74820" y="35524"/>
                  <a:pt x="72036" y="33570"/>
                </a:cubicBezTo>
                <a:cubicBezTo>
                  <a:pt x="68723" y="31250"/>
                  <a:pt x="65613" y="28304"/>
                  <a:pt x="64327" y="24469"/>
                </a:cubicBezTo>
                <a:cubicBezTo>
                  <a:pt x="63586" y="22239"/>
                  <a:pt x="63505" y="19837"/>
                  <a:pt x="63049" y="17534"/>
                </a:cubicBezTo>
                <a:cubicBezTo>
                  <a:pt x="62585" y="15222"/>
                  <a:pt x="61633" y="12845"/>
                  <a:pt x="59679" y="11534"/>
                </a:cubicBezTo>
                <a:cubicBezTo>
                  <a:pt x="57066" y="9784"/>
                  <a:pt x="53582" y="10468"/>
                  <a:pt x="50488" y="9881"/>
                </a:cubicBezTo>
                <a:cubicBezTo>
                  <a:pt x="46125" y="9059"/>
                  <a:pt x="42730" y="5779"/>
                  <a:pt x="39091" y="3223"/>
                </a:cubicBezTo>
                <a:cubicBezTo>
                  <a:pt x="36570" y="1457"/>
                  <a:pt x="33444" y="1"/>
                  <a:pt x="3047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>
  <p:cSld name="TITLE_ONLY_4_2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5"/>
          <p:cNvSpPr txBox="1">
            <a:spLocks noGrp="1"/>
          </p:cNvSpPr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53" name="Google Shape;253;p25"/>
          <p:cNvSpPr/>
          <p:nvPr/>
        </p:nvSpPr>
        <p:spPr>
          <a:xfrm rot="1014904">
            <a:off x="-1318421" y="2597169"/>
            <a:ext cx="6240387" cy="3109518"/>
          </a:xfrm>
          <a:custGeom>
            <a:avLst/>
            <a:gdLst/>
            <a:ahLst/>
            <a:cxnLst/>
            <a:rect l="l" t="t" r="r" b="b"/>
            <a:pathLst>
              <a:path w="95864" h="47768" extrusionOk="0">
                <a:moveTo>
                  <a:pt x="30475" y="1"/>
                </a:moveTo>
                <a:cubicBezTo>
                  <a:pt x="29158" y="1"/>
                  <a:pt x="27873" y="287"/>
                  <a:pt x="26685" y="959"/>
                </a:cubicBezTo>
                <a:cubicBezTo>
                  <a:pt x="23527" y="2750"/>
                  <a:pt x="21874" y="6878"/>
                  <a:pt x="18349" y="7749"/>
                </a:cubicBezTo>
                <a:cubicBezTo>
                  <a:pt x="17897" y="7859"/>
                  <a:pt x="17448" y="7908"/>
                  <a:pt x="17000" y="7908"/>
                </a:cubicBezTo>
                <a:cubicBezTo>
                  <a:pt x="13711" y="7908"/>
                  <a:pt x="10517" y="5280"/>
                  <a:pt x="7115" y="5280"/>
                </a:cubicBezTo>
                <a:cubicBezTo>
                  <a:pt x="6993" y="5280"/>
                  <a:pt x="6871" y="5283"/>
                  <a:pt x="6749" y="5290"/>
                </a:cubicBezTo>
                <a:cubicBezTo>
                  <a:pt x="2923" y="5510"/>
                  <a:pt x="1" y="9995"/>
                  <a:pt x="1352" y="13585"/>
                </a:cubicBezTo>
                <a:cubicBezTo>
                  <a:pt x="2435" y="16459"/>
                  <a:pt x="5634" y="18519"/>
                  <a:pt x="5634" y="21596"/>
                </a:cubicBezTo>
                <a:cubicBezTo>
                  <a:pt x="5642" y="23965"/>
                  <a:pt x="3713" y="25821"/>
                  <a:pt x="2573" y="27905"/>
                </a:cubicBezTo>
                <a:cubicBezTo>
                  <a:pt x="595" y="31519"/>
                  <a:pt x="994" y="35923"/>
                  <a:pt x="1596" y="39993"/>
                </a:cubicBezTo>
                <a:cubicBezTo>
                  <a:pt x="1979" y="42590"/>
                  <a:pt x="2435" y="45211"/>
                  <a:pt x="3102" y="47768"/>
                </a:cubicBezTo>
                <a:lnTo>
                  <a:pt x="95864" y="47768"/>
                </a:lnTo>
                <a:lnTo>
                  <a:pt x="95864" y="41540"/>
                </a:lnTo>
                <a:cubicBezTo>
                  <a:pt x="90768" y="41328"/>
                  <a:pt x="85745" y="40270"/>
                  <a:pt x="80999" y="38390"/>
                </a:cubicBezTo>
                <a:cubicBezTo>
                  <a:pt x="77832" y="37144"/>
                  <a:pt x="74820" y="35524"/>
                  <a:pt x="72036" y="33570"/>
                </a:cubicBezTo>
                <a:cubicBezTo>
                  <a:pt x="68723" y="31250"/>
                  <a:pt x="65613" y="28304"/>
                  <a:pt x="64327" y="24469"/>
                </a:cubicBezTo>
                <a:cubicBezTo>
                  <a:pt x="63586" y="22239"/>
                  <a:pt x="63505" y="19837"/>
                  <a:pt x="63049" y="17534"/>
                </a:cubicBezTo>
                <a:cubicBezTo>
                  <a:pt x="62585" y="15222"/>
                  <a:pt x="61633" y="12845"/>
                  <a:pt x="59679" y="11534"/>
                </a:cubicBezTo>
                <a:cubicBezTo>
                  <a:pt x="57066" y="9784"/>
                  <a:pt x="53582" y="10468"/>
                  <a:pt x="50488" y="9881"/>
                </a:cubicBezTo>
                <a:cubicBezTo>
                  <a:pt x="46125" y="9059"/>
                  <a:pt x="42730" y="5779"/>
                  <a:pt x="39091" y="3223"/>
                </a:cubicBezTo>
                <a:cubicBezTo>
                  <a:pt x="36570" y="1457"/>
                  <a:pt x="33444" y="1"/>
                  <a:pt x="3047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25"/>
          <p:cNvSpPr/>
          <p:nvPr/>
        </p:nvSpPr>
        <p:spPr>
          <a:xfrm>
            <a:off x="8571976" y="1068075"/>
            <a:ext cx="310326" cy="318049"/>
          </a:xfrm>
          <a:custGeom>
            <a:avLst/>
            <a:gdLst/>
            <a:ahLst/>
            <a:cxnLst/>
            <a:rect l="l" t="t" r="r" b="b"/>
            <a:pathLst>
              <a:path w="3452" h="3538" extrusionOk="0">
                <a:moveTo>
                  <a:pt x="1791" y="0"/>
                </a:moveTo>
                <a:cubicBezTo>
                  <a:pt x="1783" y="0"/>
                  <a:pt x="1775" y="2"/>
                  <a:pt x="1767" y="6"/>
                </a:cubicBezTo>
                <a:cubicBezTo>
                  <a:pt x="1726" y="6"/>
                  <a:pt x="1685" y="15"/>
                  <a:pt x="1653" y="23"/>
                </a:cubicBezTo>
                <a:cubicBezTo>
                  <a:pt x="1628" y="31"/>
                  <a:pt x="1612" y="39"/>
                  <a:pt x="1596" y="47"/>
                </a:cubicBezTo>
                <a:cubicBezTo>
                  <a:pt x="1523" y="80"/>
                  <a:pt x="1474" y="129"/>
                  <a:pt x="1482" y="186"/>
                </a:cubicBezTo>
                <a:cubicBezTo>
                  <a:pt x="1482" y="259"/>
                  <a:pt x="1580" y="332"/>
                  <a:pt x="1718" y="348"/>
                </a:cubicBezTo>
                <a:lnTo>
                  <a:pt x="1726" y="698"/>
                </a:lnTo>
                <a:cubicBezTo>
                  <a:pt x="1689" y="695"/>
                  <a:pt x="1652" y="693"/>
                  <a:pt x="1615" y="693"/>
                </a:cubicBezTo>
                <a:cubicBezTo>
                  <a:pt x="1344" y="693"/>
                  <a:pt x="1080" y="796"/>
                  <a:pt x="880" y="975"/>
                </a:cubicBezTo>
                <a:lnTo>
                  <a:pt x="538" y="755"/>
                </a:lnTo>
                <a:cubicBezTo>
                  <a:pt x="578" y="666"/>
                  <a:pt x="570" y="584"/>
                  <a:pt x="530" y="560"/>
                </a:cubicBezTo>
                <a:cubicBezTo>
                  <a:pt x="513" y="553"/>
                  <a:pt x="494" y="549"/>
                  <a:pt x="476" y="549"/>
                </a:cubicBezTo>
                <a:cubicBezTo>
                  <a:pt x="451" y="549"/>
                  <a:pt x="426" y="557"/>
                  <a:pt x="407" y="576"/>
                </a:cubicBezTo>
                <a:lnTo>
                  <a:pt x="375" y="601"/>
                </a:lnTo>
                <a:cubicBezTo>
                  <a:pt x="359" y="617"/>
                  <a:pt x="334" y="641"/>
                  <a:pt x="318" y="658"/>
                </a:cubicBezTo>
                <a:lnTo>
                  <a:pt x="302" y="690"/>
                </a:lnTo>
                <a:cubicBezTo>
                  <a:pt x="236" y="796"/>
                  <a:pt x="220" y="910"/>
                  <a:pt x="277" y="951"/>
                </a:cubicBezTo>
                <a:cubicBezTo>
                  <a:pt x="292" y="959"/>
                  <a:pt x="307" y="963"/>
                  <a:pt x="323" y="963"/>
                </a:cubicBezTo>
                <a:cubicBezTo>
                  <a:pt x="368" y="963"/>
                  <a:pt x="416" y="930"/>
                  <a:pt x="464" y="869"/>
                </a:cubicBezTo>
                <a:lnTo>
                  <a:pt x="782" y="1073"/>
                </a:lnTo>
                <a:cubicBezTo>
                  <a:pt x="530" y="1358"/>
                  <a:pt x="448" y="1749"/>
                  <a:pt x="554" y="2115"/>
                </a:cubicBezTo>
                <a:cubicBezTo>
                  <a:pt x="554" y="2115"/>
                  <a:pt x="554" y="2123"/>
                  <a:pt x="554" y="2123"/>
                </a:cubicBezTo>
                <a:cubicBezTo>
                  <a:pt x="562" y="2147"/>
                  <a:pt x="570" y="2172"/>
                  <a:pt x="578" y="2188"/>
                </a:cubicBezTo>
                <a:lnTo>
                  <a:pt x="220" y="2351"/>
                </a:lnTo>
                <a:cubicBezTo>
                  <a:pt x="181" y="2285"/>
                  <a:pt x="131" y="2246"/>
                  <a:pt x="87" y="2246"/>
                </a:cubicBezTo>
                <a:cubicBezTo>
                  <a:pt x="77" y="2246"/>
                  <a:pt x="67" y="2249"/>
                  <a:pt x="57" y="2253"/>
                </a:cubicBezTo>
                <a:cubicBezTo>
                  <a:pt x="17" y="2270"/>
                  <a:pt x="0" y="2384"/>
                  <a:pt x="49" y="2497"/>
                </a:cubicBezTo>
                <a:cubicBezTo>
                  <a:pt x="49" y="2506"/>
                  <a:pt x="57" y="2514"/>
                  <a:pt x="57" y="2530"/>
                </a:cubicBezTo>
                <a:cubicBezTo>
                  <a:pt x="74" y="2546"/>
                  <a:pt x="90" y="2571"/>
                  <a:pt x="106" y="2587"/>
                </a:cubicBezTo>
                <a:cubicBezTo>
                  <a:pt x="114" y="2603"/>
                  <a:pt x="122" y="2611"/>
                  <a:pt x="131" y="2620"/>
                </a:cubicBezTo>
                <a:cubicBezTo>
                  <a:pt x="149" y="2644"/>
                  <a:pt x="177" y="2655"/>
                  <a:pt x="208" y="2655"/>
                </a:cubicBezTo>
                <a:cubicBezTo>
                  <a:pt x="217" y="2655"/>
                  <a:pt x="227" y="2654"/>
                  <a:pt x="236" y="2652"/>
                </a:cubicBezTo>
                <a:cubicBezTo>
                  <a:pt x="285" y="2636"/>
                  <a:pt x="302" y="2554"/>
                  <a:pt x="277" y="2465"/>
                </a:cubicBezTo>
                <a:lnTo>
                  <a:pt x="627" y="2310"/>
                </a:lnTo>
                <a:lnTo>
                  <a:pt x="627" y="2318"/>
                </a:lnTo>
                <a:cubicBezTo>
                  <a:pt x="643" y="2343"/>
                  <a:pt x="660" y="2367"/>
                  <a:pt x="676" y="2392"/>
                </a:cubicBezTo>
                <a:lnTo>
                  <a:pt x="692" y="2416"/>
                </a:lnTo>
                <a:cubicBezTo>
                  <a:pt x="700" y="2441"/>
                  <a:pt x="717" y="2457"/>
                  <a:pt x="733" y="2481"/>
                </a:cubicBezTo>
                <a:lnTo>
                  <a:pt x="749" y="2497"/>
                </a:lnTo>
                <a:cubicBezTo>
                  <a:pt x="766" y="2522"/>
                  <a:pt x="782" y="2538"/>
                  <a:pt x="806" y="2563"/>
                </a:cubicBezTo>
                <a:cubicBezTo>
                  <a:pt x="806" y="2571"/>
                  <a:pt x="823" y="2579"/>
                  <a:pt x="823" y="2579"/>
                </a:cubicBezTo>
                <a:lnTo>
                  <a:pt x="880" y="2636"/>
                </a:lnTo>
                <a:lnTo>
                  <a:pt x="896" y="2652"/>
                </a:lnTo>
                <a:cubicBezTo>
                  <a:pt x="920" y="2668"/>
                  <a:pt x="945" y="2685"/>
                  <a:pt x="969" y="2709"/>
                </a:cubicBezTo>
                <a:lnTo>
                  <a:pt x="985" y="2717"/>
                </a:lnTo>
                <a:lnTo>
                  <a:pt x="1059" y="2758"/>
                </a:lnTo>
                <a:lnTo>
                  <a:pt x="1075" y="2774"/>
                </a:lnTo>
                <a:lnTo>
                  <a:pt x="1124" y="2799"/>
                </a:lnTo>
                <a:lnTo>
                  <a:pt x="1018" y="3149"/>
                </a:lnTo>
                <a:cubicBezTo>
                  <a:pt x="998" y="3146"/>
                  <a:pt x="978" y="3145"/>
                  <a:pt x="959" y="3145"/>
                </a:cubicBezTo>
                <a:cubicBezTo>
                  <a:pt x="848" y="3145"/>
                  <a:pt x="762" y="3185"/>
                  <a:pt x="741" y="3255"/>
                </a:cubicBezTo>
                <a:cubicBezTo>
                  <a:pt x="733" y="3320"/>
                  <a:pt x="766" y="3377"/>
                  <a:pt x="823" y="3417"/>
                </a:cubicBezTo>
                <a:cubicBezTo>
                  <a:pt x="839" y="3426"/>
                  <a:pt x="855" y="3434"/>
                  <a:pt x="871" y="3450"/>
                </a:cubicBezTo>
                <a:cubicBezTo>
                  <a:pt x="904" y="3466"/>
                  <a:pt x="945" y="3482"/>
                  <a:pt x="977" y="3499"/>
                </a:cubicBezTo>
                <a:lnTo>
                  <a:pt x="1026" y="3515"/>
                </a:lnTo>
                <a:cubicBezTo>
                  <a:pt x="1082" y="3530"/>
                  <a:pt x="1136" y="3537"/>
                  <a:pt x="1186" y="3537"/>
                </a:cubicBezTo>
                <a:cubicBezTo>
                  <a:pt x="1297" y="3537"/>
                  <a:pt x="1384" y="3501"/>
                  <a:pt x="1401" y="3434"/>
                </a:cubicBezTo>
                <a:cubicBezTo>
                  <a:pt x="1425" y="3360"/>
                  <a:pt x="1344" y="3263"/>
                  <a:pt x="1221" y="3206"/>
                </a:cubicBezTo>
                <a:lnTo>
                  <a:pt x="1311" y="2872"/>
                </a:lnTo>
                <a:lnTo>
                  <a:pt x="1376" y="2888"/>
                </a:lnTo>
                <a:cubicBezTo>
                  <a:pt x="1449" y="2900"/>
                  <a:pt x="1523" y="2907"/>
                  <a:pt x="1596" y="2907"/>
                </a:cubicBezTo>
                <a:cubicBezTo>
                  <a:pt x="1669" y="2907"/>
                  <a:pt x="1742" y="2900"/>
                  <a:pt x="1816" y="2888"/>
                </a:cubicBezTo>
                <a:cubicBezTo>
                  <a:pt x="1881" y="2872"/>
                  <a:pt x="1938" y="2856"/>
                  <a:pt x="1995" y="2839"/>
                </a:cubicBezTo>
                <a:lnTo>
                  <a:pt x="2052" y="2815"/>
                </a:lnTo>
                <a:cubicBezTo>
                  <a:pt x="2092" y="2799"/>
                  <a:pt x="2133" y="2774"/>
                  <a:pt x="2166" y="2758"/>
                </a:cubicBezTo>
                <a:lnTo>
                  <a:pt x="2443" y="3067"/>
                </a:lnTo>
                <a:cubicBezTo>
                  <a:pt x="2369" y="3157"/>
                  <a:pt x="2337" y="3246"/>
                  <a:pt x="2386" y="3295"/>
                </a:cubicBezTo>
                <a:cubicBezTo>
                  <a:pt x="2403" y="3312"/>
                  <a:pt x="2431" y="3322"/>
                  <a:pt x="2466" y="3322"/>
                </a:cubicBezTo>
                <a:cubicBezTo>
                  <a:pt x="2530" y="3322"/>
                  <a:pt x="2616" y="3291"/>
                  <a:pt x="2695" y="3222"/>
                </a:cubicBezTo>
                <a:cubicBezTo>
                  <a:pt x="2703" y="3214"/>
                  <a:pt x="2711" y="3206"/>
                  <a:pt x="2719" y="3198"/>
                </a:cubicBezTo>
                <a:cubicBezTo>
                  <a:pt x="2744" y="3173"/>
                  <a:pt x="2760" y="3149"/>
                  <a:pt x="2784" y="3116"/>
                </a:cubicBezTo>
                <a:cubicBezTo>
                  <a:pt x="2793" y="3108"/>
                  <a:pt x="2801" y="3092"/>
                  <a:pt x="2801" y="3075"/>
                </a:cubicBezTo>
                <a:cubicBezTo>
                  <a:pt x="2833" y="3035"/>
                  <a:pt x="2833" y="2978"/>
                  <a:pt x="2801" y="2929"/>
                </a:cubicBezTo>
                <a:cubicBezTo>
                  <a:pt x="2784" y="2909"/>
                  <a:pt x="2758" y="2900"/>
                  <a:pt x="2727" y="2900"/>
                </a:cubicBezTo>
                <a:cubicBezTo>
                  <a:pt x="2681" y="2900"/>
                  <a:pt x="2623" y="2920"/>
                  <a:pt x="2565" y="2953"/>
                </a:cubicBezTo>
                <a:lnTo>
                  <a:pt x="2304" y="2660"/>
                </a:lnTo>
                <a:lnTo>
                  <a:pt x="2337" y="2636"/>
                </a:lnTo>
                <a:cubicBezTo>
                  <a:pt x="2377" y="2603"/>
                  <a:pt x="2410" y="2563"/>
                  <a:pt x="2451" y="2522"/>
                </a:cubicBezTo>
                <a:cubicBezTo>
                  <a:pt x="2500" y="2465"/>
                  <a:pt x="2540" y="2408"/>
                  <a:pt x="2573" y="2343"/>
                </a:cubicBezTo>
                <a:cubicBezTo>
                  <a:pt x="2589" y="2310"/>
                  <a:pt x="2605" y="2278"/>
                  <a:pt x="2622" y="2245"/>
                </a:cubicBezTo>
                <a:lnTo>
                  <a:pt x="2874" y="2302"/>
                </a:lnTo>
                <a:cubicBezTo>
                  <a:pt x="2874" y="2375"/>
                  <a:pt x="2890" y="2432"/>
                  <a:pt x="2931" y="2441"/>
                </a:cubicBezTo>
                <a:cubicBezTo>
                  <a:pt x="2933" y="2441"/>
                  <a:pt x="2936" y="2441"/>
                  <a:pt x="2938" y="2441"/>
                </a:cubicBezTo>
                <a:cubicBezTo>
                  <a:pt x="2978" y="2441"/>
                  <a:pt x="3030" y="2378"/>
                  <a:pt x="3053" y="2286"/>
                </a:cubicBezTo>
                <a:lnTo>
                  <a:pt x="3053" y="2261"/>
                </a:lnTo>
                <a:cubicBezTo>
                  <a:pt x="3053" y="2245"/>
                  <a:pt x="3053" y="2221"/>
                  <a:pt x="3053" y="2204"/>
                </a:cubicBezTo>
                <a:cubicBezTo>
                  <a:pt x="3053" y="2188"/>
                  <a:pt x="3053" y="2180"/>
                  <a:pt x="3053" y="2172"/>
                </a:cubicBezTo>
                <a:cubicBezTo>
                  <a:pt x="3045" y="2131"/>
                  <a:pt x="3029" y="2107"/>
                  <a:pt x="2996" y="2099"/>
                </a:cubicBezTo>
                <a:cubicBezTo>
                  <a:pt x="2994" y="2098"/>
                  <a:pt x="2992" y="2098"/>
                  <a:pt x="2989" y="2098"/>
                </a:cubicBezTo>
                <a:cubicBezTo>
                  <a:pt x="2962" y="2098"/>
                  <a:pt x="2913" y="2137"/>
                  <a:pt x="2890" y="2196"/>
                </a:cubicBezTo>
                <a:lnTo>
                  <a:pt x="2654" y="2147"/>
                </a:lnTo>
                <a:cubicBezTo>
                  <a:pt x="2670" y="2107"/>
                  <a:pt x="2679" y="2074"/>
                  <a:pt x="2687" y="2033"/>
                </a:cubicBezTo>
                <a:cubicBezTo>
                  <a:pt x="2695" y="1993"/>
                  <a:pt x="2703" y="1952"/>
                  <a:pt x="2711" y="1911"/>
                </a:cubicBezTo>
                <a:lnTo>
                  <a:pt x="2711" y="1879"/>
                </a:lnTo>
                <a:lnTo>
                  <a:pt x="2711" y="1797"/>
                </a:lnTo>
                <a:lnTo>
                  <a:pt x="2711" y="1757"/>
                </a:lnTo>
                <a:lnTo>
                  <a:pt x="2711" y="1683"/>
                </a:lnTo>
                <a:cubicBezTo>
                  <a:pt x="2711" y="1659"/>
                  <a:pt x="2711" y="1651"/>
                  <a:pt x="2703" y="1635"/>
                </a:cubicBezTo>
                <a:cubicBezTo>
                  <a:pt x="2695" y="1626"/>
                  <a:pt x="2703" y="1610"/>
                  <a:pt x="2695" y="1602"/>
                </a:cubicBezTo>
                <a:lnTo>
                  <a:pt x="3086" y="1456"/>
                </a:lnTo>
                <a:cubicBezTo>
                  <a:pt x="3140" y="1565"/>
                  <a:pt x="3218" y="1634"/>
                  <a:pt x="3285" y="1634"/>
                </a:cubicBezTo>
                <a:cubicBezTo>
                  <a:pt x="3298" y="1634"/>
                  <a:pt x="3310" y="1632"/>
                  <a:pt x="3322" y="1626"/>
                </a:cubicBezTo>
                <a:cubicBezTo>
                  <a:pt x="3436" y="1594"/>
                  <a:pt x="3452" y="1423"/>
                  <a:pt x="3387" y="1244"/>
                </a:cubicBezTo>
                <a:cubicBezTo>
                  <a:pt x="3387" y="1228"/>
                  <a:pt x="3379" y="1211"/>
                  <a:pt x="3371" y="1203"/>
                </a:cubicBezTo>
                <a:cubicBezTo>
                  <a:pt x="3354" y="1162"/>
                  <a:pt x="3338" y="1130"/>
                  <a:pt x="3314" y="1097"/>
                </a:cubicBezTo>
                <a:cubicBezTo>
                  <a:pt x="3297" y="1081"/>
                  <a:pt x="3289" y="1073"/>
                  <a:pt x="3273" y="1057"/>
                </a:cubicBezTo>
                <a:cubicBezTo>
                  <a:pt x="3244" y="1007"/>
                  <a:pt x="3191" y="982"/>
                  <a:pt x="3134" y="982"/>
                </a:cubicBezTo>
                <a:cubicBezTo>
                  <a:pt x="3126" y="982"/>
                  <a:pt x="3118" y="982"/>
                  <a:pt x="3110" y="983"/>
                </a:cubicBezTo>
                <a:cubicBezTo>
                  <a:pt x="3037" y="1016"/>
                  <a:pt x="3004" y="1130"/>
                  <a:pt x="3029" y="1268"/>
                </a:cubicBezTo>
                <a:lnTo>
                  <a:pt x="2654" y="1407"/>
                </a:lnTo>
                <a:cubicBezTo>
                  <a:pt x="2646" y="1390"/>
                  <a:pt x="2638" y="1374"/>
                  <a:pt x="2630" y="1350"/>
                </a:cubicBezTo>
                <a:cubicBezTo>
                  <a:pt x="2622" y="1342"/>
                  <a:pt x="2622" y="1333"/>
                  <a:pt x="2613" y="1317"/>
                </a:cubicBezTo>
                <a:cubicBezTo>
                  <a:pt x="2605" y="1293"/>
                  <a:pt x="2589" y="1276"/>
                  <a:pt x="2581" y="1252"/>
                </a:cubicBezTo>
                <a:lnTo>
                  <a:pt x="2557" y="1219"/>
                </a:lnTo>
                <a:cubicBezTo>
                  <a:pt x="2548" y="1195"/>
                  <a:pt x="2532" y="1179"/>
                  <a:pt x="2516" y="1154"/>
                </a:cubicBezTo>
                <a:cubicBezTo>
                  <a:pt x="2516" y="1146"/>
                  <a:pt x="2508" y="1138"/>
                  <a:pt x="2500" y="1138"/>
                </a:cubicBezTo>
                <a:cubicBezTo>
                  <a:pt x="2475" y="1105"/>
                  <a:pt x="2451" y="1073"/>
                  <a:pt x="2426" y="1040"/>
                </a:cubicBezTo>
                <a:lnTo>
                  <a:pt x="2605" y="894"/>
                </a:lnTo>
                <a:cubicBezTo>
                  <a:pt x="2639" y="928"/>
                  <a:pt x="2681" y="946"/>
                  <a:pt x="2714" y="946"/>
                </a:cubicBezTo>
                <a:cubicBezTo>
                  <a:pt x="2729" y="946"/>
                  <a:pt x="2742" y="942"/>
                  <a:pt x="2752" y="935"/>
                </a:cubicBezTo>
                <a:cubicBezTo>
                  <a:pt x="2776" y="910"/>
                  <a:pt x="2768" y="821"/>
                  <a:pt x="2711" y="747"/>
                </a:cubicBezTo>
                <a:lnTo>
                  <a:pt x="2695" y="723"/>
                </a:lnTo>
                <a:cubicBezTo>
                  <a:pt x="2679" y="715"/>
                  <a:pt x="2662" y="698"/>
                  <a:pt x="2646" y="682"/>
                </a:cubicBezTo>
                <a:lnTo>
                  <a:pt x="2622" y="674"/>
                </a:lnTo>
                <a:cubicBezTo>
                  <a:pt x="2605" y="662"/>
                  <a:pt x="2589" y="656"/>
                  <a:pt x="2573" y="656"/>
                </a:cubicBezTo>
                <a:cubicBezTo>
                  <a:pt x="2557" y="656"/>
                  <a:pt x="2540" y="662"/>
                  <a:pt x="2524" y="674"/>
                </a:cubicBezTo>
                <a:cubicBezTo>
                  <a:pt x="2491" y="698"/>
                  <a:pt x="2500" y="755"/>
                  <a:pt x="2540" y="821"/>
                </a:cubicBezTo>
                <a:lnTo>
                  <a:pt x="2353" y="975"/>
                </a:lnTo>
                <a:cubicBezTo>
                  <a:pt x="2231" y="869"/>
                  <a:pt x="2084" y="788"/>
                  <a:pt x="1930" y="747"/>
                </a:cubicBezTo>
                <a:lnTo>
                  <a:pt x="1930" y="348"/>
                </a:lnTo>
                <a:cubicBezTo>
                  <a:pt x="2068" y="324"/>
                  <a:pt x="2166" y="251"/>
                  <a:pt x="2166" y="177"/>
                </a:cubicBezTo>
                <a:cubicBezTo>
                  <a:pt x="2166" y="77"/>
                  <a:pt x="2019" y="6"/>
                  <a:pt x="1844" y="6"/>
                </a:cubicBezTo>
                <a:cubicBezTo>
                  <a:pt x="1835" y="6"/>
                  <a:pt x="1825" y="6"/>
                  <a:pt x="1816" y="6"/>
                </a:cubicBezTo>
                <a:cubicBezTo>
                  <a:pt x="1808" y="2"/>
                  <a:pt x="1799" y="0"/>
                  <a:pt x="179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25"/>
          <p:cNvSpPr/>
          <p:nvPr/>
        </p:nvSpPr>
        <p:spPr>
          <a:xfrm>
            <a:off x="7975229" y="453793"/>
            <a:ext cx="632225" cy="647949"/>
          </a:xfrm>
          <a:custGeom>
            <a:avLst/>
            <a:gdLst/>
            <a:ahLst/>
            <a:cxnLst/>
            <a:rect l="l" t="t" r="r" b="b"/>
            <a:pathLst>
              <a:path w="3452" h="3538" extrusionOk="0">
                <a:moveTo>
                  <a:pt x="1791" y="0"/>
                </a:moveTo>
                <a:cubicBezTo>
                  <a:pt x="1783" y="0"/>
                  <a:pt x="1775" y="2"/>
                  <a:pt x="1767" y="6"/>
                </a:cubicBezTo>
                <a:cubicBezTo>
                  <a:pt x="1726" y="6"/>
                  <a:pt x="1685" y="15"/>
                  <a:pt x="1653" y="23"/>
                </a:cubicBezTo>
                <a:cubicBezTo>
                  <a:pt x="1628" y="31"/>
                  <a:pt x="1612" y="39"/>
                  <a:pt x="1596" y="47"/>
                </a:cubicBezTo>
                <a:cubicBezTo>
                  <a:pt x="1523" y="80"/>
                  <a:pt x="1474" y="129"/>
                  <a:pt x="1482" y="186"/>
                </a:cubicBezTo>
                <a:cubicBezTo>
                  <a:pt x="1482" y="259"/>
                  <a:pt x="1580" y="332"/>
                  <a:pt x="1718" y="348"/>
                </a:cubicBezTo>
                <a:lnTo>
                  <a:pt x="1726" y="698"/>
                </a:lnTo>
                <a:cubicBezTo>
                  <a:pt x="1689" y="695"/>
                  <a:pt x="1652" y="693"/>
                  <a:pt x="1615" y="693"/>
                </a:cubicBezTo>
                <a:cubicBezTo>
                  <a:pt x="1344" y="693"/>
                  <a:pt x="1080" y="796"/>
                  <a:pt x="880" y="975"/>
                </a:cubicBezTo>
                <a:lnTo>
                  <a:pt x="538" y="755"/>
                </a:lnTo>
                <a:cubicBezTo>
                  <a:pt x="578" y="666"/>
                  <a:pt x="570" y="584"/>
                  <a:pt x="530" y="560"/>
                </a:cubicBezTo>
                <a:cubicBezTo>
                  <a:pt x="513" y="553"/>
                  <a:pt x="494" y="549"/>
                  <a:pt x="476" y="549"/>
                </a:cubicBezTo>
                <a:cubicBezTo>
                  <a:pt x="451" y="549"/>
                  <a:pt x="426" y="557"/>
                  <a:pt x="407" y="576"/>
                </a:cubicBezTo>
                <a:lnTo>
                  <a:pt x="375" y="601"/>
                </a:lnTo>
                <a:cubicBezTo>
                  <a:pt x="359" y="617"/>
                  <a:pt x="334" y="641"/>
                  <a:pt x="318" y="658"/>
                </a:cubicBezTo>
                <a:lnTo>
                  <a:pt x="302" y="690"/>
                </a:lnTo>
                <a:cubicBezTo>
                  <a:pt x="236" y="796"/>
                  <a:pt x="220" y="910"/>
                  <a:pt x="277" y="951"/>
                </a:cubicBezTo>
                <a:cubicBezTo>
                  <a:pt x="292" y="959"/>
                  <a:pt x="307" y="963"/>
                  <a:pt x="323" y="963"/>
                </a:cubicBezTo>
                <a:cubicBezTo>
                  <a:pt x="368" y="963"/>
                  <a:pt x="416" y="930"/>
                  <a:pt x="464" y="869"/>
                </a:cubicBezTo>
                <a:lnTo>
                  <a:pt x="782" y="1073"/>
                </a:lnTo>
                <a:cubicBezTo>
                  <a:pt x="530" y="1358"/>
                  <a:pt x="448" y="1749"/>
                  <a:pt x="554" y="2115"/>
                </a:cubicBezTo>
                <a:cubicBezTo>
                  <a:pt x="554" y="2115"/>
                  <a:pt x="554" y="2123"/>
                  <a:pt x="554" y="2123"/>
                </a:cubicBezTo>
                <a:cubicBezTo>
                  <a:pt x="562" y="2147"/>
                  <a:pt x="570" y="2172"/>
                  <a:pt x="578" y="2188"/>
                </a:cubicBezTo>
                <a:lnTo>
                  <a:pt x="220" y="2351"/>
                </a:lnTo>
                <a:cubicBezTo>
                  <a:pt x="181" y="2285"/>
                  <a:pt x="131" y="2246"/>
                  <a:pt x="87" y="2246"/>
                </a:cubicBezTo>
                <a:cubicBezTo>
                  <a:pt x="77" y="2246"/>
                  <a:pt x="67" y="2249"/>
                  <a:pt x="57" y="2253"/>
                </a:cubicBezTo>
                <a:cubicBezTo>
                  <a:pt x="17" y="2270"/>
                  <a:pt x="0" y="2384"/>
                  <a:pt x="49" y="2497"/>
                </a:cubicBezTo>
                <a:cubicBezTo>
                  <a:pt x="49" y="2506"/>
                  <a:pt x="57" y="2514"/>
                  <a:pt x="57" y="2530"/>
                </a:cubicBezTo>
                <a:cubicBezTo>
                  <a:pt x="74" y="2546"/>
                  <a:pt x="90" y="2571"/>
                  <a:pt x="106" y="2587"/>
                </a:cubicBezTo>
                <a:cubicBezTo>
                  <a:pt x="114" y="2603"/>
                  <a:pt x="122" y="2611"/>
                  <a:pt x="131" y="2620"/>
                </a:cubicBezTo>
                <a:cubicBezTo>
                  <a:pt x="149" y="2644"/>
                  <a:pt x="177" y="2655"/>
                  <a:pt x="208" y="2655"/>
                </a:cubicBezTo>
                <a:cubicBezTo>
                  <a:pt x="217" y="2655"/>
                  <a:pt x="227" y="2654"/>
                  <a:pt x="236" y="2652"/>
                </a:cubicBezTo>
                <a:cubicBezTo>
                  <a:pt x="285" y="2636"/>
                  <a:pt x="302" y="2554"/>
                  <a:pt x="277" y="2465"/>
                </a:cubicBezTo>
                <a:lnTo>
                  <a:pt x="627" y="2310"/>
                </a:lnTo>
                <a:lnTo>
                  <a:pt x="627" y="2318"/>
                </a:lnTo>
                <a:cubicBezTo>
                  <a:pt x="643" y="2343"/>
                  <a:pt x="660" y="2367"/>
                  <a:pt x="676" y="2392"/>
                </a:cubicBezTo>
                <a:lnTo>
                  <a:pt x="692" y="2416"/>
                </a:lnTo>
                <a:cubicBezTo>
                  <a:pt x="700" y="2441"/>
                  <a:pt x="717" y="2457"/>
                  <a:pt x="733" y="2481"/>
                </a:cubicBezTo>
                <a:lnTo>
                  <a:pt x="749" y="2497"/>
                </a:lnTo>
                <a:cubicBezTo>
                  <a:pt x="766" y="2522"/>
                  <a:pt x="782" y="2538"/>
                  <a:pt x="806" y="2563"/>
                </a:cubicBezTo>
                <a:cubicBezTo>
                  <a:pt x="806" y="2571"/>
                  <a:pt x="823" y="2579"/>
                  <a:pt x="823" y="2579"/>
                </a:cubicBezTo>
                <a:lnTo>
                  <a:pt x="880" y="2636"/>
                </a:lnTo>
                <a:lnTo>
                  <a:pt x="896" y="2652"/>
                </a:lnTo>
                <a:cubicBezTo>
                  <a:pt x="920" y="2668"/>
                  <a:pt x="945" y="2685"/>
                  <a:pt x="969" y="2709"/>
                </a:cubicBezTo>
                <a:lnTo>
                  <a:pt x="985" y="2717"/>
                </a:lnTo>
                <a:lnTo>
                  <a:pt x="1059" y="2758"/>
                </a:lnTo>
                <a:lnTo>
                  <a:pt x="1075" y="2774"/>
                </a:lnTo>
                <a:lnTo>
                  <a:pt x="1124" y="2799"/>
                </a:lnTo>
                <a:lnTo>
                  <a:pt x="1018" y="3149"/>
                </a:lnTo>
                <a:cubicBezTo>
                  <a:pt x="998" y="3146"/>
                  <a:pt x="978" y="3145"/>
                  <a:pt x="959" y="3145"/>
                </a:cubicBezTo>
                <a:cubicBezTo>
                  <a:pt x="848" y="3145"/>
                  <a:pt x="762" y="3185"/>
                  <a:pt x="741" y="3255"/>
                </a:cubicBezTo>
                <a:cubicBezTo>
                  <a:pt x="733" y="3320"/>
                  <a:pt x="766" y="3377"/>
                  <a:pt x="823" y="3417"/>
                </a:cubicBezTo>
                <a:cubicBezTo>
                  <a:pt x="839" y="3426"/>
                  <a:pt x="855" y="3434"/>
                  <a:pt x="871" y="3450"/>
                </a:cubicBezTo>
                <a:cubicBezTo>
                  <a:pt x="904" y="3466"/>
                  <a:pt x="945" y="3482"/>
                  <a:pt x="977" y="3499"/>
                </a:cubicBezTo>
                <a:lnTo>
                  <a:pt x="1026" y="3515"/>
                </a:lnTo>
                <a:cubicBezTo>
                  <a:pt x="1082" y="3530"/>
                  <a:pt x="1136" y="3537"/>
                  <a:pt x="1186" y="3537"/>
                </a:cubicBezTo>
                <a:cubicBezTo>
                  <a:pt x="1297" y="3537"/>
                  <a:pt x="1384" y="3501"/>
                  <a:pt x="1401" y="3434"/>
                </a:cubicBezTo>
                <a:cubicBezTo>
                  <a:pt x="1425" y="3360"/>
                  <a:pt x="1344" y="3263"/>
                  <a:pt x="1221" y="3206"/>
                </a:cubicBezTo>
                <a:lnTo>
                  <a:pt x="1311" y="2872"/>
                </a:lnTo>
                <a:lnTo>
                  <a:pt x="1376" y="2888"/>
                </a:lnTo>
                <a:cubicBezTo>
                  <a:pt x="1449" y="2900"/>
                  <a:pt x="1523" y="2907"/>
                  <a:pt x="1596" y="2907"/>
                </a:cubicBezTo>
                <a:cubicBezTo>
                  <a:pt x="1669" y="2907"/>
                  <a:pt x="1742" y="2900"/>
                  <a:pt x="1816" y="2888"/>
                </a:cubicBezTo>
                <a:cubicBezTo>
                  <a:pt x="1881" y="2872"/>
                  <a:pt x="1938" y="2856"/>
                  <a:pt x="1995" y="2839"/>
                </a:cubicBezTo>
                <a:lnTo>
                  <a:pt x="2052" y="2815"/>
                </a:lnTo>
                <a:cubicBezTo>
                  <a:pt x="2092" y="2799"/>
                  <a:pt x="2133" y="2774"/>
                  <a:pt x="2166" y="2758"/>
                </a:cubicBezTo>
                <a:lnTo>
                  <a:pt x="2443" y="3067"/>
                </a:lnTo>
                <a:cubicBezTo>
                  <a:pt x="2369" y="3157"/>
                  <a:pt x="2337" y="3246"/>
                  <a:pt x="2386" y="3295"/>
                </a:cubicBezTo>
                <a:cubicBezTo>
                  <a:pt x="2403" y="3312"/>
                  <a:pt x="2431" y="3322"/>
                  <a:pt x="2466" y="3322"/>
                </a:cubicBezTo>
                <a:cubicBezTo>
                  <a:pt x="2530" y="3322"/>
                  <a:pt x="2616" y="3291"/>
                  <a:pt x="2695" y="3222"/>
                </a:cubicBezTo>
                <a:cubicBezTo>
                  <a:pt x="2703" y="3214"/>
                  <a:pt x="2711" y="3206"/>
                  <a:pt x="2719" y="3198"/>
                </a:cubicBezTo>
                <a:cubicBezTo>
                  <a:pt x="2744" y="3173"/>
                  <a:pt x="2760" y="3149"/>
                  <a:pt x="2784" y="3116"/>
                </a:cubicBezTo>
                <a:cubicBezTo>
                  <a:pt x="2793" y="3108"/>
                  <a:pt x="2801" y="3092"/>
                  <a:pt x="2801" y="3075"/>
                </a:cubicBezTo>
                <a:cubicBezTo>
                  <a:pt x="2833" y="3035"/>
                  <a:pt x="2833" y="2978"/>
                  <a:pt x="2801" y="2929"/>
                </a:cubicBezTo>
                <a:cubicBezTo>
                  <a:pt x="2784" y="2909"/>
                  <a:pt x="2758" y="2900"/>
                  <a:pt x="2727" y="2900"/>
                </a:cubicBezTo>
                <a:cubicBezTo>
                  <a:pt x="2681" y="2900"/>
                  <a:pt x="2623" y="2920"/>
                  <a:pt x="2565" y="2953"/>
                </a:cubicBezTo>
                <a:lnTo>
                  <a:pt x="2304" y="2660"/>
                </a:lnTo>
                <a:lnTo>
                  <a:pt x="2337" y="2636"/>
                </a:lnTo>
                <a:cubicBezTo>
                  <a:pt x="2377" y="2603"/>
                  <a:pt x="2410" y="2563"/>
                  <a:pt x="2451" y="2522"/>
                </a:cubicBezTo>
                <a:cubicBezTo>
                  <a:pt x="2500" y="2465"/>
                  <a:pt x="2540" y="2408"/>
                  <a:pt x="2573" y="2343"/>
                </a:cubicBezTo>
                <a:cubicBezTo>
                  <a:pt x="2589" y="2310"/>
                  <a:pt x="2605" y="2278"/>
                  <a:pt x="2622" y="2245"/>
                </a:cubicBezTo>
                <a:lnTo>
                  <a:pt x="2874" y="2302"/>
                </a:lnTo>
                <a:cubicBezTo>
                  <a:pt x="2874" y="2375"/>
                  <a:pt x="2890" y="2432"/>
                  <a:pt x="2931" y="2441"/>
                </a:cubicBezTo>
                <a:cubicBezTo>
                  <a:pt x="2933" y="2441"/>
                  <a:pt x="2936" y="2441"/>
                  <a:pt x="2938" y="2441"/>
                </a:cubicBezTo>
                <a:cubicBezTo>
                  <a:pt x="2978" y="2441"/>
                  <a:pt x="3030" y="2378"/>
                  <a:pt x="3053" y="2286"/>
                </a:cubicBezTo>
                <a:lnTo>
                  <a:pt x="3053" y="2261"/>
                </a:lnTo>
                <a:cubicBezTo>
                  <a:pt x="3053" y="2245"/>
                  <a:pt x="3053" y="2221"/>
                  <a:pt x="3053" y="2204"/>
                </a:cubicBezTo>
                <a:cubicBezTo>
                  <a:pt x="3053" y="2188"/>
                  <a:pt x="3053" y="2180"/>
                  <a:pt x="3053" y="2172"/>
                </a:cubicBezTo>
                <a:cubicBezTo>
                  <a:pt x="3045" y="2131"/>
                  <a:pt x="3029" y="2107"/>
                  <a:pt x="2996" y="2099"/>
                </a:cubicBezTo>
                <a:cubicBezTo>
                  <a:pt x="2994" y="2098"/>
                  <a:pt x="2992" y="2098"/>
                  <a:pt x="2989" y="2098"/>
                </a:cubicBezTo>
                <a:cubicBezTo>
                  <a:pt x="2962" y="2098"/>
                  <a:pt x="2913" y="2137"/>
                  <a:pt x="2890" y="2196"/>
                </a:cubicBezTo>
                <a:lnTo>
                  <a:pt x="2654" y="2147"/>
                </a:lnTo>
                <a:cubicBezTo>
                  <a:pt x="2670" y="2107"/>
                  <a:pt x="2679" y="2074"/>
                  <a:pt x="2687" y="2033"/>
                </a:cubicBezTo>
                <a:cubicBezTo>
                  <a:pt x="2695" y="1993"/>
                  <a:pt x="2703" y="1952"/>
                  <a:pt x="2711" y="1911"/>
                </a:cubicBezTo>
                <a:lnTo>
                  <a:pt x="2711" y="1879"/>
                </a:lnTo>
                <a:lnTo>
                  <a:pt x="2711" y="1797"/>
                </a:lnTo>
                <a:lnTo>
                  <a:pt x="2711" y="1757"/>
                </a:lnTo>
                <a:lnTo>
                  <a:pt x="2711" y="1683"/>
                </a:lnTo>
                <a:cubicBezTo>
                  <a:pt x="2711" y="1659"/>
                  <a:pt x="2711" y="1651"/>
                  <a:pt x="2703" y="1635"/>
                </a:cubicBezTo>
                <a:cubicBezTo>
                  <a:pt x="2695" y="1626"/>
                  <a:pt x="2703" y="1610"/>
                  <a:pt x="2695" y="1602"/>
                </a:cubicBezTo>
                <a:lnTo>
                  <a:pt x="3086" y="1456"/>
                </a:lnTo>
                <a:cubicBezTo>
                  <a:pt x="3140" y="1565"/>
                  <a:pt x="3218" y="1634"/>
                  <a:pt x="3285" y="1634"/>
                </a:cubicBezTo>
                <a:cubicBezTo>
                  <a:pt x="3298" y="1634"/>
                  <a:pt x="3310" y="1632"/>
                  <a:pt x="3322" y="1626"/>
                </a:cubicBezTo>
                <a:cubicBezTo>
                  <a:pt x="3436" y="1594"/>
                  <a:pt x="3452" y="1423"/>
                  <a:pt x="3387" y="1244"/>
                </a:cubicBezTo>
                <a:cubicBezTo>
                  <a:pt x="3387" y="1228"/>
                  <a:pt x="3379" y="1211"/>
                  <a:pt x="3371" y="1203"/>
                </a:cubicBezTo>
                <a:cubicBezTo>
                  <a:pt x="3354" y="1162"/>
                  <a:pt x="3338" y="1130"/>
                  <a:pt x="3314" y="1097"/>
                </a:cubicBezTo>
                <a:cubicBezTo>
                  <a:pt x="3297" y="1081"/>
                  <a:pt x="3289" y="1073"/>
                  <a:pt x="3273" y="1057"/>
                </a:cubicBezTo>
                <a:cubicBezTo>
                  <a:pt x="3244" y="1007"/>
                  <a:pt x="3191" y="982"/>
                  <a:pt x="3134" y="982"/>
                </a:cubicBezTo>
                <a:cubicBezTo>
                  <a:pt x="3126" y="982"/>
                  <a:pt x="3118" y="982"/>
                  <a:pt x="3110" y="983"/>
                </a:cubicBezTo>
                <a:cubicBezTo>
                  <a:pt x="3037" y="1016"/>
                  <a:pt x="3004" y="1130"/>
                  <a:pt x="3029" y="1268"/>
                </a:cubicBezTo>
                <a:lnTo>
                  <a:pt x="2654" y="1407"/>
                </a:lnTo>
                <a:cubicBezTo>
                  <a:pt x="2646" y="1390"/>
                  <a:pt x="2638" y="1374"/>
                  <a:pt x="2630" y="1350"/>
                </a:cubicBezTo>
                <a:cubicBezTo>
                  <a:pt x="2622" y="1342"/>
                  <a:pt x="2622" y="1333"/>
                  <a:pt x="2613" y="1317"/>
                </a:cubicBezTo>
                <a:cubicBezTo>
                  <a:pt x="2605" y="1293"/>
                  <a:pt x="2589" y="1276"/>
                  <a:pt x="2581" y="1252"/>
                </a:cubicBezTo>
                <a:lnTo>
                  <a:pt x="2557" y="1219"/>
                </a:lnTo>
                <a:cubicBezTo>
                  <a:pt x="2548" y="1195"/>
                  <a:pt x="2532" y="1179"/>
                  <a:pt x="2516" y="1154"/>
                </a:cubicBezTo>
                <a:cubicBezTo>
                  <a:pt x="2516" y="1146"/>
                  <a:pt x="2508" y="1138"/>
                  <a:pt x="2500" y="1138"/>
                </a:cubicBezTo>
                <a:cubicBezTo>
                  <a:pt x="2475" y="1105"/>
                  <a:pt x="2451" y="1073"/>
                  <a:pt x="2426" y="1040"/>
                </a:cubicBezTo>
                <a:lnTo>
                  <a:pt x="2605" y="894"/>
                </a:lnTo>
                <a:cubicBezTo>
                  <a:pt x="2639" y="928"/>
                  <a:pt x="2681" y="946"/>
                  <a:pt x="2714" y="946"/>
                </a:cubicBezTo>
                <a:cubicBezTo>
                  <a:pt x="2729" y="946"/>
                  <a:pt x="2742" y="942"/>
                  <a:pt x="2752" y="935"/>
                </a:cubicBezTo>
                <a:cubicBezTo>
                  <a:pt x="2776" y="910"/>
                  <a:pt x="2768" y="821"/>
                  <a:pt x="2711" y="747"/>
                </a:cubicBezTo>
                <a:lnTo>
                  <a:pt x="2695" y="723"/>
                </a:lnTo>
                <a:cubicBezTo>
                  <a:pt x="2679" y="715"/>
                  <a:pt x="2662" y="698"/>
                  <a:pt x="2646" y="682"/>
                </a:cubicBezTo>
                <a:lnTo>
                  <a:pt x="2622" y="674"/>
                </a:lnTo>
                <a:cubicBezTo>
                  <a:pt x="2605" y="662"/>
                  <a:pt x="2589" y="656"/>
                  <a:pt x="2573" y="656"/>
                </a:cubicBezTo>
                <a:cubicBezTo>
                  <a:pt x="2557" y="656"/>
                  <a:pt x="2540" y="662"/>
                  <a:pt x="2524" y="674"/>
                </a:cubicBezTo>
                <a:cubicBezTo>
                  <a:pt x="2491" y="698"/>
                  <a:pt x="2500" y="755"/>
                  <a:pt x="2540" y="821"/>
                </a:cubicBezTo>
                <a:lnTo>
                  <a:pt x="2353" y="975"/>
                </a:lnTo>
                <a:cubicBezTo>
                  <a:pt x="2231" y="869"/>
                  <a:pt x="2084" y="788"/>
                  <a:pt x="1930" y="747"/>
                </a:cubicBezTo>
                <a:lnTo>
                  <a:pt x="1930" y="348"/>
                </a:lnTo>
                <a:cubicBezTo>
                  <a:pt x="2068" y="324"/>
                  <a:pt x="2166" y="251"/>
                  <a:pt x="2166" y="177"/>
                </a:cubicBezTo>
                <a:cubicBezTo>
                  <a:pt x="2166" y="77"/>
                  <a:pt x="2019" y="6"/>
                  <a:pt x="1844" y="6"/>
                </a:cubicBezTo>
                <a:cubicBezTo>
                  <a:pt x="1835" y="6"/>
                  <a:pt x="1825" y="6"/>
                  <a:pt x="1816" y="6"/>
                </a:cubicBezTo>
                <a:cubicBezTo>
                  <a:pt x="1808" y="2"/>
                  <a:pt x="1799" y="0"/>
                  <a:pt x="179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25"/>
          <p:cNvSpPr/>
          <p:nvPr/>
        </p:nvSpPr>
        <p:spPr>
          <a:xfrm>
            <a:off x="514025" y="4181301"/>
            <a:ext cx="411953" cy="422198"/>
          </a:xfrm>
          <a:custGeom>
            <a:avLst/>
            <a:gdLst/>
            <a:ahLst/>
            <a:cxnLst/>
            <a:rect l="l" t="t" r="r" b="b"/>
            <a:pathLst>
              <a:path w="3452" h="3538" extrusionOk="0">
                <a:moveTo>
                  <a:pt x="1791" y="0"/>
                </a:moveTo>
                <a:cubicBezTo>
                  <a:pt x="1783" y="0"/>
                  <a:pt x="1775" y="2"/>
                  <a:pt x="1767" y="6"/>
                </a:cubicBezTo>
                <a:cubicBezTo>
                  <a:pt x="1726" y="6"/>
                  <a:pt x="1685" y="15"/>
                  <a:pt x="1653" y="23"/>
                </a:cubicBezTo>
                <a:cubicBezTo>
                  <a:pt x="1628" y="31"/>
                  <a:pt x="1612" y="39"/>
                  <a:pt x="1596" y="47"/>
                </a:cubicBezTo>
                <a:cubicBezTo>
                  <a:pt x="1523" y="80"/>
                  <a:pt x="1474" y="129"/>
                  <a:pt x="1482" y="186"/>
                </a:cubicBezTo>
                <a:cubicBezTo>
                  <a:pt x="1482" y="259"/>
                  <a:pt x="1580" y="332"/>
                  <a:pt x="1718" y="348"/>
                </a:cubicBezTo>
                <a:lnTo>
                  <a:pt x="1726" y="698"/>
                </a:lnTo>
                <a:cubicBezTo>
                  <a:pt x="1689" y="695"/>
                  <a:pt x="1652" y="693"/>
                  <a:pt x="1615" y="693"/>
                </a:cubicBezTo>
                <a:cubicBezTo>
                  <a:pt x="1344" y="693"/>
                  <a:pt x="1080" y="796"/>
                  <a:pt x="880" y="975"/>
                </a:cubicBezTo>
                <a:lnTo>
                  <a:pt x="538" y="755"/>
                </a:lnTo>
                <a:cubicBezTo>
                  <a:pt x="578" y="666"/>
                  <a:pt x="570" y="584"/>
                  <a:pt x="530" y="560"/>
                </a:cubicBezTo>
                <a:cubicBezTo>
                  <a:pt x="513" y="553"/>
                  <a:pt x="494" y="549"/>
                  <a:pt x="476" y="549"/>
                </a:cubicBezTo>
                <a:cubicBezTo>
                  <a:pt x="451" y="549"/>
                  <a:pt x="426" y="557"/>
                  <a:pt x="407" y="576"/>
                </a:cubicBezTo>
                <a:lnTo>
                  <a:pt x="375" y="601"/>
                </a:lnTo>
                <a:cubicBezTo>
                  <a:pt x="359" y="617"/>
                  <a:pt x="334" y="641"/>
                  <a:pt x="318" y="658"/>
                </a:cubicBezTo>
                <a:lnTo>
                  <a:pt x="302" y="690"/>
                </a:lnTo>
                <a:cubicBezTo>
                  <a:pt x="236" y="796"/>
                  <a:pt x="220" y="910"/>
                  <a:pt x="277" y="951"/>
                </a:cubicBezTo>
                <a:cubicBezTo>
                  <a:pt x="292" y="959"/>
                  <a:pt x="307" y="963"/>
                  <a:pt x="323" y="963"/>
                </a:cubicBezTo>
                <a:cubicBezTo>
                  <a:pt x="368" y="963"/>
                  <a:pt x="416" y="930"/>
                  <a:pt x="464" y="869"/>
                </a:cubicBezTo>
                <a:lnTo>
                  <a:pt x="782" y="1073"/>
                </a:lnTo>
                <a:cubicBezTo>
                  <a:pt x="530" y="1358"/>
                  <a:pt x="448" y="1749"/>
                  <a:pt x="554" y="2115"/>
                </a:cubicBezTo>
                <a:cubicBezTo>
                  <a:pt x="554" y="2115"/>
                  <a:pt x="554" y="2123"/>
                  <a:pt x="554" y="2123"/>
                </a:cubicBezTo>
                <a:cubicBezTo>
                  <a:pt x="562" y="2147"/>
                  <a:pt x="570" y="2172"/>
                  <a:pt x="578" y="2188"/>
                </a:cubicBezTo>
                <a:lnTo>
                  <a:pt x="220" y="2351"/>
                </a:lnTo>
                <a:cubicBezTo>
                  <a:pt x="181" y="2285"/>
                  <a:pt x="131" y="2246"/>
                  <a:pt x="87" y="2246"/>
                </a:cubicBezTo>
                <a:cubicBezTo>
                  <a:pt x="77" y="2246"/>
                  <a:pt x="67" y="2249"/>
                  <a:pt x="57" y="2253"/>
                </a:cubicBezTo>
                <a:cubicBezTo>
                  <a:pt x="17" y="2270"/>
                  <a:pt x="0" y="2384"/>
                  <a:pt x="49" y="2497"/>
                </a:cubicBezTo>
                <a:cubicBezTo>
                  <a:pt x="49" y="2506"/>
                  <a:pt x="57" y="2514"/>
                  <a:pt x="57" y="2530"/>
                </a:cubicBezTo>
                <a:cubicBezTo>
                  <a:pt x="74" y="2546"/>
                  <a:pt x="90" y="2571"/>
                  <a:pt x="106" y="2587"/>
                </a:cubicBezTo>
                <a:cubicBezTo>
                  <a:pt x="114" y="2603"/>
                  <a:pt x="122" y="2611"/>
                  <a:pt x="131" y="2620"/>
                </a:cubicBezTo>
                <a:cubicBezTo>
                  <a:pt x="149" y="2644"/>
                  <a:pt x="177" y="2655"/>
                  <a:pt x="208" y="2655"/>
                </a:cubicBezTo>
                <a:cubicBezTo>
                  <a:pt x="217" y="2655"/>
                  <a:pt x="227" y="2654"/>
                  <a:pt x="236" y="2652"/>
                </a:cubicBezTo>
                <a:cubicBezTo>
                  <a:pt x="285" y="2636"/>
                  <a:pt x="302" y="2554"/>
                  <a:pt x="277" y="2465"/>
                </a:cubicBezTo>
                <a:lnTo>
                  <a:pt x="627" y="2310"/>
                </a:lnTo>
                <a:lnTo>
                  <a:pt x="627" y="2318"/>
                </a:lnTo>
                <a:cubicBezTo>
                  <a:pt x="643" y="2343"/>
                  <a:pt x="660" y="2367"/>
                  <a:pt x="676" y="2392"/>
                </a:cubicBezTo>
                <a:lnTo>
                  <a:pt x="692" y="2416"/>
                </a:lnTo>
                <a:cubicBezTo>
                  <a:pt x="700" y="2441"/>
                  <a:pt x="717" y="2457"/>
                  <a:pt x="733" y="2481"/>
                </a:cubicBezTo>
                <a:lnTo>
                  <a:pt x="749" y="2497"/>
                </a:lnTo>
                <a:cubicBezTo>
                  <a:pt x="766" y="2522"/>
                  <a:pt x="782" y="2538"/>
                  <a:pt x="806" y="2563"/>
                </a:cubicBezTo>
                <a:cubicBezTo>
                  <a:pt x="806" y="2571"/>
                  <a:pt x="823" y="2579"/>
                  <a:pt x="823" y="2579"/>
                </a:cubicBezTo>
                <a:lnTo>
                  <a:pt x="880" y="2636"/>
                </a:lnTo>
                <a:lnTo>
                  <a:pt x="896" y="2652"/>
                </a:lnTo>
                <a:cubicBezTo>
                  <a:pt x="920" y="2668"/>
                  <a:pt x="945" y="2685"/>
                  <a:pt x="969" y="2709"/>
                </a:cubicBezTo>
                <a:lnTo>
                  <a:pt x="985" y="2717"/>
                </a:lnTo>
                <a:lnTo>
                  <a:pt x="1059" y="2758"/>
                </a:lnTo>
                <a:lnTo>
                  <a:pt x="1075" y="2774"/>
                </a:lnTo>
                <a:lnTo>
                  <a:pt x="1124" y="2799"/>
                </a:lnTo>
                <a:lnTo>
                  <a:pt x="1018" y="3149"/>
                </a:lnTo>
                <a:cubicBezTo>
                  <a:pt x="998" y="3146"/>
                  <a:pt x="978" y="3145"/>
                  <a:pt x="959" y="3145"/>
                </a:cubicBezTo>
                <a:cubicBezTo>
                  <a:pt x="848" y="3145"/>
                  <a:pt x="762" y="3185"/>
                  <a:pt x="741" y="3255"/>
                </a:cubicBezTo>
                <a:cubicBezTo>
                  <a:pt x="733" y="3320"/>
                  <a:pt x="766" y="3377"/>
                  <a:pt x="823" y="3417"/>
                </a:cubicBezTo>
                <a:cubicBezTo>
                  <a:pt x="839" y="3426"/>
                  <a:pt x="855" y="3434"/>
                  <a:pt x="871" y="3450"/>
                </a:cubicBezTo>
                <a:cubicBezTo>
                  <a:pt x="904" y="3466"/>
                  <a:pt x="945" y="3482"/>
                  <a:pt x="977" y="3499"/>
                </a:cubicBezTo>
                <a:lnTo>
                  <a:pt x="1026" y="3515"/>
                </a:lnTo>
                <a:cubicBezTo>
                  <a:pt x="1082" y="3530"/>
                  <a:pt x="1136" y="3537"/>
                  <a:pt x="1186" y="3537"/>
                </a:cubicBezTo>
                <a:cubicBezTo>
                  <a:pt x="1297" y="3537"/>
                  <a:pt x="1384" y="3501"/>
                  <a:pt x="1401" y="3434"/>
                </a:cubicBezTo>
                <a:cubicBezTo>
                  <a:pt x="1425" y="3360"/>
                  <a:pt x="1344" y="3263"/>
                  <a:pt x="1221" y="3206"/>
                </a:cubicBezTo>
                <a:lnTo>
                  <a:pt x="1311" y="2872"/>
                </a:lnTo>
                <a:lnTo>
                  <a:pt x="1376" y="2888"/>
                </a:lnTo>
                <a:cubicBezTo>
                  <a:pt x="1449" y="2900"/>
                  <a:pt x="1523" y="2907"/>
                  <a:pt x="1596" y="2907"/>
                </a:cubicBezTo>
                <a:cubicBezTo>
                  <a:pt x="1669" y="2907"/>
                  <a:pt x="1742" y="2900"/>
                  <a:pt x="1816" y="2888"/>
                </a:cubicBezTo>
                <a:cubicBezTo>
                  <a:pt x="1881" y="2872"/>
                  <a:pt x="1938" y="2856"/>
                  <a:pt x="1995" y="2839"/>
                </a:cubicBezTo>
                <a:lnTo>
                  <a:pt x="2052" y="2815"/>
                </a:lnTo>
                <a:cubicBezTo>
                  <a:pt x="2092" y="2799"/>
                  <a:pt x="2133" y="2774"/>
                  <a:pt x="2166" y="2758"/>
                </a:cubicBezTo>
                <a:lnTo>
                  <a:pt x="2443" y="3067"/>
                </a:lnTo>
                <a:cubicBezTo>
                  <a:pt x="2369" y="3157"/>
                  <a:pt x="2337" y="3246"/>
                  <a:pt x="2386" y="3295"/>
                </a:cubicBezTo>
                <a:cubicBezTo>
                  <a:pt x="2403" y="3312"/>
                  <a:pt x="2431" y="3322"/>
                  <a:pt x="2466" y="3322"/>
                </a:cubicBezTo>
                <a:cubicBezTo>
                  <a:pt x="2530" y="3322"/>
                  <a:pt x="2616" y="3291"/>
                  <a:pt x="2695" y="3222"/>
                </a:cubicBezTo>
                <a:cubicBezTo>
                  <a:pt x="2703" y="3214"/>
                  <a:pt x="2711" y="3206"/>
                  <a:pt x="2719" y="3198"/>
                </a:cubicBezTo>
                <a:cubicBezTo>
                  <a:pt x="2744" y="3173"/>
                  <a:pt x="2760" y="3149"/>
                  <a:pt x="2784" y="3116"/>
                </a:cubicBezTo>
                <a:cubicBezTo>
                  <a:pt x="2793" y="3108"/>
                  <a:pt x="2801" y="3092"/>
                  <a:pt x="2801" y="3075"/>
                </a:cubicBezTo>
                <a:cubicBezTo>
                  <a:pt x="2833" y="3035"/>
                  <a:pt x="2833" y="2978"/>
                  <a:pt x="2801" y="2929"/>
                </a:cubicBezTo>
                <a:cubicBezTo>
                  <a:pt x="2784" y="2909"/>
                  <a:pt x="2758" y="2900"/>
                  <a:pt x="2727" y="2900"/>
                </a:cubicBezTo>
                <a:cubicBezTo>
                  <a:pt x="2681" y="2900"/>
                  <a:pt x="2623" y="2920"/>
                  <a:pt x="2565" y="2953"/>
                </a:cubicBezTo>
                <a:lnTo>
                  <a:pt x="2304" y="2660"/>
                </a:lnTo>
                <a:lnTo>
                  <a:pt x="2337" y="2636"/>
                </a:lnTo>
                <a:cubicBezTo>
                  <a:pt x="2377" y="2603"/>
                  <a:pt x="2410" y="2563"/>
                  <a:pt x="2451" y="2522"/>
                </a:cubicBezTo>
                <a:cubicBezTo>
                  <a:pt x="2500" y="2465"/>
                  <a:pt x="2540" y="2408"/>
                  <a:pt x="2573" y="2343"/>
                </a:cubicBezTo>
                <a:cubicBezTo>
                  <a:pt x="2589" y="2310"/>
                  <a:pt x="2605" y="2278"/>
                  <a:pt x="2622" y="2245"/>
                </a:cubicBezTo>
                <a:lnTo>
                  <a:pt x="2874" y="2302"/>
                </a:lnTo>
                <a:cubicBezTo>
                  <a:pt x="2874" y="2375"/>
                  <a:pt x="2890" y="2432"/>
                  <a:pt x="2931" y="2441"/>
                </a:cubicBezTo>
                <a:cubicBezTo>
                  <a:pt x="2933" y="2441"/>
                  <a:pt x="2936" y="2441"/>
                  <a:pt x="2938" y="2441"/>
                </a:cubicBezTo>
                <a:cubicBezTo>
                  <a:pt x="2978" y="2441"/>
                  <a:pt x="3030" y="2378"/>
                  <a:pt x="3053" y="2286"/>
                </a:cubicBezTo>
                <a:lnTo>
                  <a:pt x="3053" y="2261"/>
                </a:lnTo>
                <a:cubicBezTo>
                  <a:pt x="3053" y="2245"/>
                  <a:pt x="3053" y="2221"/>
                  <a:pt x="3053" y="2204"/>
                </a:cubicBezTo>
                <a:cubicBezTo>
                  <a:pt x="3053" y="2188"/>
                  <a:pt x="3053" y="2180"/>
                  <a:pt x="3053" y="2172"/>
                </a:cubicBezTo>
                <a:cubicBezTo>
                  <a:pt x="3045" y="2131"/>
                  <a:pt x="3029" y="2107"/>
                  <a:pt x="2996" y="2099"/>
                </a:cubicBezTo>
                <a:cubicBezTo>
                  <a:pt x="2994" y="2098"/>
                  <a:pt x="2992" y="2098"/>
                  <a:pt x="2989" y="2098"/>
                </a:cubicBezTo>
                <a:cubicBezTo>
                  <a:pt x="2962" y="2098"/>
                  <a:pt x="2913" y="2137"/>
                  <a:pt x="2890" y="2196"/>
                </a:cubicBezTo>
                <a:lnTo>
                  <a:pt x="2654" y="2147"/>
                </a:lnTo>
                <a:cubicBezTo>
                  <a:pt x="2670" y="2107"/>
                  <a:pt x="2679" y="2074"/>
                  <a:pt x="2687" y="2033"/>
                </a:cubicBezTo>
                <a:cubicBezTo>
                  <a:pt x="2695" y="1993"/>
                  <a:pt x="2703" y="1952"/>
                  <a:pt x="2711" y="1911"/>
                </a:cubicBezTo>
                <a:lnTo>
                  <a:pt x="2711" y="1879"/>
                </a:lnTo>
                <a:lnTo>
                  <a:pt x="2711" y="1797"/>
                </a:lnTo>
                <a:lnTo>
                  <a:pt x="2711" y="1757"/>
                </a:lnTo>
                <a:lnTo>
                  <a:pt x="2711" y="1683"/>
                </a:lnTo>
                <a:cubicBezTo>
                  <a:pt x="2711" y="1659"/>
                  <a:pt x="2711" y="1651"/>
                  <a:pt x="2703" y="1635"/>
                </a:cubicBezTo>
                <a:cubicBezTo>
                  <a:pt x="2695" y="1626"/>
                  <a:pt x="2703" y="1610"/>
                  <a:pt x="2695" y="1602"/>
                </a:cubicBezTo>
                <a:lnTo>
                  <a:pt x="3086" y="1456"/>
                </a:lnTo>
                <a:cubicBezTo>
                  <a:pt x="3140" y="1565"/>
                  <a:pt x="3218" y="1634"/>
                  <a:pt x="3285" y="1634"/>
                </a:cubicBezTo>
                <a:cubicBezTo>
                  <a:pt x="3298" y="1634"/>
                  <a:pt x="3310" y="1632"/>
                  <a:pt x="3322" y="1626"/>
                </a:cubicBezTo>
                <a:cubicBezTo>
                  <a:pt x="3436" y="1594"/>
                  <a:pt x="3452" y="1423"/>
                  <a:pt x="3387" y="1244"/>
                </a:cubicBezTo>
                <a:cubicBezTo>
                  <a:pt x="3387" y="1228"/>
                  <a:pt x="3379" y="1211"/>
                  <a:pt x="3371" y="1203"/>
                </a:cubicBezTo>
                <a:cubicBezTo>
                  <a:pt x="3354" y="1162"/>
                  <a:pt x="3338" y="1130"/>
                  <a:pt x="3314" y="1097"/>
                </a:cubicBezTo>
                <a:cubicBezTo>
                  <a:pt x="3297" y="1081"/>
                  <a:pt x="3289" y="1073"/>
                  <a:pt x="3273" y="1057"/>
                </a:cubicBezTo>
                <a:cubicBezTo>
                  <a:pt x="3244" y="1007"/>
                  <a:pt x="3191" y="982"/>
                  <a:pt x="3134" y="982"/>
                </a:cubicBezTo>
                <a:cubicBezTo>
                  <a:pt x="3126" y="982"/>
                  <a:pt x="3118" y="982"/>
                  <a:pt x="3110" y="983"/>
                </a:cubicBezTo>
                <a:cubicBezTo>
                  <a:pt x="3037" y="1016"/>
                  <a:pt x="3004" y="1130"/>
                  <a:pt x="3029" y="1268"/>
                </a:cubicBezTo>
                <a:lnTo>
                  <a:pt x="2654" y="1407"/>
                </a:lnTo>
                <a:cubicBezTo>
                  <a:pt x="2646" y="1390"/>
                  <a:pt x="2638" y="1374"/>
                  <a:pt x="2630" y="1350"/>
                </a:cubicBezTo>
                <a:cubicBezTo>
                  <a:pt x="2622" y="1342"/>
                  <a:pt x="2622" y="1333"/>
                  <a:pt x="2613" y="1317"/>
                </a:cubicBezTo>
                <a:cubicBezTo>
                  <a:pt x="2605" y="1293"/>
                  <a:pt x="2589" y="1276"/>
                  <a:pt x="2581" y="1252"/>
                </a:cubicBezTo>
                <a:lnTo>
                  <a:pt x="2557" y="1219"/>
                </a:lnTo>
                <a:cubicBezTo>
                  <a:pt x="2548" y="1195"/>
                  <a:pt x="2532" y="1179"/>
                  <a:pt x="2516" y="1154"/>
                </a:cubicBezTo>
                <a:cubicBezTo>
                  <a:pt x="2516" y="1146"/>
                  <a:pt x="2508" y="1138"/>
                  <a:pt x="2500" y="1138"/>
                </a:cubicBezTo>
                <a:cubicBezTo>
                  <a:pt x="2475" y="1105"/>
                  <a:pt x="2451" y="1073"/>
                  <a:pt x="2426" y="1040"/>
                </a:cubicBezTo>
                <a:lnTo>
                  <a:pt x="2605" y="894"/>
                </a:lnTo>
                <a:cubicBezTo>
                  <a:pt x="2639" y="928"/>
                  <a:pt x="2681" y="946"/>
                  <a:pt x="2714" y="946"/>
                </a:cubicBezTo>
                <a:cubicBezTo>
                  <a:pt x="2729" y="946"/>
                  <a:pt x="2742" y="942"/>
                  <a:pt x="2752" y="935"/>
                </a:cubicBezTo>
                <a:cubicBezTo>
                  <a:pt x="2776" y="910"/>
                  <a:pt x="2768" y="821"/>
                  <a:pt x="2711" y="747"/>
                </a:cubicBezTo>
                <a:lnTo>
                  <a:pt x="2695" y="723"/>
                </a:lnTo>
                <a:cubicBezTo>
                  <a:pt x="2679" y="715"/>
                  <a:pt x="2662" y="698"/>
                  <a:pt x="2646" y="682"/>
                </a:cubicBezTo>
                <a:lnTo>
                  <a:pt x="2622" y="674"/>
                </a:lnTo>
                <a:cubicBezTo>
                  <a:pt x="2605" y="662"/>
                  <a:pt x="2589" y="656"/>
                  <a:pt x="2573" y="656"/>
                </a:cubicBezTo>
                <a:cubicBezTo>
                  <a:pt x="2557" y="656"/>
                  <a:pt x="2540" y="662"/>
                  <a:pt x="2524" y="674"/>
                </a:cubicBezTo>
                <a:cubicBezTo>
                  <a:pt x="2491" y="698"/>
                  <a:pt x="2500" y="755"/>
                  <a:pt x="2540" y="821"/>
                </a:cubicBezTo>
                <a:lnTo>
                  <a:pt x="2353" y="975"/>
                </a:lnTo>
                <a:cubicBezTo>
                  <a:pt x="2231" y="869"/>
                  <a:pt x="2084" y="788"/>
                  <a:pt x="1930" y="747"/>
                </a:cubicBezTo>
                <a:lnTo>
                  <a:pt x="1930" y="348"/>
                </a:lnTo>
                <a:cubicBezTo>
                  <a:pt x="2068" y="324"/>
                  <a:pt x="2166" y="251"/>
                  <a:pt x="2166" y="177"/>
                </a:cubicBezTo>
                <a:cubicBezTo>
                  <a:pt x="2166" y="77"/>
                  <a:pt x="2019" y="6"/>
                  <a:pt x="1844" y="6"/>
                </a:cubicBezTo>
                <a:cubicBezTo>
                  <a:pt x="1835" y="6"/>
                  <a:pt x="1825" y="6"/>
                  <a:pt x="1816" y="6"/>
                </a:cubicBezTo>
                <a:cubicBezTo>
                  <a:pt x="1808" y="2"/>
                  <a:pt x="1799" y="0"/>
                  <a:pt x="179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ind"/>
              <a:buChar char="●"/>
              <a:defRPr sz="18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○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■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●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○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■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●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○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Hind"/>
              <a:buChar char="■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8" r:id="rId3"/>
    <p:sldLayoutId id="2147483659" r:id="rId4"/>
    <p:sldLayoutId id="2147483661" r:id="rId5"/>
    <p:sldLayoutId id="2147483665" r:id="rId6"/>
    <p:sldLayoutId id="2147483666" r:id="rId7"/>
    <p:sldLayoutId id="2147483670" r:id="rId8"/>
    <p:sldLayoutId id="2147483671" r:id="rId9"/>
    <p:sldLayoutId id="2147483673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2" name="Google Shape;272;p31"/>
          <p:cNvGrpSpPr/>
          <p:nvPr/>
        </p:nvGrpSpPr>
        <p:grpSpPr>
          <a:xfrm>
            <a:off x="612273" y="-401710"/>
            <a:ext cx="1589730" cy="1612939"/>
            <a:chOff x="3605950" y="3926100"/>
            <a:chExt cx="657375" cy="667000"/>
          </a:xfrm>
        </p:grpSpPr>
        <p:sp>
          <p:nvSpPr>
            <p:cNvPr id="273" name="Google Shape;273;p31"/>
            <p:cNvSpPr/>
            <p:nvPr/>
          </p:nvSpPr>
          <p:spPr>
            <a:xfrm>
              <a:off x="3911275" y="4247025"/>
              <a:ext cx="344325" cy="233925"/>
            </a:xfrm>
            <a:custGeom>
              <a:avLst/>
              <a:gdLst/>
              <a:ahLst/>
              <a:cxnLst/>
              <a:rect l="l" t="t" r="r" b="b"/>
              <a:pathLst>
                <a:path w="13773" h="9357" extrusionOk="0">
                  <a:moveTo>
                    <a:pt x="774" y="1"/>
                  </a:moveTo>
                  <a:lnTo>
                    <a:pt x="1" y="1366"/>
                  </a:lnTo>
                  <a:lnTo>
                    <a:pt x="6371" y="4993"/>
                  </a:lnTo>
                  <a:lnTo>
                    <a:pt x="6371" y="4993"/>
                  </a:lnTo>
                  <a:lnTo>
                    <a:pt x="6345" y="4522"/>
                  </a:lnTo>
                  <a:lnTo>
                    <a:pt x="6429" y="4561"/>
                  </a:lnTo>
                  <a:lnTo>
                    <a:pt x="10919" y="7041"/>
                  </a:lnTo>
                  <a:cubicBezTo>
                    <a:pt x="10919" y="7041"/>
                    <a:pt x="10236" y="8606"/>
                    <a:pt x="10841" y="9167"/>
                  </a:cubicBezTo>
                  <a:cubicBezTo>
                    <a:pt x="10983" y="9300"/>
                    <a:pt x="11139" y="9357"/>
                    <a:pt x="11302" y="9357"/>
                  </a:cubicBezTo>
                  <a:cubicBezTo>
                    <a:pt x="12184" y="9357"/>
                    <a:pt x="13267" y="7698"/>
                    <a:pt x="13321" y="7627"/>
                  </a:cubicBezTo>
                  <a:cubicBezTo>
                    <a:pt x="13457" y="7350"/>
                    <a:pt x="13560" y="7060"/>
                    <a:pt x="13637" y="6758"/>
                  </a:cubicBezTo>
                  <a:lnTo>
                    <a:pt x="13637" y="6751"/>
                  </a:lnTo>
                  <a:cubicBezTo>
                    <a:pt x="13669" y="6616"/>
                    <a:pt x="13695" y="6474"/>
                    <a:pt x="13708" y="6332"/>
                  </a:cubicBezTo>
                  <a:cubicBezTo>
                    <a:pt x="13772" y="5714"/>
                    <a:pt x="13630" y="5205"/>
                    <a:pt x="13270" y="5006"/>
                  </a:cubicBezTo>
                  <a:cubicBezTo>
                    <a:pt x="13153" y="4939"/>
                    <a:pt x="13021" y="4907"/>
                    <a:pt x="12879" y="4907"/>
                  </a:cubicBezTo>
                  <a:cubicBezTo>
                    <a:pt x="12381" y="4907"/>
                    <a:pt x="11761" y="5302"/>
                    <a:pt x="11234" y="5959"/>
                  </a:cubicBezTo>
                  <a:lnTo>
                    <a:pt x="7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1"/>
            <p:cNvSpPr/>
            <p:nvPr/>
          </p:nvSpPr>
          <p:spPr>
            <a:xfrm>
              <a:off x="4205975" y="4437000"/>
              <a:ext cx="22550" cy="18000"/>
            </a:xfrm>
            <a:custGeom>
              <a:avLst/>
              <a:gdLst/>
              <a:ahLst/>
              <a:cxnLst/>
              <a:rect l="l" t="t" r="r" b="b"/>
              <a:pathLst>
                <a:path w="902" h="720" extrusionOk="0">
                  <a:moveTo>
                    <a:pt x="512" y="1"/>
                  </a:moveTo>
                  <a:cubicBezTo>
                    <a:pt x="439" y="1"/>
                    <a:pt x="361" y="20"/>
                    <a:pt x="290" y="60"/>
                  </a:cubicBezTo>
                  <a:cubicBezTo>
                    <a:pt x="90" y="170"/>
                    <a:pt x="0" y="389"/>
                    <a:pt x="90" y="556"/>
                  </a:cubicBezTo>
                  <a:cubicBezTo>
                    <a:pt x="147" y="662"/>
                    <a:pt x="263" y="719"/>
                    <a:pt x="390" y="719"/>
                  </a:cubicBezTo>
                  <a:cubicBezTo>
                    <a:pt x="464" y="719"/>
                    <a:pt x="541" y="700"/>
                    <a:pt x="612" y="659"/>
                  </a:cubicBezTo>
                  <a:cubicBezTo>
                    <a:pt x="812" y="556"/>
                    <a:pt x="902" y="331"/>
                    <a:pt x="812" y="163"/>
                  </a:cubicBezTo>
                  <a:cubicBezTo>
                    <a:pt x="755" y="58"/>
                    <a:pt x="639" y="1"/>
                    <a:pt x="5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1"/>
            <p:cNvSpPr/>
            <p:nvPr/>
          </p:nvSpPr>
          <p:spPr>
            <a:xfrm>
              <a:off x="4060075" y="4338325"/>
              <a:ext cx="184575" cy="150325"/>
            </a:xfrm>
            <a:custGeom>
              <a:avLst/>
              <a:gdLst/>
              <a:ahLst/>
              <a:cxnLst/>
              <a:rect l="l" t="t" r="r" b="b"/>
              <a:pathLst>
                <a:path w="7383" h="6013" extrusionOk="0">
                  <a:moveTo>
                    <a:pt x="1224" y="1"/>
                  </a:moveTo>
                  <a:lnTo>
                    <a:pt x="1224" y="1"/>
                  </a:lnTo>
                  <a:cubicBezTo>
                    <a:pt x="0" y="297"/>
                    <a:pt x="426" y="1341"/>
                    <a:pt x="426" y="1341"/>
                  </a:cubicBezTo>
                  <a:lnTo>
                    <a:pt x="4503" y="3666"/>
                  </a:lnTo>
                  <a:cubicBezTo>
                    <a:pt x="4123" y="4684"/>
                    <a:pt x="4187" y="5611"/>
                    <a:pt x="4728" y="5914"/>
                  </a:cubicBezTo>
                  <a:cubicBezTo>
                    <a:pt x="4845" y="5981"/>
                    <a:pt x="4976" y="6013"/>
                    <a:pt x="5117" y="6013"/>
                  </a:cubicBezTo>
                  <a:cubicBezTo>
                    <a:pt x="5764" y="6013"/>
                    <a:pt x="6621" y="5341"/>
                    <a:pt x="7208" y="4304"/>
                  </a:cubicBezTo>
                  <a:cubicBezTo>
                    <a:pt x="7273" y="4194"/>
                    <a:pt x="7331" y="4085"/>
                    <a:pt x="7382" y="3975"/>
                  </a:cubicBezTo>
                  <a:lnTo>
                    <a:pt x="7382" y="3975"/>
                  </a:lnTo>
                  <a:cubicBezTo>
                    <a:pt x="7331" y="4027"/>
                    <a:pt x="6583" y="5128"/>
                    <a:pt x="5843" y="5540"/>
                  </a:cubicBezTo>
                  <a:cubicBezTo>
                    <a:pt x="5888" y="5476"/>
                    <a:pt x="5933" y="5399"/>
                    <a:pt x="5959" y="5321"/>
                  </a:cubicBezTo>
                  <a:cubicBezTo>
                    <a:pt x="6094" y="4954"/>
                    <a:pt x="5952" y="4561"/>
                    <a:pt x="5637" y="4445"/>
                  </a:cubicBezTo>
                  <a:cubicBezTo>
                    <a:pt x="5581" y="4426"/>
                    <a:pt x="5525" y="4417"/>
                    <a:pt x="5468" y="4417"/>
                  </a:cubicBezTo>
                  <a:cubicBezTo>
                    <a:pt x="5206" y="4417"/>
                    <a:pt x="4943" y="4614"/>
                    <a:pt x="4831" y="4916"/>
                  </a:cubicBezTo>
                  <a:cubicBezTo>
                    <a:pt x="4773" y="5083"/>
                    <a:pt x="4767" y="5257"/>
                    <a:pt x="4818" y="5425"/>
                  </a:cubicBezTo>
                  <a:cubicBezTo>
                    <a:pt x="4361" y="4793"/>
                    <a:pt x="4973" y="3383"/>
                    <a:pt x="4973" y="3383"/>
                  </a:cubicBezTo>
                  <a:lnTo>
                    <a:pt x="1469" y="1450"/>
                  </a:lnTo>
                  <a:lnTo>
                    <a:pt x="1276" y="1347"/>
                  </a:lnTo>
                  <a:cubicBezTo>
                    <a:pt x="509" y="838"/>
                    <a:pt x="1224" y="1"/>
                    <a:pt x="12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1"/>
            <p:cNvSpPr/>
            <p:nvPr/>
          </p:nvSpPr>
          <p:spPr>
            <a:xfrm>
              <a:off x="4192125" y="4369600"/>
              <a:ext cx="63625" cy="35750"/>
            </a:xfrm>
            <a:custGeom>
              <a:avLst/>
              <a:gdLst/>
              <a:ahLst/>
              <a:cxnLst/>
              <a:rect l="l" t="t" r="r" b="b"/>
              <a:pathLst>
                <a:path w="2545" h="1430" extrusionOk="0">
                  <a:moveTo>
                    <a:pt x="1654" y="0"/>
                  </a:moveTo>
                  <a:cubicBezTo>
                    <a:pt x="1158" y="0"/>
                    <a:pt x="534" y="395"/>
                    <a:pt x="0" y="1049"/>
                  </a:cubicBezTo>
                  <a:cubicBezTo>
                    <a:pt x="90" y="970"/>
                    <a:pt x="906" y="226"/>
                    <a:pt x="1559" y="226"/>
                  </a:cubicBezTo>
                  <a:cubicBezTo>
                    <a:pt x="1750" y="226"/>
                    <a:pt x="1927" y="289"/>
                    <a:pt x="2068" y="450"/>
                  </a:cubicBezTo>
                  <a:cubicBezTo>
                    <a:pt x="2390" y="824"/>
                    <a:pt x="2474" y="1172"/>
                    <a:pt x="2480" y="1429"/>
                  </a:cubicBezTo>
                  <a:cubicBezTo>
                    <a:pt x="2545" y="805"/>
                    <a:pt x="2396" y="302"/>
                    <a:pt x="2036" y="96"/>
                  </a:cubicBezTo>
                  <a:cubicBezTo>
                    <a:pt x="1922" y="31"/>
                    <a:pt x="1793" y="0"/>
                    <a:pt x="16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1"/>
            <p:cNvSpPr/>
            <p:nvPr/>
          </p:nvSpPr>
          <p:spPr>
            <a:xfrm>
              <a:off x="3938175" y="4030200"/>
              <a:ext cx="325150" cy="290125"/>
            </a:xfrm>
            <a:custGeom>
              <a:avLst/>
              <a:gdLst/>
              <a:ahLst/>
              <a:cxnLst/>
              <a:rect l="l" t="t" r="r" b="b"/>
              <a:pathLst>
                <a:path w="13006" h="11605" extrusionOk="0">
                  <a:moveTo>
                    <a:pt x="9324" y="0"/>
                  </a:moveTo>
                  <a:cubicBezTo>
                    <a:pt x="9095" y="0"/>
                    <a:pt x="8897" y="63"/>
                    <a:pt x="8748" y="197"/>
                  </a:cubicBezTo>
                  <a:cubicBezTo>
                    <a:pt x="8290" y="596"/>
                    <a:pt x="8419" y="1517"/>
                    <a:pt x="8992" y="2432"/>
                  </a:cubicBezTo>
                  <a:lnTo>
                    <a:pt x="8992" y="2438"/>
                  </a:lnTo>
                  <a:lnTo>
                    <a:pt x="0" y="10432"/>
                  </a:lnTo>
                  <a:lnTo>
                    <a:pt x="1044" y="11604"/>
                  </a:lnTo>
                  <a:lnTo>
                    <a:pt x="6525" y="6728"/>
                  </a:lnTo>
                  <a:lnTo>
                    <a:pt x="6068" y="6606"/>
                  </a:lnTo>
                  <a:lnTo>
                    <a:pt x="6132" y="6535"/>
                  </a:lnTo>
                  <a:lnTo>
                    <a:pt x="9913" y="3076"/>
                  </a:lnTo>
                  <a:cubicBezTo>
                    <a:pt x="9913" y="3076"/>
                    <a:pt x="10843" y="3916"/>
                    <a:pt x="11567" y="3916"/>
                  </a:cubicBezTo>
                  <a:cubicBezTo>
                    <a:pt x="11689" y="3916"/>
                    <a:pt x="11805" y="3892"/>
                    <a:pt x="11910" y="3836"/>
                  </a:cubicBezTo>
                  <a:cubicBezTo>
                    <a:pt x="13005" y="3244"/>
                    <a:pt x="11298" y="1079"/>
                    <a:pt x="11247" y="989"/>
                  </a:cubicBezTo>
                  <a:cubicBezTo>
                    <a:pt x="11028" y="770"/>
                    <a:pt x="10783" y="577"/>
                    <a:pt x="10525" y="409"/>
                  </a:cubicBezTo>
                  <a:lnTo>
                    <a:pt x="10519" y="409"/>
                  </a:lnTo>
                  <a:cubicBezTo>
                    <a:pt x="10397" y="339"/>
                    <a:pt x="10274" y="268"/>
                    <a:pt x="10145" y="210"/>
                  </a:cubicBezTo>
                  <a:cubicBezTo>
                    <a:pt x="9852" y="73"/>
                    <a:pt x="9570" y="0"/>
                    <a:pt x="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1"/>
            <p:cNvSpPr/>
            <p:nvPr/>
          </p:nvSpPr>
          <p:spPr>
            <a:xfrm>
              <a:off x="4209200" y="4073000"/>
              <a:ext cx="18850" cy="20525"/>
            </a:xfrm>
            <a:custGeom>
              <a:avLst/>
              <a:gdLst/>
              <a:ahLst/>
              <a:cxnLst/>
              <a:rect l="l" t="t" r="r" b="b"/>
              <a:pathLst>
                <a:path w="754" h="821" extrusionOk="0">
                  <a:moveTo>
                    <a:pt x="359" y="1"/>
                  </a:moveTo>
                  <a:cubicBezTo>
                    <a:pt x="342" y="1"/>
                    <a:pt x="326" y="2"/>
                    <a:pt x="309" y="5"/>
                  </a:cubicBezTo>
                  <a:cubicBezTo>
                    <a:pt x="116" y="37"/>
                    <a:pt x="0" y="243"/>
                    <a:pt x="39" y="469"/>
                  </a:cubicBezTo>
                  <a:cubicBezTo>
                    <a:pt x="74" y="674"/>
                    <a:pt x="227" y="821"/>
                    <a:pt x="395" y="821"/>
                  </a:cubicBezTo>
                  <a:cubicBezTo>
                    <a:pt x="411" y="821"/>
                    <a:pt x="428" y="820"/>
                    <a:pt x="445" y="817"/>
                  </a:cubicBezTo>
                  <a:cubicBezTo>
                    <a:pt x="631" y="784"/>
                    <a:pt x="754" y="578"/>
                    <a:pt x="715" y="353"/>
                  </a:cubicBezTo>
                  <a:cubicBezTo>
                    <a:pt x="680" y="147"/>
                    <a:pt x="527" y="1"/>
                    <a:pt x="3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1"/>
            <p:cNvSpPr/>
            <p:nvPr/>
          </p:nvSpPr>
          <p:spPr>
            <a:xfrm>
              <a:off x="4073375" y="4054925"/>
              <a:ext cx="184625" cy="143500"/>
            </a:xfrm>
            <a:custGeom>
              <a:avLst/>
              <a:gdLst/>
              <a:ahLst/>
              <a:cxnLst/>
              <a:rect l="l" t="t" r="r" b="b"/>
              <a:pathLst>
                <a:path w="7385" h="5740" extrusionOk="0">
                  <a:moveTo>
                    <a:pt x="5839" y="0"/>
                  </a:moveTo>
                  <a:lnTo>
                    <a:pt x="5839" y="0"/>
                  </a:lnTo>
                  <a:cubicBezTo>
                    <a:pt x="5878" y="65"/>
                    <a:pt x="6683" y="1127"/>
                    <a:pt x="6831" y="1965"/>
                  </a:cubicBezTo>
                  <a:cubicBezTo>
                    <a:pt x="6786" y="1894"/>
                    <a:pt x="6728" y="1830"/>
                    <a:pt x="6663" y="1778"/>
                  </a:cubicBezTo>
                  <a:cubicBezTo>
                    <a:pt x="6515" y="1660"/>
                    <a:pt x="6341" y="1602"/>
                    <a:pt x="6178" y="1602"/>
                  </a:cubicBezTo>
                  <a:cubicBezTo>
                    <a:pt x="6002" y="1602"/>
                    <a:pt x="5839" y="1670"/>
                    <a:pt x="5736" y="1804"/>
                  </a:cubicBezTo>
                  <a:cubicBezTo>
                    <a:pt x="5530" y="2061"/>
                    <a:pt x="5613" y="2474"/>
                    <a:pt x="5923" y="2712"/>
                  </a:cubicBezTo>
                  <a:cubicBezTo>
                    <a:pt x="6051" y="2821"/>
                    <a:pt x="6219" y="2879"/>
                    <a:pt x="6393" y="2886"/>
                  </a:cubicBezTo>
                  <a:cubicBezTo>
                    <a:pt x="6318" y="2909"/>
                    <a:pt x="6239" y="2920"/>
                    <a:pt x="6157" y="2920"/>
                  </a:cubicBezTo>
                  <a:cubicBezTo>
                    <a:pt x="5433" y="2920"/>
                    <a:pt x="4512" y="2087"/>
                    <a:pt x="4512" y="2087"/>
                  </a:cubicBezTo>
                  <a:lnTo>
                    <a:pt x="1555" y="4786"/>
                  </a:lnTo>
                  <a:lnTo>
                    <a:pt x="1394" y="4934"/>
                  </a:lnTo>
                  <a:cubicBezTo>
                    <a:pt x="1227" y="5063"/>
                    <a:pt x="1069" y="5112"/>
                    <a:pt x="923" y="5112"/>
                  </a:cubicBezTo>
                  <a:cubicBezTo>
                    <a:pt x="436" y="5112"/>
                    <a:pt x="100" y="4554"/>
                    <a:pt x="100" y="4554"/>
                  </a:cubicBezTo>
                  <a:lnTo>
                    <a:pt x="100" y="4554"/>
                  </a:lnTo>
                  <a:cubicBezTo>
                    <a:pt x="0" y="5687"/>
                    <a:pt x="917" y="5740"/>
                    <a:pt x="1090" y="5740"/>
                  </a:cubicBezTo>
                  <a:cubicBezTo>
                    <a:pt x="1108" y="5740"/>
                    <a:pt x="1117" y="5739"/>
                    <a:pt x="1117" y="5739"/>
                  </a:cubicBezTo>
                  <a:lnTo>
                    <a:pt x="4634" y="2615"/>
                  </a:lnTo>
                  <a:cubicBezTo>
                    <a:pt x="5194" y="3076"/>
                    <a:pt x="5783" y="3335"/>
                    <a:pt x="6248" y="3335"/>
                  </a:cubicBezTo>
                  <a:cubicBezTo>
                    <a:pt x="6479" y="3335"/>
                    <a:pt x="6679" y="3272"/>
                    <a:pt x="6831" y="3137"/>
                  </a:cubicBezTo>
                  <a:cubicBezTo>
                    <a:pt x="7385" y="2635"/>
                    <a:pt x="7063" y="1353"/>
                    <a:pt x="6097" y="271"/>
                  </a:cubicBezTo>
                  <a:cubicBezTo>
                    <a:pt x="6013" y="174"/>
                    <a:pt x="5929" y="84"/>
                    <a:pt x="58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1"/>
            <p:cNvSpPr/>
            <p:nvPr/>
          </p:nvSpPr>
          <p:spPr>
            <a:xfrm>
              <a:off x="4143475" y="4030025"/>
              <a:ext cx="48350" cy="60825"/>
            </a:xfrm>
            <a:custGeom>
              <a:avLst/>
              <a:gdLst/>
              <a:ahLst/>
              <a:cxnLst/>
              <a:rect l="l" t="t" r="r" b="b"/>
              <a:pathLst>
                <a:path w="1934" h="2433" extrusionOk="0">
                  <a:moveTo>
                    <a:pt x="1112" y="1"/>
                  </a:moveTo>
                  <a:cubicBezTo>
                    <a:pt x="883" y="1"/>
                    <a:pt x="685" y="64"/>
                    <a:pt x="536" y="197"/>
                  </a:cubicBezTo>
                  <a:cubicBezTo>
                    <a:pt x="78" y="603"/>
                    <a:pt x="207" y="1524"/>
                    <a:pt x="780" y="2433"/>
                  </a:cubicBezTo>
                  <a:cubicBezTo>
                    <a:pt x="722" y="2291"/>
                    <a:pt x="1" y="642"/>
                    <a:pt x="877" y="288"/>
                  </a:cubicBezTo>
                  <a:cubicBezTo>
                    <a:pt x="1126" y="186"/>
                    <a:pt x="1344" y="149"/>
                    <a:pt x="1531" y="149"/>
                  </a:cubicBezTo>
                  <a:cubicBezTo>
                    <a:pt x="1687" y="149"/>
                    <a:pt x="1822" y="175"/>
                    <a:pt x="1933" y="210"/>
                  </a:cubicBezTo>
                  <a:cubicBezTo>
                    <a:pt x="1640" y="74"/>
                    <a:pt x="1358" y="1"/>
                    <a:pt x="11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1"/>
            <p:cNvSpPr/>
            <p:nvPr/>
          </p:nvSpPr>
          <p:spPr>
            <a:xfrm>
              <a:off x="3816750" y="4293575"/>
              <a:ext cx="108075" cy="299525"/>
            </a:xfrm>
            <a:custGeom>
              <a:avLst/>
              <a:gdLst/>
              <a:ahLst/>
              <a:cxnLst/>
              <a:rect l="l" t="t" r="r" b="b"/>
              <a:pathLst>
                <a:path w="4323" h="11981" extrusionOk="0">
                  <a:moveTo>
                    <a:pt x="3028" y="0"/>
                  </a:moveTo>
                  <a:lnTo>
                    <a:pt x="2191" y="5920"/>
                  </a:lnTo>
                  <a:lnTo>
                    <a:pt x="2191" y="5920"/>
                  </a:lnTo>
                  <a:lnTo>
                    <a:pt x="2538" y="5759"/>
                  </a:lnTo>
                  <a:lnTo>
                    <a:pt x="2538" y="5836"/>
                  </a:lnTo>
                  <a:lnTo>
                    <a:pt x="2010" y="9978"/>
                  </a:lnTo>
                  <a:cubicBezTo>
                    <a:pt x="2010" y="9978"/>
                    <a:pt x="1983" y="9977"/>
                    <a:pt x="1935" y="9977"/>
                  </a:cubicBezTo>
                  <a:cubicBezTo>
                    <a:pt x="1642" y="9977"/>
                    <a:pt x="585" y="10015"/>
                    <a:pt x="374" y="10558"/>
                  </a:cubicBezTo>
                  <a:cubicBezTo>
                    <a:pt x="1" y="11498"/>
                    <a:pt x="2203" y="11942"/>
                    <a:pt x="2281" y="11975"/>
                  </a:cubicBezTo>
                  <a:cubicBezTo>
                    <a:pt x="2360" y="11979"/>
                    <a:pt x="2440" y="11981"/>
                    <a:pt x="2519" y="11981"/>
                  </a:cubicBezTo>
                  <a:cubicBezTo>
                    <a:pt x="2691" y="11981"/>
                    <a:pt x="2863" y="11971"/>
                    <a:pt x="3034" y="11949"/>
                  </a:cubicBezTo>
                  <a:cubicBezTo>
                    <a:pt x="3150" y="11930"/>
                    <a:pt x="3266" y="11910"/>
                    <a:pt x="3376" y="11878"/>
                  </a:cubicBezTo>
                  <a:cubicBezTo>
                    <a:pt x="3865" y="11743"/>
                    <a:pt x="4207" y="11485"/>
                    <a:pt x="4252" y="11150"/>
                  </a:cubicBezTo>
                  <a:cubicBezTo>
                    <a:pt x="4323" y="10661"/>
                    <a:pt x="3756" y="10152"/>
                    <a:pt x="2918" y="9894"/>
                  </a:cubicBezTo>
                  <a:lnTo>
                    <a:pt x="2912" y="9894"/>
                  </a:lnTo>
                  <a:lnTo>
                    <a:pt x="4290" y="187"/>
                  </a:lnTo>
                  <a:lnTo>
                    <a:pt x="302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1"/>
            <p:cNvSpPr/>
            <p:nvPr/>
          </p:nvSpPr>
          <p:spPr>
            <a:xfrm>
              <a:off x="3850400" y="4567250"/>
              <a:ext cx="17750" cy="15150"/>
            </a:xfrm>
            <a:custGeom>
              <a:avLst/>
              <a:gdLst/>
              <a:ahLst/>
              <a:cxnLst/>
              <a:rect l="l" t="t" r="r" b="b"/>
              <a:pathLst>
                <a:path w="710" h="606" extrusionOk="0">
                  <a:moveTo>
                    <a:pt x="299" y="0"/>
                  </a:moveTo>
                  <a:cubicBezTo>
                    <a:pt x="220" y="0"/>
                    <a:pt x="146" y="29"/>
                    <a:pt x="97" y="87"/>
                  </a:cubicBezTo>
                  <a:cubicBezTo>
                    <a:pt x="1" y="210"/>
                    <a:pt x="39" y="396"/>
                    <a:pt x="181" y="519"/>
                  </a:cubicBezTo>
                  <a:cubicBezTo>
                    <a:pt x="252" y="577"/>
                    <a:pt x="336" y="606"/>
                    <a:pt x="414" y="606"/>
                  </a:cubicBezTo>
                  <a:cubicBezTo>
                    <a:pt x="492" y="606"/>
                    <a:pt x="564" y="577"/>
                    <a:pt x="613" y="519"/>
                  </a:cubicBezTo>
                  <a:cubicBezTo>
                    <a:pt x="709" y="396"/>
                    <a:pt x="677" y="210"/>
                    <a:pt x="535" y="87"/>
                  </a:cubicBezTo>
                  <a:cubicBezTo>
                    <a:pt x="465" y="29"/>
                    <a:pt x="379" y="0"/>
                    <a:pt x="2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1"/>
            <p:cNvSpPr/>
            <p:nvPr/>
          </p:nvSpPr>
          <p:spPr>
            <a:xfrm>
              <a:off x="3815150" y="4435825"/>
              <a:ext cx="87775" cy="156975"/>
            </a:xfrm>
            <a:custGeom>
              <a:avLst/>
              <a:gdLst/>
              <a:ahLst/>
              <a:cxnLst/>
              <a:rect l="l" t="t" r="r" b="b"/>
              <a:pathLst>
                <a:path w="3511" h="6279" extrusionOk="0">
                  <a:moveTo>
                    <a:pt x="2820" y="0"/>
                  </a:moveTo>
                  <a:cubicBezTo>
                    <a:pt x="2498" y="0"/>
                    <a:pt x="2255" y="230"/>
                    <a:pt x="2255" y="230"/>
                  </a:cubicBezTo>
                  <a:lnTo>
                    <a:pt x="1720" y="4017"/>
                  </a:lnTo>
                  <a:cubicBezTo>
                    <a:pt x="838" y="4037"/>
                    <a:pt x="148" y="4365"/>
                    <a:pt x="84" y="4855"/>
                  </a:cubicBezTo>
                  <a:cubicBezTo>
                    <a:pt x="0" y="5460"/>
                    <a:pt x="876" y="6085"/>
                    <a:pt x="2048" y="6252"/>
                  </a:cubicBezTo>
                  <a:cubicBezTo>
                    <a:pt x="2152" y="6265"/>
                    <a:pt x="2248" y="6272"/>
                    <a:pt x="2351" y="6278"/>
                  </a:cubicBezTo>
                  <a:cubicBezTo>
                    <a:pt x="2293" y="6259"/>
                    <a:pt x="1230" y="6027"/>
                    <a:pt x="696" y="5583"/>
                  </a:cubicBezTo>
                  <a:lnTo>
                    <a:pt x="696" y="5583"/>
                  </a:lnTo>
                  <a:cubicBezTo>
                    <a:pt x="754" y="5598"/>
                    <a:pt x="808" y="5610"/>
                    <a:pt x="865" y="5610"/>
                  </a:cubicBezTo>
                  <a:cubicBezTo>
                    <a:pt x="877" y="5610"/>
                    <a:pt x="889" y="5609"/>
                    <a:pt x="902" y="5608"/>
                  </a:cubicBezTo>
                  <a:cubicBezTo>
                    <a:pt x="1224" y="5602"/>
                    <a:pt x="1475" y="5376"/>
                    <a:pt x="1462" y="5106"/>
                  </a:cubicBezTo>
                  <a:cubicBezTo>
                    <a:pt x="1456" y="4843"/>
                    <a:pt x="1207" y="4642"/>
                    <a:pt x="898" y="4642"/>
                  </a:cubicBezTo>
                  <a:cubicBezTo>
                    <a:pt x="889" y="4642"/>
                    <a:pt x="879" y="4642"/>
                    <a:pt x="870" y="4642"/>
                  </a:cubicBezTo>
                  <a:cubicBezTo>
                    <a:pt x="728" y="4642"/>
                    <a:pt x="593" y="4694"/>
                    <a:pt x="483" y="4777"/>
                  </a:cubicBezTo>
                  <a:cubicBezTo>
                    <a:pt x="776" y="4310"/>
                    <a:pt x="1772" y="4281"/>
                    <a:pt x="2019" y="4281"/>
                  </a:cubicBezTo>
                  <a:cubicBezTo>
                    <a:pt x="2054" y="4281"/>
                    <a:pt x="2074" y="4281"/>
                    <a:pt x="2074" y="4281"/>
                  </a:cubicBezTo>
                  <a:lnTo>
                    <a:pt x="2486" y="1054"/>
                  </a:lnTo>
                  <a:lnTo>
                    <a:pt x="2512" y="874"/>
                  </a:lnTo>
                  <a:cubicBezTo>
                    <a:pt x="2595" y="464"/>
                    <a:pt x="2897" y="373"/>
                    <a:pt x="3147" y="373"/>
                  </a:cubicBezTo>
                  <a:cubicBezTo>
                    <a:pt x="3345" y="373"/>
                    <a:pt x="3511" y="429"/>
                    <a:pt x="3511" y="429"/>
                  </a:cubicBezTo>
                  <a:cubicBezTo>
                    <a:pt x="3278" y="100"/>
                    <a:pt x="3032" y="0"/>
                    <a:pt x="28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1"/>
            <p:cNvSpPr/>
            <p:nvPr/>
          </p:nvSpPr>
          <p:spPr>
            <a:xfrm>
              <a:off x="3889850" y="4540750"/>
              <a:ext cx="35775" cy="49800"/>
            </a:xfrm>
            <a:custGeom>
              <a:avLst/>
              <a:gdLst/>
              <a:ahLst/>
              <a:cxnLst/>
              <a:rect l="l" t="t" r="r" b="b"/>
              <a:pathLst>
                <a:path w="1431" h="1992" extrusionOk="0">
                  <a:moveTo>
                    <a:pt x="1" y="1"/>
                  </a:moveTo>
                  <a:cubicBezTo>
                    <a:pt x="110" y="59"/>
                    <a:pt x="1431" y="703"/>
                    <a:pt x="1070" y="1386"/>
                  </a:cubicBezTo>
                  <a:cubicBezTo>
                    <a:pt x="890" y="1740"/>
                    <a:pt x="651" y="1914"/>
                    <a:pt x="458" y="1991"/>
                  </a:cubicBezTo>
                  <a:cubicBezTo>
                    <a:pt x="948" y="1856"/>
                    <a:pt x="1283" y="1592"/>
                    <a:pt x="1328" y="1257"/>
                  </a:cubicBezTo>
                  <a:cubicBezTo>
                    <a:pt x="1399" y="767"/>
                    <a:pt x="838" y="265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1"/>
            <p:cNvSpPr/>
            <p:nvPr/>
          </p:nvSpPr>
          <p:spPr>
            <a:xfrm>
              <a:off x="3950400" y="4358775"/>
              <a:ext cx="121300" cy="174050"/>
            </a:xfrm>
            <a:custGeom>
              <a:avLst/>
              <a:gdLst/>
              <a:ahLst/>
              <a:cxnLst/>
              <a:rect l="l" t="t" r="r" b="b"/>
              <a:pathLst>
                <a:path w="4852" h="6962" extrusionOk="0">
                  <a:moveTo>
                    <a:pt x="697" y="1"/>
                  </a:moveTo>
                  <a:lnTo>
                    <a:pt x="1" y="375"/>
                  </a:lnTo>
                  <a:lnTo>
                    <a:pt x="1772" y="3673"/>
                  </a:lnTo>
                  <a:lnTo>
                    <a:pt x="1882" y="3460"/>
                  </a:lnTo>
                  <a:lnTo>
                    <a:pt x="1914" y="3499"/>
                  </a:lnTo>
                  <a:lnTo>
                    <a:pt x="3183" y="5785"/>
                  </a:lnTo>
                  <a:cubicBezTo>
                    <a:pt x="3183" y="5785"/>
                    <a:pt x="2461" y="6275"/>
                    <a:pt x="2571" y="6681"/>
                  </a:cubicBezTo>
                  <a:cubicBezTo>
                    <a:pt x="2626" y="6891"/>
                    <a:pt x="2810" y="6962"/>
                    <a:pt x="3032" y="6962"/>
                  </a:cubicBezTo>
                  <a:cubicBezTo>
                    <a:pt x="3459" y="6962"/>
                    <a:pt x="4025" y="6700"/>
                    <a:pt x="4059" y="6687"/>
                  </a:cubicBezTo>
                  <a:cubicBezTo>
                    <a:pt x="4194" y="6603"/>
                    <a:pt x="4317" y="6507"/>
                    <a:pt x="4432" y="6397"/>
                  </a:cubicBezTo>
                  <a:cubicBezTo>
                    <a:pt x="4484" y="6346"/>
                    <a:pt x="4536" y="6288"/>
                    <a:pt x="4581" y="6236"/>
                  </a:cubicBezTo>
                  <a:cubicBezTo>
                    <a:pt x="4774" y="5985"/>
                    <a:pt x="4851" y="5727"/>
                    <a:pt x="4748" y="5540"/>
                  </a:cubicBezTo>
                  <a:cubicBezTo>
                    <a:pt x="4659" y="5378"/>
                    <a:pt x="4453" y="5294"/>
                    <a:pt x="4190" y="5294"/>
                  </a:cubicBezTo>
                  <a:cubicBezTo>
                    <a:pt x="4015" y="5294"/>
                    <a:pt x="3816" y="5331"/>
                    <a:pt x="3608" y="5405"/>
                  </a:cubicBezTo>
                  <a:lnTo>
                    <a:pt x="6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1"/>
            <p:cNvSpPr/>
            <p:nvPr/>
          </p:nvSpPr>
          <p:spPr>
            <a:xfrm>
              <a:off x="4033025" y="4517825"/>
              <a:ext cx="10400" cy="8825"/>
            </a:xfrm>
            <a:custGeom>
              <a:avLst/>
              <a:gdLst/>
              <a:ahLst/>
              <a:cxnLst/>
              <a:rect l="l" t="t" r="r" b="b"/>
              <a:pathLst>
                <a:path w="416" h="353" extrusionOk="0">
                  <a:moveTo>
                    <a:pt x="227" y="0"/>
                  </a:moveTo>
                  <a:cubicBezTo>
                    <a:pt x="192" y="0"/>
                    <a:pt x="155" y="11"/>
                    <a:pt x="123" y="35"/>
                  </a:cubicBezTo>
                  <a:cubicBezTo>
                    <a:pt x="0" y="125"/>
                    <a:pt x="39" y="319"/>
                    <a:pt x="187" y="351"/>
                  </a:cubicBezTo>
                  <a:cubicBezTo>
                    <a:pt x="195" y="352"/>
                    <a:pt x="203" y="352"/>
                    <a:pt x="211" y="352"/>
                  </a:cubicBezTo>
                  <a:cubicBezTo>
                    <a:pt x="305" y="352"/>
                    <a:pt x="388" y="285"/>
                    <a:pt x="406" y="190"/>
                  </a:cubicBezTo>
                  <a:cubicBezTo>
                    <a:pt x="415" y="81"/>
                    <a:pt x="325" y="0"/>
                    <a:pt x="2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1"/>
            <p:cNvSpPr/>
            <p:nvPr/>
          </p:nvSpPr>
          <p:spPr>
            <a:xfrm>
              <a:off x="3994700" y="4440325"/>
              <a:ext cx="57175" cy="94850"/>
            </a:xfrm>
            <a:custGeom>
              <a:avLst/>
              <a:gdLst/>
              <a:ahLst/>
              <a:cxnLst/>
              <a:rect l="l" t="t" r="r" b="b"/>
              <a:pathLst>
                <a:path w="2287" h="3794" extrusionOk="0">
                  <a:moveTo>
                    <a:pt x="467" y="1"/>
                  </a:moveTo>
                  <a:cubicBezTo>
                    <a:pt x="70" y="1"/>
                    <a:pt x="0" y="411"/>
                    <a:pt x="0" y="411"/>
                  </a:cubicBezTo>
                  <a:lnTo>
                    <a:pt x="1134" y="2517"/>
                  </a:lnTo>
                  <a:cubicBezTo>
                    <a:pt x="696" y="2852"/>
                    <a:pt x="470" y="3270"/>
                    <a:pt x="619" y="3547"/>
                  </a:cubicBezTo>
                  <a:cubicBezTo>
                    <a:pt x="707" y="3711"/>
                    <a:pt x="913" y="3793"/>
                    <a:pt x="1177" y="3793"/>
                  </a:cubicBezTo>
                  <a:cubicBezTo>
                    <a:pt x="1453" y="3793"/>
                    <a:pt x="1793" y="3703"/>
                    <a:pt x="2126" y="3522"/>
                  </a:cubicBezTo>
                  <a:cubicBezTo>
                    <a:pt x="2184" y="3489"/>
                    <a:pt x="2235" y="3457"/>
                    <a:pt x="2287" y="3425"/>
                  </a:cubicBezTo>
                  <a:lnTo>
                    <a:pt x="2287" y="3425"/>
                  </a:lnTo>
                  <a:cubicBezTo>
                    <a:pt x="2256" y="3437"/>
                    <a:pt x="1672" y="3690"/>
                    <a:pt x="1244" y="3690"/>
                  </a:cubicBezTo>
                  <a:cubicBezTo>
                    <a:pt x="1228" y="3690"/>
                    <a:pt x="1213" y="3690"/>
                    <a:pt x="1198" y="3689"/>
                  </a:cubicBezTo>
                  <a:cubicBezTo>
                    <a:pt x="1237" y="3670"/>
                    <a:pt x="1276" y="3650"/>
                    <a:pt x="1314" y="3625"/>
                  </a:cubicBezTo>
                  <a:cubicBezTo>
                    <a:pt x="1469" y="3502"/>
                    <a:pt x="1514" y="3296"/>
                    <a:pt x="1411" y="3161"/>
                  </a:cubicBezTo>
                  <a:cubicBezTo>
                    <a:pt x="1357" y="3094"/>
                    <a:pt x="1274" y="3060"/>
                    <a:pt x="1184" y="3060"/>
                  </a:cubicBezTo>
                  <a:cubicBezTo>
                    <a:pt x="1101" y="3060"/>
                    <a:pt x="1012" y="3089"/>
                    <a:pt x="934" y="3148"/>
                  </a:cubicBezTo>
                  <a:cubicBezTo>
                    <a:pt x="863" y="3200"/>
                    <a:pt x="818" y="3277"/>
                    <a:pt x="792" y="3361"/>
                  </a:cubicBezTo>
                  <a:cubicBezTo>
                    <a:pt x="767" y="2968"/>
                    <a:pt x="1411" y="2523"/>
                    <a:pt x="1411" y="2523"/>
                  </a:cubicBezTo>
                  <a:lnTo>
                    <a:pt x="419" y="739"/>
                  </a:lnTo>
                  <a:lnTo>
                    <a:pt x="367" y="642"/>
                  </a:lnTo>
                  <a:cubicBezTo>
                    <a:pt x="174" y="211"/>
                    <a:pt x="709" y="43"/>
                    <a:pt x="709" y="43"/>
                  </a:cubicBezTo>
                  <a:cubicBezTo>
                    <a:pt x="617" y="13"/>
                    <a:pt x="537" y="1"/>
                    <a:pt x="4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1"/>
            <p:cNvSpPr/>
            <p:nvPr/>
          </p:nvSpPr>
          <p:spPr>
            <a:xfrm>
              <a:off x="4040750" y="4491150"/>
              <a:ext cx="30950" cy="23550"/>
            </a:xfrm>
            <a:custGeom>
              <a:avLst/>
              <a:gdLst/>
              <a:ahLst/>
              <a:cxnLst/>
              <a:rect l="l" t="t" r="r" b="b"/>
              <a:pathLst>
                <a:path w="1238" h="942" extrusionOk="0">
                  <a:moveTo>
                    <a:pt x="577" y="1"/>
                  </a:moveTo>
                  <a:cubicBezTo>
                    <a:pt x="404" y="1"/>
                    <a:pt x="206" y="35"/>
                    <a:pt x="0" y="104"/>
                  </a:cubicBezTo>
                  <a:cubicBezTo>
                    <a:pt x="33" y="98"/>
                    <a:pt x="208" y="67"/>
                    <a:pt x="406" y="67"/>
                  </a:cubicBezTo>
                  <a:cubicBezTo>
                    <a:pt x="685" y="67"/>
                    <a:pt x="1009" y="128"/>
                    <a:pt x="1050" y="407"/>
                  </a:cubicBezTo>
                  <a:cubicBezTo>
                    <a:pt x="1089" y="587"/>
                    <a:pt x="1057" y="774"/>
                    <a:pt x="967" y="941"/>
                  </a:cubicBezTo>
                  <a:cubicBezTo>
                    <a:pt x="1166" y="690"/>
                    <a:pt x="1237" y="432"/>
                    <a:pt x="1134" y="245"/>
                  </a:cubicBezTo>
                  <a:cubicBezTo>
                    <a:pt x="1048" y="82"/>
                    <a:pt x="842" y="1"/>
                    <a:pt x="5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1"/>
            <p:cNvSpPr/>
            <p:nvPr/>
          </p:nvSpPr>
          <p:spPr>
            <a:xfrm>
              <a:off x="4042025" y="4241875"/>
              <a:ext cx="187325" cy="67300"/>
            </a:xfrm>
            <a:custGeom>
              <a:avLst/>
              <a:gdLst/>
              <a:ahLst/>
              <a:cxnLst/>
              <a:rect l="l" t="t" r="r" b="b"/>
              <a:pathLst>
                <a:path w="7493" h="2692" extrusionOk="0">
                  <a:moveTo>
                    <a:pt x="136" y="1"/>
                  </a:moveTo>
                  <a:lnTo>
                    <a:pt x="1" y="786"/>
                  </a:lnTo>
                  <a:lnTo>
                    <a:pt x="3685" y="1431"/>
                  </a:lnTo>
                  <a:lnTo>
                    <a:pt x="3589" y="1212"/>
                  </a:lnTo>
                  <a:lnTo>
                    <a:pt x="3634" y="1212"/>
                  </a:lnTo>
                  <a:lnTo>
                    <a:pt x="6217" y="1624"/>
                  </a:lnTo>
                  <a:cubicBezTo>
                    <a:pt x="6217" y="1624"/>
                    <a:pt x="6159" y="2493"/>
                    <a:pt x="6545" y="2661"/>
                  </a:cubicBezTo>
                  <a:cubicBezTo>
                    <a:pt x="6595" y="2682"/>
                    <a:pt x="6642" y="2692"/>
                    <a:pt x="6688" y="2692"/>
                  </a:cubicBezTo>
                  <a:cubicBezTo>
                    <a:pt x="7184" y="2692"/>
                    <a:pt x="7455" y="1542"/>
                    <a:pt x="7473" y="1495"/>
                  </a:cubicBezTo>
                  <a:cubicBezTo>
                    <a:pt x="7492" y="1340"/>
                    <a:pt x="7492" y="1179"/>
                    <a:pt x="7473" y="1025"/>
                  </a:cubicBezTo>
                  <a:cubicBezTo>
                    <a:pt x="7466" y="954"/>
                    <a:pt x="7454" y="877"/>
                    <a:pt x="7434" y="812"/>
                  </a:cubicBezTo>
                  <a:cubicBezTo>
                    <a:pt x="7363" y="503"/>
                    <a:pt x="7202" y="284"/>
                    <a:pt x="6996" y="245"/>
                  </a:cubicBezTo>
                  <a:cubicBezTo>
                    <a:pt x="6976" y="242"/>
                    <a:pt x="6956" y="240"/>
                    <a:pt x="6935" y="240"/>
                  </a:cubicBezTo>
                  <a:cubicBezTo>
                    <a:pt x="6650" y="240"/>
                    <a:pt x="6353" y="570"/>
                    <a:pt x="6185" y="1050"/>
                  </a:cubicBezTo>
                  <a:lnTo>
                    <a:pt x="1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1"/>
            <p:cNvSpPr/>
            <p:nvPr/>
          </p:nvSpPr>
          <p:spPr>
            <a:xfrm>
              <a:off x="4213250" y="4282900"/>
              <a:ext cx="9325" cy="8950"/>
            </a:xfrm>
            <a:custGeom>
              <a:avLst/>
              <a:gdLst/>
              <a:ahLst/>
              <a:cxnLst/>
              <a:rect l="l" t="t" r="r" b="b"/>
              <a:pathLst>
                <a:path w="373" h="358" extrusionOk="0">
                  <a:moveTo>
                    <a:pt x="182" y="0"/>
                  </a:moveTo>
                  <a:cubicBezTo>
                    <a:pt x="93" y="0"/>
                    <a:pt x="10" y="70"/>
                    <a:pt x="6" y="176"/>
                  </a:cubicBezTo>
                  <a:cubicBezTo>
                    <a:pt x="1" y="282"/>
                    <a:pt x="88" y="358"/>
                    <a:pt x="183" y="358"/>
                  </a:cubicBezTo>
                  <a:cubicBezTo>
                    <a:pt x="221" y="358"/>
                    <a:pt x="260" y="345"/>
                    <a:pt x="295" y="318"/>
                  </a:cubicBezTo>
                  <a:cubicBezTo>
                    <a:pt x="366" y="247"/>
                    <a:pt x="373" y="124"/>
                    <a:pt x="302" y="47"/>
                  </a:cubicBezTo>
                  <a:cubicBezTo>
                    <a:pt x="265" y="15"/>
                    <a:pt x="223" y="0"/>
                    <a:pt x="1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1"/>
            <p:cNvSpPr/>
            <p:nvPr/>
          </p:nvSpPr>
          <p:spPr>
            <a:xfrm>
              <a:off x="4124650" y="4257975"/>
              <a:ext cx="104200" cy="56200"/>
            </a:xfrm>
            <a:custGeom>
              <a:avLst/>
              <a:gdLst/>
              <a:ahLst/>
              <a:cxnLst/>
              <a:rect l="l" t="t" r="r" b="b"/>
              <a:pathLst>
                <a:path w="4168" h="2248" extrusionOk="0">
                  <a:moveTo>
                    <a:pt x="535" y="1"/>
                  </a:moveTo>
                  <a:lnTo>
                    <a:pt x="535" y="1"/>
                  </a:lnTo>
                  <a:cubicBezTo>
                    <a:pt x="0" y="355"/>
                    <a:pt x="380" y="787"/>
                    <a:pt x="380" y="787"/>
                  </a:cubicBezTo>
                  <a:lnTo>
                    <a:pt x="2738" y="1199"/>
                  </a:lnTo>
                  <a:cubicBezTo>
                    <a:pt x="2731" y="1753"/>
                    <a:pt x="2925" y="2184"/>
                    <a:pt x="3227" y="2242"/>
                  </a:cubicBezTo>
                  <a:cubicBezTo>
                    <a:pt x="3248" y="2246"/>
                    <a:pt x="3269" y="2247"/>
                    <a:pt x="3289" y="2247"/>
                  </a:cubicBezTo>
                  <a:cubicBezTo>
                    <a:pt x="3651" y="2247"/>
                    <a:pt x="4020" y="1726"/>
                    <a:pt x="4142" y="1038"/>
                  </a:cubicBezTo>
                  <a:cubicBezTo>
                    <a:pt x="4155" y="973"/>
                    <a:pt x="4161" y="915"/>
                    <a:pt x="4168" y="851"/>
                  </a:cubicBezTo>
                  <a:lnTo>
                    <a:pt x="4168" y="851"/>
                  </a:lnTo>
                  <a:cubicBezTo>
                    <a:pt x="4155" y="890"/>
                    <a:pt x="3988" y="1547"/>
                    <a:pt x="3698" y="1869"/>
                  </a:cubicBezTo>
                  <a:cubicBezTo>
                    <a:pt x="3711" y="1830"/>
                    <a:pt x="3717" y="1785"/>
                    <a:pt x="3717" y="1746"/>
                  </a:cubicBezTo>
                  <a:cubicBezTo>
                    <a:pt x="3717" y="1540"/>
                    <a:pt x="3582" y="1379"/>
                    <a:pt x="3414" y="1379"/>
                  </a:cubicBezTo>
                  <a:cubicBezTo>
                    <a:pt x="3247" y="1379"/>
                    <a:pt x="3112" y="1540"/>
                    <a:pt x="3112" y="1746"/>
                  </a:cubicBezTo>
                  <a:cubicBezTo>
                    <a:pt x="3112" y="1830"/>
                    <a:pt x="3137" y="1914"/>
                    <a:pt x="3189" y="1985"/>
                  </a:cubicBezTo>
                  <a:cubicBezTo>
                    <a:pt x="2860" y="1766"/>
                    <a:pt x="2912" y="980"/>
                    <a:pt x="2912" y="980"/>
                  </a:cubicBezTo>
                  <a:lnTo>
                    <a:pt x="902" y="658"/>
                  </a:lnTo>
                  <a:lnTo>
                    <a:pt x="793" y="638"/>
                  </a:lnTo>
                  <a:cubicBezTo>
                    <a:pt x="335" y="529"/>
                    <a:pt x="535" y="1"/>
                    <a:pt x="5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1"/>
            <p:cNvSpPr/>
            <p:nvPr/>
          </p:nvSpPr>
          <p:spPr>
            <a:xfrm>
              <a:off x="4196625" y="4247875"/>
              <a:ext cx="31275" cy="20275"/>
            </a:xfrm>
            <a:custGeom>
              <a:avLst/>
              <a:gdLst/>
              <a:ahLst/>
              <a:cxnLst/>
              <a:rect l="l" t="t" r="r" b="b"/>
              <a:pathLst>
                <a:path w="1251" h="811" extrusionOk="0">
                  <a:moveTo>
                    <a:pt x="751" y="0"/>
                  </a:moveTo>
                  <a:cubicBezTo>
                    <a:pt x="466" y="0"/>
                    <a:pt x="169" y="330"/>
                    <a:pt x="1" y="810"/>
                  </a:cubicBezTo>
                  <a:cubicBezTo>
                    <a:pt x="29" y="754"/>
                    <a:pt x="363" y="125"/>
                    <a:pt x="727" y="125"/>
                  </a:cubicBezTo>
                  <a:cubicBezTo>
                    <a:pt x="779" y="125"/>
                    <a:pt x="831" y="138"/>
                    <a:pt x="883" y="166"/>
                  </a:cubicBezTo>
                  <a:cubicBezTo>
                    <a:pt x="1051" y="250"/>
                    <a:pt x="1179" y="392"/>
                    <a:pt x="1250" y="566"/>
                  </a:cubicBezTo>
                  <a:cubicBezTo>
                    <a:pt x="1179" y="257"/>
                    <a:pt x="1018" y="44"/>
                    <a:pt x="812" y="5"/>
                  </a:cubicBezTo>
                  <a:cubicBezTo>
                    <a:pt x="792" y="2"/>
                    <a:pt x="772" y="0"/>
                    <a:pt x="7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1"/>
            <p:cNvSpPr/>
            <p:nvPr/>
          </p:nvSpPr>
          <p:spPr>
            <a:xfrm>
              <a:off x="3634450" y="4091550"/>
              <a:ext cx="226300" cy="136975"/>
            </a:xfrm>
            <a:custGeom>
              <a:avLst/>
              <a:gdLst/>
              <a:ahLst/>
              <a:cxnLst/>
              <a:rect l="l" t="t" r="r" b="b"/>
              <a:pathLst>
                <a:path w="9052" h="5479" extrusionOk="0">
                  <a:moveTo>
                    <a:pt x="1444" y="0"/>
                  </a:moveTo>
                  <a:cubicBezTo>
                    <a:pt x="869" y="0"/>
                    <a:pt x="234" y="1158"/>
                    <a:pt x="201" y="1208"/>
                  </a:cubicBezTo>
                  <a:cubicBezTo>
                    <a:pt x="123" y="1395"/>
                    <a:pt x="72" y="1582"/>
                    <a:pt x="40" y="1782"/>
                  </a:cubicBezTo>
                  <a:cubicBezTo>
                    <a:pt x="20" y="1872"/>
                    <a:pt x="14" y="1962"/>
                    <a:pt x="7" y="2052"/>
                  </a:cubicBezTo>
                  <a:cubicBezTo>
                    <a:pt x="1" y="2458"/>
                    <a:pt x="117" y="2774"/>
                    <a:pt x="355" y="2883"/>
                  </a:cubicBezTo>
                  <a:cubicBezTo>
                    <a:pt x="421" y="2914"/>
                    <a:pt x="492" y="2929"/>
                    <a:pt x="567" y="2929"/>
                  </a:cubicBezTo>
                  <a:cubicBezTo>
                    <a:pt x="896" y="2929"/>
                    <a:pt x="1298" y="2642"/>
                    <a:pt x="1618" y="2175"/>
                  </a:cubicBezTo>
                  <a:lnTo>
                    <a:pt x="8613" y="5479"/>
                  </a:lnTo>
                  <a:lnTo>
                    <a:pt x="9051" y="4564"/>
                  </a:lnTo>
                  <a:lnTo>
                    <a:pt x="4780" y="2555"/>
                  </a:lnTo>
                  <a:lnTo>
                    <a:pt x="4826" y="2851"/>
                  </a:lnTo>
                  <a:lnTo>
                    <a:pt x="4768" y="2838"/>
                  </a:lnTo>
                  <a:lnTo>
                    <a:pt x="1766" y="1466"/>
                  </a:lnTo>
                  <a:cubicBezTo>
                    <a:pt x="1766" y="1466"/>
                    <a:pt x="2127" y="429"/>
                    <a:pt x="1714" y="100"/>
                  </a:cubicBezTo>
                  <a:cubicBezTo>
                    <a:pt x="1628" y="31"/>
                    <a:pt x="1536" y="0"/>
                    <a:pt x="1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1"/>
            <p:cNvSpPr/>
            <p:nvPr/>
          </p:nvSpPr>
          <p:spPr>
            <a:xfrm>
              <a:off x="3649275" y="4109900"/>
              <a:ext cx="12825" cy="11250"/>
            </a:xfrm>
            <a:custGeom>
              <a:avLst/>
              <a:gdLst/>
              <a:ahLst/>
              <a:cxnLst/>
              <a:rect l="l" t="t" r="r" b="b"/>
              <a:pathLst>
                <a:path w="513" h="450" extrusionOk="0">
                  <a:moveTo>
                    <a:pt x="245" y="0"/>
                  </a:moveTo>
                  <a:cubicBezTo>
                    <a:pt x="218" y="0"/>
                    <a:pt x="190" y="6"/>
                    <a:pt x="162" y="17"/>
                  </a:cubicBezTo>
                  <a:cubicBezTo>
                    <a:pt x="46" y="81"/>
                    <a:pt x="1" y="230"/>
                    <a:pt x="65" y="346"/>
                  </a:cubicBezTo>
                  <a:cubicBezTo>
                    <a:pt x="110" y="416"/>
                    <a:pt x="182" y="450"/>
                    <a:pt x="252" y="450"/>
                  </a:cubicBezTo>
                  <a:cubicBezTo>
                    <a:pt x="343" y="450"/>
                    <a:pt x="432" y="395"/>
                    <a:pt x="464" y="294"/>
                  </a:cubicBezTo>
                  <a:cubicBezTo>
                    <a:pt x="513" y="143"/>
                    <a:pt x="389" y="0"/>
                    <a:pt x="2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1"/>
            <p:cNvSpPr/>
            <p:nvPr/>
          </p:nvSpPr>
          <p:spPr>
            <a:xfrm>
              <a:off x="3639625" y="4086000"/>
              <a:ext cx="122550" cy="91800"/>
            </a:xfrm>
            <a:custGeom>
              <a:avLst/>
              <a:gdLst/>
              <a:ahLst/>
              <a:cxnLst/>
              <a:rect l="l" t="t" r="r" b="b"/>
              <a:pathLst>
                <a:path w="4902" h="3672" extrusionOk="0">
                  <a:moveTo>
                    <a:pt x="1396" y="0"/>
                  </a:moveTo>
                  <a:cubicBezTo>
                    <a:pt x="972" y="0"/>
                    <a:pt x="431" y="486"/>
                    <a:pt x="90" y="1205"/>
                  </a:cubicBezTo>
                  <a:cubicBezTo>
                    <a:pt x="58" y="1276"/>
                    <a:pt x="26" y="1347"/>
                    <a:pt x="0" y="1424"/>
                  </a:cubicBezTo>
                  <a:cubicBezTo>
                    <a:pt x="19" y="1385"/>
                    <a:pt x="451" y="638"/>
                    <a:pt x="908" y="342"/>
                  </a:cubicBezTo>
                  <a:lnTo>
                    <a:pt x="908" y="342"/>
                  </a:lnTo>
                  <a:cubicBezTo>
                    <a:pt x="876" y="387"/>
                    <a:pt x="857" y="432"/>
                    <a:pt x="844" y="490"/>
                  </a:cubicBezTo>
                  <a:cubicBezTo>
                    <a:pt x="773" y="735"/>
                    <a:pt x="889" y="973"/>
                    <a:pt x="1089" y="1031"/>
                  </a:cubicBezTo>
                  <a:cubicBezTo>
                    <a:pt x="1118" y="1039"/>
                    <a:pt x="1148" y="1043"/>
                    <a:pt x="1177" y="1043"/>
                  </a:cubicBezTo>
                  <a:cubicBezTo>
                    <a:pt x="1354" y="1043"/>
                    <a:pt x="1523" y="900"/>
                    <a:pt x="1578" y="690"/>
                  </a:cubicBezTo>
                  <a:cubicBezTo>
                    <a:pt x="1610" y="587"/>
                    <a:pt x="1604" y="471"/>
                    <a:pt x="1565" y="368"/>
                  </a:cubicBezTo>
                  <a:lnTo>
                    <a:pt x="1565" y="368"/>
                  </a:lnTo>
                  <a:cubicBezTo>
                    <a:pt x="1887" y="748"/>
                    <a:pt x="1565" y="1682"/>
                    <a:pt x="1565" y="1682"/>
                  </a:cubicBezTo>
                  <a:lnTo>
                    <a:pt x="3904" y="2751"/>
                  </a:lnTo>
                  <a:lnTo>
                    <a:pt x="4032" y="2809"/>
                  </a:lnTo>
                  <a:cubicBezTo>
                    <a:pt x="4554" y="3099"/>
                    <a:pt x="4135" y="3672"/>
                    <a:pt x="4135" y="3672"/>
                  </a:cubicBezTo>
                  <a:cubicBezTo>
                    <a:pt x="4902" y="3421"/>
                    <a:pt x="4580" y="2770"/>
                    <a:pt x="4580" y="2770"/>
                  </a:cubicBezTo>
                  <a:lnTo>
                    <a:pt x="1842" y="1482"/>
                  </a:lnTo>
                  <a:cubicBezTo>
                    <a:pt x="2036" y="812"/>
                    <a:pt x="1952" y="219"/>
                    <a:pt x="1604" y="45"/>
                  </a:cubicBezTo>
                  <a:cubicBezTo>
                    <a:pt x="1539" y="15"/>
                    <a:pt x="1469" y="0"/>
                    <a:pt x="13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1"/>
            <p:cNvSpPr/>
            <p:nvPr/>
          </p:nvSpPr>
          <p:spPr>
            <a:xfrm>
              <a:off x="3634450" y="4142850"/>
              <a:ext cx="40450" cy="22000"/>
            </a:xfrm>
            <a:custGeom>
              <a:avLst/>
              <a:gdLst/>
              <a:ahLst/>
              <a:cxnLst/>
              <a:rect l="l" t="t" r="r" b="b"/>
              <a:pathLst>
                <a:path w="1618" h="880" extrusionOk="0">
                  <a:moveTo>
                    <a:pt x="14" y="0"/>
                  </a:moveTo>
                  <a:lnTo>
                    <a:pt x="14" y="0"/>
                  </a:lnTo>
                  <a:cubicBezTo>
                    <a:pt x="1" y="406"/>
                    <a:pt x="117" y="715"/>
                    <a:pt x="362" y="831"/>
                  </a:cubicBezTo>
                  <a:cubicBezTo>
                    <a:pt x="427" y="864"/>
                    <a:pt x="498" y="879"/>
                    <a:pt x="574" y="879"/>
                  </a:cubicBezTo>
                  <a:cubicBezTo>
                    <a:pt x="899" y="879"/>
                    <a:pt x="1299" y="588"/>
                    <a:pt x="1618" y="123"/>
                  </a:cubicBezTo>
                  <a:lnTo>
                    <a:pt x="1618" y="123"/>
                  </a:lnTo>
                  <a:cubicBezTo>
                    <a:pt x="1566" y="179"/>
                    <a:pt x="1047" y="728"/>
                    <a:pt x="620" y="728"/>
                  </a:cubicBezTo>
                  <a:cubicBezTo>
                    <a:pt x="512" y="728"/>
                    <a:pt x="410" y="693"/>
                    <a:pt x="323" y="606"/>
                  </a:cubicBezTo>
                  <a:cubicBezTo>
                    <a:pt x="149" y="451"/>
                    <a:pt x="40" y="232"/>
                    <a:pt x="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1"/>
            <p:cNvSpPr/>
            <p:nvPr/>
          </p:nvSpPr>
          <p:spPr>
            <a:xfrm>
              <a:off x="3605950" y="4212400"/>
              <a:ext cx="352225" cy="211775"/>
            </a:xfrm>
            <a:custGeom>
              <a:avLst/>
              <a:gdLst/>
              <a:ahLst/>
              <a:cxnLst/>
              <a:rect l="l" t="t" r="r" b="b"/>
              <a:pathLst>
                <a:path w="14089" h="8471" extrusionOk="0">
                  <a:moveTo>
                    <a:pt x="13425" y="1"/>
                  </a:moveTo>
                  <a:lnTo>
                    <a:pt x="2519" y="5089"/>
                  </a:lnTo>
                  <a:cubicBezTo>
                    <a:pt x="2519" y="5089"/>
                    <a:pt x="2519" y="5089"/>
                    <a:pt x="2513" y="5083"/>
                  </a:cubicBezTo>
                  <a:cubicBezTo>
                    <a:pt x="2017" y="4355"/>
                    <a:pt x="1396" y="3900"/>
                    <a:pt x="884" y="3900"/>
                  </a:cubicBezTo>
                  <a:cubicBezTo>
                    <a:pt x="770" y="3900"/>
                    <a:pt x="662" y="3922"/>
                    <a:pt x="561" y="3969"/>
                  </a:cubicBezTo>
                  <a:cubicBezTo>
                    <a:pt x="188" y="4143"/>
                    <a:pt x="1" y="4632"/>
                    <a:pt x="20" y="5257"/>
                  </a:cubicBezTo>
                  <a:cubicBezTo>
                    <a:pt x="20" y="5399"/>
                    <a:pt x="39" y="5540"/>
                    <a:pt x="59" y="5682"/>
                  </a:cubicBezTo>
                  <a:lnTo>
                    <a:pt x="59" y="5688"/>
                  </a:lnTo>
                  <a:cubicBezTo>
                    <a:pt x="110" y="5991"/>
                    <a:pt x="188" y="6294"/>
                    <a:pt x="297" y="6584"/>
                  </a:cubicBezTo>
                  <a:cubicBezTo>
                    <a:pt x="353" y="6656"/>
                    <a:pt x="1337" y="8471"/>
                    <a:pt x="2230" y="8471"/>
                  </a:cubicBezTo>
                  <a:cubicBezTo>
                    <a:pt x="2373" y="8471"/>
                    <a:pt x="2514" y="8424"/>
                    <a:pt x="2648" y="8317"/>
                  </a:cubicBezTo>
                  <a:cubicBezTo>
                    <a:pt x="3299" y="7808"/>
                    <a:pt x="2745" y="6191"/>
                    <a:pt x="2745" y="6191"/>
                  </a:cubicBezTo>
                  <a:lnTo>
                    <a:pt x="7415" y="4085"/>
                  </a:lnTo>
                  <a:lnTo>
                    <a:pt x="7505" y="4052"/>
                  </a:lnTo>
                  <a:lnTo>
                    <a:pt x="7441" y="4523"/>
                  </a:lnTo>
                  <a:lnTo>
                    <a:pt x="7441" y="4523"/>
                  </a:lnTo>
                  <a:lnTo>
                    <a:pt x="14088" y="1418"/>
                  </a:lnTo>
                  <a:lnTo>
                    <a:pt x="134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1"/>
            <p:cNvSpPr/>
            <p:nvPr/>
          </p:nvSpPr>
          <p:spPr>
            <a:xfrm>
              <a:off x="3628500" y="4378450"/>
              <a:ext cx="22400" cy="18300"/>
            </a:xfrm>
            <a:custGeom>
              <a:avLst/>
              <a:gdLst/>
              <a:ahLst/>
              <a:cxnLst/>
              <a:rect l="l" t="t" r="r" b="b"/>
              <a:pathLst>
                <a:path w="896" h="732" extrusionOk="0">
                  <a:moveTo>
                    <a:pt x="384" y="0"/>
                  </a:moveTo>
                  <a:cubicBezTo>
                    <a:pt x="268" y="0"/>
                    <a:pt x="163" y="48"/>
                    <a:pt x="104" y="142"/>
                  </a:cubicBezTo>
                  <a:cubicBezTo>
                    <a:pt x="1" y="303"/>
                    <a:pt x="71" y="528"/>
                    <a:pt x="265" y="657"/>
                  </a:cubicBezTo>
                  <a:cubicBezTo>
                    <a:pt x="342" y="707"/>
                    <a:pt x="428" y="732"/>
                    <a:pt x="510" y="732"/>
                  </a:cubicBezTo>
                  <a:cubicBezTo>
                    <a:pt x="626" y="732"/>
                    <a:pt x="732" y="683"/>
                    <a:pt x="793" y="592"/>
                  </a:cubicBezTo>
                  <a:cubicBezTo>
                    <a:pt x="896" y="431"/>
                    <a:pt x="825" y="206"/>
                    <a:pt x="638" y="77"/>
                  </a:cubicBezTo>
                  <a:cubicBezTo>
                    <a:pt x="557" y="26"/>
                    <a:pt x="468" y="0"/>
                    <a:pt x="3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1"/>
            <p:cNvSpPr/>
            <p:nvPr/>
          </p:nvSpPr>
          <p:spPr>
            <a:xfrm>
              <a:off x="3613525" y="4290350"/>
              <a:ext cx="191000" cy="142000"/>
            </a:xfrm>
            <a:custGeom>
              <a:avLst/>
              <a:gdLst/>
              <a:ahLst/>
              <a:cxnLst/>
              <a:rect l="l" t="t" r="r" b="b"/>
              <a:pathLst>
                <a:path w="7640" h="5680" extrusionOk="0">
                  <a:moveTo>
                    <a:pt x="6448" y="0"/>
                  </a:moveTo>
                  <a:cubicBezTo>
                    <a:pt x="6448" y="0"/>
                    <a:pt x="7092" y="896"/>
                    <a:pt x="6287" y="1340"/>
                  </a:cubicBezTo>
                  <a:lnTo>
                    <a:pt x="6088" y="1430"/>
                  </a:lnTo>
                  <a:lnTo>
                    <a:pt x="2442" y="3073"/>
                  </a:lnTo>
                  <a:cubicBezTo>
                    <a:pt x="2442" y="3073"/>
                    <a:pt x="2938" y="4529"/>
                    <a:pt x="2429" y="5115"/>
                  </a:cubicBezTo>
                  <a:cubicBezTo>
                    <a:pt x="2493" y="4960"/>
                    <a:pt x="2500" y="4780"/>
                    <a:pt x="2455" y="4612"/>
                  </a:cubicBezTo>
                  <a:cubicBezTo>
                    <a:pt x="2366" y="4284"/>
                    <a:pt x="2098" y="4061"/>
                    <a:pt x="1823" y="4061"/>
                  </a:cubicBezTo>
                  <a:cubicBezTo>
                    <a:pt x="1780" y="4061"/>
                    <a:pt x="1737" y="4066"/>
                    <a:pt x="1695" y="4078"/>
                  </a:cubicBezTo>
                  <a:cubicBezTo>
                    <a:pt x="1373" y="4168"/>
                    <a:pt x="1199" y="4548"/>
                    <a:pt x="1302" y="4928"/>
                  </a:cubicBezTo>
                  <a:cubicBezTo>
                    <a:pt x="1328" y="5005"/>
                    <a:pt x="1360" y="5083"/>
                    <a:pt x="1405" y="5153"/>
                  </a:cubicBezTo>
                  <a:cubicBezTo>
                    <a:pt x="696" y="4683"/>
                    <a:pt x="39" y="3524"/>
                    <a:pt x="1" y="3466"/>
                  </a:cubicBezTo>
                  <a:lnTo>
                    <a:pt x="1" y="3466"/>
                  </a:lnTo>
                  <a:cubicBezTo>
                    <a:pt x="39" y="3575"/>
                    <a:pt x="84" y="3691"/>
                    <a:pt x="142" y="3807"/>
                  </a:cubicBezTo>
                  <a:cubicBezTo>
                    <a:pt x="664" y="4929"/>
                    <a:pt x="1506" y="5679"/>
                    <a:pt x="2165" y="5679"/>
                  </a:cubicBezTo>
                  <a:cubicBezTo>
                    <a:pt x="2279" y="5679"/>
                    <a:pt x="2387" y="5657"/>
                    <a:pt x="2487" y="5611"/>
                  </a:cubicBezTo>
                  <a:cubicBezTo>
                    <a:pt x="3034" y="5360"/>
                    <a:pt x="3176" y="4432"/>
                    <a:pt x="2880" y="3395"/>
                  </a:cubicBezTo>
                  <a:lnTo>
                    <a:pt x="7138" y="1405"/>
                  </a:lnTo>
                  <a:cubicBezTo>
                    <a:pt x="7138" y="1405"/>
                    <a:pt x="7640" y="400"/>
                    <a:pt x="64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1"/>
            <p:cNvSpPr/>
            <p:nvPr/>
          </p:nvSpPr>
          <p:spPr>
            <a:xfrm>
              <a:off x="3605950" y="4309975"/>
              <a:ext cx="62825" cy="34025"/>
            </a:xfrm>
            <a:custGeom>
              <a:avLst/>
              <a:gdLst/>
              <a:ahLst/>
              <a:cxnLst/>
              <a:rect l="l" t="t" r="r" b="b"/>
              <a:pathLst>
                <a:path w="2513" h="1361" extrusionOk="0">
                  <a:moveTo>
                    <a:pt x="887" y="0"/>
                  </a:moveTo>
                  <a:cubicBezTo>
                    <a:pt x="772" y="0"/>
                    <a:pt x="662" y="23"/>
                    <a:pt x="561" y="72"/>
                  </a:cubicBezTo>
                  <a:cubicBezTo>
                    <a:pt x="188" y="246"/>
                    <a:pt x="1" y="736"/>
                    <a:pt x="14" y="1360"/>
                  </a:cubicBezTo>
                  <a:cubicBezTo>
                    <a:pt x="39" y="1103"/>
                    <a:pt x="155" y="761"/>
                    <a:pt x="503" y="420"/>
                  </a:cubicBezTo>
                  <a:cubicBezTo>
                    <a:pt x="638" y="287"/>
                    <a:pt x="796" y="234"/>
                    <a:pt x="962" y="234"/>
                  </a:cubicBezTo>
                  <a:cubicBezTo>
                    <a:pt x="1626" y="234"/>
                    <a:pt x="2431" y="1092"/>
                    <a:pt x="2513" y="1180"/>
                  </a:cubicBezTo>
                  <a:cubicBezTo>
                    <a:pt x="2019" y="455"/>
                    <a:pt x="1397" y="0"/>
                    <a:pt x="8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1"/>
            <p:cNvSpPr/>
            <p:nvPr/>
          </p:nvSpPr>
          <p:spPr>
            <a:xfrm>
              <a:off x="3895825" y="3926100"/>
              <a:ext cx="89875" cy="249625"/>
            </a:xfrm>
            <a:custGeom>
              <a:avLst/>
              <a:gdLst/>
              <a:ahLst/>
              <a:cxnLst/>
              <a:rect l="l" t="t" r="r" b="b"/>
              <a:pathLst>
                <a:path w="3595" h="9985" extrusionOk="0">
                  <a:moveTo>
                    <a:pt x="2108" y="0"/>
                  </a:moveTo>
                  <a:cubicBezTo>
                    <a:pt x="2039" y="0"/>
                    <a:pt x="1969" y="2"/>
                    <a:pt x="1900" y="7"/>
                  </a:cubicBezTo>
                  <a:cubicBezTo>
                    <a:pt x="1836" y="32"/>
                    <a:pt x="0" y="393"/>
                    <a:pt x="303" y="1185"/>
                  </a:cubicBezTo>
                  <a:cubicBezTo>
                    <a:pt x="483" y="1640"/>
                    <a:pt x="1385" y="1669"/>
                    <a:pt x="1615" y="1669"/>
                  </a:cubicBezTo>
                  <a:cubicBezTo>
                    <a:pt x="1649" y="1669"/>
                    <a:pt x="1669" y="1668"/>
                    <a:pt x="1669" y="1668"/>
                  </a:cubicBezTo>
                  <a:lnTo>
                    <a:pt x="2100" y="5121"/>
                  </a:lnTo>
                  <a:lnTo>
                    <a:pt x="2100" y="5185"/>
                  </a:lnTo>
                  <a:lnTo>
                    <a:pt x="1810" y="5050"/>
                  </a:lnTo>
                  <a:lnTo>
                    <a:pt x="2493" y="9984"/>
                  </a:lnTo>
                  <a:lnTo>
                    <a:pt x="3543" y="9836"/>
                  </a:lnTo>
                  <a:lnTo>
                    <a:pt x="2422" y="1746"/>
                  </a:lnTo>
                  <a:cubicBezTo>
                    <a:pt x="3124" y="1527"/>
                    <a:pt x="3594" y="1108"/>
                    <a:pt x="3537" y="696"/>
                  </a:cubicBezTo>
                  <a:cubicBezTo>
                    <a:pt x="3498" y="419"/>
                    <a:pt x="3221" y="200"/>
                    <a:pt x="2809" y="90"/>
                  </a:cubicBezTo>
                  <a:cubicBezTo>
                    <a:pt x="2718" y="65"/>
                    <a:pt x="2622" y="39"/>
                    <a:pt x="2525" y="26"/>
                  </a:cubicBezTo>
                  <a:cubicBezTo>
                    <a:pt x="2388" y="9"/>
                    <a:pt x="2248" y="0"/>
                    <a:pt x="21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1"/>
            <p:cNvSpPr/>
            <p:nvPr/>
          </p:nvSpPr>
          <p:spPr>
            <a:xfrm>
              <a:off x="3924325" y="3934900"/>
              <a:ext cx="15475" cy="11500"/>
            </a:xfrm>
            <a:custGeom>
              <a:avLst/>
              <a:gdLst/>
              <a:ahLst/>
              <a:cxnLst/>
              <a:rect l="l" t="t" r="r" b="b"/>
              <a:pathLst>
                <a:path w="619" h="460" extrusionOk="0">
                  <a:moveTo>
                    <a:pt x="312" y="1"/>
                  </a:moveTo>
                  <a:cubicBezTo>
                    <a:pt x="247" y="1"/>
                    <a:pt x="181" y="25"/>
                    <a:pt x="129" y="73"/>
                  </a:cubicBezTo>
                  <a:cubicBezTo>
                    <a:pt x="0" y="228"/>
                    <a:pt x="110" y="460"/>
                    <a:pt x="310" y="460"/>
                  </a:cubicBezTo>
                  <a:cubicBezTo>
                    <a:pt x="509" y="460"/>
                    <a:pt x="619" y="228"/>
                    <a:pt x="490" y="73"/>
                  </a:cubicBezTo>
                  <a:cubicBezTo>
                    <a:pt x="442" y="25"/>
                    <a:pt x="377" y="1"/>
                    <a:pt x="3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1"/>
            <p:cNvSpPr/>
            <p:nvPr/>
          </p:nvSpPr>
          <p:spPr>
            <a:xfrm>
              <a:off x="3894200" y="3926250"/>
              <a:ext cx="72975" cy="130925"/>
            </a:xfrm>
            <a:custGeom>
              <a:avLst/>
              <a:gdLst/>
              <a:ahLst/>
              <a:cxnLst/>
              <a:rect l="l" t="t" r="r" b="b"/>
              <a:pathLst>
                <a:path w="2919" h="5237" extrusionOk="0">
                  <a:moveTo>
                    <a:pt x="1965" y="1"/>
                  </a:moveTo>
                  <a:cubicBezTo>
                    <a:pt x="1882" y="7"/>
                    <a:pt x="1804" y="13"/>
                    <a:pt x="1714" y="20"/>
                  </a:cubicBezTo>
                  <a:cubicBezTo>
                    <a:pt x="735" y="155"/>
                    <a:pt x="1" y="677"/>
                    <a:pt x="72" y="1179"/>
                  </a:cubicBezTo>
                  <a:cubicBezTo>
                    <a:pt x="130" y="1592"/>
                    <a:pt x="703" y="1869"/>
                    <a:pt x="1437" y="1881"/>
                  </a:cubicBezTo>
                  <a:lnTo>
                    <a:pt x="1875" y="5044"/>
                  </a:lnTo>
                  <a:cubicBezTo>
                    <a:pt x="1875" y="5044"/>
                    <a:pt x="2077" y="5236"/>
                    <a:pt x="2344" y="5236"/>
                  </a:cubicBezTo>
                  <a:cubicBezTo>
                    <a:pt x="2520" y="5236"/>
                    <a:pt x="2724" y="5153"/>
                    <a:pt x="2919" y="4877"/>
                  </a:cubicBezTo>
                  <a:lnTo>
                    <a:pt x="2919" y="4877"/>
                  </a:lnTo>
                  <a:cubicBezTo>
                    <a:pt x="2919" y="4877"/>
                    <a:pt x="2780" y="4924"/>
                    <a:pt x="2615" y="4924"/>
                  </a:cubicBezTo>
                  <a:cubicBezTo>
                    <a:pt x="2407" y="4924"/>
                    <a:pt x="2156" y="4848"/>
                    <a:pt x="2088" y="4503"/>
                  </a:cubicBezTo>
                  <a:lnTo>
                    <a:pt x="2068" y="4355"/>
                  </a:lnTo>
                  <a:lnTo>
                    <a:pt x="1734" y="1662"/>
                  </a:lnTo>
                  <a:cubicBezTo>
                    <a:pt x="1734" y="1662"/>
                    <a:pt x="1717" y="1663"/>
                    <a:pt x="1688" y="1663"/>
                  </a:cubicBezTo>
                  <a:cubicBezTo>
                    <a:pt x="1483" y="1663"/>
                    <a:pt x="649" y="1638"/>
                    <a:pt x="407" y="1244"/>
                  </a:cubicBezTo>
                  <a:lnTo>
                    <a:pt x="407" y="1244"/>
                  </a:lnTo>
                  <a:cubicBezTo>
                    <a:pt x="497" y="1321"/>
                    <a:pt x="613" y="1360"/>
                    <a:pt x="729" y="1366"/>
                  </a:cubicBezTo>
                  <a:cubicBezTo>
                    <a:pt x="734" y="1366"/>
                    <a:pt x="739" y="1366"/>
                    <a:pt x="743" y="1366"/>
                  </a:cubicBezTo>
                  <a:cubicBezTo>
                    <a:pt x="1001" y="1366"/>
                    <a:pt x="1218" y="1201"/>
                    <a:pt x="1225" y="973"/>
                  </a:cubicBezTo>
                  <a:cubicBezTo>
                    <a:pt x="1238" y="748"/>
                    <a:pt x="1025" y="561"/>
                    <a:pt x="754" y="555"/>
                  </a:cubicBezTo>
                  <a:cubicBezTo>
                    <a:pt x="696" y="555"/>
                    <a:pt x="645" y="561"/>
                    <a:pt x="587" y="574"/>
                  </a:cubicBezTo>
                  <a:cubicBezTo>
                    <a:pt x="1031" y="207"/>
                    <a:pt x="1920" y="13"/>
                    <a:pt x="19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1"/>
            <p:cNvSpPr/>
            <p:nvPr/>
          </p:nvSpPr>
          <p:spPr>
            <a:xfrm>
              <a:off x="3956525" y="3928350"/>
              <a:ext cx="29825" cy="41250"/>
            </a:xfrm>
            <a:custGeom>
              <a:avLst/>
              <a:gdLst/>
              <a:ahLst/>
              <a:cxnLst/>
              <a:rect l="l" t="t" r="r" b="b"/>
              <a:pathLst>
                <a:path w="1193" h="1650" extrusionOk="0">
                  <a:moveTo>
                    <a:pt x="387" y="0"/>
                  </a:moveTo>
                  <a:lnTo>
                    <a:pt x="387" y="0"/>
                  </a:lnTo>
                  <a:cubicBezTo>
                    <a:pt x="613" y="97"/>
                    <a:pt x="793" y="277"/>
                    <a:pt x="902" y="503"/>
                  </a:cubicBezTo>
                  <a:cubicBezTo>
                    <a:pt x="1192" y="1076"/>
                    <a:pt x="97" y="1604"/>
                    <a:pt x="1" y="1649"/>
                  </a:cubicBezTo>
                  <a:cubicBezTo>
                    <a:pt x="703" y="1437"/>
                    <a:pt x="1173" y="1018"/>
                    <a:pt x="1115" y="606"/>
                  </a:cubicBezTo>
                  <a:cubicBezTo>
                    <a:pt x="1076" y="329"/>
                    <a:pt x="793" y="110"/>
                    <a:pt x="3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1"/>
            <p:cNvSpPr/>
            <p:nvPr/>
          </p:nvSpPr>
          <p:spPr>
            <a:xfrm>
              <a:off x="3705650" y="4045050"/>
              <a:ext cx="466050" cy="424600"/>
            </a:xfrm>
            <a:custGeom>
              <a:avLst/>
              <a:gdLst/>
              <a:ahLst/>
              <a:cxnLst/>
              <a:rect l="l" t="t" r="r" b="b"/>
              <a:pathLst>
                <a:path w="18642" h="16984" extrusionOk="0">
                  <a:moveTo>
                    <a:pt x="9321" y="1"/>
                  </a:moveTo>
                  <a:cubicBezTo>
                    <a:pt x="7148" y="1"/>
                    <a:pt x="4976" y="830"/>
                    <a:pt x="3317" y="2489"/>
                  </a:cubicBezTo>
                  <a:cubicBezTo>
                    <a:pt x="0" y="5806"/>
                    <a:pt x="0" y="11178"/>
                    <a:pt x="3317" y="14495"/>
                  </a:cubicBezTo>
                  <a:cubicBezTo>
                    <a:pt x="4976" y="16154"/>
                    <a:pt x="7148" y="16983"/>
                    <a:pt x="9321" y="16983"/>
                  </a:cubicBezTo>
                  <a:cubicBezTo>
                    <a:pt x="11493" y="16983"/>
                    <a:pt x="13665" y="16154"/>
                    <a:pt x="15324" y="14495"/>
                  </a:cubicBezTo>
                  <a:cubicBezTo>
                    <a:pt x="18641" y="11178"/>
                    <a:pt x="18641" y="5806"/>
                    <a:pt x="15324" y="2489"/>
                  </a:cubicBezTo>
                  <a:cubicBezTo>
                    <a:pt x="13665" y="830"/>
                    <a:pt x="11493" y="1"/>
                    <a:pt x="93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1"/>
            <p:cNvSpPr/>
            <p:nvPr/>
          </p:nvSpPr>
          <p:spPr>
            <a:xfrm>
              <a:off x="3688250" y="4141225"/>
              <a:ext cx="457850" cy="328525"/>
            </a:xfrm>
            <a:custGeom>
              <a:avLst/>
              <a:gdLst/>
              <a:ahLst/>
              <a:cxnLst/>
              <a:rect l="l" t="t" r="r" b="b"/>
              <a:pathLst>
                <a:path w="18314" h="13141" extrusionOk="0">
                  <a:moveTo>
                    <a:pt x="2905" y="1"/>
                  </a:moveTo>
                  <a:cubicBezTo>
                    <a:pt x="0" y="4439"/>
                    <a:pt x="1836" y="10423"/>
                    <a:pt x="6732" y="12478"/>
                  </a:cubicBezTo>
                  <a:cubicBezTo>
                    <a:pt x="7810" y="12929"/>
                    <a:pt x="8920" y="13140"/>
                    <a:pt x="10008" y="13140"/>
                  </a:cubicBezTo>
                  <a:cubicBezTo>
                    <a:pt x="13859" y="13140"/>
                    <a:pt x="17429" y="10491"/>
                    <a:pt x="18313" y="6448"/>
                  </a:cubicBezTo>
                  <a:lnTo>
                    <a:pt x="18313" y="6448"/>
                  </a:lnTo>
                  <a:cubicBezTo>
                    <a:pt x="16722" y="8881"/>
                    <a:pt x="14030" y="10297"/>
                    <a:pt x="11201" y="10297"/>
                  </a:cubicBezTo>
                  <a:cubicBezTo>
                    <a:pt x="10629" y="10297"/>
                    <a:pt x="10051" y="10239"/>
                    <a:pt x="9476" y="10120"/>
                  </a:cubicBezTo>
                  <a:cubicBezTo>
                    <a:pt x="9836" y="9837"/>
                    <a:pt x="10055" y="9431"/>
                    <a:pt x="10010" y="9006"/>
                  </a:cubicBezTo>
                  <a:cubicBezTo>
                    <a:pt x="9945" y="8308"/>
                    <a:pt x="9238" y="7798"/>
                    <a:pt x="8387" y="7798"/>
                  </a:cubicBezTo>
                  <a:cubicBezTo>
                    <a:pt x="8319" y="7798"/>
                    <a:pt x="8250" y="7801"/>
                    <a:pt x="8181" y="7808"/>
                  </a:cubicBezTo>
                  <a:cubicBezTo>
                    <a:pt x="7395" y="7885"/>
                    <a:pt x="6770" y="8368"/>
                    <a:pt x="6628" y="8967"/>
                  </a:cubicBezTo>
                  <a:cubicBezTo>
                    <a:pt x="6081" y="8613"/>
                    <a:pt x="5579" y="8207"/>
                    <a:pt x="5128" y="7737"/>
                  </a:cubicBezTo>
                  <a:cubicBezTo>
                    <a:pt x="5147" y="7730"/>
                    <a:pt x="5166" y="7724"/>
                    <a:pt x="5186" y="7711"/>
                  </a:cubicBezTo>
                  <a:cubicBezTo>
                    <a:pt x="5521" y="7531"/>
                    <a:pt x="5669" y="7151"/>
                    <a:pt x="5521" y="6874"/>
                  </a:cubicBezTo>
                  <a:cubicBezTo>
                    <a:pt x="5422" y="6693"/>
                    <a:pt x="5227" y="6596"/>
                    <a:pt x="5010" y="6596"/>
                  </a:cubicBezTo>
                  <a:cubicBezTo>
                    <a:pt x="4886" y="6596"/>
                    <a:pt x="4756" y="6628"/>
                    <a:pt x="4632" y="6693"/>
                  </a:cubicBezTo>
                  <a:cubicBezTo>
                    <a:pt x="4542" y="6745"/>
                    <a:pt x="4464" y="6809"/>
                    <a:pt x="4400" y="6887"/>
                  </a:cubicBezTo>
                  <a:cubicBezTo>
                    <a:pt x="4155" y="6564"/>
                    <a:pt x="3936" y="6223"/>
                    <a:pt x="3743" y="5862"/>
                  </a:cubicBezTo>
                  <a:cubicBezTo>
                    <a:pt x="2764" y="4072"/>
                    <a:pt x="2467" y="1991"/>
                    <a:pt x="29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1"/>
            <p:cNvSpPr/>
            <p:nvPr/>
          </p:nvSpPr>
          <p:spPr>
            <a:xfrm>
              <a:off x="3896775" y="4105350"/>
              <a:ext cx="155750" cy="122850"/>
            </a:xfrm>
            <a:custGeom>
              <a:avLst/>
              <a:gdLst/>
              <a:ahLst/>
              <a:cxnLst/>
              <a:rect l="l" t="t" r="r" b="b"/>
              <a:pathLst>
                <a:path w="6230" h="4914" extrusionOk="0">
                  <a:moveTo>
                    <a:pt x="3307" y="0"/>
                  </a:moveTo>
                  <a:cubicBezTo>
                    <a:pt x="3102" y="0"/>
                    <a:pt x="2892" y="19"/>
                    <a:pt x="2680" y="57"/>
                  </a:cubicBezTo>
                  <a:cubicBezTo>
                    <a:pt x="1089" y="341"/>
                    <a:pt x="1" y="1648"/>
                    <a:pt x="239" y="2975"/>
                  </a:cubicBezTo>
                  <a:cubicBezTo>
                    <a:pt x="446" y="4126"/>
                    <a:pt x="1592" y="4913"/>
                    <a:pt x="2926" y="4913"/>
                  </a:cubicBezTo>
                  <a:cubicBezTo>
                    <a:pt x="3131" y="4913"/>
                    <a:pt x="3339" y="4895"/>
                    <a:pt x="3550" y="4856"/>
                  </a:cubicBezTo>
                  <a:cubicBezTo>
                    <a:pt x="5141" y="4566"/>
                    <a:pt x="6230" y="3259"/>
                    <a:pt x="5991" y="1932"/>
                  </a:cubicBezTo>
                  <a:cubicBezTo>
                    <a:pt x="5785" y="787"/>
                    <a:pt x="4643" y="0"/>
                    <a:pt x="33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1"/>
            <p:cNvSpPr/>
            <p:nvPr/>
          </p:nvSpPr>
          <p:spPr>
            <a:xfrm>
              <a:off x="3953800" y="4275675"/>
              <a:ext cx="60250" cy="47975"/>
            </a:xfrm>
            <a:custGeom>
              <a:avLst/>
              <a:gdLst/>
              <a:ahLst/>
              <a:cxnLst/>
              <a:rect l="l" t="t" r="r" b="b"/>
              <a:pathLst>
                <a:path w="2410" h="1919" extrusionOk="0">
                  <a:moveTo>
                    <a:pt x="1361" y="1"/>
                  </a:moveTo>
                  <a:cubicBezTo>
                    <a:pt x="1166" y="1"/>
                    <a:pt x="960" y="51"/>
                    <a:pt x="767" y="156"/>
                  </a:cubicBezTo>
                  <a:cubicBezTo>
                    <a:pt x="238" y="446"/>
                    <a:pt x="0" y="1045"/>
                    <a:pt x="245" y="1483"/>
                  </a:cubicBezTo>
                  <a:cubicBezTo>
                    <a:pt x="397" y="1766"/>
                    <a:pt x="708" y="1918"/>
                    <a:pt x="1051" y="1918"/>
                  </a:cubicBezTo>
                  <a:cubicBezTo>
                    <a:pt x="1246" y="1918"/>
                    <a:pt x="1451" y="1869"/>
                    <a:pt x="1643" y="1766"/>
                  </a:cubicBezTo>
                  <a:cubicBezTo>
                    <a:pt x="2171" y="1476"/>
                    <a:pt x="2409" y="884"/>
                    <a:pt x="2164" y="439"/>
                  </a:cubicBezTo>
                  <a:cubicBezTo>
                    <a:pt x="2012" y="156"/>
                    <a:pt x="1703" y="1"/>
                    <a:pt x="13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1"/>
            <p:cNvSpPr/>
            <p:nvPr/>
          </p:nvSpPr>
          <p:spPr>
            <a:xfrm>
              <a:off x="4031900" y="4280275"/>
              <a:ext cx="60400" cy="73100"/>
            </a:xfrm>
            <a:custGeom>
              <a:avLst/>
              <a:gdLst/>
              <a:ahLst/>
              <a:cxnLst/>
              <a:rect l="l" t="t" r="r" b="b"/>
              <a:pathLst>
                <a:path w="2416" h="2924" extrusionOk="0">
                  <a:moveTo>
                    <a:pt x="1062" y="1"/>
                  </a:moveTo>
                  <a:cubicBezTo>
                    <a:pt x="940" y="1"/>
                    <a:pt x="812" y="29"/>
                    <a:pt x="689" y="88"/>
                  </a:cubicBezTo>
                  <a:cubicBezTo>
                    <a:pt x="316" y="262"/>
                    <a:pt x="129" y="655"/>
                    <a:pt x="277" y="964"/>
                  </a:cubicBezTo>
                  <a:cubicBezTo>
                    <a:pt x="329" y="1080"/>
                    <a:pt x="425" y="1170"/>
                    <a:pt x="541" y="1221"/>
                  </a:cubicBezTo>
                  <a:cubicBezTo>
                    <a:pt x="200" y="1440"/>
                    <a:pt x="0" y="1801"/>
                    <a:pt x="71" y="2168"/>
                  </a:cubicBezTo>
                  <a:cubicBezTo>
                    <a:pt x="149" y="2621"/>
                    <a:pt x="597" y="2924"/>
                    <a:pt x="1123" y="2924"/>
                  </a:cubicBezTo>
                  <a:cubicBezTo>
                    <a:pt x="1202" y="2924"/>
                    <a:pt x="1284" y="2917"/>
                    <a:pt x="1366" y="2903"/>
                  </a:cubicBezTo>
                  <a:cubicBezTo>
                    <a:pt x="1984" y="2787"/>
                    <a:pt x="2416" y="2278"/>
                    <a:pt x="2319" y="1763"/>
                  </a:cubicBezTo>
                  <a:cubicBezTo>
                    <a:pt x="2248" y="1376"/>
                    <a:pt x="1907" y="1093"/>
                    <a:pt x="1475" y="1028"/>
                  </a:cubicBezTo>
                  <a:cubicBezTo>
                    <a:pt x="1668" y="829"/>
                    <a:pt x="1739" y="552"/>
                    <a:pt x="1636" y="326"/>
                  </a:cubicBezTo>
                  <a:cubicBezTo>
                    <a:pt x="1537" y="118"/>
                    <a:pt x="1312" y="1"/>
                    <a:pt x="10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1"/>
            <p:cNvSpPr/>
            <p:nvPr/>
          </p:nvSpPr>
          <p:spPr>
            <a:xfrm>
              <a:off x="3782600" y="4189625"/>
              <a:ext cx="79750" cy="64000"/>
            </a:xfrm>
            <a:custGeom>
              <a:avLst/>
              <a:gdLst/>
              <a:ahLst/>
              <a:cxnLst/>
              <a:rect l="l" t="t" r="r" b="b"/>
              <a:pathLst>
                <a:path w="3190" h="2560" extrusionOk="0">
                  <a:moveTo>
                    <a:pt x="1354" y="0"/>
                  </a:moveTo>
                  <a:cubicBezTo>
                    <a:pt x="933" y="0"/>
                    <a:pt x="552" y="179"/>
                    <a:pt x="349" y="512"/>
                  </a:cubicBezTo>
                  <a:cubicBezTo>
                    <a:pt x="1" y="1079"/>
                    <a:pt x="278" y="1884"/>
                    <a:pt x="967" y="2303"/>
                  </a:cubicBezTo>
                  <a:cubicBezTo>
                    <a:pt x="1247" y="2476"/>
                    <a:pt x="1552" y="2559"/>
                    <a:pt x="1839" y="2559"/>
                  </a:cubicBezTo>
                  <a:cubicBezTo>
                    <a:pt x="2256" y="2559"/>
                    <a:pt x="2635" y="2382"/>
                    <a:pt x="2842" y="2045"/>
                  </a:cubicBezTo>
                  <a:cubicBezTo>
                    <a:pt x="3189" y="1472"/>
                    <a:pt x="2912" y="673"/>
                    <a:pt x="2223" y="255"/>
                  </a:cubicBezTo>
                  <a:cubicBezTo>
                    <a:pt x="1944" y="83"/>
                    <a:pt x="1640" y="0"/>
                    <a:pt x="13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1" name="Google Shape;311;p31"/>
          <p:cNvSpPr/>
          <p:nvPr/>
        </p:nvSpPr>
        <p:spPr>
          <a:xfrm>
            <a:off x="3403780" y="2692894"/>
            <a:ext cx="2562300" cy="1328176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31"/>
          <p:cNvSpPr txBox="1">
            <a:spLocks noGrp="1"/>
          </p:cNvSpPr>
          <p:nvPr>
            <p:ph type="ctrTitle"/>
          </p:nvPr>
        </p:nvSpPr>
        <p:spPr>
          <a:xfrm>
            <a:off x="1948082" y="563733"/>
            <a:ext cx="5648963" cy="205984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6000" dirty="0" err="1"/>
              <a:t>Predictions</a:t>
            </a:r>
            <a:r>
              <a:rPr lang="it-IT" sz="6000" dirty="0"/>
              <a:t> of COVID-19 new </a:t>
            </a:r>
            <a:r>
              <a:rPr lang="it-IT" sz="6000" dirty="0" err="1"/>
              <a:t>cases</a:t>
            </a:r>
            <a:r>
              <a:rPr lang="it-IT" sz="6000" dirty="0"/>
              <a:t> </a:t>
            </a:r>
            <a:r>
              <a:rPr lang="it-IT" sz="6000" dirty="0" err="1"/>
              <a:t>worldwide</a:t>
            </a:r>
            <a:endParaRPr sz="6000" dirty="0"/>
          </a:p>
        </p:txBody>
      </p:sp>
      <p:sp>
        <p:nvSpPr>
          <p:cNvPr id="313" name="Google Shape;313;p31"/>
          <p:cNvSpPr txBox="1">
            <a:spLocks noGrp="1"/>
          </p:cNvSpPr>
          <p:nvPr>
            <p:ph type="subTitle" idx="1"/>
          </p:nvPr>
        </p:nvSpPr>
        <p:spPr>
          <a:xfrm>
            <a:off x="3344155" y="2865159"/>
            <a:ext cx="268155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2"/>
                </a:solidFill>
              </a:rPr>
              <a:t>A</a:t>
            </a:r>
            <a:r>
              <a:rPr lang="en" sz="2000" b="1" dirty="0">
                <a:solidFill>
                  <a:schemeClr val="dk2"/>
                </a:solidFill>
              </a:rPr>
              <a:t>n early-stage vaccination evaluation</a:t>
            </a:r>
            <a:endParaRPr sz="2000" b="1" dirty="0">
              <a:solidFill>
                <a:schemeClr val="dk2"/>
              </a:solidFill>
            </a:endParaRPr>
          </a:p>
        </p:txBody>
      </p:sp>
      <p:grpSp>
        <p:nvGrpSpPr>
          <p:cNvPr id="314" name="Google Shape;314;p31"/>
          <p:cNvGrpSpPr/>
          <p:nvPr/>
        </p:nvGrpSpPr>
        <p:grpSpPr>
          <a:xfrm>
            <a:off x="7136806" y="3025555"/>
            <a:ext cx="903819" cy="915039"/>
            <a:chOff x="4304200" y="4312250"/>
            <a:chExt cx="191325" cy="193700"/>
          </a:xfrm>
        </p:grpSpPr>
        <p:sp>
          <p:nvSpPr>
            <p:cNvPr id="315" name="Google Shape;315;p31"/>
            <p:cNvSpPr/>
            <p:nvPr/>
          </p:nvSpPr>
          <p:spPr>
            <a:xfrm>
              <a:off x="4390025" y="4365900"/>
              <a:ext cx="105500" cy="55400"/>
            </a:xfrm>
            <a:custGeom>
              <a:avLst/>
              <a:gdLst/>
              <a:ahLst/>
              <a:cxnLst/>
              <a:rect l="l" t="t" r="r" b="b"/>
              <a:pathLst>
                <a:path w="4220" h="2216" extrusionOk="0">
                  <a:moveTo>
                    <a:pt x="3481" y="1"/>
                  </a:moveTo>
                  <a:cubicBezTo>
                    <a:pt x="3456" y="1"/>
                    <a:pt x="3432" y="4"/>
                    <a:pt x="3408" y="12"/>
                  </a:cubicBezTo>
                  <a:cubicBezTo>
                    <a:pt x="3247" y="70"/>
                    <a:pt x="3183" y="328"/>
                    <a:pt x="3241" y="631"/>
                  </a:cubicBezTo>
                  <a:lnTo>
                    <a:pt x="1" y="1803"/>
                  </a:lnTo>
                  <a:lnTo>
                    <a:pt x="155" y="2215"/>
                  </a:lnTo>
                  <a:lnTo>
                    <a:pt x="2126" y="1507"/>
                  </a:lnTo>
                  <a:lnTo>
                    <a:pt x="2023" y="1429"/>
                  </a:lnTo>
                  <a:lnTo>
                    <a:pt x="2043" y="1416"/>
                  </a:lnTo>
                  <a:lnTo>
                    <a:pt x="3415" y="901"/>
                  </a:lnTo>
                  <a:cubicBezTo>
                    <a:pt x="3415" y="901"/>
                    <a:pt x="3621" y="1314"/>
                    <a:pt x="3846" y="1314"/>
                  </a:cubicBezTo>
                  <a:cubicBezTo>
                    <a:pt x="3852" y="1314"/>
                    <a:pt x="3859" y="1314"/>
                    <a:pt x="3865" y="1313"/>
                  </a:cubicBezTo>
                  <a:cubicBezTo>
                    <a:pt x="4220" y="1275"/>
                    <a:pt x="3994" y="515"/>
                    <a:pt x="3994" y="489"/>
                  </a:cubicBezTo>
                  <a:cubicBezTo>
                    <a:pt x="3956" y="405"/>
                    <a:pt x="3911" y="328"/>
                    <a:pt x="3859" y="257"/>
                  </a:cubicBezTo>
                  <a:cubicBezTo>
                    <a:pt x="3833" y="225"/>
                    <a:pt x="3807" y="193"/>
                    <a:pt x="3782" y="167"/>
                  </a:cubicBezTo>
                  <a:cubicBezTo>
                    <a:pt x="3684" y="59"/>
                    <a:pt x="3579" y="1"/>
                    <a:pt x="34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1"/>
            <p:cNvSpPr/>
            <p:nvPr/>
          </p:nvSpPr>
          <p:spPr>
            <a:xfrm>
              <a:off x="4483525" y="4382550"/>
              <a:ext cx="5875" cy="5025"/>
            </a:xfrm>
            <a:custGeom>
              <a:avLst/>
              <a:gdLst/>
              <a:ahLst/>
              <a:cxnLst/>
              <a:rect l="l" t="t" r="r" b="b"/>
              <a:pathLst>
                <a:path w="235" h="201" extrusionOk="0">
                  <a:moveTo>
                    <a:pt x="123" y="1"/>
                  </a:moveTo>
                  <a:cubicBezTo>
                    <a:pt x="55" y="1"/>
                    <a:pt x="0" y="81"/>
                    <a:pt x="35" y="151"/>
                  </a:cubicBezTo>
                  <a:cubicBezTo>
                    <a:pt x="56" y="185"/>
                    <a:pt x="91" y="201"/>
                    <a:pt x="126" y="201"/>
                  </a:cubicBezTo>
                  <a:cubicBezTo>
                    <a:pt x="166" y="201"/>
                    <a:pt x="205" y="180"/>
                    <a:pt x="222" y="139"/>
                  </a:cubicBezTo>
                  <a:cubicBezTo>
                    <a:pt x="235" y="81"/>
                    <a:pt x="203" y="23"/>
                    <a:pt x="145" y="3"/>
                  </a:cubicBezTo>
                  <a:cubicBezTo>
                    <a:pt x="138" y="1"/>
                    <a:pt x="130" y="1"/>
                    <a:pt x="1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1"/>
            <p:cNvSpPr/>
            <p:nvPr/>
          </p:nvSpPr>
          <p:spPr>
            <a:xfrm>
              <a:off x="4435600" y="4378100"/>
              <a:ext cx="58800" cy="25475"/>
            </a:xfrm>
            <a:custGeom>
              <a:avLst/>
              <a:gdLst/>
              <a:ahLst/>
              <a:cxnLst/>
              <a:rect l="l" t="t" r="r" b="b"/>
              <a:pathLst>
                <a:path w="2352" h="1019" extrusionOk="0">
                  <a:moveTo>
                    <a:pt x="2171" y="1"/>
                  </a:moveTo>
                  <a:cubicBezTo>
                    <a:pt x="2171" y="20"/>
                    <a:pt x="2274" y="387"/>
                    <a:pt x="2223" y="626"/>
                  </a:cubicBezTo>
                  <a:cubicBezTo>
                    <a:pt x="2216" y="600"/>
                    <a:pt x="2210" y="581"/>
                    <a:pt x="2197" y="561"/>
                  </a:cubicBezTo>
                  <a:cubicBezTo>
                    <a:pt x="2178" y="505"/>
                    <a:pt x="2135" y="483"/>
                    <a:pt x="2086" y="483"/>
                  </a:cubicBezTo>
                  <a:cubicBezTo>
                    <a:pt x="1965" y="483"/>
                    <a:pt x="1809" y="619"/>
                    <a:pt x="1901" y="729"/>
                  </a:cubicBezTo>
                  <a:cubicBezTo>
                    <a:pt x="1927" y="774"/>
                    <a:pt x="1965" y="806"/>
                    <a:pt x="2010" y="825"/>
                  </a:cubicBezTo>
                  <a:cubicBezTo>
                    <a:pt x="1785" y="806"/>
                    <a:pt x="1592" y="413"/>
                    <a:pt x="1592" y="413"/>
                  </a:cubicBezTo>
                  <a:lnTo>
                    <a:pt x="522" y="813"/>
                  </a:lnTo>
                  <a:lnTo>
                    <a:pt x="464" y="838"/>
                  </a:lnTo>
                  <a:cubicBezTo>
                    <a:pt x="439" y="845"/>
                    <a:pt x="416" y="849"/>
                    <a:pt x="394" y="849"/>
                  </a:cubicBezTo>
                  <a:cubicBezTo>
                    <a:pt x="203" y="849"/>
                    <a:pt x="162" y="594"/>
                    <a:pt x="162" y="594"/>
                  </a:cubicBezTo>
                  <a:lnTo>
                    <a:pt x="162" y="594"/>
                  </a:lnTo>
                  <a:cubicBezTo>
                    <a:pt x="1" y="916"/>
                    <a:pt x="303" y="1019"/>
                    <a:pt x="303" y="1019"/>
                  </a:cubicBezTo>
                  <a:lnTo>
                    <a:pt x="1572" y="568"/>
                  </a:lnTo>
                  <a:cubicBezTo>
                    <a:pt x="1700" y="800"/>
                    <a:pt x="1874" y="947"/>
                    <a:pt x="2027" y="947"/>
                  </a:cubicBezTo>
                  <a:cubicBezTo>
                    <a:pt x="2052" y="947"/>
                    <a:pt x="2077" y="943"/>
                    <a:pt x="2100" y="935"/>
                  </a:cubicBezTo>
                  <a:cubicBezTo>
                    <a:pt x="2300" y="864"/>
                    <a:pt x="2352" y="490"/>
                    <a:pt x="2210" y="98"/>
                  </a:cubicBezTo>
                  <a:cubicBezTo>
                    <a:pt x="2197" y="65"/>
                    <a:pt x="2184" y="33"/>
                    <a:pt x="21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1"/>
            <p:cNvSpPr/>
            <p:nvPr/>
          </p:nvSpPr>
          <p:spPr>
            <a:xfrm>
              <a:off x="4469575" y="4365750"/>
              <a:ext cx="15000" cy="15925"/>
            </a:xfrm>
            <a:custGeom>
              <a:avLst/>
              <a:gdLst/>
              <a:ahLst/>
              <a:cxnLst/>
              <a:rect l="l" t="t" r="r" b="b"/>
              <a:pathLst>
                <a:path w="600" h="637" extrusionOk="0">
                  <a:moveTo>
                    <a:pt x="303" y="0"/>
                  </a:moveTo>
                  <a:cubicBezTo>
                    <a:pt x="278" y="0"/>
                    <a:pt x="255" y="4"/>
                    <a:pt x="233" y="12"/>
                  </a:cubicBezTo>
                  <a:cubicBezTo>
                    <a:pt x="72" y="76"/>
                    <a:pt x="1" y="334"/>
                    <a:pt x="59" y="637"/>
                  </a:cubicBezTo>
                  <a:cubicBezTo>
                    <a:pt x="59" y="592"/>
                    <a:pt x="39" y="76"/>
                    <a:pt x="310" y="70"/>
                  </a:cubicBezTo>
                  <a:cubicBezTo>
                    <a:pt x="318" y="69"/>
                    <a:pt x="326" y="69"/>
                    <a:pt x="333" y="69"/>
                  </a:cubicBezTo>
                  <a:cubicBezTo>
                    <a:pt x="433" y="69"/>
                    <a:pt x="522" y="107"/>
                    <a:pt x="600" y="166"/>
                  </a:cubicBezTo>
                  <a:cubicBezTo>
                    <a:pt x="502" y="59"/>
                    <a:pt x="397" y="0"/>
                    <a:pt x="3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1"/>
            <p:cNvSpPr/>
            <p:nvPr/>
          </p:nvSpPr>
          <p:spPr>
            <a:xfrm>
              <a:off x="4386000" y="4312400"/>
              <a:ext cx="36425" cy="105025"/>
            </a:xfrm>
            <a:custGeom>
              <a:avLst/>
              <a:gdLst/>
              <a:ahLst/>
              <a:cxnLst/>
              <a:rect l="l" t="t" r="r" b="b"/>
              <a:pathLst>
                <a:path w="1457" h="4201" extrusionOk="0">
                  <a:moveTo>
                    <a:pt x="645" y="1"/>
                  </a:moveTo>
                  <a:cubicBezTo>
                    <a:pt x="555" y="7"/>
                    <a:pt x="464" y="27"/>
                    <a:pt x="381" y="52"/>
                  </a:cubicBezTo>
                  <a:cubicBezTo>
                    <a:pt x="342" y="65"/>
                    <a:pt x="303" y="78"/>
                    <a:pt x="271" y="97"/>
                  </a:cubicBezTo>
                  <a:cubicBezTo>
                    <a:pt x="110" y="168"/>
                    <a:pt x="1" y="278"/>
                    <a:pt x="7" y="400"/>
                  </a:cubicBezTo>
                  <a:cubicBezTo>
                    <a:pt x="7" y="574"/>
                    <a:pt x="233" y="716"/>
                    <a:pt x="535" y="761"/>
                  </a:cubicBezTo>
                  <a:lnTo>
                    <a:pt x="600" y="4201"/>
                  </a:lnTo>
                  <a:lnTo>
                    <a:pt x="1051" y="4188"/>
                  </a:lnTo>
                  <a:lnTo>
                    <a:pt x="1012" y="2094"/>
                  </a:lnTo>
                  <a:lnTo>
                    <a:pt x="902" y="2172"/>
                  </a:lnTo>
                  <a:lnTo>
                    <a:pt x="896" y="2146"/>
                  </a:lnTo>
                  <a:lnTo>
                    <a:pt x="851" y="677"/>
                  </a:lnTo>
                  <a:cubicBezTo>
                    <a:pt x="851" y="677"/>
                    <a:pt x="1334" y="619"/>
                    <a:pt x="1386" y="387"/>
                  </a:cubicBezTo>
                  <a:cubicBezTo>
                    <a:pt x="1456" y="40"/>
                    <a:pt x="671" y="7"/>
                    <a:pt x="6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1"/>
            <p:cNvSpPr/>
            <p:nvPr/>
          </p:nvSpPr>
          <p:spPr>
            <a:xfrm>
              <a:off x="4404700" y="4315175"/>
              <a:ext cx="6450" cy="5275"/>
            </a:xfrm>
            <a:custGeom>
              <a:avLst/>
              <a:gdLst/>
              <a:ahLst/>
              <a:cxnLst/>
              <a:rect l="l" t="t" r="r" b="b"/>
              <a:pathLst>
                <a:path w="258" h="211" extrusionOk="0">
                  <a:moveTo>
                    <a:pt x="125" y="1"/>
                  </a:moveTo>
                  <a:cubicBezTo>
                    <a:pt x="90" y="1"/>
                    <a:pt x="56" y="16"/>
                    <a:pt x="32" y="44"/>
                  </a:cubicBezTo>
                  <a:cubicBezTo>
                    <a:pt x="0" y="135"/>
                    <a:pt x="71" y="210"/>
                    <a:pt x="147" y="210"/>
                  </a:cubicBezTo>
                  <a:cubicBezTo>
                    <a:pt x="179" y="210"/>
                    <a:pt x="212" y="197"/>
                    <a:pt x="238" y="167"/>
                  </a:cubicBezTo>
                  <a:cubicBezTo>
                    <a:pt x="257" y="109"/>
                    <a:pt x="238" y="44"/>
                    <a:pt x="187" y="19"/>
                  </a:cubicBezTo>
                  <a:cubicBezTo>
                    <a:pt x="167" y="7"/>
                    <a:pt x="146" y="1"/>
                    <a:pt x="1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1"/>
            <p:cNvSpPr/>
            <p:nvPr/>
          </p:nvSpPr>
          <p:spPr>
            <a:xfrm>
              <a:off x="4400025" y="4312250"/>
              <a:ext cx="23675" cy="55300"/>
            </a:xfrm>
            <a:custGeom>
              <a:avLst/>
              <a:gdLst/>
              <a:ahLst/>
              <a:cxnLst/>
              <a:rect l="l" t="t" r="r" b="b"/>
              <a:pathLst>
                <a:path w="947" h="2212" extrusionOk="0">
                  <a:moveTo>
                    <a:pt x="210" y="0"/>
                  </a:moveTo>
                  <a:cubicBezTo>
                    <a:pt x="202" y="0"/>
                    <a:pt x="195" y="0"/>
                    <a:pt x="187" y="0"/>
                  </a:cubicBezTo>
                  <a:cubicBezTo>
                    <a:pt x="148" y="0"/>
                    <a:pt x="116" y="7"/>
                    <a:pt x="84" y="7"/>
                  </a:cubicBezTo>
                  <a:cubicBezTo>
                    <a:pt x="103" y="13"/>
                    <a:pt x="483" y="33"/>
                    <a:pt x="689" y="155"/>
                  </a:cubicBezTo>
                  <a:lnTo>
                    <a:pt x="618" y="155"/>
                  </a:lnTo>
                  <a:cubicBezTo>
                    <a:pt x="435" y="161"/>
                    <a:pt x="485" y="498"/>
                    <a:pt x="644" y="498"/>
                  </a:cubicBezTo>
                  <a:cubicBezTo>
                    <a:pt x="659" y="498"/>
                    <a:pt x="674" y="496"/>
                    <a:pt x="689" y="490"/>
                  </a:cubicBezTo>
                  <a:cubicBezTo>
                    <a:pt x="734" y="484"/>
                    <a:pt x="779" y="458"/>
                    <a:pt x="812" y="419"/>
                  </a:cubicBezTo>
                  <a:lnTo>
                    <a:pt x="812" y="419"/>
                  </a:lnTo>
                  <a:cubicBezTo>
                    <a:pt x="721" y="625"/>
                    <a:pt x="290" y="683"/>
                    <a:pt x="290" y="683"/>
                  </a:cubicBezTo>
                  <a:lnTo>
                    <a:pt x="322" y="1823"/>
                  </a:lnTo>
                  <a:lnTo>
                    <a:pt x="322" y="1888"/>
                  </a:lnTo>
                  <a:cubicBezTo>
                    <a:pt x="317" y="2078"/>
                    <a:pt x="153" y="2104"/>
                    <a:pt x="61" y="2104"/>
                  </a:cubicBezTo>
                  <a:cubicBezTo>
                    <a:pt x="25" y="2104"/>
                    <a:pt x="0" y="2100"/>
                    <a:pt x="0" y="2100"/>
                  </a:cubicBezTo>
                  <a:lnTo>
                    <a:pt x="0" y="2100"/>
                  </a:lnTo>
                  <a:cubicBezTo>
                    <a:pt x="84" y="2184"/>
                    <a:pt x="162" y="2212"/>
                    <a:pt x="229" y="2212"/>
                  </a:cubicBezTo>
                  <a:cubicBezTo>
                    <a:pt x="362" y="2212"/>
                    <a:pt x="451" y="2100"/>
                    <a:pt x="451" y="2100"/>
                  </a:cubicBezTo>
                  <a:lnTo>
                    <a:pt x="425" y="754"/>
                  </a:lnTo>
                  <a:cubicBezTo>
                    <a:pt x="728" y="696"/>
                    <a:pt x="947" y="548"/>
                    <a:pt x="947" y="374"/>
                  </a:cubicBezTo>
                  <a:cubicBezTo>
                    <a:pt x="941" y="165"/>
                    <a:pt x="618" y="0"/>
                    <a:pt x="2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1"/>
            <p:cNvSpPr/>
            <p:nvPr/>
          </p:nvSpPr>
          <p:spPr>
            <a:xfrm>
              <a:off x="4386000" y="4314825"/>
              <a:ext cx="13400" cy="16450"/>
            </a:xfrm>
            <a:custGeom>
              <a:avLst/>
              <a:gdLst/>
              <a:ahLst/>
              <a:cxnLst/>
              <a:rect l="l" t="t" r="r" b="b"/>
              <a:pathLst>
                <a:path w="536" h="658" extrusionOk="0">
                  <a:moveTo>
                    <a:pt x="265" y="0"/>
                  </a:moveTo>
                  <a:lnTo>
                    <a:pt x="265" y="0"/>
                  </a:lnTo>
                  <a:cubicBezTo>
                    <a:pt x="104" y="71"/>
                    <a:pt x="1" y="181"/>
                    <a:pt x="1" y="297"/>
                  </a:cubicBezTo>
                  <a:cubicBezTo>
                    <a:pt x="7" y="471"/>
                    <a:pt x="233" y="612"/>
                    <a:pt x="535" y="657"/>
                  </a:cubicBezTo>
                  <a:cubicBezTo>
                    <a:pt x="497" y="645"/>
                    <a:pt x="1" y="496"/>
                    <a:pt x="84" y="239"/>
                  </a:cubicBezTo>
                  <a:cubicBezTo>
                    <a:pt x="117" y="142"/>
                    <a:pt x="181" y="52"/>
                    <a:pt x="2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1"/>
            <p:cNvSpPr/>
            <p:nvPr/>
          </p:nvSpPr>
          <p:spPr>
            <a:xfrm>
              <a:off x="4393100" y="4421750"/>
              <a:ext cx="67800" cy="71625"/>
            </a:xfrm>
            <a:custGeom>
              <a:avLst/>
              <a:gdLst/>
              <a:ahLst/>
              <a:cxnLst/>
              <a:rect l="l" t="t" r="r" b="b"/>
              <a:pathLst>
                <a:path w="2712" h="2865" extrusionOk="0">
                  <a:moveTo>
                    <a:pt x="277" y="1"/>
                  </a:moveTo>
                  <a:lnTo>
                    <a:pt x="0" y="239"/>
                  </a:lnTo>
                  <a:lnTo>
                    <a:pt x="1127" y="1521"/>
                  </a:lnTo>
                  <a:lnTo>
                    <a:pt x="1159" y="1418"/>
                  </a:lnTo>
                  <a:lnTo>
                    <a:pt x="1172" y="1430"/>
                  </a:lnTo>
                  <a:lnTo>
                    <a:pt x="1978" y="2313"/>
                  </a:lnTo>
                  <a:cubicBezTo>
                    <a:pt x="1978" y="2313"/>
                    <a:pt x="1707" y="2609"/>
                    <a:pt x="1797" y="2777"/>
                  </a:cubicBezTo>
                  <a:cubicBezTo>
                    <a:pt x="1830" y="2840"/>
                    <a:pt x="1886" y="2864"/>
                    <a:pt x="1952" y="2864"/>
                  </a:cubicBezTo>
                  <a:cubicBezTo>
                    <a:pt x="2153" y="2864"/>
                    <a:pt x="2446" y="2638"/>
                    <a:pt x="2461" y="2629"/>
                  </a:cubicBezTo>
                  <a:cubicBezTo>
                    <a:pt x="2512" y="2577"/>
                    <a:pt x="2557" y="2519"/>
                    <a:pt x="2596" y="2461"/>
                  </a:cubicBezTo>
                  <a:cubicBezTo>
                    <a:pt x="2615" y="2429"/>
                    <a:pt x="2628" y="2403"/>
                    <a:pt x="2641" y="2371"/>
                  </a:cubicBezTo>
                  <a:cubicBezTo>
                    <a:pt x="2705" y="2242"/>
                    <a:pt x="2712" y="2120"/>
                    <a:pt x="2647" y="2049"/>
                  </a:cubicBezTo>
                  <a:cubicBezTo>
                    <a:pt x="2608" y="2006"/>
                    <a:pt x="2548" y="1986"/>
                    <a:pt x="2477" y="1986"/>
                  </a:cubicBezTo>
                  <a:cubicBezTo>
                    <a:pt x="2375" y="1986"/>
                    <a:pt x="2250" y="2027"/>
                    <a:pt x="2126" y="2107"/>
                  </a:cubicBezTo>
                  <a:lnTo>
                    <a:pt x="2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1"/>
            <p:cNvSpPr/>
            <p:nvPr/>
          </p:nvSpPr>
          <p:spPr>
            <a:xfrm>
              <a:off x="4445750" y="4485125"/>
              <a:ext cx="4700" cy="4125"/>
            </a:xfrm>
            <a:custGeom>
              <a:avLst/>
              <a:gdLst/>
              <a:ahLst/>
              <a:cxnLst/>
              <a:rect l="l" t="t" r="r" b="b"/>
              <a:pathLst>
                <a:path w="188" h="165" extrusionOk="0">
                  <a:moveTo>
                    <a:pt x="108" y="0"/>
                  </a:moveTo>
                  <a:cubicBezTo>
                    <a:pt x="86" y="0"/>
                    <a:pt x="63" y="9"/>
                    <a:pt x="45" y="29"/>
                  </a:cubicBezTo>
                  <a:cubicBezTo>
                    <a:pt x="0" y="81"/>
                    <a:pt x="39" y="158"/>
                    <a:pt x="103" y="164"/>
                  </a:cubicBezTo>
                  <a:cubicBezTo>
                    <a:pt x="155" y="158"/>
                    <a:pt x="187" y="113"/>
                    <a:pt x="187" y="68"/>
                  </a:cubicBezTo>
                  <a:cubicBezTo>
                    <a:pt x="179" y="24"/>
                    <a:pt x="144" y="0"/>
                    <a:pt x="1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1"/>
            <p:cNvSpPr/>
            <p:nvPr/>
          </p:nvSpPr>
          <p:spPr>
            <a:xfrm>
              <a:off x="4420975" y="4453900"/>
              <a:ext cx="33650" cy="40800"/>
            </a:xfrm>
            <a:custGeom>
              <a:avLst/>
              <a:gdLst/>
              <a:ahLst/>
              <a:cxnLst/>
              <a:rect l="l" t="t" r="r" b="b"/>
              <a:pathLst>
                <a:path w="1346" h="1632" extrusionOk="0">
                  <a:moveTo>
                    <a:pt x="242" y="0"/>
                  </a:moveTo>
                  <a:cubicBezTo>
                    <a:pt x="1" y="0"/>
                    <a:pt x="12" y="235"/>
                    <a:pt x="12" y="235"/>
                  </a:cubicBezTo>
                  <a:lnTo>
                    <a:pt x="740" y="1059"/>
                  </a:lnTo>
                  <a:cubicBezTo>
                    <a:pt x="579" y="1252"/>
                    <a:pt x="521" y="1459"/>
                    <a:pt x="618" y="1568"/>
                  </a:cubicBezTo>
                  <a:cubicBezTo>
                    <a:pt x="657" y="1611"/>
                    <a:pt x="716" y="1632"/>
                    <a:pt x="787" y="1632"/>
                  </a:cubicBezTo>
                  <a:cubicBezTo>
                    <a:pt x="927" y="1632"/>
                    <a:pt x="1114" y="1550"/>
                    <a:pt x="1281" y="1401"/>
                  </a:cubicBezTo>
                  <a:cubicBezTo>
                    <a:pt x="1307" y="1381"/>
                    <a:pt x="1326" y="1362"/>
                    <a:pt x="1346" y="1343"/>
                  </a:cubicBezTo>
                  <a:lnTo>
                    <a:pt x="1346" y="1343"/>
                  </a:lnTo>
                  <a:cubicBezTo>
                    <a:pt x="1333" y="1349"/>
                    <a:pt x="1082" y="1536"/>
                    <a:pt x="888" y="1568"/>
                  </a:cubicBezTo>
                  <a:cubicBezTo>
                    <a:pt x="901" y="1562"/>
                    <a:pt x="920" y="1549"/>
                    <a:pt x="933" y="1529"/>
                  </a:cubicBezTo>
                  <a:cubicBezTo>
                    <a:pt x="1026" y="1446"/>
                    <a:pt x="896" y="1307"/>
                    <a:pt x="795" y="1307"/>
                  </a:cubicBezTo>
                  <a:cubicBezTo>
                    <a:pt x="762" y="1307"/>
                    <a:pt x="733" y="1321"/>
                    <a:pt x="714" y="1355"/>
                  </a:cubicBezTo>
                  <a:cubicBezTo>
                    <a:pt x="689" y="1388"/>
                    <a:pt x="676" y="1426"/>
                    <a:pt x="676" y="1465"/>
                  </a:cubicBezTo>
                  <a:cubicBezTo>
                    <a:pt x="618" y="1291"/>
                    <a:pt x="863" y="1027"/>
                    <a:pt x="863" y="1027"/>
                  </a:cubicBezTo>
                  <a:lnTo>
                    <a:pt x="238" y="338"/>
                  </a:lnTo>
                  <a:lnTo>
                    <a:pt x="206" y="299"/>
                  </a:lnTo>
                  <a:cubicBezTo>
                    <a:pt x="70" y="132"/>
                    <a:pt x="289" y="3"/>
                    <a:pt x="289" y="3"/>
                  </a:cubicBezTo>
                  <a:cubicBezTo>
                    <a:pt x="273" y="1"/>
                    <a:pt x="257" y="0"/>
                    <a:pt x="2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1"/>
            <p:cNvSpPr/>
            <p:nvPr/>
          </p:nvSpPr>
          <p:spPr>
            <a:xfrm>
              <a:off x="4446400" y="4471225"/>
              <a:ext cx="14500" cy="9650"/>
            </a:xfrm>
            <a:custGeom>
              <a:avLst/>
              <a:gdLst/>
              <a:ahLst/>
              <a:cxnLst/>
              <a:rect l="l" t="t" r="r" b="b"/>
              <a:pathLst>
                <a:path w="580" h="386" extrusionOk="0">
                  <a:moveTo>
                    <a:pt x="350" y="0"/>
                  </a:moveTo>
                  <a:cubicBezTo>
                    <a:pt x="250" y="0"/>
                    <a:pt x="125" y="42"/>
                    <a:pt x="0" y="121"/>
                  </a:cubicBezTo>
                  <a:cubicBezTo>
                    <a:pt x="20" y="113"/>
                    <a:pt x="176" y="45"/>
                    <a:pt x="310" y="45"/>
                  </a:cubicBezTo>
                  <a:cubicBezTo>
                    <a:pt x="391" y="45"/>
                    <a:pt x="465" y="70"/>
                    <a:pt x="496" y="147"/>
                  </a:cubicBezTo>
                  <a:cubicBezTo>
                    <a:pt x="535" y="224"/>
                    <a:pt x="535" y="308"/>
                    <a:pt x="515" y="385"/>
                  </a:cubicBezTo>
                  <a:cubicBezTo>
                    <a:pt x="573" y="257"/>
                    <a:pt x="580" y="134"/>
                    <a:pt x="515" y="63"/>
                  </a:cubicBezTo>
                  <a:cubicBezTo>
                    <a:pt x="478" y="21"/>
                    <a:pt x="420" y="0"/>
                    <a:pt x="3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1"/>
            <p:cNvSpPr/>
            <p:nvPr/>
          </p:nvSpPr>
          <p:spPr>
            <a:xfrm>
              <a:off x="4420150" y="4423350"/>
              <a:ext cx="53325" cy="21225"/>
            </a:xfrm>
            <a:custGeom>
              <a:avLst/>
              <a:gdLst/>
              <a:ahLst/>
              <a:cxnLst/>
              <a:rect l="l" t="t" r="r" b="b"/>
              <a:pathLst>
                <a:path w="2133" h="849" extrusionOk="0">
                  <a:moveTo>
                    <a:pt x="45" y="1"/>
                  </a:moveTo>
                  <a:lnTo>
                    <a:pt x="0" y="226"/>
                  </a:lnTo>
                  <a:lnTo>
                    <a:pt x="1044" y="452"/>
                  </a:lnTo>
                  <a:lnTo>
                    <a:pt x="1018" y="387"/>
                  </a:lnTo>
                  <a:lnTo>
                    <a:pt x="1031" y="387"/>
                  </a:lnTo>
                  <a:lnTo>
                    <a:pt x="1765" y="536"/>
                  </a:lnTo>
                  <a:cubicBezTo>
                    <a:pt x="1765" y="536"/>
                    <a:pt x="1739" y="787"/>
                    <a:pt x="1849" y="838"/>
                  </a:cubicBezTo>
                  <a:cubicBezTo>
                    <a:pt x="1863" y="845"/>
                    <a:pt x="1878" y="849"/>
                    <a:pt x="1891" y="849"/>
                  </a:cubicBezTo>
                  <a:cubicBezTo>
                    <a:pt x="2029" y="849"/>
                    <a:pt x="2120" y="528"/>
                    <a:pt x="2126" y="516"/>
                  </a:cubicBezTo>
                  <a:cubicBezTo>
                    <a:pt x="2132" y="471"/>
                    <a:pt x="2132" y="426"/>
                    <a:pt x="2132" y="381"/>
                  </a:cubicBezTo>
                  <a:cubicBezTo>
                    <a:pt x="2126" y="362"/>
                    <a:pt x="2126" y="336"/>
                    <a:pt x="2119" y="317"/>
                  </a:cubicBezTo>
                  <a:cubicBezTo>
                    <a:pt x="2106" y="233"/>
                    <a:pt x="2061" y="168"/>
                    <a:pt x="2003" y="156"/>
                  </a:cubicBezTo>
                  <a:cubicBezTo>
                    <a:pt x="1995" y="154"/>
                    <a:pt x="1987" y="153"/>
                    <a:pt x="1979" y="153"/>
                  </a:cubicBezTo>
                  <a:cubicBezTo>
                    <a:pt x="1896" y="153"/>
                    <a:pt x="1811" y="240"/>
                    <a:pt x="1759" y="375"/>
                  </a:cubicBezTo>
                  <a:lnTo>
                    <a:pt x="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1"/>
            <p:cNvSpPr/>
            <p:nvPr/>
          </p:nvSpPr>
          <p:spPr>
            <a:xfrm>
              <a:off x="4467925" y="4437375"/>
              <a:ext cx="3825" cy="2525"/>
            </a:xfrm>
            <a:custGeom>
              <a:avLst/>
              <a:gdLst/>
              <a:ahLst/>
              <a:cxnLst/>
              <a:rect l="l" t="t" r="r" b="b"/>
              <a:pathLst>
                <a:path w="153" h="101" extrusionOk="0">
                  <a:moveTo>
                    <a:pt x="66" y="0"/>
                  </a:moveTo>
                  <a:cubicBezTo>
                    <a:pt x="56" y="0"/>
                    <a:pt x="47" y="4"/>
                    <a:pt x="41" y="13"/>
                  </a:cubicBezTo>
                  <a:cubicBezTo>
                    <a:pt x="1" y="43"/>
                    <a:pt x="46" y="100"/>
                    <a:pt x="84" y="100"/>
                  </a:cubicBezTo>
                  <a:cubicBezTo>
                    <a:pt x="94" y="100"/>
                    <a:pt x="105" y="96"/>
                    <a:pt x="112" y="84"/>
                  </a:cubicBezTo>
                  <a:cubicBezTo>
                    <a:pt x="153" y="58"/>
                    <a:pt x="104" y="0"/>
                    <a:pt x="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1"/>
            <p:cNvSpPr/>
            <p:nvPr/>
          </p:nvSpPr>
          <p:spPr>
            <a:xfrm>
              <a:off x="4444625" y="4429150"/>
              <a:ext cx="28675" cy="16850"/>
            </a:xfrm>
            <a:custGeom>
              <a:avLst/>
              <a:gdLst/>
              <a:ahLst/>
              <a:cxnLst/>
              <a:rect l="l" t="t" r="r" b="b"/>
              <a:pathLst>
                <a:path w="1147" h="674" extrusionOk="0">
                  <a:moveTo>
                    <a:pt x="116" y="1"/>
                  </a:moveTo>
                  <a:lnTo>
                    <a:pt x="116" y="1"/>
                  </a:lnTo>
                  <a:cubicBezTo>
                    <a:pt x="26" y="39"/>
                    <a:pt x="0" y="149"/>
                    <a:pt x="65" y="220"/>
                  </a:cubicBezTo>
                  <a:lnTo>
                    <a:pt x="735" y="368"/>
                  </a:lnTo>
                  <a:cubicBezTo>
                    <a:pt x="722" y="529"/>
                    <a:pt x="773" y="651"/>
                    <a:pt x="863" y="671"/>
                  </a:cubicBezTo>
                  <a:cubicBezTo>
                    <a:pt x="871" y="673"/>
                    <a:pt x="879" y="674"/>
                    <a:pt x="887" y="674"/>
                  </a:cubicBezTo>
                  <a:cubicBezTo>
                    <a:pt x="985" y="674"/>
                    <a:pt x="1092" y="533"/>
                    <a:pt x="1134" y="342"/>
                  </a:cubicBezTo>
                  <a:cubicBezTo>
                    <a:pt x="1140" y="323"/>
                    <a:pt x="1147" y="304"/>
                    <a:pt x="1147" y="284"/>
                  </a:cubicBezTo>
                  <a:lnTo>
                    <a:pt x="1147" y="284"/>
                  </a:lnTo>
                  <a:cubicBezTo>
                    <a:pt x="1115" y="387"/>
                    <a:pt x="1063" y="484"/>
                    <a:pt x="999" y="574"/>
                  </a:cubicBezTo>
                  <a:cubicBezTo>
                    <a:pt x="1005" y="561"/>
                    <a:pt x="1005" y="548"/>
                    <a:pt x="1005" y="535"/>
                  </a:cubicBezTo>
                  <a:cubicBezTo>
                    <a:pt x="1018" y="482"/>
                    <a:pt x="968" y="455"/>
                    <a:pt x="918" y="455"/>
                  </a:cubicBezTo>
                  <a:cubicBezTo>
                    <a:pt x="872" y="455"/>
                    <a:pt x="825" y="479"/>
                    <a:pt x="831" y="529"/>
                  </a:cubicBezTo>
                  <a:cubicBezTo>
                    <a:pt x="831" y="555"/>
                    <a:pt x="838" y="581"/>
                    <a:pt x="851" y="600"/>
                  </a:cubicBezTo>
                  <a:cubicBezTo>
                    <a:pt x="760" y="529"/>
                    <a:pt x="786" y="310"/>
                    <a:pt x="786" y="310"/>
                  </a:cubicBezTo>
                  <a:lnTo>
                    <a:pt x="213" y="194"/>
                  </a:lnTo>
                  <a:lnTo>
                    <a:pt x="181" y="188"/>
                  </a:lnTo>
                  <a:cubicBezTo>
                    <a:pt x="52" y="149"/>
                    <a:pt x="116" y="1"/>
                    <a:pt x="1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1"/>
            <p:cNvSpPr/>
            <p:nvPr/>
          </p:nvSpPr>
          <p:spPr>
            <a:xfrm>
              <a:off x="4464100" y="4427150"/>
              <a:ext cx="9050" cy="5575"/>
            </a:xfrm>
            <a:custGeom>
              <a:avLst/>
              <a:gdLst/>
              <a:ahLst/>
              <a:cxnLst/>
              <a:rect l="l" t="t" r="r" b="b"/>
              <a:pathLst>
                <a:path w="362" h="223" extrusionOk="0">
                  <a:moveTo>
                    <a:pt x="221" y="1"/>
                  </a:moveTo>
                  <a:cubicBezTo>
                    <a:pt x="138" y="1"/>
                    <a:pt x="53" y="88"/>
                    <a:pt x="1" y="223"/>
                  </a:cubicBezTo>
                  <a:cubicBezTo>
                    <a:pt x="12" y="206"/>
                    <a:pt x="116" y="37"/>
                    <a:pt x="220" y="37"/>
                  </a:cubicBezTo>
                  <a:cubicBezTo>
                    <a:pt x="235" y="37"/>
                    <a:pt x="250" y="40"/>
                    <a:pt x="265" y="49"/>
                  </a:cubicBezTo>
                  <a:cubicBezTo>
                    <a:pt x="310" y="74"/>
                    <a:pt x="342" y="119"/>
                    <a:pt x="361" y="171"/>
                  </a:cubicBezTo>
                  <a:cubicBezTo>
                    <a:pt x="342" y="81"/>
                    <a:pt x="303" y="16"/>
                    <a:pt x="245" y="4"/>
                  </a:cubicBezTo>
                  <a:cubicBezTo>
                    <a:pt x="237" y="2"/>
                    <a:pt x="229" y="1"/>
                    <a:pt x="2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1"/>
            <p:cNvSpPr/>
            <p:nvPr/>
          </p:nvSpPr>
          <p:spPr>
            <a:xfrm>
              <a:off x="4410325" y="4348150"/>
              <a:ext cx="48325" cy="41100"/>
            </a:xfrm>
            <a:custGeom>
              <a:avLst/>
              <a:gdLst/>
              <a:ahLst/>
              <a:cxnLst/>
              <a:rect l="l" t="t" r="r" b="b"/>
              <a:pathLst>
                <a:path w="1933" h="1644" extrusionOk="0">
                  <a:moveTo>
                    <a:pt x="1424" y="1"/>
                  </a:moveTo>
                  <a:cubicBezTo>
                    <a:pt x="1390" y="1"/>
                    <a:pt x="1357" y="9"/>
                    <a:pt x="1327" y="27"/>
                  </a:cubicBezTo>
                  <a:cubicBezTo>
                    <a:pt x="1263" y="85"/>
                    <a:pt x="1276" y="220"/>
                    <a:pt x="1353" y="355"/>
                  </a:cubicBezTo>
                  <a:lnTo>
                    <a:pt x="0" y="1469"/>
                  </a:lnTo>
                  <a:lnTo>
                    <a:pt x="148" y="1643"/>
                  </a:lnTo>
                  <a:lnTo>
                    <a:pt x="966" y="967"/>
                  </a:lnTo>
                  <a:lnTo>
                    <a:pt x="902" y="948"/>
                  </a:lnTo>
                  <a:lnTo>
                    <a:pt x="915" y="935"/>
                  </a:lnTo>
                  <a:lnTo>
                    <a:pt x="1482" y="452"/>
                  </a:lnTo>
                  <a:cubicBezTo>
                    <a:pt x="1482" y="452"/>
                    <a:pt x="1619" y="584"/>
                    <a:pt x="1726" y="584"/>
                  </a:cubicBezTo>
                  <a:cubicBezTo>
                    <a:pt x="1742" y="584"/>
                    <a:pt x="1757" y="581"/>
                    <a:pt x="1772" y="574"/>
                  </a:cubicBezTo>
                  <a:cubicBezTo>
                    <a:pt x="1933" y="490"/>
                    <a:pt x="1694" y="168"/>
                    <a:pt x="1688" y="155"/>
                  </a:cubicBezTo>
                  <a:cubicBezTo>
                    <a:pt x="1656" y="123"/>
                    <a:pt x="1623" y="91"/>
                    <a:pt x="1585" y="65"/>
                  </a:cubicBezTo>
                  <a:cubicBezTo>
                    <a:pt x="1566" y="59"/>
                    <a:pt x="1553" y="46"/>
                    <a:pt x="1533" y="33"/>
                  </a:cubicBezTo>
                  <a:cubicBezTo>
                    <a:pt x="1502" y="12"/>
                    <a:pt x="1463" y="1"/>
                    <a:pt x="14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1"/>
            <p:cNvSpPr/>
            <p:nvPr/>
          </p:nvSpPr>
          <p:spPr>
            <a:xfrm>
              <a:off x="4450425" y="4354600"/>
              <a:ext cx="3225" cy="3075"/>
            </a:xfrm>
            <a:custGeom>
              <a:avLst/>
              <a:gdLst/>
              <a:ahLst/>
              <a:cxnLst/>
              <a:rect l="l" t="t" r="r" b="b"/>
              <a:pathLst>
                <a:path w="129" h="123" extrusionOk="0">
                  <a:moveTo>
                    <a:pt x="65" y="0"/>
                  </a:moveTo>
                  <a:cubicBezTo>
                    <a:pt x="0" y="20"/>
                    <a:pt x="13" y="116"/>
                    <a:pt x="84" y="123"/>
                  </a:cubicBezTo>
                  <a:cubicBezTo>
                    <a:pt x="110" y="116"/>
                    <a:pt x="129" y="84"/>
                    <a:pt x="123" y="52"/>
                  </a:cubicBezTo>
                  <a:cubicBezTo>
                    <a:pt x="123" y="26"/>
                    <a:pt x="97" y="0"/>
                    <a:pt x="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1"/>
            <p:cNvSpPr/>
            <p:nvPr/>
          </p:nvSpPr>
          <p:spPr>
            <a:xfrm>
              <a:off x="4430450" y="4352025"/>
              <a:ext cx="27400" cy="20325"/>
            </a:xfrm>
            <a:custGeom>
              <a:avLst/>
              <a:gdLst/>
              <a:ahLst/>
              <a:cxnLst/>
              <a:rect l="l" t="t" r="r" b="b"/>
              <a:pathLst>
                <a:path w="1096" h="813" extrusionOk="0">
                  <a:moveTo>
                    <a:pt x="883" y="0"/>
                  </a:moveTo>
                  <a:cubicBezTo>
                    <a:pt x="947" y="84"/>
                    <a:pt x="992" y="187"/>
                    <a:pt x="1018" y="290"/>
                  </a:cubicBezTo>
                  <a:cubicBezTo>
                    <a:pt x="1012" y="277"/>
                    <a:pt x="1005" y="271"/>
                    <a:pt x="992" y="265"/>
                  </a:cubicBezTo>
                  <a:cubicBezTo>
                    <a:pt x="973" y="245"/>
                    <a:pt x="949" y="236"/>
                    <a:pt x="925" y="236"/>
                  </a:cubicBezTo>
                  <a:cubicBezTo>
                    <a:pt x="901" y="236"/>
                    <a:pt x="876" y="245"/>
                    <a:pt x="857" y="265"/>
                  </a:cubicBezTo>
                  <a:cubicBezTo>
                    <a:pt x="831" y="303"/>
                    <a:pt x="838" y="361"/>
                    <a:pt x="883" y="393"/>
                  </a:cubicBezTo>
                  <a:cubicBezTo>
                    <a:pt x="902" y="413"/>
                    <a:pt x="922" y="419"/>
                    <a:pt x="947" y="426"/>
                  </a:cubicBezTo>
                  <a:cubicBezTo>
                    <a:pt x="937" y="428"/>
                    <a:pt x="927" y="430"/>
                    <a:pt x="916" y="430"/>
                  </a:cubicBezTo>
                  <a:cubicBezTo>
                    <a:pt x="810" y="430"/>
                    <a:pt x="677" y="297"/>
                    <a:pt x="677" y="297"/>
                  </a:cubicBezTo>
                  <a:lnTo>
                    <a:pt x="232" y="670"/>
                  </a:lnTo>
                  <a:lnTo>
                    <a:pt x="207" y="696"/>
                  </a:lnTo>
                  <a:cubicBezTo>
                    <a:pt x="184" y="713"/>
                    <a:pt x="163" y="719"/>
                    <a:pt x="144" y="719"/>
                  </a:cubicBezTo>
                  <a:cubicBezTo>
                    <a:pt x="71" y="719"/>
                    <a:pt x="20" y="632"/>
                    <a:pt x="20" y="632"/>
                  </a:cubicBezTo>
                  <a:lnTo>
                    <a:pt x="20" y="632"/>
                  </a:lnTo>
                  <a:cubicBezTo>
                    <a:pt x="0" y="722"/>
                    <a:pt x="71" y="812"/>
                    <a:pt x="161" y="812"/>
                  </a:cubicBezTo>
                  <a:lnTo>
                    <a:pt x="696" y="374"/>
                  </a:lnTo>
                  <a:cubicBezTo>
                    <a:pt x="775" y="444"/>
                    <a:pt x="861" y="485"/>
                    <a:pt x="929" y="485"/>
                  </a:cubicBezTo>
                  <a:cubicBezTo>
                    <a:pt x="961" y="485"/>
                    <a:pt x="989" y="476"/>
                    <a:pt x="1012" y="458"/>
                  </a:cubicBezTo>
                  <a:cubicBezTo>
                    <a:pt x="1095" y="393"/>
                    <a:pt x="1057" y="200"/>
                    <a:pt x="922" y="39"/>
                  </a:cubicBezTo>
                  <a:cubicBezTo>
                    <a:pt x="909" y="26"/>
                    <a:pt x="896" y="13"/>
                    <a:pt x="8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1"/>
            <p:cNvSpPr/>
            <p:nvPr/>
          </p:nvSpPr>
          <p:spPr>
            <a:xfrm>
              <a:off x="4441550" y="4348150"/>
              <a:ext cx="7125" cy="8900"/>
            </a:xfrm>
            <a:custGeom>
              <a:avLst/>
              <a:gdLst/>
              <a:ahLst/>
              <a:cxnLst/>
              <a:rect l="l" t="t" r="r" b="b"/>
              <a:pathLst>
                <a:path w="285" h="356" extrusionOk="0">
                  <a:moveTo>
                    <a:pt x="172" y="1"/>
                  </a:moveTo>
                  <a:cubicBezTo>
                    <a:pt x="140" y="1"/>
                    <a:pt x="108" y="9"/>
                    <a:pt x="78" y="27"/>
                  </a:cubicBezTo>
                  <a:cubicBezTo>
                    <a:pt x="14" y="85"/>
                    <a:pt x="27" y="213"/>
                    <a:pt x="104" y="355"/>
                  </a:cubicBezTo>
                  <a:cubicBezTo>
                    <a:pt x="97" y="329"/>
                    <a:pt x="1" y="85"/>
                    <a:pt x="130" y="39"/>
                  </a:cubicBezTo>
                  <a:cubicBezTo>
                    <a:pt x="156" y="28"/>
                    <a:pt x="186" y="21"/>
                    <a:pt x="218" y="21"/>
                  </a:cubicBezTo>
                  <a:cubicBezTo>
                    <a:pt x="240" y="21"/>
                    <a:pt x="263" y="25"/>
                    <a:pt x="284" y="33"/>
                  </a:cubicBezTo>
                  <a:cubicBezTo>
                    <a:pt x="249" y="12"/>
                    <a:pt x="211" y="1"/>
                    <a:pt x="1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1"/>
            <p:cNvSpPr/>
            <p:nvPr/>
          </p:nvSpPr>
          <p:spPr>
            <a:xfrm>
              <a:off x="4304200" y="4418375"/>
              <a:ext cx="66850" cy="39700"/>
            </a:xfrm>
            <a:custGeom>
              <a:avLst/>
              <a:gdLst/>
              <a:ahLst/>
              <a:cxnLst/>
              <a:rect l="l" t="t" r="r" b="b"/>
              <a:pathLst>
                <a:path w="2674" h="1588" extrusionOk="0">
                  <a:moveTo>
                    <a:pt x="2558" y="0"/>
                  </a:moveTo>
                  <a:lnTo>
                    <a:pt x="1327" y="548"/>
                  </a:lnTo>
                  <a:lnTo>
                    <a:pt x="1398" y="599"/>
                  </a:lnTo>
                  <a:lnTo>
                    <a:pt x="1385" y="606"/>
                  </a:lnTo>
                  <a:lnTo>
                    <a:pt x="529" y="1005"/>
                  </a:lnTo>
                  <a:cubicBezTo>
                    <a:pt x="529" y="1005"/>
                    <a:pt x="382" y="759"/>
                    <a:pt x="245" y="759"/>
                  </a:cubicBezTo>
                  <a:cubicBezTo>
                    <a:pt x="239" y="759"/>
                    <a:pt x="232" y="759"/>
                    <a:pt x="226" y="760"/>
                  </a:cubicBezTo>
                  <a:cubicBezTo>
                    <a:pt x="0" y="805"/>
                    <a:pt x="181" y="1276"/>
                    <a:pt x="181" y="1295"/>
                  </a:cubicBezTo>
                  <a:cubicBezTo>
                    <a:pt x="207" y="1346"/>
                    <a:pt x="239" y="1392"/>
                    <a:pt x="277" y="1437"/>
                  </a:cubicBezTo>
                  <a:cubicBezTo>
                    <a:pt x="297" y="1456"/>
                    <a:pt x="316" y="1475"/>
                    <a:pt x="335" y="1495"/>
                  </a:cubicBezTo>
                  <a:cubicBezTo>
                    <a:pt x="398" y="1558"/>
                    <a:pt x="465" y="1588"/>
                    <a:pt x="522" y="1588"/>
                  </a:cubicBezTo>
                  <a:cubicBezTo>
                    <a:pt x="540" y="1588"/>
                    <a:pt x="558" y="1585"/>
                    <a:pt x="574" y="1578"/>
                  </a:cubicBezTo>
                  <a:cubicBezTo>
                    <a:pt x="677" y="1533"/>
                    <a:pt x="703" y="1359"/>
                    <a:pt x="657" y="1173"/>
                  </a:cubicBezTo>
                  <a:lnTo>
                    <a:pt x="2674" y="264"/>
                  </a:lnTo>
                  <a:lnTo>
                    <a:pt x="255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1"/>
            <p:cNvSpPr/>
            <p:nvPr/>
          </p:nvSpPr>
          <p:spPr>
            <a:xfrm>
              <a:off x="4308700" y="4444450"/>
              <a:ext cx="3700" cy="3275"/>
            </a:xfrm>
            <a:custGeom>
              <a:avLst/>
              <a:gdLst/>
              <a:ahLst/>
              <a:cxnLst/>
              <a:rect l="l" t="t" r="r" b="b"/>
              <a:pathLst>
                <a:path w="148" h="131" extrusionOk="0">
                  <a:moveTo>
                    <a:pt x="67" y="0"/>
                  </a:moveTo>
                  <a:cubicBezTo>
                    <a:pt x="40" y="0"/>
                    <a:pt x="14" y="17"/>
                    <a:pt x="7" y="46"/>
                  </a:cubicBezTo>
                  <a:cubicBezTo>
                    <a:pt x="1" y="84"/>
                    <a:pt x="27" y="117"/>
                    <a:pt x="59" y="130"/>
                  </a:cubicBezTo>
                  <a:cubicBezTo>
                    <a:pt x="62" y="130"/>
                    <a:pt x="65" y="130"/>
                    <a:pt x="68" y="130"/>
                  </a:cubicBezTo>
                  <a:cubicBezTo>
                    <a:pt x="120" y="130"/>
                    <a:pt x="148" y="76"/>
                    <a:pt x="123" y="33"/>
                  </a:cubicBezTo>
                  <a:cubicBezTo>
                    <a:pt x="109" y="10"/>
                    <a:pt x="88" y="0"/>
                    <a:pt x="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1"/>
            <p:cNvSpPr/>
            <p:nvPr/>
          </p:nvSpPr>
          <p:spPr>
            <a:xfrm>
              <a:off x="4305175" y="4432050"/>
              <a:ext cx="36575" cy="18875"/>
            </a:xfrm>
            <a:custGeom>
              <a:avLst/>
              <a:gdLst/>
              <a:ahLst/>
              <a:cxnLst/>
              <a:rect l="l" t="t" r="r" b="b"/>
              <a:pathLst>
                <a:path w="1463" h="755" extrusionOk="0">
                  <a:moveTo>
                    <a:pt x="1288" y="1"/>
                  </a:moveTo>
                  <a:lnTo>
                    <a:pt x="503" y="355"/>
                  </a:lnTo>
                  <a:cubicBezTo>
                    <a:pt x="414" y="219"/>
                    <a:pt x="300" y="134"/>
                    <a:pt x="205" y="134"/>
                  </a:cubicBezTo>
                  <a:cubicBezTo>
                    <a:pt x="183" y="134"/>
                    <a:pt x="161" y="139"/>
                    <a:pt x="142" y="149"/>
                  </a:cubicBezTo>
                  <a:cubicBezTo>
                    <a:pt x="19" y="213"/>
                    <a:pt x="0" y="452"/>
                    <a:pt x="110" y="696"/>
                  </a:cubicBezTo>
                  <a:cubicBezTo>
                    <a:pt x="122" y="715"/>
                    <a:pt x="134" y="733"/>
                    <a:pt x="141" y="752"/>
                  </a:cubicBezTo>
                  <a:lnTo>
                    <a:pt x="141" y="752"/>
                  </a:lnTo>
                  <a:cubicBezTo>
                    <a:pt x="96" y="624"/>
                    <a:pt x="77" y="489"/>
                    <a:pt x="77" y="355"/>
                  </a:cubicBezTo>
                  <a:lnTo>
                    <a:pt x="77" y="355"/>
                  </a:lnTo>
                  <a:cubicBezTo>
                    <a:pt x="84" y="368"/>
                    <a:pt x="90" y="381"/>
                    <a:pt x="97" y="394"/>
                  </a:cubicBezTo>
                  <a:cubicBezTo>
                    <a:pt x="110" y="424"/>
                    <a:pt x="135" y="436"/>
                    <a:pt x="163" y="436"/>
                  </a:cubicBezTo>
                  <a:cubicBezTo>
                    <a:pt x="242" y="436"/>
                    <a:pt x="344" y="338"/>
                    <a:pt x="277" y="271"/>
                  </a:cubicBezTo>
                  <a:cubicBezTo>
                    <a:pt x="258" y="246"/>
                    <a:pt x="232" y="226"/>
                    <a:pt x="206" y="213"/>
                  </a:cubicBezTo>
                  <a:cubicBezTo>
                    <a:pt x="348" y="213"/>
                    <a:pt x="490" y="458"/>
                    <a:pt x="490" y="458"/>
                  </a:cubicBezTo>
                  <a:lnTo>
                    <a:pt x="1160" y="149"/>
                  </a:lnTo>
                  <a:lnTo>
                    <a:pt x="1192" y="130"/>
                  </a:lnTo>
                  <a:cubicBezTo>
                    <a:pt x="1213" y="122"/>
                    <a:pt x="1232" y="119"/>
                    <a:pt x="1249" y="119"/>
                  </a:cubicBezTo>
                  <a:cubicBezTo>
                    <a:pt x="1364" y="119"/>
                    <a:pt x="1398" y="265"/>
                    <a:pt x="1398" y="265"/>
                  </a:cubicBezTo>
                  <a:cubicBezTo>
                    <a:pt x="1462" y="162"/>
                    <a:pt x="1404" y="33"/>
                    <a:pt x="1288" y="1"/>
                  </a:cubicBezTo>
                  <a:close/>
                  <a:moveTo>
                    <a:pt x="141" y="752"/>
                  </a:moveTo>
                  <a:lnTo>
                    <a:pt x="141" y="752"/>
                  </a:lnTo>
                  <a:cubicBezTo>
                    <a:pt x="141" y="753"/>
                    <a:pt x="141" y="754"/>
                    <a:pt x="142" y="754"/>
                  </a:cubicBezTo>
                  <a:cubicBezTo>
                    <a:pt x="141" y="754"/>
                    <a:pt x="141" y="753"/>
                    <a:pt x="141" y="7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1"/>
            <p:cNvSpPr/>
            <p:nvPr/>
          </p:nvSpPr>
          <p:spPr>
            <a:xfrm>
              <a:off x="4312575" y="4447525"/>
              <a:ext cx="9350" cy="10475"/>
            </a:xfrm>
            <a:custGeom>
              <a:avLst/>
              <a:gdLst/>
              <a:ahLst/>
              <a:cxnLst/>
              <a:rect l="l" t="t" r="r" b="b"/>
              <a:pathLst>
                <a:path w="374" h="419" extrusionOk="0">
                  <a:moveTo>
                    <a:pt x="322" y="0"/>
                  </a:moveTo>
                  <a:cubicBezTo>
                    <a:pt x="322" y="32"/>
                    <a:pt x="361" y="361"/>
                    <a:pt x="187" y="374"/>
                  </a:cubicBezTo>
                  <a:cubicBezTo>
                    <a:pt x="177" y="375"/>
                    <a:pt x="166" y="375"/>
                    <a:pt x="155" y="375"/>
                  </a:cubicBezTo>
                  <a:cubicBezTo>
                    <a:pt x="100" y="375"/>
                    <a:pt x="44" y="361"/>
                    <a:pt x="0" y="329"/>
                  </a:cubicBezTo>
                  <a:lnTo>
                    <a:pt x="0" y="329"/>
                  </a:lnTo>
                  <a:cubicBezTo>
                    <a:pt x="62" y="386"/>
                    <a:pt x="128" y="418"/>
                    <a:pt x="184" y="418"/>
                  </a:cubicBezTo>
                  <a:cubicBezTo>
                    <a:pt x="203" y="418"/>
                    <a:pt x="222" y="414"/>
                    <a:pt x="239" y="406"/>
                  </a:cubicBezTo>
                  <a:cubicBezTo>
                    <a:pt x="342" y="361"/>
                    <a:pt x="374" y="193"/>
                    <a:pt x="3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1"/>
            <p:cNvSpPr/>
            <p:nvPr/>
          </p:nvSpPr>
          <p:spPr>
            <a:xfrm>
              <a:off x="4345575" y="4401950"/>
              <a:ext cx="49800" cy="102950"/>
            </a:xfrm>
            <a:custGeom>
              <a:avLst/>
              <a:gdLst/>
              <a:ahLst/>
              <a:cxnLst/>
              <a:rect l="l" t="t" r="r" b="b"/>
              <a:pathLst>
                <a:path w="1992" h="4118" extrusionOk="0">
                  <a:moveTo>
                    <a:pt x="1560" y="0"/>
                  </a:moveTo>
                  <a:lnTo>
                    <a:pt x="639" y="3318"/>
                  </a:lnTo>
                  <a:cubicBezTo>
                    <a:pt x="595" y="3313"/>
                    <a:pt x="552" y="3311"/>
                    <a:pt x="511" y="3311"/>
                  </a:cubicBezTo>
                  <a:cubicBezTo>
                    <a:pt x="262" y="3311"/>
                    <a:pt x="72" y="3393"/>
                    <a:pt x="33" y="3537"/>
                  </a:cubicBezTo>
                  <a:cubicBezTo>
                    <a:pt x="1" y="3652"/>
                    <a:pt x="72" y="3781"/>
                    <a:pt x="207" y="3891"/>
                  </a:cubicBezTo>
                  <a:cubicBezTo>
                    <a:pt x="239" y="3917"/>
                    <a:pt x="271" y="3942"/>
                    <a:pt x="310" y="3962"/>
                  </a:cubicBezTo>
                  <a:cubicBezTo>
                    <a:pt x="387" y="4007"/>
                    <a:pt x="465" y="4045"/>
                    <a:pt x="548" y="4078"/>
                  </a:cubicBezTo>
                  <a:cubicBezTo>
                    <a:pt x="564" y="4078"/>
                    <a:pt x="755" y="4117"/>
                    <a:pt x="948" y="4117"/>
                  </a:cubicBezTo>
                  <a:cubicBezTo>
                    <a:pt x="1152" y="4117"/>
                    <a:pt x="1360" y="4073"/>
                    <a:pt x="1366" y="3891"/>
                  </a:cubicBezTo>
                  <a:cubicBezTo>
                    <a:pt x="1373" y="3652"/>
                    <a:pt x="922" y="3472"/>
                    <a:pt x="922" y="3472"/>
                  </a:cubicBezTo>
                  <a:lnTo>
                    <a:pt x="1328" y="2068"/>
                  </a:lnTo>
                  <a:lnTo>
                    <a:pt x="1341" y="2042"/>
                  </a:lnTo>
                  <a:lnTo>
                    <a:pt x="1431" y="2145"/>
                  </a:lnTo>
                  <a:lnTo>
                    <a:pt x="1991" y="123"/>
                  </a:lnTo>
                  <a:lnTo>
                    <a:pt x="1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1"/>
            <p:cNvSpPr/>
            <p:nvPr/>
          </p:nvSpPr>
          <p:spPr>
            <a:xfrm>
              <a:off x="4363250" y="4497725"/>
              <a:ext cx="5875" cy="4900"/>
            </a:xfrm>
            <a:custGeom>
              <a:avLst/>
              <a:gdLst/>
              <a:ahLst/>
              <a:cxnLst/>
              <a:rect l="l" t="t" r="r" b="b"/>
              <a:pathLst>
                <a:path w="235" h="196" extrusionOk="0">
                  <a:moveTo>
                    <a:pt x="118" y="0"/>
                  </a:moveTo>
                  <a:cubicBezTo>
                    <a:pt x="55" y="0"/>
                    <a:pt x="0" y="61"/>
                    <a:pt x="22" y="131"/>
                  </a:cubicBezTo>
                  <a:cubicBezTo>
                    <a:pt x="37" y="171"/>
                    <a:pt x="79" y="195"/>
                    <a:pt x="121" y="195"/>
                  </a:cubicBezTo>
                  <a:cubicBezTo>
                    <a:pt x="133" y="195"/>
                    <a:pt x="145" y="193"/>
                    <a:pt x="157" y="189"/>
                  </a:cubicBezTo>
                  <a:cubicBezTo>
                    <a:pt x="234" y="150"/>
                    <a:pt x="234" y="40"/>
                    <a:pt x="157" y="8"/>
                  </a:cubicBezTo>
                  <a:cubicBezTo>
                    <a:pt x="144" y="3"/>
                    <a:pt x="131" y="0"/>
                    <a:pt x="1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1"/>
            <p:cNvSpPr/>
            <p:nvPr/>
          </p:nvSpPr>
          <p:spPr>
            <a:xfrm>
              <a:off x="4359425" y="4451150"/>
              <a:ext cx="24350" cy="54800"/>
            </a:xfrm>
            <a:custGeom>
              <a:avLst/>
              <a:gdLst/>
              <a:ahLst/>
              <a:cxnLst/>
              <a:rect l="l" t="t" r="r" b="b"/>
              <a:pathLst>
                <a:path w="974" h="2192" extrusionOk="0">
                  <a:moveTo>
                    <a:pt x="634" y="0"/>
                  </a:moveTo>
                  <a:cubicBezTo>
                    <a:pt x="581" y="0"/>
                    <a:pt x="518" y="17"/>
                    <a:pt x="445" y="61"/>
                  </a:cubicBezTo>
                  <a:cubicBezTo>
                    <a:pt x="445" y="61"/>
                    <a:pt x="761" y="87"/>
                    <a:pt x="703" y="345"/>
                  </a:cubicBezTo>
                  <a:lnTo>
                    <a:pt x="690" y="409"/>
                  </a:lnTo>
                  <a:lnTo>
                    <a:pt x="368" y="1504"/>
                  </a:lnTo>
                  <a:cubicBezTo>
                    <a:pt x="368" y="1504"/>
                    <a:pt x="774" y="1665"/>
                    <a:pt x="806" y="1891"/>
                  </a:cubicBezTo>
                  <a:cubicBezTo>
                    <a:pt x="787" y="1845"/>
                    <a:pt x="748" y="1807"/>
                    <a:pt x="703" y="1788"/>
                  </a:cubicBezTo>
                  <a:cubicBezTo>
                    <a:pt x="681" y="1772"/>
                    <a:pt x="660" y="1765"/>
                    <a:pt x="639" y="1765"/>
                  </a:cubicBezTo>
                  <a:cubicBezTo>
                    <a:pt x="500" y="1765"/>
                    <a:pt x="387" y="2052"/>
                    <a:pt x="555" y="2097"/>
                  </a:cubicBezTo>
                  <a:cubicBezTo>
                    <a:pt x="581" y="2103"/>
                    <a:pt x="600" y="2110"/>
                    <a:pt x="626" y="2116"/>
                  </a:cubicBezTo>
                  <a:cubicBezTo>
                    <a:pt x="553" y="2136"/>
                    <a:pt x="467" y="2143"/>
                    <a:pt x="382" y="2143"/>
                  </a:cubicBezTo>
                  <a:cubicBezTo>
                    <a:pt x="195" y="2143"/>
                    <a:pt x="14" y="2110"/>
                    <a:pt x="1" y="2110"/>
                  </a:cubicBezTo>
                  <a:cubicBezTo>
                    <a:pt x="33" y="2122"/>
                    <a:pt x="65" y="2129"/>
                    <a:pt x="97" y="2142"/>
                  </a:cubicBezTo>
                  <a:cubicBezTo>
                    <a:pt x="222" y="2175"/>
                    <a:pt x="344" y="2192"/>
                    <a:pt x="453" y="2192"/>
                  </a:cubicBezTo>
                  <a:cubicBezTo>
                    <a:pt x="700" y="2192"/>
                    <a:pt x="888" y="2111"/>
                    <a:pt x="928" y="1968"/>
                  </a:cubicBezTo>
                  <a:cubicBezTo>
                    <a:pt x="973" y="1800"/>
                    <a:pt x="800" y="1601"/>
                    <a:pt x="516" y="1472"/>
                  </a:cubicBezTo>
                  <a:lnTo>
                    <a:pt x="877" y="177"/>
                  </a:lnTo>
                  <a:cubicBezTo>
                    <a:pt x="877" y="177"/>
                    <a:pt x="805" y="0"/>
                    <a:pt x="6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1"/>
            <p:cNvSpPr/>
            <p:nvPr/>
          </p:nvSpPr>
          <p:spPr>
            <a:xfrm>
              <a:off x="4345575" y="4484700"/>
              <a:ext cx="15975" cy="14525"/>
            </a:xfrm>
            <a:custGeom>
              <a:avLst/>
              <a:gdLst/>
              <a:ahLst/>
              <a:cxnLst/>
              <a:rect l="l" t="t" r="r" b="b"/>
              <a:pathLst>
                <a:path w="639" h="581" extrusionOk="0">
                  <a:moveTo>
                    <a:pt x="511" y="1"/>
                  </a:moveTo>
                  <a:cubicBezTo>
                    <a:pt x="262" y="1"/>
                    <a:pt x="72" y="83"/>
                    <a:pt x="33" y="227"/>
                  </a:cubicBezTo>
                  <a:cubicBezTo>
                    <a:pt x="1" y="342"/>
                    <a:pt x="72" y="471"/>
                    <a:pt x="213" y="581"/>
                  </a:cubicBezTo>
                  <a:cubicBezTo>
                    <a:pt x="143" y="503"/>
                    <a:pt x="104" y="407"/>
                    <a:pt x="97" y="304"/>
                  </a:cubicBezTo>
                  <a:cubicBezTo>
                    <a:pt x="78" y="33"/>
                    <a:pt x="593" y="8"/>
                    <a:pt x="639" y="8"/>
                  </a:cubicBezTo>
                  <a:cubicBezTo>
                    <a:pt x="595" y="3"/>
                    <a:pt x="552" y="1"/>
                    <a:pt x="5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1"/>
            <p:cNvSpPr/>
            <p:nvPr/>
          </p:nvSpPr>
          <p:spPr>
            <a:xfrm>
              <a:off x="4315950" y="4342225"/>
              <a:ext cx="67825" cy="49275"/>
            </a:xfrm>
            <a:custGeom>
              <a:avLst/>
              <a:gdLst/>
              <a:ahLst/>
              <a:cxnLst/>
              <a:rect l="l" t="t" r="r" b="b"/>
              <a:pathLst>
                <a:path w="2713" h="1971" extrusionOk="0">
                  <a:moveTo>
                    <a:pt x="637" y="1"/>
                  </a:moveTo>
                  <a:cubicBezTo>
                    <a:pt x="582" y="1"/>
                    <a:pt x="519" y="23"/>
                    <a:pt x="458" y="64"/>
                  </a:cubicBezTo>
                  <a:cubicBezTo>
                    <a:pt x="432" y="83"/>
                    <a:pt x="413" y="96"/>
                    <a:pt x="394" y="115"/>
                  </a:cubicBezTo>
                  <a:cubicBezTo>
                    <a:pt x="348" y="154"/>
                    <a:pt x="303" y="199"/>
                    <a:pt x="271" y="251"/>
                  </a:cubicBezTo>
                  <a:cubicBezTo>
                    <a:pt x="265" y="264"/>
                    <a:pt x="1" y="734"/>
                    <a:pt x="226" y="811"/>
                  </a:cubicBezTo>
                  <a:cubicBezTo>
                    <a:pt x="241" y="817"/>
                    <a:pt x="257" y="819"/>
                    <a:pt x="273" y="819"/>
                  </a:cubicBezTo>
                  <a:cubicBezTo>
                    <a:pt x="419" y="819"/>
                    <a:pt x="587" y="605"/>
                    <a:pt x="587" y="605"/>
                  </a:cubicBezTo>
                  <a:lnTo>
                    <a:pt x="1418" y="1159"/>
                  </a:lnTo>
                  <a:lnTo>
                    <a:pt x="1431" y="1165"/>
                  </a:lnTo>
                  <a:lnTo>
                    <a:pt x="1353" y="1204"/>
                  </a:lnTo>
                  <a:lnTo>
                    <a:pt x="2551" y="1971"/>
                  </a:lnTo>
                  <a:lnTo>
                    <a:pt x="2712" y="1719"/>
                  </a:lnTo>
                  <a:lnTo>
                    <a:pt x="741" y="457"/>
                  </a:lnTo>
                  <a:cubicBezTo>
                    <a:pt x="825" y="264"/>
                    <a:pt x="825" y="83"/>
                    <a:pt x="722" y="25"/>
                  </a:cubicBezTo>
                  <a:cubicBezTo>
                    <a:pt x="698" y="9"/>
                    <a:pt x="669" y="1"/>
                    <a:pt x="6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1"/>
            <p:cNvSpPr/>
            <p:nvPr/>
          </p:nvSpPr>
          <p:spPr>
            <a:xfrm>
              <a:off x="4322075" y="4351700"/>
              <a:ext cx="3400" cy="4050"/>
            </a:xfrm>
            <a:custGeom>
              <a:avLst/>
              <a:gdLst/>
              <a:ahLst/>
              <a:cxnLst/>
              <a:rect l="l" t="t" r="r" b="b"/>
              <a:pathLst>
                <a:path w="136" h="162" extrusionOk="0">
                  <a:moveTo>
                    <a:pt x="71" y="1"/>
                  </a:moveTo>
                  <a:cubicBezTo>
                    <a:pt x="26" y="7"/>
                    <a:pt x="0" y="46"/>
                    <a:pt x="0" y="84"/>
                  </a:cubicBezTo>
                  <a:cubicBezTo>
                    <a:pt x="0" y="123"/>
                    <a:pt x="26" y="162"/>
                    <a:pt x="65" y="162"/>
                  </a:cubicBezTo>
                  <a:cubicBezTo>
                    <a:pt x="110" y="162"/>
                    <a:pt x="136" y="123"/>
                    <a:pt x="136" y="84"/>
                  </a:cubicBezTo>
                  <a:cubicBezTo>
                    <a:pt x="136" y="46"/>
                    <a:pt x="110" y="7"/>
                    <a:pt x="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1"/>
            <p:cNvSpPr/>
            <p:nvPr/>
          </p:nvSpPr>
          <p:spPr>
            <a:xfrm>
              <a:off x="4317400" y="4348475"/>
              <a:ext cx="37550" cy="23875"/>
            </a:xfrm>
            <a:custGeom>
              <a:avLst/>
              <a:gdLst/>
              <a:ahLst/>
              <a:cxnLst/>
              <a:rect l="l" t="t" r="r" b="b"/>
              <a:pathLst>
                <a:path w="1502" h="955" extrusionOk="0">
                  <a:moveTo>
                    <a:pt x="220" y="1"/>
                  </a:moveTo>
                  <a:lnTo>
                    <a:pt x="220" y="1"/>
                  </a:lnTo>
                  <a:cubicBezTo>
                    <a:pt x="207" y="20"/>
                    <a:pt x="194" y="39"/>
                    <a:pt x="181" y="59"/>
                  </a:cubicBezTo>
                  <a:cubicBezTo>
                    <a:pt x="26" y="297"/>
                    <a:pt x="1" y="555"/>
                    <a:pt x="129" y="632"/>
                  </a:cubicBezTo>
                  <a:cubicBezTo>
                    <a:pt x="151" y="646"/>
                    <a:pt x="176" y="652"/>
                    <a:pt x="204" y="652"/>
                  </a:cubicBezTo>
                  <a:cubicBezTo>
                    <a:pt x="297" y="652"/>
                    <a:pt x="420" y="583"/>
                    <a:pt x="529" y="464"/>
                  </a:cubicBezTo>
                  <a:lnTo>
                    <a:pt x="1295" y="954"/>
                  </a:lnTo>
                  <a:cubicBezTo>
                    <a:pt x="1424" y="948"/>
                    <a:pt x="1501" y="812"/>
                    <a:pt x="1456" y="696"/>
                  </a:cubicBezTo>
                  <a:lnTo>
                    <a:pt x="1456" y="696"/>
                  </a:lnTo>
                  <a:cubicBezTo>
                    <a:pt x="1456" y="696"/>
                    <a:pt x="1401" y="829"/>
                    <a:pt x="1296" y="829"/>
                  </a:cubicBezTo>
                  <a:cubicBezTo>
                    <a:pt x="1273" y="829"/>
                    <a:pt x="1247" y="822"/>
                    <a:pt x="1218" y="806"/>
                  </a:cubicBezTo>
                  <a:lnTo>
                    <a:pt x="1186" y="787"/>
                  </a:lnTo>
                  <a:lnTo>
                    <a:pt x="542" y="355"/>
                  </a:lnTo>
                  <a:cubicBezTo>
                    <a:pt x="542" y="355"/>
                    <a:pt x="364" y="569"/>
                    <a:pt x="218" y="569"/>
                  </a:cubicBezTo>
                  <a:cubicBezTo>
                    <a:pt x="212" y="569"/>
                    <a:pt x="206" y="568"/>
                    <a:pt x="200" y="568"/>
                  </a:cubicBezTo>
                  <a:cubicBezTo>
                    <a:pt x="233" y="561"/>
                    <a:pt x="265" y="542"/>
                    <a:pt x="290" y="522"/>
                  </a:cubicBezTo>
                  <a:cubicBezTo>
                    <a:pt x="376" y="457"/>
                    <a:pt x="265" y="325"/>
                    <a:pt x="179" y="325"/>
                  </a:cubicBezTo>
                  <a:cubicBezTo>
                    <a:pt x="155" y="325"/>
                    <a:pt x="132" y="336"/>
                    <a:pt x="117" y="361"/>
                  </a:cubicBezTo>
                  <a:cubicBezTo>
                    <a:pt x="104" y="374"/>
                    <a:pt x="97" y="387"/>
                    <a:pt x="91" y="407"/>
                  </a:cubicBezTo>
                  <a:cubicBezTo>
                    <a:pt x="91" y="245"/>
                    <a:pt x="213" y="14"/>
                    <a:pt x="2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1"/>
            <p:cNvSpPr/>
            <p:nvPr/>
          </p:nvSpPr>
          <p:spPr>
            <a:xfrm>
              <a:off x="4327550" y="4342125"/>
              <a:ext cx="9525" cy="11525"/>
            </a:xfrm>
            <a:custGeom>
              <a:avLst/>
              <a:gdLst/>
              <a:ahLst/>
              <a:cxnLst/>
              <a:rect l="l" t="t" r="r" b="b"/>
              <a:pathLst>
                <a:path w="381" h="461" extrusionOk="0">
                  <a:moveTo>
                    <a:pt x="186" y="0"/>
                  </a:moveTo>
                  <a:cubicBezTo>
                    <a:pt x="130" y="0"/>
                    <a:pt x="64" y="26"/>
                    <a:pt x="0" y="68"/>
                  </a:cubicBezTo>
                  <a:cubicBezTo>
                    <a:pt x="41" y="48"/>
                    <a:pt x="83" y="38"/>
                    <a:pt x="127" y="38"/>
                  </a:cubicBezTo>
                  <a:cubicBezTo>
                    <a:pt x="153" y="38"/>
                    <a:pt x="180" y="41"/>
                    <a:pt x="207" y="49"/>
                  </a:cubicBezTo>
                  <a:cubicBezTo>
                    <a:pt x="380" y="94"/>
                    <a:pt x="290" y="429"/>
                    <a:pt x="284" y="461"/>
                  </a:cubicBezTo>
                  <a:cubicBezTo>
                    <a:pt x="368" y="268"/>
                    <a:pt x="368" y="87"/>
                    <a:pt x="265" y="23"/>
                  </a:cubicBezTo>
                  <a:cubicBezTo>
                    <a:pt x="242" y="7"/>
                    <a:pt x="215" y="0"/>
                    <a:pt x="1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1"/>
            <p:cNvSpPr/>
            <p:nvPr/>
          </p:nvSpPr>
          <p:spPr>
            <a:xfrm>
              <a:off x="4324650" y="4350500"/>
              <a:ext cx="138350" cy="121425"/>
            </a:xfrm>
            <a:custGeom>
              <a:avLst/>
              <a:gdLst/>
              <a:ahLst/>
              <a:cxnLst/>
              <a:rect l="l" t="t" r="r" b="b"/>
              <a:pathLst>
                <a:path w="5534" h="4857" extrusionOk="0">
                  <a:moveTo>
                    <a:pt x="2761" y="0"/>
                  </a:moveTo>
                  <a:cubicBezTo>
                    <a:pt x="2309" y="0"/>
                    <a:pt x="1852" y="126"/>
                    <a:pt x="1443" y="390"/>
                  </a:cubicBezTo>
                  <a:cubicBezTo>
                    <a:pt x="316" y="1124"/>
                    <a:pt x="0" y="2625"/>
                    <a:pt x="728" y="3752"/>
                  </a:cubicBezTo>
                  <a:cubicBezTo>
                    <a:pt x="1192" y="4467"/>
                    <a:pt x="1974" y="4857"/>
                    <a:pt x="2769" y="4857"/>
                  </a:cubicBezTo>
                  <a:cubicBezTo>
                    <a:pt x="3221" y="4857"/>
                    <a:pt x="3678" y="4731"/>
                    <a:pt x="4084" y="4467"/>
                  </a:cubicBezTo>
                  <a:cubicBezTo>
                    <a:pt x="5212" y="3733"/>
                    <a:pt x="5534" y="2232"/>
                    <a:pt x="4799" y="1105"/>
                  </a:cubicBezTo>
                  <a:cubicBezTo>
                    <a:pt x="4335" y="390"/>
                    <a:pt x="3557" y="0"/>
                    <a:pt x="27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1"/>
            <p:cNvSpPr/>
            <p:nvPr/>
          </p:nvSpPr>
          <p:spPr>
            <a:xfrm>
              <a:off x="4335450" y="4374250"/>
              <a:ext cx="129475" cy="97300"/>
            </a:xfrm>
            <a:custGeom>
              <a:avLst/>
              <a:gdLst/>
              <a:ahLst/>
              <a:cxnLst/>
              <a:rect l="l" t="t" r="r" b="b"/>
              <a:pathLst>
                <a:path w="5179" h="3892" extrusionOk="0">
                  <a:moveTo>
                    <a:pt x="4264" y="0"/>
                  </a:moveTo>
                  <a:lnTo>
                    <a:pt x="4264" y="0"/>
                  </a:lnTo>
                  <a:cubicBezTo>
                    <a:pt x="4548" y="960"/>
                    <a:pt x="4213" y="1991"/>
                    <a:pt x="3420" y="2603"/>
                  </a:cubicBezTo>
                  <a:cubicBezTo>
                    <a:pt x="3433" y="2480"/>
                    <a:pt x="3375" y="2358"/>
                    <a:pt x="3279" y="2281"/>
                  </a:cubicBezTo>
                  <a:cubicBezTo>
                    <a:pt x="3223" y="2241"/>
                    <a:pt x="3157" y="2223"/>
                    <a:pt x="3088" y="2223"/>
                  </a:cubicBezTo>
                  <a:cubicBezTo>
                    <a:pt x="2943" y="2223"/>
                    <a:pt x="2785" y="2306"/>
                    <a:pt x="2680" y="2454"/>
                  </a:cubicBezTo>
                  <a:cubicBezTo>
                    <a:pt x="2551" y="2641"/>
                    <a:pt x="2538" y="2867"/>
                    <a:pt x="2641" y="3008"/>
                  </a:cubicBezTo>
                  <a:cubicBezTo>
                    <a:pt x="2467" y="3060"/>
                    <a:pt x="2280" y="3092"/>
                    <a:pt x="2093" y="3105"/>
                  </a:cubicBezTo>
                  <a:cubicBezTo>
                    <a:pt x="2100" y="3099"/>
                    <a:pt x="2100" y="3092"/>
                    <a:pt x="2100" y="3086"/>
                  </a:cubicBezTo>
                  <a:cubicBezTo>
                    <a:pt x="2150" y="2979"/>
                    <a:pt x="2027" y="2906"/>
                    <a:pt x="1919" y="2906"/>
                  </a:cubicBezTo>
                  <a:cubicBezTo>
                    <a:pt x="1845" y="2906"/>
                    <a:pt x="1778" y="2940"/>
                    <a:pt x="1778" y="3021"/>
                  </a:cubicBezTo>
                  <a:cubicBezTo>
                    <a:pt x="1771" y="3047"/>
                    <a:pt x="1771" y="3079"/>
                    <a:pt x="1778" y="3105"/>
                  </a:cubicBezTo>
                  <a:cubicBezTo>
                    <a:pt x="1662" y="3099"/>
                    <a:pt x="1546" y="3086"/>
                    <a:pt x="1436" y="3060"/>
                  </a:cubicBezTo>
                  <a:cubicBezTo>
                    <a:pt x="863" y="2938"/>
                    <a:pt x="354" y="2616"/>
                    <a:pt x="6" y="2152"/>
                  </a:cubicBezTo>
                  <a:lnTo>
                    <a:pt x="0" y="2152"/>
                  </a:lnTo>
                  <a:cubicBezTo>
                    <a:pt x="315" y="3224"/>
                    <a:pt x="1296" y="3891"/>
                    <a:pt x="2333" y="3891"/>
                  </a:cubicBezTo>
                  <a:cubicBezTo>
                    <a:pt x="2698" y="3891"/>
                    <a:pt x="3069" y="3809"/>
                    <a:pt x="3420" y="3633"/>
                  </a:cubicBezTo>
                  <a:cubicBezTo>
                    <a:pt x="4773" y="2950"/>
                    <a:pt x="5179" y="1211"/>
                    <a:pt x="42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1"/>
            <p:cNvSpPr/>
            <p:nvPr/>
          </p:nvSpPr>
          <p:spPr>
            <a:xfrm>
              <a:off x="4359925" y="4366275"/>
              <a:ext cx="41875" cy="40150"/>
            </a:xfrm>
            <a:custGeom>
              <a:avLst/>
              <a:gdLst/>
              <a:ahLst/>
              <a:cxnLst/>
              <a:rect l="l" t="t" r="r" b="b"/>
              <a:pathLst>
                <a:path w="1675" h="1606" extrusionOk="0">
                  <a:moveTo>
                    <a:pt x="955" y="1"/>
                  </a:moveTo>
                  <a:cubicBezTo>
                    <a:pt x="688" y="1"/>
                    <a:pt x="405" y="168"/>
                    <a:pt x="238" y="455"/>
                  </a:cubicBezTo>
                  <a:cubicBezTo>
                    <a:pt x="0" y="848"/>
                    <a:pt x="84" y="1331"/>
                    <a:pt x="419" y="1524"/>
                  </a:cubicBezTo>
                  <a:cubicBezTo>
                    <a:pt x="513" y="1579"/>
                    <a:pt x="617" y="1605"/>
                    <a:pt x="724" y="1605"/>
                  </a:cubicBezTo>
                  <a:cubicBezTo>
                    <a:pt x="991" y="1605"/>
                    <a:pt x="1273" y="1442"/>
                    <a:pt x="1443" y="1157"/>
                  </a:cubicBezTo>
                  <a:cubicBezTo>
                    <a:pt x="1675" y="757"/>
                    <a:pt x="1591" y="274"/>
                    <a:pt x="1256" y="81"/>
                  </a:cubicBezTo>
                  <a:cubicBezTo>
                    <a:pt x="1164" y="26"/>
                    <a:pt x="1061" y="1"/>
                    <a:pt x="9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1"/>
            <p:cNvSpPr/>
            <p:nvPr/>
          </p:nvSpPr>
          <p:spPr>
            <a:xfrm>
              <a:off x="4404200" y="4401200"/>
              <a:ext cx="14525" cy="15550"/>
            </a:xfrm>
            <a:custGeom>
              <a:avLst/>
              <a:gdLst/>
              <a:ahLst/>
              <a:cxnLst/>
              <a:rect l="l" t="t" r="r" b="b"/>
              <a:pathLst>
                <a:path w="581" h="622" extrusionOk="0">
                  <a:moveTo>
                    <a:pt x="313" y="1"/>
                  </a:moveTo>
                  <a:cubicBezTo>
                    <a:pt x="186" y="1"/>
                    <a:pt x="68" y="105"/>
                    <a:pt x="33" y="256"/>
                  </a:cubicBezTo>
                  <a:cubicBezTo>
                    <a:pt x="0" y="423"/>
                    <a:pt x="78" y="591"/>
                    <a:pt x="226" y="616"/>
                  </a:cubicBezTo>
                  <a:cubicBezTo>
                    <a:pt x="243" y="620"/>
                    <a:pt x="259" y="622"/>
                    <a:pt x="276" y="622"/>
                  </a:cubicBezTo>
                  <a:cubicBezTo>
                    <a:pt x="399" y="622"/>
                    <a:pt x="514" y="519"/>
                    <a:pt x="548" y="365"/>
                  </a:cubicBezTo>
                  <a:cubicBezTo>
                    <a:pt x="580" y="198"/>
                    <a:pt x="496" y="37"/>
                    <a:pt x="355" y="4"/>
                  </a:cubicBezTo>
                  <a:cubicBezTo>
                    <a:pt x="341" y="2"/>
                    <a:pt x="327" y="1"/>
                    <a:pt x="3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1"/>
            <p:cNvSpPr/>
            <p:nvPr/>
          </p:nvSpPr>
          <p:spPr>
            <a:xfrm>
              <a:off x="4417400" y="4387600"/>
              <a:ext cx="23050" cy="17775"/>
            </a:xfrm>
            <a:custGeom>
              <a:avLst/>
              <a:gdLst/>
              <a:ahLst/>
              <a:cxnLst/>
              <a:rect l="l" t="t" r="r" b="b"/>
              <a:pathLst>
                <a:path w="922" h="711" extrusionOk="0">
                  <a:moveTo>
                    <a:pt x="303" y="0"/>
                  </a:moveTo>
                  <a:cubicBezTo>
                    <a:pt x="80" y="0"/>
                    <a:pt x="0" y="313"/>
                    <a:pt x="213" y="413"/>
                  </a:cubicBezTo>
                  <a:cubicBezTo>
                    <a:pt x="226" y="418"/>
                    <a:pt x="239" y="420"/>
                    <a:pt x="252" y="420"/>
                  </a:cubicBezTo>
                  <a:cubicBezTo>
                    <a:pt x="274" y="420"/>
                    <a:pt x="296" y="415"/>
                    <a:pt x="316" y="407"/>
                  </a:cubicBezTo>
                  <a:lnTo>
                    <a:pt x="316" y="407"/>
                  </a:lnTo>
                  <a:cubicBezTo>
                    <a:pt x="297" y="510"/>
                    <a:pt x="342" y="619"/>
                    <a:pt x="432" y="677"/>
                  </a:cubicBezTo>
                  <a:cubicBezTo>
                    <a:pt x="469" y="700"/>
                    <a:pt x="511" y="710"/>
                    <a:pt x="553" y="710"/>
                  </a:cubicBezTo>
                  <a:cubicBezTo>
                    <a:pt x="657" y="710"/>
                    <a:pt x="767" y="646"/>
                    <a:pt x="832" y="536"/>
                  </a:cubicBezTo>
                  <a:cubicBezTo>
                    <a:pt x="922" y="381"/>
                    <a:pt x="896" y="188"/>
                    <a:pt x="761" y="117"/>
                  </a:cubicBezTo>
                  <a:cubicBezTo>
                    <a:pt x="721" y="94"/>
                    <a:pt x="677" y="84"/>
                    <a:pt x="633" y="84"/>
                  </a:cubicBezTo>
                  <a:cubicBezTo>
                    <a:pt x="565" y="84"/>
                    <a:pt x="496" y="111"/>
                    <a:pt x="445" y="162"/>
                  </a:cubicBezTo>
                  <a:cubicBezTo>
                    <a:pt x="439" y="85"/>
                    <a:pt x="394" y="27"/>
                    <a:pt x="323" y="1"/>
                  </a:cubicBezTo>
                  <a:cubicBezTo>
                    <a:pt x="316" y="0"/>
                    <a:pt x="309" y="0"/>
                    <a:pt x="3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1"/>
            <p:cNvSpPr/>
            <p:nvPr/>
          </p:nvSpPr>
          <p:spPr>
            <a:xfrm>
              <a:off x="4353000" y="4420800"/>
              <a:ext cx="22875" cy="17550"/>
            </a:xfrm>
            <a:custGeom>
              <a:avLst/>
              <a:gdLst/>
              <a:ahLst/>
              <a:cxnLst/>
              <a:rect l="l" t="t" r="r" b="b"/>
              <a:pathLst>
                <a:path w="915" h="702" extrusionOk="0">
                  <a:moveTo>
                    <a:pt x="511" y="1"/>
                  </a:moveTo>
                  <a:cubicBezTo>
                    <a:pt x="460" y="1"/>
                    <a:pt x="407" y="9"/>
                    <a:pt x="354" y="26"/>
                  </a:cubicBezTo>
                  <a:cubicBezTo>
                    <a:pt x="135" y="96"/>
                    <a:pt x="0" y="303"/>
                    <a:pt x="65" y="483"/>
                  </a:cubicBezTo>
                  <a:cubicBezTo>
                    <a:pt x="109" y="620"/>
                    <a:pt x="249" y="701"/>
                    <a:pt x="411" y="701"/>
                  </a:cubicBezTo>
                  <a:cubicBezTo>
                    <a:pt x="462" y="701"/>
                    <a:pt x="514" y="693"/>
                    <a:pt x="567" y="676"/>
                  </a:cubicBezTo>
                  <a:cubicBezTo>
                    <a:pt x="786" y="605"/>
                    <a:pt x="915" y="406"/>
                    <a:pt x="857" y="219"/>
                  </a:cubicBezTo>
                  <a:cubicBezTo>
                    <a:pt x="813" y="82"/>
                    <a:pt x="672" y="1"/>
                    <a:pt x="5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" name="Google Shape;4108;p61">
            <a:extLst>
              <a:ext uri="{FF2B5EF4-FFF2-40B4-BE49-F238E27FC236}">
                <a16:creationId xmlns:a16="http://schemas.microsoft.com/office/drawing/2014/main" id="{0A1FD083-B011-4E2C-88DE-2F2CF598C2A3}"/>
              </a:ext>
            </a:extLst>
          </p:cNvPr>
          <p:cNvGrpSpPr/>
          <p:nvPr/>
        </p:nvGrpSpPr>
        <p:grpSpPr>
          <a:xfrm>
            <a:off x="7752283" y="2184016"/>
            <a:ext cx="587871" cy="512373"/>
            <a:chOff x="6000100" y="3076250"/>
            <a:chExt cx="587871" cy="512373"/>
          </a:xfrm>
        </p:grpSpPr>
        <p:sp>
          <p:nvSpPr>
            <p:cNvPr id="84" name="Google Shape;4109;p61">
              <a:extLst>
                <a:ext uri="{FF2B5EF4-FFF2-40B4-BE49-F238E27FC236}">
                  <a16:creationId xmlns:a16="http://schemas.microsoft.com/office/drawing/2014/main" id="{873111A6-23C6-4C3A-B43F-DC3A1171D65B}"/>
                </a:ext>
              </a:extLst>
            </p:cNvPr>
            <p:cNvSpPr/>
            <p:nvPr/>
          </p:nvSpPr>
          <p:spPr>
            <a:xfrm>
              <a:off x="6000100" y="3076250"/>
              <a:ext cx="587871" cy="512373"/>
            </a:xfrm>
            <a:custGeom>
              <a:avLst/>
              <a:gdLst/>
              <a:ahLst/>
              <a:cxnLst/>
              <a:rect l="l" t="t" r="r" b="b"/>
              <a:pathLst>
                <a:path w="101884" h="88838" extrusionOk="0">
                  <a:moveTo>
                    <a:pt x="50272" y="0"/>
                  </a:moveTo>
                  <a:cubicBezTo>
                    <a:pt x="31897" y="0"/>
                    <a:pt x="14791" y="11087"/>
                    <a:pt x="8322" y="29000"/>
                  </a:cubicBezTo>
                  <a:cubicBezTo>
                    <a:pt x="1" y="51995"/>
                    <a:pt x="12332" y="77546"/>
                    <a:pt x="35878" y="86063"/>
                  </a:cubicBezTo>
                  <a:cubicBezTo>
                    <a:pt x="41078" y="87945"/>
                    <a:pt x="46391" y="88838"/>
                    <a:pt x="51602" y="88838"/>
                  </a:cubicBezTo>
                  <a:cubicBezTo>
                    <a:pt x="69970" y="88838"/>
                    <a:pt x="87079" y="77751"/>
                    <a:pt x="93562" y="59838"/>
                  </a:cubicBezTo>
                  <a:cubicBezTo>
                    <a:pt x="101883" y="36843"/>
                    <a:pt x="89534" y="11292"/>
                    <a:pt x="66006" y="2775"/>
                  </a:cubicBezTo>
                  <a:cubicBezTo>
                    <a:pt x="60802" y="893"/>
                    <a:pt x="55486" y="0"/>
                    <a:pt x="50272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85" name="Google Shape;4110;p61">
              <a:extLst>
                <a:ext uri="{FF2B5EF4-FFF2-40B4-BE49-F238E27FC236}">
                  <a16:creationId xmlns:a16="http://schemas.microsoft.com/office/drawing/2014/main" id="{953A47D6-B8B8-480B-8921-F5FC794792BA}"/>
                </a:ext>
              </a:extLst>
            </p:cNvPr>
            <p:cNvGrpSpPr/>
            <p:nvPr/>
          </p:nvGrpSpPr>
          <p:grpSpPr>
            <a:xfrm>
              <a:off x="6031360" y="3076713"/>
              <a:ext cx="539107" cy="480965"/>
              <a:chOff x="6031360" y="3076713"/>
              <a:chExt cx="539107" cy="480965"/>
            </a:xfrm>
          </p:grpSpPr>
          <p:sp>
            <p:nvSpPr>
              <p:cNvPr id="86" name="Google Shape;4111;p61">
                <a:extLst>
                  <a:ext uri="{FF2B5EF4-FFF2-40B4-BE49-F238E27FC236}">
                    <a16:creationId xmlns:a16="http://schemas.microsoft.com/office/drawing/2014/main" id="{0766C95B-295C-4F3B-8713-875E46D438D0}"/>
                  </a:ext>
                </a:extLst>
              </p:cNvPr>
              <p:cNvSpPr/>
              <p:nvPr/>
            </p:nvSpPr>
            <p:spPr>
              <a:xfrm>
                <a:off x="6160232" y="3107767"/>
                <a:ext cx="410235" cy="449911"/>
              </a:xfrm>
              <a:custGeom>
                <a:avLst/>
                <a:gdLst/>
                <a:ahLst/>
                <a:cxnLst/>
                <a:rect l="l" t="t" r="r" b="b"/>
                <a:pathLst>
                  <a:path w="71098" h="78008" extrusionOk="0">
                    <a:moveTo>
                      <a:pt x="36108" y="3531"/>
                    </a:moveTo>
                    <a:lnTo>
                      <a:pt x="36835" y="4631"/>
                    </a:lnTo>
                    <a:cubicBezTo>
                      <a:pt x="36551" y="4826"/>
                      <a:pt x="36268" y="5039"/>
                      <a:pt x="35948" y="5217"/>
                    </a:cubicBezTo>
                    <a:cubicBezTo>
                      <a:pt x="35043" y="5749"/>
                      <a:pt x="34635" y="6459"/>
                      <a:pt x="35132" y="7488"/>
                    </a:cubicBezTo>
                    <a:cubicBezTo>
                      <a:pt x="35486" y="8208"/>
                      <a:pt x="35984" y="8561"/>
                      <a:pt x="36635" y="8561"/>
                    </a:cubicBezTo>
                    <a:cubicBezTo>
                      <a:pt x="36866" y="8561"/>
                      <a:pt x="37116" y="8517"/>
                      <a:pt x="37385" y="8428"/>
                    </a:cubicBezTo>
                    <a:cubicBezTo>
                      <a:pt x="37776" y="8304"/>
                      <a:pt x="38184" y="8198"/>
                      <a:pt x="38752" y="8056"/>
                    </a:cubicBezTo>
                    <a:lnTo>
                      <a:pt x="38752" y="8056"/>
                    </a:lnTo>
                    <a:cubicBezTo>
                      <a:pt x="38412" y="9075"/>
                      <a:pt x="37909" y="9331"/>
                      <a:pt x="37373" y="9331"/>
                    </a:cubicBezTo>
                    <a:cubicBezTo>
                      <a:pt x="36833" y="9331"/>
                      <a:pt x="36258" y="9072"/>
                      <a:pt x="35779" y="9072"/>
                    </a:cubicBezTo>
                    <a:cubicBezTo>
                      <a:pt x="35690" y="9072"/>
                      <a:pt x="35604" y="9081"/>
                      <a:pt x="35522" y="9102"/>
                    </a:cubicBezTo>
                    <a:lnTo>
                      <a:pt x="33162" y="11977"/>
                    </a:lnTo>
                    <a:lnTo>
                      <a:pt x="28585" y="11037"/>
                    </a:lnTo>
                    <a:lnTo>
                      <a:pt x="31832" y="10238"/>
                    </a:lnTo>
                    <a:cubicBezTo>
                      <a:pt x="32825" y="8162"/>
                      <a:pt x="33127" y="7062"/>
                      <a:pt x="32914" y="6228"/>
                    </a:cubicBezTo>
                    <a:lnTo>
                      <a:pt x="36108" y="3531"/>
                    </a:lnTo>
                    <a:close/>
                    <a:moveTo>
                      <a:pt x="38947" y="36232"/>
                    </a:moveTo>
                    <a:lnTo>
                      <a:pt x="38947" y="36232"/>
                    </a:lnTo>
                    <a:cubicBezTo>
                      <a:pt x="40402" y="36374"/>
                      <a:pt x="40561" y="37705"/>
                      <a:pt x="41253" y="38486"/>
                    </a:cubicBezTo>
                    <a:cubicBezTo>
                      <a:pt x="40278" y="40029"/>
                      <a:pt x="42194" y="41076"/>
                      <a:pt x="41963" y="42673"/>
                    </a:cubicBezTo>
                    <a:cubicBezTo>
                      <a:pt x="41786" y="43862"/>
                      <a:pt x="42833" y="45264"/>
                      <a:pt x="43241" y="46648"/>
                    </a:cubicBezTo>
                    <a:cubicBezTo>
                      <a:pt x="43560" y="47641"/>
                      <a:pt x="43507" y="48741"/>
                      <a:pt x="43046" y="49699"/>
                    </a:cubicBezTo>
                    <a:lnTo>
                      <a:pt x="40473" y="45760"/>
                    </a:lnTo>
                    <a:cubicBezTo>
                      <a:pt x="41449" y="42726"/>
                      <a:pt x="39160" y="39728"/>
                      <a:pt x="38947" y="36232"/>
                    </a:cubicBezTo>
                    <a:close/>
                    <a:moveTo>
                      <a:pt x="36430" y="1"/>
                    </a:moveTo>
                    <a:cubicBezTo>
                      <a:pt x="35873" y="1"/>
                      <a:pt x="35316" y="87"/>
                      <a:pt x="34759" y="284"/>
                    </a:cubicBezTo>
                    <a:cubicBezTo>
                      <a:pt x="33659" y="657"/>
                      <a:pt x="32346" y="870"/>
                      <a:pt x="31885" y="2005"/>
                    </a:cubicBezTo>
                    <a:cubicBezTo>
                      <a:pt x="31264" y="3567"/>
                      <a:pt x="29809" y="3549"/>
                      <a:pt x="28656" y="3992"/>
                    </a:cubicBezTo>
                    <a:cubicBezTo>
                      <a:pt x="26331" y="4826"/>
                      <a:pt x="26012" y="5465"/>
                      <a:pt x="27006" y="7683"/>
                    </a:cubicBezTo>
                    <a:lnTo>
                      <a:pt x="29791" y="7736"/>
                    </a:lnTo>
                    <a:lnTo>
                      <a:pt x="29046" y="10327"/>
                    </a:lnTo>
                    <a:lnTo>
                      <a:pt x="28425" y="7736"/>
                    </a:lnTo>
                    <a:lnTo>
                      <a:pt x="26633" y="11143"/>
                    </a:lnTo>
                    <a:cubicBezTo>
                      <a:pt x="25746" y="11374"/>
                      <a:pt x="24734" y="11391"/>
                      <a:pt x="24113" y="11870"/>
                    </a:cubicBezTo>
                    <a:cubicBezTo>
                      <a:pt x="22960" y="12775"/>
                      <a:pt x="21328" y="12509"/>
                      <a:pt x="20352" y="13680"/>
                    </a:cubicBezTo>
                    <a:lnTo>
                      <a:pt x="19695" y="12900"/>
                    </a:lnTo>
                    <a:lnTo>
                      <a:pt x="18808" y="14106"/>
                    </a:lnTo>
                    <a:cubicBezTo>
                      <a:pt x="18523" y="13971"/>
                      <a:pt x="18518" y="13452"/>
                      <a:pt x="18160" y="13452"/>
                    </a:cubicBezTo>
                    <a:cubicBezTo>
                      <a:pt x="18049" y="13452"/>
                      <a:pt x="17905" y="13501"/>
                      <a:pt x="17708" y="13627"/>
                    </a:cubicBezTo>
                    <a:lnTo>
                      <a:pt x="18560" y="17193"/>
                    </a:lnTo>
                    <a:cubicBezTo>
                      <a:pt x="17972" y="17718"/>
                      <a:pt x="17385" y="18062"/>
                      <a:pt x="16823" y="18062"/>
                    </a:cubicBezTo>
                    <a:cubicBezTo>
                      <a:pt x="16435" y="18062"/>
                      <a:pt x="16059" y="17897"/>
                      <a:pt x="15703" y="17513"/>
                    </a:cubicBezTo>
                    <a:cubicBezTo>
                      <a:pt x="14869" y="16626"/>
                      <a:pt x="13929" y="16750"/>
                      <a:pt x="13112" y="16643"/>
                    </a:cubicBezTo>
                    <a:lnTo>
                      <a:pt x="11196" y="21381"/>
                    </a:lnTo>
                    <a:cubicBezTo>
                      <a:pt x="11922" y="22616"/>
                      <a:pt x="12753" y="22986"/>
                      <a:pt x="13632" y="22986"/>
                    </a:cubicBezTo>
                    <a:cubicBezTo>
                      <a:pt x="14835" y="22986"/>
                      <a:pt x="16130" y="22292"/>
                      <a:pt x="17371" y="22179"/>
                    </a:cubicBezTo>
                    <a:lnTo>
                      <a:pt x="17868" y="20618"/>
                    </a:lnTo>
                    <a:cubicBezTo>
                      <a:pt x="19961" y="20600"/>
                      <a:pt x="19961" y="20600"/>
                      <a:pt x="21594" y="18879"/>
                    </a:cubicBezTo>
                    <a:lnTo>
                      <a:pt x="22587" y="19784"/>
                    </a:lnTo>
                    <a:lnTo>
                      <a:pt x="24646" y="19181"/>
                    </a:lnTo>
                    <a:lnTo>
                      <a:pt x="28762" y="24788"/>
                    </a:lnTo>
                    <a:lnTo>
                      <a:pt x="24930" y="23971"/>
                    </a:lnTo>
                    <a:lnTo>
                      <a:pt x="24930" y="23971"/>
                    </a:lnTo>
                    <a:lnTo>
                      <a:pt x="26544" y="25746"/>
                    </a:lnTo>
                    <a:cubicBezTo>
                      <a:pt x="28177" y="25604"/>
                      <a:pt x="29507" y="24930"/>
                      <a:pt x="30182" y="23209"/>
                    </a:cubicBezTo>
                    <a:cubicBezTo>
                      <a:pt x="29738" y="22747"/>
                      <a:pt x="29365" y="22321"/>
                      <a:pt x="28957" y="21949"/>
                    </a:cubicBezTo>
                    <a:cubicBezTo>
                      <a:pt x="28017" y="21150"/>
                      <a:pt x="27165" y="20352"/>
                      <a:pt x="27502" y="18400"/>
                    </a:cubicBezTo>
                    <a:lnTo>
                      <a:pt x="27502" y="18400"/>
                    </a:lnTo>
                    <a:cubicBezTo>
                      <a:pt x="28336" y="19678"/>
                      <a:pt x="28709" y="20902"/>
                      <a:pt x="29472" y="21239"/>
                    </a:cubicBezTo>
                    <a:cubicBezTo>
                      <a:pt x="30678" y="21771"/>
                      <a:pt x="30785" y="22641"/>
                      <a:pt x="30927" y="23617"/>
                    </a:cubicBezTo>
                    <a:cubicBezTo>
                      <a:pt x="31016" y="24255"/>
                      <a:pt x="30874" y="24965"/>
                      <a:pt x="31087" y="25551"/>
                    </a:cubicBezTo>
                    <a:cubicBezTo>
                      <a:pt x="31282" y="26083"/>
                      <a:pt x="31832" y="26473"/>
                      <a:pt x="32187" y="26952"/>
                    </a:cubicBezTo>
                    <a:cubicBezTo>
                      <a:pt x="32275" y="27077"/>
                      <a:pt x="32329" y="27236"/>
                      <a:pt x="32329" y="27396"/>
                    </a:cubicBezTo>
                    <a:lnTo>
                      <a:pt x="34369" y="26225"/>
                    </a:lnTo>
                    <a:cubicBezTo>
                      <a:pt x="33860" y="25322"/>
                      <a:pt x="33670" y="24632"/>
                      <a:pt x="34867" y="24632"/>
                    </a:cubicBezTo>
                    <a:cubicBezTo>
                      <a:pt x="34964" y="24632"/>
                      <a:pt x="35070" y="24636"/>
                      <a:pt x="35185" y="24646"/>
                    </a:cubicBezTo>
                    <a:cubicBezTo>
                      <a:pt x="35416" y="25462"/>
                      <a:pt x="35718" y="26189"/>
                      <a:pt x="35753" y="26917"/>
                    </a:cubicBezTo>
                    <a:cubicBezTo>
                      <a:pt x="35859" y="28390"/>
                      <a:pt x="37013" y="29011"/>
                      <a:pt x="38024" y="29224"/>
                    </a:cubicBezTo>
                    <a:cubicBezTo>
                      <a:pt x="38126" y="29247"/>
                      <a:pt x="38227" y="29254"/>
                      <a:pt x="38330" y="29254"/>
                    </a:cubicBezTo>
                    <a:cubicBezTo>
                      <a:pt x="38476" y="29254"/>
                      <a:pt x="38623" y="29240"/>
                      <a:pt x="38773" y="29240"/>
                    </a:cubicBezTo>
                    <a:cubicBezTo>
                      <a:pt x="39073" y="29240"/>
                      <a:pt x="39384" y="29296"/>
                      <a:pt x="39710" y="29632"/>
                    </a:cubicBezTo>
                    <a:cubicBezTo>
                      <a:pt x="39812" y="29734"/>
                      <a:pt x="39986" y="29769"/>
                      <a:pt x="40202" y="29769"/>
                    </a:cubicBezTo>
                    <a:cubicBezTo>
                      <a:pt x="40620" y="29769"/>
                      <a:pt x="41193" y="29637"/>
                      <a:pt x="41697" y="29614"/>
                    </a:cubicBezTo>
                    <a:lnTo>
                      <a:pt x="41697" y="29614"/>
                    </a:lnTo>
                    <a:cubicBezTo>
                      <a:pt x="41182" y="31175"/>
                      <a:pt x="41608" y="32825"/>
                      <a:pt x="39657" y="33517"/>
                    </a:cubicBezTo>
                    <a:cubicBezTo>
                      <a:pt x="37368" y="32683"/>
                      <a:pt x="34369" y="33198"/>
                      <a:pt x="32488" y="30608"/>
                    </a:cubicBezTo>
                    <a:cubicBezTo>
                      <a:pt x="32240" y="30253"/>
                      <a:pt x="31388" y="30306"/>
                      <a:pt x="30820" y="30217"/>
                    </a:cubicBezTo>
                    <a:cubicBezTo>
                      <a:pt x="30607" y="30217"/>
                      <a:pt x="30395" y="30270"/>
                      <a:pt x="30182" y="30324"/>
                    </a:cubicBezTo>
                    <a:lnTo>
                      <a:pt x="29507" y="32151"/>
                    </a:lnTo>
                    <a:cubicBezTo>
                      <a:pt x="27875" y="31246"/>
                      <a:pt x="26686" y="29969"/>
                      <a:pt x="25373" y="29259"/>
                    </a:cubicBezTo>
                    <a:cubicBezTo>
                      <a:pt x="23918" y="28496"/>
                      <a:pt x="23794" y="27431"/>
                      <a:pt x="23794" y="26456"/>
                    </a:cubicBezTo>
                    <a:cubicBezTo>
                      <a:pt x="23808" y="24745"/>
                      <a:pt x="23906" y="24354"/>
                      <a:pt x="23055" y="24354"/>
                    </a:cubicBezTo>
                    <a:cubicBezTo>
                      <a:pt x="22802" y="24354"/>
                      <a:pt x="22466" y="24388"/>
                      <a:pt x="22020" y="24433"/>
                    </a:cubicBezTo>
                    <a:cubicBezTo>
                      <a:pt x="21712" y="24458"/>
                      <a:pt x="21377" y="24558"/>
                      <a:pt x="21074" y="24558"/>
                    </a:cubicBezTo>
                    <a:cubicBezTo>
                      <a:pt x="20958" y="24558"/>
                      <a:pt x="20846" y="24543"/>
                      <a:pt x="20742" y="24504"/>
                    </a:cubicBezTo>
                    <a:cubicBezTo>
                      <a:pt x="20157" y="24291"/>
                      <a:pt x="19678" y="23670"/>
                      <a:pt x="19092" y="23546"/>
                    </a:cubicBezTo>
                    <a:cubicBezTo>
                      <a:pt x="19019" y="23530"/>
                      <a:pt x="18944" y="23524"/>
                      <a:pt x="18868" y="23524"/>
                    </a:cubicBezTo>
                    <a:cubicBezTo>
                      <a:pt x="18388" y="23524"/>
                      <a:pt x="17849" y="23788"/>
                      <a:pt x="17363" y="23788"/>
                    </a:cubicBezTo>
                    <a:cubicBezTo>
                      <a:pt x="17305" y="23788"/>
                      <a:pt x="17249" y="23784"/>
                      <a:pt x="17193" y="23776"/>
                    </a:cubicBezTo>
                    <a:cubicBezTo>
                      <a:pt x="17025" y="23751"/>
                      <a:pt x="16855" y="23741"/>
                      <a:pt x="16686" y="23741"/>
                    </a:cubicBezTo>
                    <a:cubicBezTo>
                      <a:pt x="15885" y="23741"/>
                      <a:pt x="15077" y="23971"/>
                      <a:pt x="14280" y="23971"/>
                    </a:cubicBezTo>
                    <a:cubicBezTo>
                      <a:pt x="13809" y="23971"/>
                      <a:pt x="13342" y="23890"/>
                      <a:pt x="12882" y="23634"/>
                    </a:cubicBezTo>
                    <a:cubicBezTo>
                      <a:pt x="12688" y="23891"/>
                      <a:pt x="12389" y="23939"/>
                      <a:pt x="12067" y="23939"/>
                    </a:cubicBezTo>
                    <a:cubicBezTo>
                      <a:pt x="11878" y="23939"/>
                      <a:pt x="11682" y="23923"/>
                      <a:pt x="11494" y="23923"/>
                    </a:cubicBezTo>
                    <a:cubicBezTo>
                      <a:pt x="11005" y="23923"/>
                      <a:pt x="10573" y="24032"/>
                      <a:pt x="10486" y="24823"/>
                    </a:cubicBezTo>
                    <a:cubicBezTo>
                      <a:pt x="8943" y="25125"/>
                      <a:pt x="8925" y="26935"/>
                      <a:pt x="7594" y="27644"/>
                    </a:cubicBezTo>
                    <a:cubicBezTo>
                      <a:pt x="6636" y="28159"/>
                      <a:pt x="5270" y="28461"/>
                      <a:pt x="4720" y="29365"/>
                    </a:cubicBezTo>
                    <a:cubicBezTo>
                      <a:pt x="3992" y="30554"/>
                      <a:pt x="2733" y="30874"/>
                      <a:pt x="1899" y="31779"/>
                    </a:cubicBezTo>
                    <a:cubicBezTo>
                      <a:pt x="1420" y="32311"/>
                      <a:pt x="1100" y="33021"/>
                      <a:pt x="692" y="33695"/>
                    </a:cubicBezTo>
                    <a:lnTo>
                      <a:pt x="2058" y="34529"/>
                    </a:lnTo>
                    <a:lnTo>
                      <a:pt x="0" y="40331"/>
                    </a:lnTo>
                    <a:cubicBezTo>
                      <a:pt x="568" y="41839"/>
                      <a:pt x="1828" y="42460"/>
                      <a:pt x="1579" y="43844"/>
                    </a:cubicBezTo>
                    <a:cubicBezTo>
                      <a:pt x="1526" y="44093"/>
                      <a:pt x="4542" y="47659"/>
                      <a:pt x="4720" y="47677"/>
                    </a:cubicBezTo>
                    <a:cubicBezTo>
                      <a:pt x="6407" y="47823"/>
                      <a:pt x="7973" y="48589"/>
                      <a:pt x="9698" y="48589"/>
                    </a:cubicBezTo>
                    <a:cubicBezTo>
                      <a:pt x="10059" y="48589"/>
                      <a:pt x="10428" y="48555"/>
                      <a:pt x="10806" y="48475"/>
                    </a:cubicBezTo>
                    <a:cubicBezTo>
                      <a:pt x="10987" y="48438"/>
                      <a:pt x="11194" y="48420"/>
                      <a:pt x="11413" y="48420"/>
                    </a:cubicBezTo>
                    <a:cubicBezTo>
                      <a:pt x="12352" y="48420"/>
                      <a:pt x="13516" y="48748"/>
                      <a:pt x="13875" y="49309"/>
                    </a:cubicBezTo>
                    <a:cubicBezTo>
                      <a:pt x="14692" y="50587"/>
                      <a:pt x="15916" y="50622"/>
                      <a:pt x="17140" y="51048"/>
                    </a:cubicBezTo>
                    <a:lnTo>
                      <a:pt x="16076" y="56140"/>
                    </a:lnTo>
                    <a:cubicBezTo>
                      <a:pt x="17477" y="57542"/>
                      <a:pt x="16874" y="59405"/>
                      <a:pt x="17513" y="60896"/>
                    </a:cubicBezTo>
                    <a:cubicBezTo>
                      <a:pt x="17939" y="61907"/>
                      <a:pt x="17566" y="62439"/>
                      <a:pt x="17105" y="63291"/>
                    </a:cubicBezTo>
                    <a:cubicBezTo>
                      <a:pt x="16484" y="64409"/>
                      <a:pt x="14922" y="65544"/>
                      <a:pt x="15526" y="66751"/>
                    </a:cubicBezTo>
                    <a:cubicBezTo>
                      <a:pt x="16359" y="68454"/>
                      <a:pt x="16218" y="70264"/>
                      <a:pt x="16218" y="71879"/>
                    </a:cubicBezTo>
                    <a:cubicBezTo>
                      <a:pt x="16218" y="73795"/>
                      <a:pt x="17726" y="75427"/>
                      <a:pt x="16697" y="77361"/>
                    </a:cubicBezTo>
                    <a:cubicBezTo>
                      <a:pt x="17566" y="77539"/>
                      <a:pt x="18134" y="77610"/>
                      <a:pt x="18684" y="77787"/>
                    </a:cubicBezTo>
                    <a:cubicBezTo>
                      <a:pt x="19160" y="77941"/>
                      <a:pt x="19615" y="78007"/>
                      <a:pt x="20054" y="78007"/>
                    </a:cubicBezTo>
                    <a:cubicBezTo>
                      <a:pt x="21942" y="78007"/>
                      <a:pt x="23543" y="76798"/>
                      <a:pt x="25284" y="76208"/>
                    </a:cubicBezTo>
                    <a:cubicBezTo>
                      <a:pt x="25497" y="74416"/>
                      <a:pt x="27183" y="74310"/>
                      <a:pt x="28336" y="73671"/>
                    </a:cubicBezTo>
                    <a:cubicBezTo>
                      <a:pt x="29472" y="73032"/>
                      <a:pt x="29064" y="71826"/>
                      <a:pt x="29436" y="71240"/>
                    </a:cubicBezTo>
                    <a:cubicBezTo>
                      <a:pt x="30359" y="70814"/>
                      <a:pt x="31051" y="70495"/>
                      <a:pt x="31761" y="70175"/>
                    </a:cubicBezTo>
                    <a:cubicBezTo>
                      <a:pt x="32701" y="69750"/>
                      <a:pt x="34032" y="69998"/>
                      <a:pt x="34351" y="68472"/>
                    </a:cubicBezTo>
                    <a:cubicBezTo>
                      <a:pt x="34564" y="67407"/>
                      <a:pt x="35593" y="66680"/>
                      <a:pt x="35682" y="65456"/>
                    </a:cubicBezTo>
                    <a:cubicBezTo>
                      <a:pt x="35789" y="64196"/>
                      <a:pt x="36179" y="62972"/>
                      <a:pt x="36427" y="61783"/>
                    </a:cubicBezTo>
                    <a:cubicBezTo>
                      <a:pt x="38255" y="60576"/>
                      <a:pt x="39869" y="58979"/>
                      <a:pt x="41786" y="58376"/>
                    </a:cubicBezTo>
                    <a:cubicBezTo>
                      <a:pt x="44997" y="57365"/>
                      <a:pt x="46843" y="55306"/>
                      <a:pt x="48156" y="52432"/>
                    </a:cubicBezTo>
                    <a:cubicBezTo>
                      <a:pt x="47847" y="52304"/>
                      <a:pt x="47534" y="52259"/>
                      <a:pt x="47221" y="52259"/>
                    </a:cubicBezTo>
                    <a:cubicBezTo>
                      <a:pt x="46487" y="52259"/>
                      <a:pt x="45750" y="52505"/>
                      <a:pt x="45050" y="52505"/>
                    </a:cubicBezTo>
                    <a:cubicBezTo>
                      <a:pt x="44519" y="52505"/>
                      <a:pt x="44011" y="52363"/>
                      <a:pt x="43542" y="51864"/>
                    </a:cubicBezTo>
                    <a:cubicBezTo>
                      <a:pt x="44838" y="50108"/>
                      <a:pt x="44909" y="50037"/>
                      <a:pt x="46293" y="49859"/>
                    </a:cubicBezTo>
                    <a:cubicBezTo>
                      <a:pt x="49646" y="49451"/>
                      <a:pt x="52822" y="48599"/>
                      <a:pt x="55395" y="46222"/>
                    </a:cubicBezTo>
                    <a:cubicBezTo>
                      <a:pt x="55484" y="45760"/>
                      <a:pt x="55697" y="45281"/>
                      <a:pt x="55643" y="44838"/>
                    </a:cubicBezTo>
                    <a:cubicBezTo>
                      <a:pt x="55519" y="44022"/>
                      <a:pt x="55359" y="43205"/>
                      <a:pt x="55164" y="42389"/>
                    </a:cubicBezTo>
                    <a:lnTo>
                      <a:pt x="54224" y="42886"/>
                    </a:lnTo>
                    <a:lnTo>
                      <a:pt x="53887" y="41254"/>
                    </a:lnTo>
                    <a:lnTo>
                      <a:pt x="53017" y="42655"/>
                    </a:lnTo>
                    <a:cubicBezTo>
                      <a:pt x="51775" y="40810"/>
                      <a:pt x="49327" y="39763"/>
                      <a:pt x="49735" y="36906"/>
                    </a:cubicBezTo>
                    <a:lnTo>
                      <a:pt x="49735" y="36906"/>
                    </a:lnTo>
                    <a:cubicBezTo>
                      <a:pt x="51738" y="37643"/>
                      <a:pt x="51709" y="40841"/>
                      <a:pt x="54224" y="40841"/>
                    </a:cubicBezTo>
                    <a:cubicBezTo>
                      <a:pt x="54315" y="40841"/>
                      <a:pt x="54410" y="40836"/>
                      <a:pt x="54508" y="40828"/>
                    </a:cubicBezTo>
                    <a:cubicBezTo>
                      <a:pt x="55927" y="42620"/>
                      <a:pt x="57968" y="43134"/>
                      <a:pt x="59831" y="43365"/>
                    </a:cubicBezTo>
                    <a:lnTo>
                      <a:pt x="61091" y="47286"/>
                    </a:lnTo>
                    <a:lnTo>
                      <a:pt x="62244" y="46683"/>
                    </a:lnTo>
                    <a:lnTo>
                      <a:pt x="61215" y="57010"/>
                    </a:lnTo>
                    <a:cubicBezTo>
                      <a:pt x="61641" y="57382"/>
                      <a:pt x="62102" y="57613"/>
                      <a:pt x="62208" y="57950"/>
                    </a:cubicBezTo>
                    <a:cubicBezTo>
                      <a:pt x="62350" y="58411"/>
                      <a:pt x="62226" y="58944"/>
                      <a:pt x="62226" y="59547"/>
                    </a:cubicBezTo>
                    <a:cubicBezTo>
                      <a:pt x="64054" y="58323"/>
                      <a:pt x="61783" y="56531"/>
                      <a:pt x="63397" y="55164"/>
                    </a:cubicBezTo>
                    <a:cubicBezTo>
                      <a:pt x="64338" y="54348"/>
                      <a:pt x="63894" y="52503"/>
                      <a:pt x="65420" y="51421"/>
                    </a:cubicBezTo>
                    <a:cubicBezTo>
                      <a:pt x="66236" y="50835"/>
                      <a:pt x="66627" y="49575"/>
                      <a:pt x="67407" y="48670"/>
                    </a:cubicBezTo>
                    <a:cubicBezTo>
                      <a:pt x="71098" y="31370"/>
                      <a:pt x="63805" y="13556"/>
                      <a:pt x="49451" y="3265"/>
                    </a:cubicBezTo>
                    <a:lnTo>
                      <a:pt x="47836" y="4223"/>
                    </a:lnTo>
                    <a:lnTo>
                      <a:pt x="47286" y="3425"/>
                    </a:lnTo>
                    <a:lnTo>
                      <a:pt x="45068" y="5465"/>
                    </a:lnTo>
                    <a:lnTo>
                      <a:pt x="44802" y="2963"/>
                    </a:lnTo>
                    <a:cubicBezTo>
                      <a:pt x="44483" y="4383"/>
                      <a:pt x="44412" y="5554"/>
                      <a:pt x="43383" y="6193"/>
                    </a:cubicBezTo>
                    <a:lnTo>
                      <a:pt x="41094" y="4844"/>
                    </a:lnTo>
                    <a:lnTo>
                      <a:pt x="41253" y="4702"/>
                    </a:lnTo>
                    <a:lnTo>
                      <a:pt x="43436" y="4525"/>
                    </a:lnTo>
                    <a:cubicBezTo>
                      <a:pt x="43312" y="3975"/>
                      <a:pt x="43329" y="3673"/>
                      <a:pt x="43205" y="3567"/>
                    </a:cubicBezTo>
                    <a:cubicBezTo>
                      <a:pt x="41857" y="2502"/>
                      <a:pt x="40153" y="1934"/>
                      <a:pt x="38929" y="657"/>
                    </a:cubicBezTo>
                    <a:cubicBezTo>
                      <a:pt x="38787" y="497"/>
                      <a:pt x="38592" y="390"/>
                      <a:pt x="38379" y="319"/>
                    </a:cubicBezTo>
                    <a:cubicBezTo>
                      <a:pt x="37729" y="119"/>
                      <a:pt x="37080" y="1"/>
                      <a:pt x="36430" y="1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7" name="Google Shape;4112;p61">
                <a:extLst>
                  <a:ext uri="{FF2B5EF4-FFF2-40B4-BE49-F238E27FC236}">
                    <a16:creationId xmlns:a16="http://schemas.microsoft.com/office/drawing/2014/main" id="{B5C3B60E-2B50-45D5-8C10-49FB8EE0E603}"/>
                  </a:ext>
                </a:extLst>
              </p:cNvPr>
              <p:cNvSpPr/>
              <p:nvPr/>
            </p:nvSpPr>
            <p:spPr>
              <a:xfrm>
                <a:off x="6031360" y="3319580"/>
                <a:ext cx="62149" cy="151155"/>
              </a:xfrm>
              <a:custGeom>
                <a:avLst/>
                <a:gdLst/>
                <a:ahLst/>
                <a:cxnLst/>
                <a:rect l="l" t="t" r="r" b="b"/>
                <a:pathLst>
                  <a:path w="10771" h="26208" extrusionOk="0">
                    <a:moveTo>
                      <a:pt x="266" y="1"/>
                    </a:moveTo>
                    <a:lnTo>
                      <a:pt x="266" y="1"/>
                    </a:lnTo>
                    <a:cubicBezTo>
                      <a:pt x="0" y="9316"/>
                      <a:pt x="2679" y="18489"/>
                      <a:pt x="7914" y="26208"/>
                    </a:cubicBezTo>
                    <a:lnTo>
                      <a:pt x="9014" y="25995"/>
                    </a:lnTo>
                    <a:cubicBezTo>
                      <a:pt x="9954" y="24078"/>
                      <a:pt x="9617" y="22073"/>
                      <a:pt x="9475" y="20068"/>
                    </a:cubicBezTo>
                    <a:cubicBezTo>
                      <a:pt x="9422" y="19412"/>
                      <a:pt x="9120" y="18347"/>
                      <a:pt x="9386" y="18188"/>
                    </a:cubicBezTo>
                    <a:cubicBezTo>
                      <a:pt x="10753" y="17336"/>
                      <a:pt x="10274" y="15881"/>
                      <a:pt x="10770" y="14834"/>
                    </a:cubicBezTo>
                    <a:cubicBezTo>
                      <a:pt x="9777" y="13415"/>
                      <a:pt x="8890" y="12137"/>
                      <a:pt x="7328" y="11161"/>
                    </a:cubicBezTo>
                    <a:cubicBezTo>
                      <a:pt x="5270" y="9901"/>
                      <a:pt x="3194" y="8216"/>
                      <a:pt x="3247" y="5235"/>
                    </a:cubicBezTo>
                    <a:cubicBezTo>
                      <a:pt x="3265" y="4649"/>
                      <a:pt x="2999" y="3709"/>
                      <a:pt x="2591" y="3514"/>
                    </a:cubicBezTo>
                    <a:cubicBezTo>
                      <a:pt x="1295" y="2893"/>
                      <a:pt x="479" y="1562"/>
                      <a:pt x="408" y="604"/>
                    </a:cubicBezTo>
                    <a:cubicBezTo>
                      <a:pt x="373" y="391"/>
                      <a:pt x="337" y="196"/>
                      <a:pt x="266" y="1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8" name="Google Shape;4113;p61">
                <a:extLst>
                  <a:ext uri="{FF2B5EF4-FFF2-40B4-BE49-F238E27FC236}">
                    <a16:creationId xmlns:a16="http://schemas.microsoft.com/office/drawing/2014/main" id="{6F9C6DB3-2EA8-4836-9ED3-3272B045428B}"/>
                  </a:ext>
                </a:extLst>
              </p:cNvPr>
              <p:cNvSpPr/>
              <p:nvPr/>
            </p:nvSpPr>
            <p:spPr>
              <a:xfrm>
                <a:off x="6189159" y="3076713"/>
                <a:ext cx="117131" cy="35868"/>
              </a:xfrm>
              <a:custGeom>
                <a:avLst/>
                <a:gdLst/>
                <a:ahLst/>
                <a:cxnLst/>
                <a:rect l="l" t="t" r="r" b="b"/>
                <a:pathLst>
                  <a:path w="20300" h="6219" extrusionOk="0">
                    <a:moveTo>
                      <a:pt x="17629" y="0"/>
                    </a:moveTo>
                    <a:cubicBezTo>
                      <a:pt x="12187" y="0"/>
                      <a:pt x="6775" y="976"/>
                      <a:pt x="1651" y="2882"/>
                    </a:cubicBezTo>
                    <a:cubicBezTo>
                      <a:pt x="1207" y="3344"/>
                      <a:pt x="764" y="3823"/>
                      <a:pt x="302" y="4266"/>
                    </a:cubicBezTo>
                    <a:cubicBezTo>
                      <a:pt x="1" y="4568"/>
                      <a:pt x="231" y="5402"/>
                      <a:pt x="214" y="6218"/>
                    </a:cubicBezTo>
                    <a:cubicBezTo>
                      <a:pt x="1402" y="5473"/>
                      <a:pt x="2201" y="4834"/>
                      <a:pt x="3141" y="4408"/>
                    </a:cubicBezTo>
                    <a:cubicBezTo>
                      <a:pt x="5525" y="3347"/>
                      <a:pt x="8003" y="2632"/>
                      <a:pt x="10607" y="2632"/>
                    </a:cubicBezTo>
                    <a:cubicBezTo>
                      <a:pt x="11182" y="2632"/>
                      <a:pt x="11763" y="2666"/>
                      <a:pt x="12350" y="2740"/>
                    </a:cubicBezTo>
                    <a:cubicBezTo>
                      <a:pt x="12586" y="2362"/>
                      <a:pt x="12876" y="2257"/>
                      <a:pt x="13186" y="2257"/>
                    </a:cubicBezTo>
                    <a:cubicBezTo>
                      <a:pt x="13571" y="2257"/>
                      <a:pt x="13986" y="2419"/>
                      <a:pt x="14364" y="2419"/>
                    </a:cubicBezTo>
                    <a:cubicBezTo>
                      <a:pt x="14550" y="2419"/>
                      <a:pt x="14727" y="2379"/>
                      <a:pt x="14887" y="2261"/>
                    </a:cubicBezTo>
                    <a:cubicBezTo>
                      <a:pt x="16502" y="1072"/>
                      <a:pt x="18472" y="718"/>
                      <a:pt x="20299" y="79"/>
                    </a:cubicBezTo>
                    <a:cubicBezTo>
                      <a:pt x="19409" y="26"/>
                      <a:pt x="18519" y="0"/>
                      <a:pt x="17629" y="0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9" name="Google Shape;4114;p61">
                <a:extLst>
                  <a:ext uri="{FF2B5EF4-FFF2-40B4-BE49-F238E27FC236}">
                    <a16:creationId xmlns:a16="http://schemas.microsoft.com/office/drawing/2014/main" id="{155C322D-AF77-4495-BCCB-A2D68F11F501}"/>
                  </a:ext>
                </a:extLst>
              </p:cNvPr>
              <p:cNvSpPr/>
              <p:nvPr/>
            </p:nvSpPr>
            <p:spPr>
              <a:xfrm>
                <a:off x="6350006" y="3503923"/>
                <a:ext cx="45156" cy="42581"/>
              </a:xfrm>
              <a:custGeom>
                <a:avLst/>
                <a:gdLst/>
                <a:ahLst/>
                <a:cxnLst/>
                <a:rect l="l" t="t" r="r" b="b"/>
                <a:pathLst>
                  <a:path w="7826" h="7383" extrusionOk="0">
                    <a:moveTo>
                      <a:pt x="7648" y="1"/>
                    </a:moveTo>
                    <a:lnTo>
                      <a:pt x="7648" y="1"/>
                    </a:lnTo>
                    <a:cubicBezTo>
                      <a:pt x="6488" y="417"/>
                      <a:pt x="5728" y="1543"/>
                      <a:pt x="4541" y="1543"/>
                    </a:cubicBezTo>
                    <a:cubicBezTo>
                      <a:pt x="4311" y="1543"/>
                      <a:pt x="4065" y="1501"/>
                      <a:pt x="3797" y="1403"/>
                    </a:cubicBezTo>
                    <a:cubicBezTo>
                      <a:pt x="3766" y="1397"/>
                      <a:pt x="3735" y="1395"/>
                      <a:pt x="3704" y="1395"/>
                    </a:cubicBezTo>
                    <a:cubicBezTo>
                      <a:pt x="3523" y="1395"/>
                      <a:pt x="3348" y="1482"/>
                      <a:pt x="3212" y="1633"/>
                    </a:cubicBezTo>
                    <a:cubicBezTo>
                      <a:pt x="2520" y="3567"/>
                      <a:pt x="142" y="4490"/>
                      <a:pt x="0" y="7045"/>
                    </a:cubicBezTo>
                    <a:lnTo>
                      <a:pt x="1633" y="7382"/>
                    </a:lnTo>
                    <a:cubicBezTo>
                      <a:pt x="2662" y="6353"/>
                      <a:pt x="3655" y="5306"/>
                      <a:pt x="4844" y="4419"/>
                    </a:cubicBezTo>
                    <a:cubicBezTo>
                      <a:pt x="6211" y="3390"/>
                      <a:pt x="7825" y="2219"/>
                      <a:pt x="7648" y="1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0" name="Google Shape;4115;p61">
                <a:extLst>
                  <a:ext uri="{FF2B5EF4-FFF2-40B4-BE49-F238E27FC236}">
                    <a16:creationId xmlns:a16="http://schemas.microsoft.com/office/drawing/2014/main" id="{C48A079C-BE8B-4AC8-AFC6-60B1359976C9}"/>
                  </a:ext>
                </a:extLst>
              </p:cNvPr>
              <p:cNvSpPr/>
              <p:nvPr/>
            </p:nvSpPr>
            <p:spPr>
              <a:xfrm>
                <a:off x="6262180" y="3141947"/>
                <a:ext cx="28469" cy="38688"/>
              </a:xfrm>
              <a:custGeom>
                <a:avLst/>
                <a:gdLst/>
                <a:ahLst/>
                <a:cxnLst/>
                <a:rect l="l" t="t" r="r" b="b"/>
                <a:pathLst>
                  <a:path w="4934" h="6708" extrusionOk="0">
                    <a:moveTo>
                      <a:pt x="2094" y="0"/>
                    </a:moveTo>
                    <a:lnTo>
                      <a:pt x="2094" y="0"/>
                    </a:lnTo>
                    <a:cubicBezTo>
                      <a:pt x="0" y="1420"/>
                      <a:pt x="3052" y="2467"/>
                      <a:pt x="1988" y="4454"/>
                    </a:cubicBezTo>
                    <a:lnTo>
                      <a:pt x="817" y="4756"/>
                    </a:lnTo>
                    <a:cubicBezTo>
                      <a:pt x="1243" y="6707"/>
                      <a:pt x="2822" y="6228"/>
                      <a:pt x="3851" y="6619"/>
                    </a:cubicBezTo>
                    <a:lnTo>
                      <a:pt x="4933" y="5430"/>
                    </a:lnTo>
                    <a:cubicBezTo>
                      <a:pt x="4685" y="3993"/>
                      <a:pt x="2768" y="2875"/>
                      <a:pt x="4206" y="1207"/>
                    </a:cubicBezTo>
                    <a:cubicBezTo>
                      <a:pt x="3883" y="979"/>
                      <a:pt x="3846" y="221"/>
                      <a:pt x="3400" y="221"/>
                    </a:cubicBezTo>
                    <a:cubicBezTo>
                      <a:pt x="3257" y="221"/>
                      <a:pt x="3072" y="299"/>
                      <a:pt x="2822" y="497"/>
                    </a:cubicBezTo>
                    <a:cubicBezTo>
                      <a:pt x="2815" y="502"/>
                      <a:pt x="2807" y="505"/>
                      <a:pt x="2796" y="505"/>
                    </a:cubicBezTo>
                    <a:cubicBezTo>
                      <a:pt x="2667" y="505"/>
                      <a:pt x="2259" y="115"/>
                      <a:pt x="2094" y="0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1" name="Google Shape;4116;p61">
                <a:extLst>
                  <a:ext uri="{FF2B5EF4-FFF2-40B4-BE49-F238E27FC236}">
                    <a16:creationId xmlns:a16="http://schemas.microsoft.com/office/drawing/2014/main" id="{8E8A1A0D-283A-4213-8A2B-71D654DFD160}"/>
                  </a:ext>
                </a:extLst>
              </p:cNvPr>
              <p:cNvSpPr/>
              <p:nvPr/>
            </p:nvSpPr>
            <p:spPr>
              <a:xfrm>
                <a:off x="6251907" y="3101042"/>
                <a:ext cx="26011" cy="13686"/>
              </a:xfrm>
              <a:custGeom>
                <a:avLst/>
                <a:gdLst/>
                <a:ahLst/>
                <a:cxnLst/>
                <a:rect l="l" t="t" r="r" b="b"/>
                <a:pathLst>
                  <a:path w="4508" h="2373" extrusionOk="0">
                    <a:moveTo>
                      <a:pt x="1606" y="0"/>
                    </a:moveTo>
                    <a:cubicBezTo>
                      <a:pt x="1091" y="0"/>
                      <a:pt x="558" y="171"/>
                      <a:pt x="0" y="723"/>
                    </a:cubicBezTo>
                    <a:cubicBezTo>
                      <a:pt x="430" y="1555"/>
                      <a:pt x="972" y="2195"/>
                      <a:pt x="1679" y="2195"/>
                    </a:cubicBezTo>
                    <a:cubicBezTo>
                      <a:pt x="1906" y="2195"/>
                      <a:pt x="2151" y="2129"/>
                      <a:pt x="2414" y="1982"/>
                    </a:cubicBezTo>
                    <a:cubicBezTo>
                      <a:pt x="2981" y="1663"/>
                      <a:pt x="4507" y="2373"/>
                      <a:pt x="4064" y="456"/>
                    </a:cubicBezTo>
                    <a:lnTo>
                      <a:pt x="4064" y="456"/>
                    </a:lnTo>
                    <a:cubicBezTo>
                      <a:pt x="4046" y="457"/>
                      <a:pt x="4028" y="457"/>
                      <a:pt x="4010" y="457"/>
                    </a:cubicBezTo>
                    <a:cubicBezTo>
                      <a:pt x="3239" y="457"/>
                      <a:pt x="2447" y="0"/>
                      <a:pt x="1606" y="0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2" name="Google Shape;4117;p61">
                <a:extLst>
                  <a:ext uri="{FF2B5EF4-FFF2-40B4-BE49-F238E27FC236}">
                    <a16:creationId xmlns:a16="http://schemas.microsoft.com/office/drawing/2014/main" id="{9FB42A8D-AC0F-4C91-B2F3-684736064349}"/>
                  </a:ext>
                </a:extLst>
              </p:cNvPr>
              <p:cNvSpPr/>
              <p:nvPr/>
            </p:nvSpPr>
            <p:spPr>
              <a:xfrm>
                <a:off x="6250613" y="3155645"/>
                <a:ext cx="21609" cy="17008"/>
              </a:xfrm>
              <a:custGeom>
                <a:avLst/>
                <a:gdLst/>
                <a:ahLst/>
                <a:cxnLst/>
                <a:rect l="l" t="t" r="r" b="b"/>
                <a:pathLst>
                  <a:path w="3745" h="2949" extrusionOk="0">
                    <a:moveTo>
                      <a:pt x="1345" y="1"/>
                    </a:moveTo>
                    <a:cubicBezTo>
                      <a:pt x="985" y="1"/>
                      <a:pt x="770" y="142"/>
                      <a:pt x="568" y="429"/>
                    </a:cubicBezTo>
                    <a:cubicBezTo>
                      <a:pt x="213" y="943"/>
                      <a:pt x="249" y="1706"/>
                      <a:pt x="0" y="2948"/>
                    </a:cubicBezTo>
                    <a:lnTo>
                      <a:pt x="3744" y="695"/>
                    </a:lnTo>
                    <a:cubicBezTo>
                      <a:pt x="2515" y="235"/>
                      <a:pt x="1810" y="1"/>
                      <a:pt x="1345" y="1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93" name="Google Shape;311;p31">
            <a:extLst>
              <a:ext uri="{FF2B5EF4-FFF2-40B4-BE49-F238E27FC236}">
                <a16:creationId xmlns:a16="http://schemas.microsoft.com/office/drawing/2014/main" id="{0B63DEE4-6013-40E5-8F72-9D765A39CA77}"/>
              </a:ext>
            </a:extLst>
          </p:cNvPr>
          <p:cNvSpPr/>
          <p:nvPr/>
        </p:nvSpPr>
        <p:spPr>
          <a:xfrm>
            <a:off x="172329" y="4175470"/>
            <a:ext cx="2492214" cy="783119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7044A0-5244-4786-AA8A-02D16A3B07D4}"/>
              </a:ext>
            </a:extLst>
          </p:cNvPr>
          <p:cNvSpPr txBox="1"/>
          <p:nvPr/>
        </p:nvSpPr>
        <p:spPr>
          <a:xfrm>
            <a:off x="261954" y="4221836"/>
            <a:ext cx="23666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Hind" panose="020B0604020202020204" charset="0"/>
                <a:cs typeface="Hind" panose="020B0604020202020204" charset="0"/>
              </a:rPr>
              <a:t>Machine learning</a:t>
            </a:r>
          </a:p>
          <a:p>
            <a:r>
              <a:rPr lang="en-US" b="1" dirty="0">
                <a:solidFill>
                  <a:schemeClr val="bg1"/>
                </a:solidFill>
                <a:latin typeface="Hind" panose="020B0604020202020204" charset="0"/>
                <a:cs typeface="Hind" panose="020B0604020202020204" charset="0"/>
              </a:rPr>
              <a:t>Lorenzo’s Final Project</a:t>
            </a:r>
          </a:p>
          <a:p>
            <a:r>
              <a:rPr lang="en-US" b="1" dirty="0">
                <a:solidFill>
                  <a:schemeClr val="bg1"/>
                </a:solidFill>
                <a:latin typeface="Hind" panose="020B0604020202020204" charset="0"/>
                <a:cs typeface="Hind" panose="020B0604020202020204" charset="0"/>
              </a:rPr>
              <a:t>Data Analytics at </a:t>
            </a:r>
            <a:r>
              <a:rPr lang="en-US" b="1" dirty="0" err="1">
                <a:solidFill>
                  <a:schemeClr val="bg1"/>
                </a:solidFill>
                <a:latin typeface="Hind" panose="020B0604020202020204" charset="0"/>
                <a:cs typeface="Hind" panose="020B0604020202020204" charset="0"/>
              </a:rPr>
              <a:t>Ironhack</a:t>
            </a:r>
            <a:endParaRPr lang="en-US" b="1" dirty="0">
              <a:solidFill>
                <a:schemeClr val="bg1"/>
              </a:solidFill>
              <a:latin typeface="Hind" panose="020B0604020202020204" charset="0"/>
              <a:cs typeface="Hin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97864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B61EF56-B47B-4A90-8448-DE026136CB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775" y="711423"/>
            <a:ext cx="8360229" cy="3924714"/>
          </a:xfrm>
          <a:prstGeom prst="rect">
            <a:avLst/>
          </a:prstGeom>
        </p:spPr>
      </p:pic>
      <p:sp>
        <p:nvSpPr>
          <p:cNvPr id="585" name="Google Shape;585;p37"/>
          <p:cNvSpPr txBox="1">
            <a:spLocks noGrp="1"/>
          </p:cNvSpPr>
          <p:nvPr>
            <p:ph type="title"/>
          </p:nvPr>
        </p:nvSpPr>
        <p:spPr>
          <a:xfrm>
            <a:off x="470250" y="7975"/>
            <a:ext cx="82035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Test Case - Hungary</a:t>
            </a:r>
            <a:endParaRPr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7F49257-E472-4E20-A51F-0F570C5150CC}"/>
              </a:ext>
            </a:extLst>
          </p:cNvPr>
          <p:cNvGrpSpPr/>
          <p:nvPr/>
        </p:nvGrpSpPr>
        <p:grpSpPr>
          <a:xfrm>
            <a:off x="237997" y="711423"/>
            <a:ext cx="5091647" cy="3924715"/>
            <a:chOff x="423741" y="763675"/>
            <a:chExt cx="5091647" cy="392471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5DA5FD2-5AFB-4479-90AA-7D4D50A4AE93}"/>
                </a:ext>
              </a:extLst>
            </p:cNvPr>
            <p:cNvSpPr txBox="1"/>
            <p:nvPr/>
          </p:nvSpPr>
          <p:spPr>
            <a:xfrm rot="16200000">
              <a:off x="-1384728" y="2572144"/>
              <a:ext cx="3924715" cy="307777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New Cases Covid -19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9AFFAC1-A4D4-4708-B119-134B22AE0127}"/>
                </a:ext>
              </a:extLst>
            </p:cNvPr>
            <p:cNvSpPr txBox="1"/>
            <p:nvPr/>
          </p:nvSpPr>
          <p:spPr>
            <a:xfrm>
              <a:off x="4911633" y="4426780"/>
              <a:ext cx="603755" cy="261610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Date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0BB29317-E66C-4C51-992A-83462ADBCA2A}"/>
              </a:ext>
            </a:extLst>
          </p:cNvPr>
          <p:cNvGrpSpPr/>
          <p:nvPr/>
        </p:nvGrpSpPr>
        <p:grpSpPr>
          <a:xfrm>
            <a:off x="7425615" y="838777"/>
            <a:ext cx="1262323" cy="577081"/>
            <a:chOff x="7458273" y="732196"/>
            <a:chExt cx="1262323" cy="74120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ED79241-275A-4171-8CC6-55E04F8E397F}"/>
                </a:ext>
              </a:extLst>
            </p:cNvPr>
            <p:cNvSpPr txBox="1"/>
            <p:nvPr/>
          </p:nvSpPr>
          <p:spPr>
            <a:xfrm>
              <a:off x="7835689" y="732196"/>
              <a:ext cx="884907" cy="741200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Train Y</a:t>
              </a:r>
            </a:p>
            <a:p>
              <a:r>
                <a:rPr lang="en-US" sz="1050" dirty="0"/>
                <a:t>Test Y </a:t>
              </a:r>
              <a:br>
                <a:rPr lang="en-US" sz="1050" dirty="0"/>
              </a:br>
              <a:r>
                <a:rPr lang="en-US" sz="1050" dirty="0"/>
                <a:t>Predictions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F7087CC-498A-40CF-B24E-945406A06D6F}"/>
                </a:ext>
              </a:extLst>
            </p:cNvPr>
            <p:cNvCxnSpPr>
              <a:cxnSpLocks/>
            </p:cNvCxnSpPr>
            <p:nvPr/>
          </p:nvCxnSpPr>
          <p:spPr>
            <a:xfrm>
              <a:off x="7464803" y="1296888"/>
              <a:ext cx="359229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DD81392B-ECE9-4B3E-BB74-29C0D3256CA5}"/>
                </a:ext>
              </a:extLst>
            </p:cNvPr>
            <p:cNvCxnSpPr>
              <a:cxnSpLocks/>
            </p:cNvCxnSpPr>
            <p:nvPr/>
          </p:nvCxnSpPr>
          <p:spPr>
            <a:xfrm>
              <a:off x="7464803" y="1094412"/>
              <a:ext cx="359229" cy="0"/>
            </a:xfrm>
            <a:prstGeom prst="line">
              <a:avLst/>
            </a:prstGeom>
            <a:ln w="28575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A8529D6E-322A-4B26-B35D-ED60408C8195}"/>
                </a:ext>
              </a:extLst>
            </p:cNvPr>
            <p:cNvCxnSpPr>
              <a:cxnSpLocks/>
            </p:cNvCxnSpPr>
            <p:nvPr/>
          </p:nvCxnSpPr>
          <p:spPr>
            <a:xfrm>
              <a:off x="7458273" y="895511"/>
              <a:ext cx="359229" cy="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14865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hart, line chart, histogram&#10;&#10;Description automatically generated">
            <a:extLst>
              <a:ext uri="{FF2B5EF4-FFF2-40B4-BE49-F238E27FC236}">
                <a16:creationId xmlns:a16="http://schemas.microsoft.com/office/drawing/2014/main" id="{34D0C19C-70E6-4F80-BC1C-FC8C4BE920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775" y="711423"/>
            <a:ext cx="8360229" cy="3924715"/>
          </a:xfrm>
          <a:prstGeom prst="rect">
            <a:avLst/>
          </a:prstGeom>
        </p:spPr>
      </p:pic>
      <p:sp>
        <p:nvSpPr>
          <p:cNvPr id="585" name="Google Shape;585;p37"/>
          <p:cNvSpPr txBox="1">
            <a:spLocks noGrp="1"/>
          </p:cNvSpPr>
          <p:nvPr>
            <p:ph type="title"/>
          </p:nvPr>
        </p:nvSpPr>
        <p:spPr>
          <a:xfrm>
            <a:off x="470250" y="7975"/>
            <a:ext cx="82035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Test Case – the Netherlands</a:t>
            </a:r>
            <a:endParaRPr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7F49257-E472-4E20-A51F-0F570C5150CC}"/>
              </a:ext>
            </a:extLst>
          </p:cNvPr>
          <p:cNvGrpSpPr/>
          <p:nvPr/>
        </p:nvGrpSpPr>
        <p:grpSpPr>
          <a:xfrm>
            <a:off x="237997" y="711423"/>
            <a:ext cx="5091647" cy="3924715"/>
            <a:chOff x="423741" y="763675"/>
            <a:chExt cx="5091647" cy="392471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5DA5FD2-5AFB-4479-90AA-7D4D50A4AE93}"/>
                </a:ext>
              </a:extLst>
            </p:cNvPr>
            <p:cNvSpPr txBox="1"/>
            <p:nvPr/>
          </p:nvSpPr>
          <p:spPr>
            <a:xfrm rot="16200000">
              <a:off x="-1384728" y="2572144"/>
              <a:ext cx="3924715" cy="307777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New Cases Covid -19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9AFFAC1-A4D4-4708-B119-134B22AE0127}"/>
                </a:ext>
              </a:extLst>
            </p:cNvPr>
            <p:cNvSpPr txBox="1"/>
            <p:nvPr/>
          </p:nvSpPr>
          <p:spPr>
            <a:xfrm>
              <a:off x="4911633" y="4426780"/>
              <a:ext cx="603755" cy="261610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Date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0BB29317-E66C-4C51-992A-83462ADBCA2A}"/>
              </a:ext>
            </a:extLst>
          </p:cNvPr>
          <p:cNvGrpSpPr/>
          <p:nvPr/>
        </p:nvGrpSpPr>
        <p:grpSpPr>
          <a:xfrm>
            <a:off x="7523580" y="903104"/>
            <a:ext cx="1261032" cy="577081"/>
            <a:chOff x="7556238" y="814817"/>
            <a:chExt cx="1261032" cy="74120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ED79241-275A-4171-8CC6-55E04F8E397F}"/>
                </a:ext>
              </a:extLst>
            </p:cNvPr>
            <p:cNvSpPr txBox="1"/>
            <p:nvPr/>
          </p:nvSpPr>
          <p:spPr>
            <a:xfrm>
              <a:off x="7932363" y="814817"/>
              <a:ext cx="884907" cy="741200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Train Y</a:t>
              </a:r>
            </a:p>
            <a:p>
              <a:r>
                <a:rPr lang="en-US" sz="1050" dirty="0"/>
                <a:t>Test Y </a:t>
              </a:r>
              <a:br>
                <a:rPr lang="en-US" sz="1050" dirty="0"/>
              </a:br>
              <a:r>
                <a:rPr lang="en-US" sz="1050" dirty="0"/>
                <a:t>Predictions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F7087CC-498A-40CF-B24E-945406A06D6F}"/>
                </a:ext>
              </a:extLst>
            </p:cNvPr>
            <p:cNvCxnSpPr>
              <a:cxnSpLocks/>
            </p:cNvCxnSpPr>
            <p:nvPr/>
          </p:nvCxnSpPr>
          <p:spPr>
            <a:xfrm>
              <a:off x="7562768" y="1363995"/>
              <a:ext cx="359229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DD81392B-ECE9-4B3E-BB74-29C0D3256CA5}"/>
                </a:ext>
              </a:extLst>
            </p:cNvPr>
            <p:cNvCxnSpPr>
              <a:cxnSpLocks/>
            </p:cNvCxnSpPr>
            <p:nvPr/>
          </p:nvCxnSpPr>
          <p:spPr>
            <a:xfrm>
              <a:off x="7562768" y="1161519"/>
              <a:ext cx="359229" cy="0"/>
            </a:xfrm>
            <a:prstGeom prst="line">
              <a:avLst/>
            </a:prstGeom>
            <a:ln w="28575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A8529D6E-322A-4B26-B35D-ED60408C8195}"/>
                </a:ext>
              </a:extLst>
            </p:cNvPr>
            <p:cNvCxnSpPr>
              <a:cxnSpLocks/>
            </p:cNvCxnSpPr>
            <p:nvPr/>
          </p:nvCxnSpPr>
          <p:spPr>
            <a:xfrm>
              <a:off x="7556238" y="962617"/>
              <a:ext cx="359229" cy="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560545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18496DE3-0C82-469D-95AD-1A193E267A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775" y="711423"/>
            <a:ext cx="8360229" cy="3924714"/>
          </a:xfrm>
          <a:prstGeom prst="rect">
            <a:avLst/>
          </a:prstGeom>
        </p:spPr>
      </p:pic>
      <p:sp>
        <p:nvSpPr>
          <p:cNvPr id="585" name="Google Shape;585;p37"/>
          <p:cNvSpPr txBox="1">
            <a:spLocks noGrp="1"/>
          </p:cNvSpPr>
          <p:nvPr>
            <p:ph type="title"/>
          </p:nvPr>
        </p:nvSpPr>
        <p:spPr>
          <a:xfrm>
            <a:off x="470250" y="7975"/>
            <a:ext cx="82035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Test Case – Moldova</a:t>
            </a:r>
            <a:endParaRPr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7F49257-E472-4E20-A51F-0F570C5150CC}"/>
              </a:ext>
            </a:extLst>
          </p:cNvPr>
          <p:cNvGrpSpPr/>
          <p:nvPr/>
        </p:nvGrpSpPr>
        <p:grpSpPr>
          <a:xfrm>
            <a:off x="237997" y="711423"/>
            <a:ext cx="5091647" cy="3924715"/>
            <a:chOff x="423741" y="763675"/>
            <a:chExt cx="5091647" cy="392471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5DA5FD2-5AFB-4479-90AA-7D4D50A4AE93}"/>
                </a:ext>
              </a:extLst>
            </p:cNvPr>
            <p:cNvSpPr txBox="1"/>
            <p:nvPr/>
          </p:nvSpPr>
          <p:spPr>
            <a:xfrm rot="16200000">
              <a:off x="-1384728" y="2572144"/>
              <a:ext cx="3924715" cy="307777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New Cases Covid -19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9AFFAC1-A4D4-4708-B119-134B22AE0127}"/>
                </a:ext>
              </a:extLst>
            </p:cNvPr>
            <p:cNvSpPr txBox="1"/>
            <p:nvPr/>
          </p:nvSpPr>
          <p:spPr>
            <a:xfrm>
              <a:off x="4911633" y="4426780"/>
              <a:ext cx="603755" cy="261610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Date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0BB29317-E66C-4C51-992A-83462ADBCA2A}"/>
              </a:ext>
            </a:extLst>
          </p:cNvPr>
          <p:cNvGrpSpPr/>
          <p:nvPr/>
        </p:nvGrpSpPr>
        <p:grpSpPr>
          <a:xfrm>
            <a:off x="7523580" y="903104"/>
            <a:ext cx="1261032" cy="577081"/>
            <a:chOff x="7556238" y="814817"/>
            <a:chExt cx="1261032" cy="74120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ED79241-275A-4171-8CC6-55E04F8E397F}"/>
                </a:ext>
              </a:extLst>
            </p:cNvPr>
            <p:cNvSpPr txBox="1"/>
            <p:nvPr/>
          </p:nvSpPr>
          <p:spPr>
            <a:xfrm>
              <a:off x="7932363" y="814817"/>
              <a:ext cx="884907" cy="741200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Train Y</a:t>
              </a:r>
            </a:p>
            <a:p>
              <a:r>
                <a:rPr lang="en-US" sz="1050" dirty="0"/>
                <a:t>Test Y </a:t>
              </a:r>
              <a:br>
                <a:rPr lang="en-US" sz="1050" dirty="0"/>
              </a:br>
              <a:r>
                <a:rPr lang="en-US" sz="1050" dirty="0"/>
                <a:t>Predictions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F7087CC-498A-40CF-B24E-945406A06D6F}"/>
                </a:ext>
              </a:extLst>
            </p:cNvPr>
            <p:cNvCxnSpPr>
              <a:cxnSpLocks/>
            </p:cNvCxnSpPr>
            <p:nvPr/>
          </p:nvCxnSpPr>
          <p:spPr>
            <a:xfrm>
              <a:off x="7562768" y="1363995"/>
              <a:ext cx="359229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DD81392B-ECE9-4B3E-BB74-29C0D3256CA5}"/>
                </a:ext>
              </a:extLst>
            </p:cNvPr>
            <p:cNvCxnSpPr>
              <a:cxnSpLocks/>
            </p:cNvCxnSpPr>
            <p:nvPr/>
          </p:nvCxnSpPr>
          <p:spPr>
            <a:xfrm>
              <a:off x="7562768" y="1161519"/>
              <a:ext cx="359229" cy="0"/>
            </a:xfrm>
            <a:prstGeom prst="line">
              <a:avLst/>
            </a:prstGeom>
            <a:ln w="28575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A8529D6E-322A-4B26-B35D-ED60408C8195}"/>
                </a:ext>
              </a:extLst>
            </p:cNvPr>
            <p:cNvCxnSpPr>
              <a:cxnSpLocks/>
            </p:cNvCxnSpPr>
            <p:nvPr/>
          </p:nvCxnSpPr>
          <p:spPr>
            <a:xfrm>
              <a:off x="7556238" y="962617"/>
              <a:ext cx="359229" cy="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361543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39"/>
          <p:cNvSpPr txBox="1">
            <a:spLocks noGrp="1"/>
          </p:cNvSpPr>
          <p:nvPr>
            <p:ph type="subTitle" idx="2"/>
          </p:nvPr>
        </p:nvSpPr>
        <p:spPr>
          <a:xfrm flipH="1">
            <a:off x="3218850" y="298156"/>
            <a:ext cx="2706300" cy="5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Validation</a:t>
            </a:r>
            <a:endParaRPr dirty="0"/>
          </a:p>
        </p:txBody>
      </p:sp>
      <p:pic>
        <p:nvPicPr>
          <p:cNvPr id="7" name="Picture 6" descr="Chart&#10;&#10;Description automatically generated with medium confidence">
            <a:extLst>
              <a:ext uri="{FF2B5EF4-FFF2-40B4-BE49-F238E27FC236}">
                <a16:creationId xmlns:a16="http://schemas.microsoft.com/office/drawing/2014/main" id="{4E128E68-5F78-463F-843A-B0226650CB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096423"/>
            <a:ext cx="3572374" cy="35247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72EB03E2-3B8F-411F-89DC-45B4AD8F67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152" y="1968700"/>
            <a:ext cx="3300417" cy="155969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line chart, histogram&#10;&#10;Description automatically generated">
            <a:extLst>
              <a:ext uri="{FF2B5EF4-FFF2-40B4-BE49-F238E27FC236}">
                <a16:creationId xmlns:a16="http://schemas.microsoft.com/office/drawing/2014/main" id="{E8942D56-B8BD-4E64-A366-46711F57BD7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4239"/>
          <a:stretch/>
        </p:blipFill>
        <p:spPr>
          <a:xfrm>
            <a:off x="3278365" y="738938"/>
            <a:ext cx="5438164" cy="3899738"/>
          </a:xfrm>
          <a:prstGeom prst="rect">
            <a:avLst/>
          </a:prstGeom>
        </p:spPr>
      </p:pic>
      <p:grpSp>
        <p:nvGrpSpPr>
          <p:cNvPr id="650" name="Google Shape;650;p38"/>
          <p:cNvGrpSpPr/>
          <p:nvPr/>
        </p:nvGrpSpPr>
        <p:grpSpPr>
          <a:xfrm>
            <a:off x="1485080" y="3529417"/>
            <a:ext cx="1180998" cy="1203471"/>
            <a:chOff x="3861525" y="3083075"/>
            <a:chExt cx="2007475" cy="2045675"/>
          </a:xfrm>
        </p:grpSpPr>
        <p:sp>
          <p:nvSpPr>
            <p:cNvPr id="651" name="Google Shape;651;p38"/>
            <p:cNvSpPr/>
            <p:nvPr/>
          </p:nvSpPr>
          <p:spPr>
            <a:xfrm>
              <a:off x="4122400" y="3471250"/>
              <a:ext cx="1460300" cy="1460325"/>
            </a:xfrm>
            <a:custGeom>
              <a:avLst/>
              <a:gdLst/>
              <a:ahLst/>
              <a:cxnLst/>
              <a:rect l="l" t="t" r="r" b="b"/>
              <a:pathLst>
                <a:path w="58412" h="58413" extrusionOk="0">
                  <a:moveTo>
                    <a:pt x="29722" y="0"/>
                  </a:moveTo>
                  <a:cubicBezTo>
                    <a:pt x="26130" y="0"/>
                    <a:pt x="22535" y="779"/>
                    <a:pt x="19191" y="2447"/>
                  </a:cubicBezTo>
                  <a:cubicBezTo>
                    <a:pt x="14012" y="5047"/>
                    <a:pt x="9635" y="8974"/>
                    <a:pt x="6508" y="13840"/>
                  </a:cubicBezTo>
                  <a:cubicBezTo>
                    <a:pt x="4769" y="16518"/>
                    <a:pt x="3460" y="19449"/>
                    <a:pt x="2658" y="22537"/>
                  </a:cubicBezTo>
                  <a:cubicBezTo>
                    <a:pt x="1" y="32972"/>
                    <a:pt x="3362" y="43271"/>
                    <a:pt x="10651" y="50951"/>
                  </a:cubicBezTo>
                  <a:cubicBezTo>
                    <a:pt x="15614" y="56189"/>
                    <a:pt x="21310" y="58412"/>
                    <a:pt x="26967" y="58412"/>
                  </a:cubicBezTo>
                  <a:cubicBezTo>
                    <a:pt x="30553" y="58412"/>
                    <a:pt x="34123" y="57519"/>
                    <a:pt x="37482" y="55934"/>
                  </a:cubicBezTo>
                  <a:cubicBezTo>
                    <a:pt x="41918" y="53843"/>
                    <a:pt x="45983" y="50541"/>
                    <a:pt x="49227" y="46515"/>
                  </a:cubicBezTo>
                  <a:cubicBezTo>
                    <a:pt x="51670" y="43486"/>
                    <a:pt x="53604" y="40086"/>
                    <a:pt x="54953" y="36431"/>
                  </a:cubicBezTo>
                  <a:cubicBezTo>
                    <a:pt x="55344" y="35356"/>
                    <a:pt x="55656" y="34262"/>
                    <a:pt x="55930" y="33168"/>
                  </a:cubicBezTo>
                  <a:cubicBezTo>
                    <a:pt x="58412" y="22595"/>
                    <a:pt x="54503" y="11925"/>
                    <a:pt x="45807" y="5457"/>
                  </a:cubicBezTo>
                  <a:cubicBezTo>
                    <a:pt x="41130" y="1967"/>
                    <a:pt x="35429" y="0"/>
                    <a:pt x="297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8"/>
            <p:cNvSpPr/>
            <p:nvPr/>
          </p:nvSpPr>
          <p:spPr>
            <a:xfrm>
              <a:off x="4266525" y="3620975"/>
              <a:ext cx="1178900" cy="1177375"/>
            </a:xfrm>
            <a:custGeom>
              <a:avLst/>
              <a:gdLst/>
              <a:ahLst/>
              <a:cxnLst/>
              <a:rect l="l" t="t" r="r" b="b"/>
              <a:pathLst>
                <a:path w="47156" h="47095" extrusionOk="0">
                  <a:moveTo>
                    <a:pt x="23972" y="0"/>
                  </a:moveTo>
                  <a:cubicBezTo>
                    <a:pt x="21077" y="0"/>
                    <a:pt x="18178" y="627"/>
                    <a:pt x="15478" y="1969"/>
                  </a:cubicBezTo>
                  <a:cubicBezTo>
                    <a:pt x="9088" y="5155"/>
                    <a:pt x="3948" y="11213"/>
                    <a:pt x="2150" y="18170"/>
                  </a:cubicBezTo>
                  <a:cubicBezTo>
                    <a:pt x="1" y="26573"/>
                    <a:pt x="2736" y="34898"/>
                    <a:pt x="8599" y="41073"/>
                  </a:cubicBezTo>
                  <a:cubicBezTo>
                    <a:pt x="12604" y="45305"/>
                    <a:pt x="17194" y="47094"/>
                    <a:pt x="21751" y="47094"/>
                  </a:cubicBezTo>
                  <a:cubicBezTo>
                    <a:pt x="24644" y="47094"/>
                    <a:pt x="27523" y="46373"/>
                    <a:pt x="30232" y="45099"/>
                  </a:cubicBezTo>
                  <a:cubicBezTo>
                    <a:pt x="36486" y="42148"/>
                    <a:pt x="41840" y="36246"/>
                    <a:pt x="44322" y="29367"/>
                  </a:cubicBezTo>
                  <a:cubicBezTo>
                    <a:pt x="44635" y="28507"/>
                    <a:pt x="44908" y="27628"/>
                    <a:pt x="45123" y="26729"/>
                  </a:cubicBezTo>
                  <a:cubicBezTo>
                    <a:pt x="47155" y="18326"/>
                    <a:pt x="43931" y="9513"/>
                    <a:pt x="36955" y="4393"/>
                  </a:cubicBezTo>
                  <a:cubicBezTo>
                    <a:pt x="33175" y="1585"/>
                    <a:pt x="28578" y="0"/>
                    <a:pt x="239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3" name="Google Shape;653;p38"/>
            <p:cNvSpPr/>
            <p:nvPr/>
          </p:nvSpPr>
          <p:spPr>
            <a:xfrm>
              <a:off x="4842050" y="3627475"/>
              <a:ext cx="435800" cy="435650"/>
            </a:xfrm>
            <a:custGeom>
              <a:avLst/>
              <a:gdLst/>
              <a:ahLst/>
              <a:cxnLst/>
              <a:rect l="l" t="t" r="r" b="b"/>
              <a:pathLst>
                <a:path w="17432" h="17426" extrusionOk="0">
                  <a:moveTo>
                    <a:pt x="8862" y="1"/>
                  </a:moveTo>
                  <a:cubicBezTo>
                    <a:pt x="7792" y="1"/>
                    <a:pt x="6723" y="234"/>
                    <a:pt x="5726" y="732"/>
                  </a:cubicBezTo>
                  <a:cubicBezTo>
                    <a:pt x="3303" y="1944"/>
                    <a:pt x="1505" y="4113"/>
                    <a:pt x="801" y="6732"/>
                  </a:cubicBezTo>
                  <a:cubicBezTo>
                    <a:pt x="0" y="9839"/>
                    <a:pt x="1016" y="12907"/>
                    <a:pt x="3185" y="15193"/>
                  </a:cubicBezTo>
                  <a:cubicBezTo>
                    <a:pt x="4655" y="16759"/>
                    <a:pt x="6352" y="17426"/>
                    <a:pt x="8038" y="17426"/>
                  </a:cubicBezTo>
                  <a:cubicBezTo>
                    <a:pt x="9109" y="17426"/>
                    <a:pt x="10176" y="17157"/>
                    <a:pt x="11178" y="16679"/>
                  </a:cubicBezTo>
                  <a:cubicBezTo>
                    <a:pt x="13601" y="15486"/>
                    <a:pt x="15458" y="13395"/>
                    <a:pt x="16376" y="10855"/>
                  </a:cubicBezTo>
                  <a:cubicBezTo>
                    <a:pt x="16494" y="10542"/>
                    <a:pt x="16591" y="10210"/>
                    <a:pt x="16669" y="9878"/>
                  </a:cubicBezTo>
                  <a:cubicBezTo>
                    <a:pt x="17432" y="6771"/>
                    <a:pt x="16239" y="3527"/>
                    <a:pt x="13660" y="1631"/>
                  </a:cubicBezTo>
                  <a:cubicBezTo>
                    <a:pt x="12257" y="588"/>
                    <a:pt x="10560" y="1"/>
                    <a:pt x="88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8"/>
            <p:cNvSpPr/>
            <p:nvPr/>
          </p:nvSpPr>
          <p:spPr>
            <a:xfrm>
              <a:off x="5132250" y="4053300"/>
              <a:ext cx="186150" cy="186800"/>
            </a:xfrm>
            <a:custGeom>
              <a:avLst/>
              <a:gdLst/>
              <a:ahLst/>
              <a:cxnLst/>
              <a:rect l="l" t="t" r="r" b="b"/>
              <a:pathLst>
                <a:path w="7446" h="7472" extrusionOk="0">
                  <a:moveTo>
                    <a:pt x="3801" y="0"/>
                  </a:moveTo>
                  <a:cubicBezTo>
                    <a:pt x="3333" y="0"/>
                    <a:pt x="2863" y="102"/>
                    <a:pt x="2423" y="310"/>
                  </a:cubicBezTo>
                  <a:cubicBezTo>
                    <a:pt x="1388" y="838"/>
                    <a:pt x="625" y="1776"/>
                    <a:pt x="313" y="2890"/>
                  </a:cubicBezTo>
                  <a:cubicBezTo>
                    <a:pt x="0" y="4199"/>
                    <a:pt x="391" y="5567"/>
                    <a:pt x="1348" y="6524"/>
                  </a:cubicBezTo>
                  <a:cubicBezTo>
                    <a:pt x="1887" y="7138"/>
                    <a:pt x="2667" y="7471"/>
                    <a:pt x="3461" y="7471"/>
                  </a:cubicBezTo>
                  <a:cubicBezTo>
                    <a:pt x="3906" y="7471"/>
                    <a:pt x="4355" y="7367"/>
                    <a:pt x="4768" y="7150"/>
                  </a:cubicBezTo>
                  <a:cubicBezTo>
                    <a:pt x="5804" y="6642"/>
                    <a:pt x="6586" y="5743"/>
                    <a:pt x="6996" y="4668"/>
                  </a:cubicBezTo>
                  <a:cubicBezTo>
                    <a:pt x="7035" y="4512"/>
                    <a:pt x="7074" y="4375"/>
                    <a:pt x="7113" y="4238"/>
                  </a:cubicBezTo>
                  <a:cubicBezTo>
                    <a:pt x="7446" y="2909"/>
                    <a:pt x="6937" y="1502"/>
                    <a:pt x="5824" y="701"/>
                  </a:cubicBezTo>
                  <a:cubicBezTo>
                    <a:pt x="5232" y="239"/>
                    <a:pt x="4519" y="0"/>
                    <a:pt x="38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8"/>
            <p:cNvSpPr/>
            <p:nvPr/>
          </p:nvSpPr>
          <p:spPr>
            <a:xfrm>
              <a:off x="5402025" y="3881500"/>
              <a:ext cx="402475" cy="172300"/>
            </a:xfrm>
            <a:custGeom>
              <a:avLst/>
              <a:gdLst/>
              <a:ahLst/>
              <a:cxnLst/>
              <a:rect l="l" t="t" r="r" b="b"/>
              <a:pathLst>
                <a:path w="16099" h="6892" extrusionOk="0">
                  <a:moveTo>
                    <a:pt x="13573" y="0"/>
                  </a:moveTo>
                  <a:cubicBezTo>
                    <a:pt x="13377" y="0"/>
                    <a:pt x="13181" y="34"/>
                    <a:pt x="12992" y="108"/>
                  </a:cubicBezTo>
                  <a:cubicBezTo>
                    <a:pt x="9826" y="1378"/>
                    <a:pt x="6484" y="2101"/>
                    <a:pt x="3084" y="2277"/>
                  </a:cubicBezTo>
                  <a:cubicBezTo>
                    <a:pt x="170" y="2393"/>
                    <a:pt x="0" y="6891"/>
                    <a:pt x="2856" y="6891"/>
                  </a:cubicBezTo>
                  <a:cubicBezTo>
                    <a:pt x="2893" y="6891"/>
                    <a:pt x="2929" y="6890"/>
                    <a:pt x="2967" y="6889"/>
                  </a:cubicBezTo>
                  <a:cubicBezTo>
                    <a:pt x="6777" y="6733"/>
                    <a:pt x="10529" y="5970"/>
                    <a:pt x="14106" y="4583"/>
                  </a:cubicBezTo>
                  <a:cubicBezTo>
                    <a:pt x="15259" y="4133"/>
                    <a:pt x="16099" y="3117"/>
                    <a:pt x="15786" y="1788"/>
                  </a:cubicBezTo>
                  <a:cubicBezTo>
                    <a:pt x="15574" y="874"/>
                    <a:pt x="14570" y="0"/>
                    <a:pt x="135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8"/>
            <p:cNvSpPr/>
            <p:nvPr/>
          </p:nvSpPr>
          <p:spPr>
            <a:xfrm>
              <a:off x="5670625" y="3757350"/>
              <a:ext cx="198375" cy="350175"/>
            </a:xfrm>
            <a:custGeom>
              <a:avLst/>
              <a:gdLst/>
              <a:ahLst/>
              <a:cxnLst/>
              <a:rect l="l" t="t" r="r" b="b"/>
              <a:pathLst>
                <a:path w="7935" h="14007" extrusionOk="0">
                  <a:moveTo>
                    <a:pt x="2200" y="1"/>
                  </a:moveTo>
                  <a:cubicBezTo>
                    <a:pt x="2009" y="1"/>
                    <a:pt x="1823" y="30"/>
                    <a:pt x="1642" y="91"/>
                  </a:cubicBezTo>
                  <a:cubicBezTo>
                    <a:pt x="0" y="638"/>
                    <a:pt x="39" y="5093"/>
                    <a:pt x="1290" y="8904"/>
                  </a:cubicBezTo>
                  <a:cubicBezTo>
                    <a:pt x="2406" y="12270"/>
                    <a:pt x="4096" y="14006"/>
                    <a:pt x="5604" y="14006"/>
                  </a:cubicBezTo>
                  <a:cubicBezTo>
                    <a:pt x="5811" y="14006"/>
                    <a:pt x="6016" y="13973"/>
                    <a:pt x="6215" y="13907"/>
                  </a:cubicBezTo>
                  <a:cubicBezTo>
                    <a:pt x="7856" y="13379"/>
                    <a:pt x="7934" y="9139"/>
                    <a:pt x="6664" y="5328"/>
                  </a:cubicBezTo>
                  <a:cubicBezTo>
                    <a:pt x="5534" y="1937"/>
                    <a:pt x="3738" y="1"/>
                    <a:pt x="22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8"/>
            <p:cNvSpPr/>
            <p:nvPr/>
          </p:nvSpPr>
          <p:spPr>
            <a:xfrm>
              <a:off x="5715075" y="3837075"/>
              <a:ext cx="108500" cy="190600"/>
            </a:xfrm>
            <a:custGeom>
              <a:avLst/>
              <a:gdLst/>
              <a:ahLst/>
              <a:cxnLst/>
              <a:rect l="l" t="t" r="r" b="b"/>
              <a:pathLst>
                <a:path w="4340" h="7624" extrusionOk="0">
                  <a:moveTo>
                    <a:pt x="1201" y="0"/>
                  </a:moveTo>
                  <a:cubicBezTo>
                    <a:pt x="1098" y="0"/>
                    <a:pt x="997" y="16"/>
                    <a:pt x="900" y="48"/>
                  </a:cubicBezTo>
                  <a:cubicBezTo>
                    <a:pt x="1" y="341"/>
                    <a:pt x="20" y="2784"/>
                    <a:pt x="724" y="4855"/>
                  </a:cubicBezTo>
                  <a:cubicBezTo>
                    <a:pt x="1326" y="6679"/>
                    <a:pt x="2246" y="7624"/>
                    <a:pt x="3071" y="7624"/>
                  </a:cubicBezTo>
                  <a:cubicBezTo>
                    <a:pt x="3183" y="7624"/>
                    <a:pt x="3293" y="7607"/>
                    <a:pt x="3401" y="7571"/>
                  </a:cubicBezTo>
                  <a:cubicBezTo>
                    <a:pt x="4300" y="7278"/>
                    <a:pt x="4339" y="4972"/>
                    <a:pt x="3636" y="2901"/>
                  </a:cubicBezTo>
                  <a:cubicBezTo>
                    <a:pt x="3026" y="1055"/>
                    <a:pt x="2044" y="0"/>
                    <a:pt x="12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8"/>
            <p:cNvSpPr/>
            <p:nvPr/>
          </p:nvSpPr>
          <p:spPr>
            <a:xfrm>
              <a:off x="3931250" y="3756675"/>
              <a:ext cx="416400" cy="287850"/>
            </a:xfrm>
            <a:custGeom>
              <a:avLst/>
              <a:gdLst/>
              <a:ahLst/>
              <a:cxnLst/>
              <a:rect l="l" t="t" r="r" b="b"/>
              <a:pathLst>
                <a:path w="16656" h="11514" extrusionOk="0">
                  <a:moveTo>
                    <a:pt x="2804" y="0"/>
                  </a:moveTo>
                  <a:cubicBezTo>
                    <a:pt x="723" y="0"/>
                    <a:pt x="1" y="3592"/>
                    <a:pt x="2370" y="4612"/>
                  </a:cubicBezTo>
                  <a:cubicBezTo>
                    <a:pt x="5829" y="6117"/>
                    <a:pt x="8975" y="8227"/>
                    <a:pt x="11692" y="10846"/>
                  </a:cubicBezTo>
                  <a:cubicBezTo>
                    <a:pt x="12175" y="11316"/>
                    <a:pt x="12721" y="11514"/>
                    <a:pt x="13249" y="11514"/>
                  </a:cubicBezTo>
                  <a:cubicBezTo>
                    <a:pt x="15048" y="11514"/>
                    <a:pt x="16656" y="9227"/>
                    <a:pt x="14994" y="7641"/>
                  </a:cubicBezTo>
                  <a:cubicBezTo>
                    <a:pt x="11711" y="4495"/>
                    <a:pt x="7862" y="1974"/>
                    <a:pt x="3680" y="196"/>
                  </a:cubicBezTo>
                  <a:cubicBezTo>
                    <a:pt x="3367" y="61"/>
                    <a:pt x="3074" y="0"/>
                    <a:pt x="28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8"/>
            <p:cNvSpPr/>
            <p:nvPr/>
          </p:nvSpPr>
          <p:spPr>
            <a:xfrm>
              <a:off x="3861525" y="3626325"/>
              <a:ext cx="234525" cy="342050"/>
            </a:xfrm>
            <a:custGeom>
              <a:avLst/>
              <a:gdLst/>
              <a:ahLst/>
              <a:cxnLst/>
              <a:rect l="l" t="t" r="r" b="b"/>
              <a:pathLst>
                <a:path w="9381" h="13682" extrusionOk="0">
                  <a:moveTo>
                    <a:pt x="7017" y="0"/>
                  </a:moveTo>
                  <a:cubicBezTo>
                    <a:pt x="5375" y="0"/>
                    <a:pt x="2851" y="3169"/>
                    <a:pt x="1485" y="6602"/>
                  </a:cubicBezTo>
                  <a:cubicBezTo>
                    <a:pt x="0" y="10334"/>
                    <a:pt x="430" y="12953"/>
                    <a:pt x="2033" y="13598"/>
                  </a:cubicBezTo>
                  <a:cubicBezTo>
                    <a:pt x="2173" y="13654"/>
                    <a:pt x="2322" y="13681"/>
                    <a:pt x="2478" y="13681"/>
                  </a:cubicBezTo>
                  <a:cubicBezTo>
                    <a:pt x="4107" y="13681"/>
                    <a:pt x="6522" y="10731"/>
                    <a:pt x="7895" y="7325"/>
                  </a:cubicBezTo>
                  <a:cubicBezTo>
                    <a:pt x="9380" y="3592"/>
                    <a:pt x="9029" y="720"/>
                    <a:pt x="7426" y="75"/>
                  </a:cubicBezTo>
                  <a:cubicBezTo>
                    <a:pt x="7298" y="24"/>
                    <a:pt x="7161" y="0"/>
                    <a:pt x="70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8"/>
            <p:cNvSpPr/>
            <p:nvPr/>
          </p:nvSpPr>
          <p:spPr>
            <a:xfrm>
              <a:off x="3914275" y="3702850"/>
              <a:ext cx="129975" cy="188825"/>
            </a:xfrm>
            <a:custGeom>
              <a:avLst/>
              <a:gdLst/>
              <a:ahLst/>
              <a:cxnLst/>
              <a:rect l="l" t="t" r="r" b="b"/>
              <a:pathLst>
                <a:path w="5199" h="7553" extrusionOk="0">
                  <a:moveTo>
                    <a:pt x="3892" y="0"/>
                  </a:moveTo>
                  <a:cubicBezTo>
                    <a:pt x="2976" y="0"/>
                    <a:pt x="1595" y="1753"/>
                    <a:pt x="841" y="3638"/>
                  </a:cubicBezTo>
                  <a:cubicBezTo>
                    <a:pt x="1" y="5710"/>
                    <a:pt x="255" y="7156"/>
                    <a:pt x="1134" y="7508"/>
                  </a:cubicBezTo>
                  <a:cubicBezTo>
                    <a:pt x="1210" y="7538"/>
                    <a:pt x="1291" y="7553"/>
                    <a:pt x="1376" y="7553"/>
                  </a:cubicBezTo>
                  <a:cubicBezTo>
                    <a:pt x="2272" y="7553"/>
                    <a:pt x="3609" y="5923"/>
                    <a:pt x="4359" y="4049"/>
                  </a:cubicBezTo>
                  <a:cubicBezTo>
                    <a:pt x="5199" y="1977"/>
                    <a:pt x="5003" y="394"/>
                    <a:pt x="4124" y="43"/>
                  </a:cubicBezTo>
                  <a:cubicBezTo>
                    <a:pt x="4051" y="14"/>
                    <a:pt x="3973" y="0"/>
                    <a:pt x="38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8"/>
            <p:cNvSpPr/>
            <p:nvPr/>
          </p:nvSpPr>
          <p:spPr>
            <a:xfrm>
              <a:off x="4839875" y="3160625"/>
              <a:ext cx="153650" cy="416975"/>
            </a:xfrm>
            <a:custGeom>
              <a:avLst/>
              <a:gdLst/>
              <a:ahLst/>
              <a:cxnLst/>
              <a:rect l="l" t="t" r="r" b="b"/>
              <a:pathLst>
                <a:path w="6146" h="16679" extrusionOk="0">
                  <a:moveTo>
                    <a:pt x="3790" y="0"/>
                  </a:moveTo>
                  <a:cubicBezTo>
                    <a:pt x="2660" y="0"/>
                    <a:pt x="1532" y="714"/>
                    <a:pt x="1494" y="2170"/>
                  </a:cubicBezTo>
                  <a:cubicBezTo>
                    <a:pt x="1416" y="6059"/>
                    <a:pt x="1006" y="9928"/>
                    <a:pt x="322" y="13739"/>
                  </a:cubicBezTo>
                  <a:cubicBezTo>
                    <a:pt x="1" y="15498"/>
                    <a:pt x="1509" y="16679"/>
                    <a:pt x="2863" y="16679"/>
                  </a:cubicBezTo>
                  <a:cubicBezTo>
                    <a:pt x="3735" y="16679"/>
                    <a:pt x="4543" y="16189"/>
                    <a:pt x="4758" y="15048"/>
                  </a:cubicBezTo>
                  <a:cubicBezTo>
                    <a:pt x="5539" y="10827"/>
                    <a:pt x="5989" y="6567"/>
                    <a:pt x="6106" y="2287"/>
                  </a:cubicBezTo>
                  <a:cubicBezTo>
                    <a:pt x="6146" y="773"/>
                    <a:pt x="4966" y="0"/>
                    <a:pt x="37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8"/>
            <p:cNvSpPr/>
            <p:nvPr/>
          </p:nvSpPr>
          <p:spPr>
            <a:xfrm>
              <a:off x="4753600" y="3083075"/>
              <a:ext cx="373775" cy="174750"/>
            </a:xfrm>
            <a:custGeom>
              <a:avLst/>
              <a:gdLst/>
              <a:ahLst/>
              <a:cxnLst/>
              <a:rect l="l" t="t" r="r" b="b"/>
              <a:pathLst>
                <a:path w="14951" h="6990" extrusionOk="0">
                  <a:moveTo>
                    <a:pt x="4638" y="1"/>
                  </a:moveTo>
                  <a:cubicBezTo>
                    <a:pt x="2189" y="1"/>
                    <a:pt x="582" y="814"/>
                    <a:pt x="333" y="2087"/>
                  </a:cubicBezTo>
                  <a:cubicBezTo>
                    <a:pt x="1" y="3787"/>
                    <a:pt x="3909" y="5936"/>
                    <a:pt x="7857" y="6718"/>
                  </a:cubicBezTo>
                  <a:cubicBezTo>
                    <a:pt x="8811" y="6903"/>
                    <a:pt x="9681" y="6989"/>
                    <a:pt x="10456" y="6989"/>
                  </a:cubicBezTo>
                  <a:cubicBezTo>
                    <a:pt x="12872" y="6989"/>
                    <a:pt x="14367" y="6154"/>
                    <a:pt x="14618" y="4881"/>
                  </a:cubicBezTo>
                  <a:cubicBezTo>
                    <a:pt x="14951" y="3181"/>
                    <a:pt x="11296" y="1051"/>
                    <a:pt x="7368" y="289"/>
                  </a:cubicBezTo>
                  <a:cubicBezTo>
                    <a:pt x="6376" y="92"/>
                    <a:pt x="5460" y="1"/>
                    <a:pt x="46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8"/>
            <p:cNvSpPr/>
            <p:nvPr/>
          </p:nvSpPr>
          <p:spPr>
            <a:xfrm>
              <a:off x="4849375" y="3127475"/>
              <a:ext cx="182725" cy="85325"/>
            </a:xfrm>
            <a:custGeom>
              <a:avLst/>
              <a:gdLst/>
              <a:ahLst/>
              <a:cxnLst/>
              <a:rect l="l" t="t" r="r" b="b"/>
              <a:pathLst>
                <a:path w="7309" h="3413" extrusionOk="0">
                  <a:moveTo>
                    <a:pt x="2288" y="0"/>
                  </a:moveTo>
                  <a:cubicBezTo>
                    <a:pt x="1085" y="0"/>
                    <a:pt x="289" y="396"/>
                    <a:pt x="157" y="1014"/>
                  </a:cubicBezTo>
                  <a:cubicBezTo>
                    <a:pt x="0" y="1855"/>
                    <a:pt x="1896" y="2910"/>
                    <a:pt x="3830" y="3281"/>
                  </a:cubicBezTo>
                  <a:cubicBezTo>
                    <a:pt x="4299" y="3371"/>
                    <a:pt x="4725" y="3413"/>
                    <a:pt x="5104" y="3413"/>
                  </a:cubicBezTo>
                  <a:cubicBezTo>
                    <a:pt x="6290" y="3413"/>
                    <a:pt x="7015" y="3004"/>
                    <a:pt x="7133" y="2382"/>
                  </a:cubicBezTo>
                  <a:cubicBezTo>
                    <a:pt x="7309" y="1542"/>
                    <a:pt x="5531" y="506"/>
                    <a:pt x="3596" y="135"/>
                  </a:cubicBezTo>
                  <a:cubicBezTo>
                    <a:pt x="3122" y="43"/>
                    <a:pt x="2683" y="0"/>
                    <a:pt x="22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8"/>
            <p:cNvSpPr/>
            <p:nvPr/>
          </p:nvSpPr>
          <p:spPr>
            <a:xfrm>
              <a:off x="5128900" y="4644475"/>
              <a:ext cx="331425" cy="369625"/>
            </a:xfrm>
            <a:custGeom>
              <a:avLst/>
              <a:gdLst/>
              <a:ahLst/>
              <a:cxnLst/>
              <a:rect l="l" t="t" r="r" b="b"/>
              <a:pathLst>
                <a:path w="13257" h="14785" extrusionOk="0">
                  <a:moveTo>
                    <a:pt x="3123" y="1"/>
                  </a:moveTo>
                  <a:cubicBezTo>
                    <a:pt x="1602" y="1"/>
                    <a:pt x="0" y="1637"/>
                    <a:pt x="896" y="3455"/>
                  </a:cubicBezTo>
                  <a:cubicBezTo>
                    <a:pt x="2792" y="7364"/>
                    <a:pt x="5313" y="10959"/>
                    <a:pt x="8361" y="14086"/>
                  </a:cubicBezTo>
                  <a:cubicBezTo>
                    <a:pt x="8840" y="14578"/>
                    <a:pt x="9384" y="14785"/>
                    <a:pt x="9913" y="14785"/>
                  </a:cubicBezTo>
                  <a:cubicBezTo>
                    <a:pt x="11672" y="14785"/>
                    <a:pt x="13257" y="12500"/>
                    <a:pt x="11664" y="10862"/>
                  </a:cubicBezTo>
                  <a:cubicBezTo>
                    <a:pt x="8908" y="8028"/>
                    <a:pt x="6622" y="4765"/>
                    <a:pt x="4922" y="1188"/>
                  </a:cubicBezTo>
                  <a:cubicBezTo>
                    <a:pt x="4508" y="349"/>
                    <a:pt x="3824" y="1"/>
                    <a:pt x="31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8"/>
            <p:cNvSpPr/>
            <p:nvPr/>
          </p:nvSpPr>
          <p:spPr>
            <a:xfrm>
              <a:off x="5231425" y="4840250"/>
              <a:ext cx="316600" cy="277675"/>
            </a:xfrm>
            <a:custGeom>
              <a:avLst/>
              <a:gdLst/>
              <a:ahLst/>
              <a:cxnLst/>
              <a:rect l="l" t="t" r="r" b="b"/>
              <a:pathLst>
                <a:path w="12664" h="11107" extrusionOk="0">
                  <a:moveTo>
                    <a:pt x="10383" y="1"/>
                  </a:moveTo>
                  <a:cubicBezTo>
                    <a:pt x="8657" y="1"/>
                    <a:pt x="5688" y="1787"/>
                    <a:pt x="3420" y="4086"/>
                  </a:cubicBezTo>
                  <a:cubicBezTo>
                    <a:pt x="606" y="6939"/>
                    <a:pt x="0" y="9519"/>
                    <a:pt x="1231" y="10730"/>
                  </a:cubicBezTo>
                  <a:cubicBezTo>
                    <a:pt x="1493" y="10988"/>
                    <a:pt x="1870" y="11107"/>
                    <a:pt x="2329" y="11107"/>
                  </a:cubicBezTo>
                  <a:cubicBezTo>
                    <a:pt x="4030" y="11107"/>
                    <a:pt x="6852" y="9475"/>
                    <a:pt x="9068" y="7213"/>
                  </a:cubicBezTo>
                  <a:cubicBezTo>
                    <a:pt x="11862" y="4340"/>
                    <a:pt x="12663" y="1565"/>
                    <a:pt x="11413" y="353"/>
                  </a:cubicBezTo>
                  <a:cubicBezTo>
                    <a:pt x="11167" y="112"/>
                    <a:pt x="10814" y="1"/>
                    <a:pt x="103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8"/>
            <p:cNvSpPr/>
            <p:nvPr/>
          </p:nvSpPr>
          <p:spPr>
            <a:xfrm>
              <a:off x="5303225" y="4903350"/>
              <a:ext cx="172500" cy="151650"/>
            </a:xfrm>
            <a:custGeom>
              <a:avLst/>
              <a:gdLst/>
              <a:ahLst/>
              <a:cxnLst/>
              <a:rect l="l" t="t" r="r" b="b"/>
              <a:pathLst>
                <a:path w="6900" h="6066" extrusionOk="0">
                  <a:moveTo>
                    <a:pt x="5665" y="0"/>
                  </a:moveTo>
                  <a:cubicBezTo>
                    <a:pt x="4715" y="0"/>
                    <a:pt x="3092" y="976"/>
                    <a:pt x="1857" y="2226"/>
                  </a:cubicBezTo>
                  <a:cubicBezTo>
                    <a:pt x="333" y="3790"/>
                    <a:pt x="1" y="5197"/>
                    <a:pt x="665" y="5861"/>
                  </a:cubicBezTo>
                  <a:cubicBezTo>
                    <a:pt x="809" y="6001"/>
                    <a:pt x="1014" y="6066"/>
                    <a:pt x="1262" y="6066"/>
                  </a:cubicBezTo>
                  <a:cubicBezTo>
                    <a:pt x="2191" y="6066"/>
                    <a:pt x="3726" y="5160"/>
                    <a:pt x="4945" y="3927"/>
                  </a:cubicBezTo>
                  <a:cubicBezTo>
                    <a:pt x="6469" y="2363"/>
                    <a:pt x="6899" y="839"/>
                    <a:pt x="6235" y="194"/>
                  </a:cubicBezTo>
                  <a:cubicBezTo>
                    <a:pt x="6098" y="61"/>
                    <a:pt x="5902" y="0"/>
                    <a:pt x="56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8"/>
            <p:cNvSpPr/>
            <p:nvPr/>
          </p:nvSpPr>
          <p:spPr>
            <a:xfrm>
              <a:off x="4236225" y="4677275"/>
              <a:ext cx="286075" cy="335675"/>
            </a:xfrm>
            <a:custGeom>
              <a:avLst/>
              <a:gdLst/>
              <a:ahLst/>
              <a:cxnLst/>
              <a:rect l="l" t="t" r="r" b="b"/>
              <a:pathLst>
                <a:path w="11443" h="13427" extrusionOk="0">
                  <a:moveTo>
                    <a:pt x="8211" y="1"/>
                  </a:moveTo>
                  <a:cubicBezTo>
                    <a:pt x="7697" y="1"/>
                    <a:pt x="7168" y="218"/>
                    <a:pt x="6704" y="736"/>
                  </a:cubicBezTo>
                  <a:cubicBezTo>
                    <a:pt x="4222" y="3492"/>
                    <a:pt x="2131" y="6579"/>
                    <a:pt x="529" y="9941"/>
                  </a:cubicBezTo>
                  <a:cubicBezTo>
                    <a:pt x="1" y="11074"/>
                    <a:pt x="177" y="12403"/>
                    <a:pt x="1310" y="13126"/>
                  </a:cubicBezTo>
                  <a:cubicBezTo>
                    <a:pt x="1651" y="13327"/>
                    <a:pt x="2068" y="13426"/>
                    <a:pt x="2490" y="13426"/>
                  </a:cubicBezTo>
                  <a:cubicBezTo>
                    <a:pt x="3302" y="13426"/>
                    <a:pt x="4136" y="13057"/>
                    <a:pt x="4496" y="12325"/>
                  </a:cubicBezTo>
                  <a:cubicBezTo>
                    <a:pt x="5883" y="9315"/>
                    <a:pt x="7720" y="6521"/>
                    <a:pt x="9928" y="4039"/>
                  </a:cubicBezTo>
                  <a:cubicBezTo>
                    <a:pt x="11443" y="2359"/>
                    <a:pt x="9908" y="1"/>
                    <a:pt x="82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8"/>
            <p:cNvSpPr/>
            <p:nvPr/>
          </p:nvSpPr>
          <p:spPr>
            <a:xfrm>
              <a:off x="4106775" y="4872625"/>
              <a:ext cx="355675" cy="239425"/>
            </a:xfrm>
            <a:custGeom>
              <a:avLst/>
              <a:gdLst/>
              <a:ahLst/>
              <a:cxnLst/>
              <a:rect l="l" t="t" r="r" b="b"/>
              <a:pathLst>
                <a:path w="14227" h="9577" extrusionOk="0">
                  <a:moveTo>
                    <a:pt x="3123" y="1"/>
                  </a:moveTo>
                  <a:cubicBezTo>
                    <a:pt x="2080" y="1"/>
                    <a:pt x="1309" y="364"/>
                    <a:pt x="899" y="1032"/>
                  </a:cubicBezTo>
                  <a:cubicBezTo>
                    <a:pt x="0" y="2517"/>
                    <a:pt x="2658" y="5781"/>
                    <a:pt x="6097" y="7852"/>
                  </a:cubicBezTo>
                  <a:cubicBezTo>
                    <a:pt x="8026" y="9025"/>
                    <a:pt x="9777" y="9577"/>
                    <a:pt x="11105" y="9577"/>
                  </a:cubicBezTo>
                  <a:cubicBezTo>
                    <a:pt x="12144" y="9577"/>
                    <a:pt x="12925" y="9239"/>
                    <a:pt x="13328" y="8595"/>
                  </a:cubicBezTo>
                  <a:cubicBezTo>
                    <a:pt x="14227" y="7110"/>
                    <a:pt x="11296" y="3729"/>
                    <a:pt x="7876" y="1658"/>
                  </a:cubicBezTo>
                  <a:cubicBezTo>
                    <a:pt x="6004" y="519"/>
                    <a:pt x="4369" y="1"/>
                    <a:pt x="31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8"/>
            <p:cNvSpPr/>
            <p:nvPr/>
          </p:nvSpPr>
          <p:spPr>
            <a:xfrm>
              <a:off x="4196175" y="4933175"/>
              <a:ext cx="176400" cy="118950"/>
            </a:xfrm>
            <a:custGeom>
              <a:avLst/>
              <a:gdLst/>
              <a:ahLst/>
              <a:cxnLst/>
              <a:rect l="l" t="t" r="r" b="b"/>
              <a:pathLst>
                <a:path w="7056" h="4758" extrusionOk="0">
                  <a:moveTo>
                    <a:pt x="1565" y="0"/>
                  </a:moveTo>
                  <a:cubicBezTo>
                    <a:pt x="1043" y="0"/>
                    <a:pt x="656" y="185"/>
                    <a:pt x="450" y="525"/>
                  </a:cubicBezTo>
                  <a:cubicBezTo>
                    <a:pt x="0" y="1248"/>
                    <a:pt x="1329" y="2870"/>
                    <a:pt x="3030" y="3906"/>
                  </a:cubicBezTo>
                  <a:cubicBezTo>
                    <a:pt x="3989" y="4484"/>
                    <a:pt x="4845" y="4758"/>
                    <a:pt x="5496" y="4758"/>
                  </a:cubicBezTo>
                  <a:cubicBezTo>
                    <a:pt x="6012" y="4758"/>
                    <a:pt x="6398" y="4586"/>
                    <a:pt x="6606" y="4258"/>
                  </a:cubicBezTo>
                  <a:cubicBezTo>
                    <a:pt x="7055" y="3535"/>
                    <a:pt x="5609" y="1874"/>
                    <a:pt x="3909" y="818"/>
                  </a:cubicBezTo>
                  <a:cubicBezTo>
                    <a:pt x="2988" y="258"/>
                    <a:pt x="2182" y="0"/>
                    <a:pt x="15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8"/>
            <p:cNvSpPr/>
            <p:nvPr/>
          </p:nvSpPr>
          <p:spPr>
            <a:xfrm>
              <a:off x="5236300" y="3526625"/>
              <a:ext cx="241375" cy="243800"/>
            </a:xfrm>
            <a:custGeom>
              <a:avLst/>
              <a:gdLst/>
              <a:ahLst/>
              <a:cxnLst/>
              <a:rect l="l" t="t" r="r" b="b"/>
              <a:pathLst>
                <a:path w="9655" h="9752" extrusionOk="0">
                  <a:moveTo>
                    <a:pt x="6983" y="1"/>
                  </a:moveTo>
                  <a:cubicBezTo>
                    <a:pt x="6407" y="1"/>
                    <a:pt x="5840" y="200"/>
                    <a:pt x="5453" y="643"/>
                  </a:cubicBezTo>
                  <a:lnTo>
                    <a:pt x="978" y="5802"/>
                  </a:lnTo>
                  <a:cubicBezTo>
                    <a:pt x="176" y="6740"/>
                    <a:pt x="0" y="8108"/>
                    <a:pt x="939" y="9046"/>
                  </a:cubicBezTo>
                  <a:cubicBezTo>
                    <a:pt x="1371" y="9499"/>
                    <a:pt x="2026" y="9751"/>
                    <a:pt x="2669" y="9751"/>
                  </a:cubicBezTo>
                  <a:cubicBezTo>
                    <a:pt x="3246" y="9751"/>
                    <a:pt x="3814" y="9548"/>
                    <a:pt x="4202" y="9105"/>
                  </a:cubicBezTo>
                  <a:cubicBezTo>
                    <a:pt x="5687" y="7385"/>
                    <a:pt x="7172" y="5665"/>
                    <a:pt x="8677" y="3945"/>
                  </a:cubicBezTo>
                  <a:cubicBezTo>
                    <a:pt x="9478" y="3007"/>
                    <a:pt x="9654" y="1639"/>
                    <a:pt x="8716" y="682"/>
                  </a:cubicBezTo>
                  <a:cubicBezTo>
                    <a:pt x="8283" y="249"/>
                    <a:pt x="7627" y="1"/>
                    <a:pt x="69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8"/>
            <p:cNvSpPr/>
            <p:nvPr/>
          </p:nvSpPr>
          <p:spPr>
            <a:xfrm>
              <a:off x="5287100" y="3423475"/>
              <a:ext cx="284375" cy="219475"/>
            </a:xfrm>
            <a:custGeom>
              <a:avLst/>
              <a:gdLst/>
              <a:ahLst/>
              <a:cxnLst/>
              <a:rect l="l" t="t" r="r" b="b"/>
              <a:pathLst>
                <a:path w="11375" h="8779" extrusionOk="0">
                  <a:moveTo>
                    <a:pt x="2404" y="1"/>
                  </a:moveTo>
                  <a:cubicBezTo>
                    <a:pt x="1737" y="1"/>
                    <a:pt x="1209" y="211"/>
                    <a:pt x="880" y="626"/>
                  </a:cubicBezTo>
                  <a:cubicBezTo>
                    <a:pt x="1" y="1779"/>
                    <a:pt x="2092" y="4867"/>
                    <a:pt x="4750" y="6918"/>
                  </a:cubicBezTo>
                  <a:cubicBezTo>
                    <a:pt x="6371" y="8191"/>
                    <a:pt x="7830" y="8778"/>
                    <a:pt x="8922" y="8778"/>
                  </a:cubicBezTo>
                  <a:cubicBezTo>
                    <a:pt x="9607" y="8778"/>
                    <a:pt x="10148" y="8547"/>
                    <a:pt x="10495" y="8111"/>
                  </a:cubicBezTo>
                  <a:cubicBezTo>
                    <a:pt x="11374" y="6977"/>
                    <a:pt x="9459" y="4007"/>
                    <a:pt x="6821" y="1935"/>
                  </a:cubicBezTo>
                  <a:cubicBezTo>
                    <a:pt x="5135" y="634"/>
                    <a:pt x="3560" y="1"/>
                    <a:pt x="24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8"/>
            <p:cNvSpPr/>
            <p:nvPr/>
          </p:nvSpPr>
          <p:spPr>
            <a:xfrm>
              <a:off x="5344750" y="3467975"/>
              <a:ext cx="169075" cy="130250"/>
            </a:xfrm>
            <a:custGeom>
              <a:avLst/>
              <a:gdLst/>
              <a:ahLst/>
              <a:cxnLst/>
              <a:rect l="l" t="t" r="r" b="b"/>
              <a:pathLst>
                <a:path w="6763" h="5210" extrusionOk="0">
                  <a:moveTo>
                    <a:pt x="1436" y="1"/>
                  </a:moveTo>
                  <a:cubicBezTo>
                    <a:pt x="1037" y="1"/>
                    <a:pt x="722" y="126"/>
                    <a:pt x="528" y="370"/>
                  </a:cubicBezTo>
                  <a:cubicBezTo>
                    <a:pt x="1" y="1054"/>
                    <a:pt x="1252" y="2891"/>
                    <a:pt x="2815" y="4103"/>
                  </a:cubicBezTo>
                  <a:cubicBezTo>
                    <a:pt x="3787" y="4858"/>
                    <a:pt x="4655" y="5209"/>
                    <a:pt x="5303" y="5209"/>
                  </a:cubicBezTo>
                  <a:cubicBezTo>
                    <a:pt x="5711" y="5209"/>
                    <a:pt x="6031" y="5070"/>
                    <a:pt x="6235" y="4806"/>
                  </a:cubicBezTo>
                  <a:cubicBezTo>
                    <a:pt x="6762" y="4122"/>
                    <a:pt x="5629" y="2383"/>
                    <a:pt x="4046" y="1152"/>
                  </a:cubicBezTo>
                  <a:cubicBezTo>
                    <a:pt x="3057" y="373"/>
                    <a:pt x="2122" y="1"/>
                    <a:pt x="14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8"/>
            <p:cNvSpPr/>
            <p:nvPr/>
          </p:nvSpPr>
          <p:spPr>
            <a:xfrm>
              <a:off x="5374550" y="4328850"/>
              <a:ext cx="297075" cy="216775"/>
            </a:xfrm>
            <a:custGeom>
              <a:avLst/>
              <a:gdLst/>
              <a:ahLst/>
              <a:cxnLst/>
              <a:rect l="l" t="t" r="r" b="b"/>
              <a:pathLst>
                <a:path w="11883" h="8671" extrusionOk="0">
                  <a:moveTo>
                    <a:pt x="2522" y="1"/>
                  </a:moveTo>
                  <a:cubicBezTo>
                    <a:pt x="1993" y="1"/>
                    <a:pt x="1470" y="188"/>
                    <a:pt x="1017" y="622"/>
                  </a:cubicBezTo>
                  <a:cubicBezTo>
                    <a:pt x="216" y="1424"/>
                    <a:pt x="1" y="3104"/>
                    <a:pt x="978" y="3886"/>
                  </a:cubicBezTo>
                  <a:cubicBezTo>
                    <a:pt x="3167" y="5684"/>
                    <a:pt x="5570" y="7189"/>
                    <a:pt x="8130" y="8381"/>
                  </a:cubicBezTo>
                  <a:cubicBezTo>
                    <a:pt x="8536" y="8570"/>
                    <a:pt x="8967" y="8671"/>
                    <a:pt x="9386" y="8671"/>
                  </a:cubicBezTo>
                  <a:cubicBezTo>
                    <a:pt x="10136" y="8671"/>
                    <a:pt x="10845" y="8346"/>
                    <a:pt x="11296" y="7618"/>
                  </a:cubicBezTo>
                  <a:cubicBezTo>
                    <a:pt x="11882" y="6641"/>
                    <a:pt x="11648" y="4961"/>
                    <a:pt x="10515" y="4433"/>
                  </a:cubicBezTo>
                  <a:cubicBezTo>
                    <a:pt x="8287" y="3436"/>
                    <a:pt x="6196" y="2186"/>
                    <a:pt x="4281" y="661"/>
                  </a:cubicBezTo>
                  <a:cubicBezTo>
                    <a:pt x="3756" y="252"/>
                    <a:pt x="3136" y="1"/>
                    <a:pt x="25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8"/>
            <p:cNvSpPr/>
            <p:nvPr/>
          </p:nvSpPr>
          <p:spPr>
            <a:xfrm>
              <a:off x="5547500" y="4365750"/>
              <a:ext cx="202775" cy="280900"/>
            </a:xfrm>
            <a:custGeom>
              <a:avLst/>
              <a:gdLst/>
              <a:ahLst/>
              <a:cxnLst/>
              <a:rect l="l" t="t" r="r" b="b"/>
              <a:pathLst>
                <a:path w="8111" h="11236" extrusionOk="0">
                  <a:moveTo>
                    <a:pt x="6225" y="0"/>
                  </a:moveTo>
                  <a:cubicBezTo>
                    <a:pt x="4851" y="0"/>
                    <a:pt x="2665" y="2521"/>
                    <a:pt x="1408" y="5283"/>
                  </a:cubicBezTo>
                  <a:cubicBezTo>
                    <a:pt x="1" y="8351"/>
                    <a:pt x="255" y="10539"/>
                    <a:pt x="1584" y="11145"/>
                  </a:cubicBezTo>
                  <a:cubicBezTo>
                    <a:pt x="1715" y="11206"/>
                    <a:pt x="1858" y="11235"/>
                    <a:pt x="2010" y="11235"/>
                  </a:cubicBezTo>
                  <a:cubicBezTo>
                    <a:pt x="3373" y="11235"/>
                    <a:pt x="5475" y="8902"/>
                    <a:pt x="6723" y="6142"/>
                  </a:cubicBezTo>
                  <a:cubicBezTo>
                    <a:pt x="8111" y="3094"/>
                    <a:pt x="7954" y="671"/>
                    <a:pt x="6626" y="84"/>
                  </a:cubicBezTo>
                  <a:cubicBezTo>
                    <a:pt x="6502" y="27"/>
                    <a:pt x="6368" y="0"/>
                    <a:pt x="62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8"/>
            <p:cNvSpPr/>
            <p:nvPr/>
          </p:nvSpPr>
          <p:spPr>
            <a:xfrm>
              <a:off x="5586600" y="4419325"/>
              <a:ext cx="125075" cy="173200"/>
            </a:xfrm>
            <a:custGeom>
              <a:avLst/>
              <a:gdLst/>
              <a:ahLst/>
              <a:cxnLst/>
              <a:rect l="l" t="t" r="r" b="b"/>
              <a:pathLst>
                <a:path w="5003" h="6928" extrusionOk="0">
                  <a:moveTo>
                    <a:pt x="3841" y="1"/>
                  </a:moveTo>
                  <a:cubicBezTo>
                    <a:pt x="3000" y="1"/>
                    <a:pt x="1659" y="1558"/>
                    <a:pt x="880" y="3276"/>
                  </a:cubicBezTo>
                  <a:cubicBezTo>
                    <a:pt x="0" y="5152"/>
                    <a:pt x="176" y="6520"/>
                    <a:pt x="977" y="6872"/>
                  </a:cubicBezTo>
                  <a:cubicBezTo>
                    <a:pt x="1059" y="6909"/>
                    <a:pt x="1149" y="6927"/>
                    <a:pt x="1243" y="6927"/>
                  </a:cubicBezTo>
                  <a:cubicBezTo>
                    <a:pt x="2093" y="6927"/>
                    <a:pt x="3389" y="5492"/>
                    <a:pt x="4163" y="3804"/>
                  </a:cubicBezTo>
                  <a:cubicBezTo>
                    <a:pt x="5003" y="1908"/>
                    <a:pt x="4905" y="423"/>
                    <a:pt x="4084" y="52"/>
                  </a:cubicBezTo>
                  <a:cubicBezTo>
                    <a:pt x="4009" y="17"/>
                    <a:pt x="3928" y="1"/>
                    <a:pt x="38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8"/>
            <p:cNvSpPr/>
            <p:nvPr/>
          </p:nvSpPr>
          <p:spPr>
            <a:xfrm>
              <a:off x="4053525" y="4315375"/>
              <a:ext cx="272150" cy="131350"/>
            </a:xfrm>
            <a:custGeom>
              <a:avLst/>
              <a:gdLst/>
              <a:ahLst/>
              <a:cxnLst/>
              <a:rect l="l" t="t" r="r" b="b"/>
              <a:pathLst>
                <a:path w="10886" h="5254" extrusionOk="0">
                  <a:moveTo>
                    <a:pt x="8250" y="1"/>
                  </a:moveTo>
                  <a:cubicBezTo>
                    <a:pt x="8107" y="1"/>
                    <a:pt x="7962" y="10"/>
                    <a:pt x="7817" y="28"/>
                  </a:cubicBezTo>
                  <a:lnTo>
                    <a:pt x="1954" y="751"/>
                  </a:lnTo>
                  <a:cubicBezTo>
                    <a:pt x="723" y="907"/>
                    <a:pt x="0" y="2432"/>
                    <a:pt x="274" y="3546"/>
                  </a:cubicBezTo>
                  <a:cubicBezTo>
                    <a:pt x="567" y="4720"/>
                    <a:pt x="1548" y="5254"/>
                    <a:pt x="2636" y="5254"/>
                  </a:cubicBezTo>
                  <a:cubicBezTo>
                    <a:pt x="2779" y="5254"/>
                    <a:pt x="2923" y="5244"/>
                    <a:pt x="3068" y="5226"/>
                  </a:cubicBezTo>
                  <a:lnTo>
                    <a:pt x="8931" y="4503"/>
                  </a:lnTo>
                  <a:cubicBezTo>
                    <a:pt x="10162" y="4366"/>
                    <a:pt x="10885" y="2822"/>
                    <a:pt x="10612" y="1709"/>
                  </a:cubicBezTo>
                  <a:cubicBezTo>
                    <a:pt x="10318" y="534"/>
                    <a:pt x="9337" y="1"/>
                    <a:pt x="82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8"/>
            <p:cNvSpPr/>
            <p:nvPr/>
          </p:nvSpPr>
          <p:spPr>
            <a:xfrm>
              <a:off x="3957275" y="4248750"/>
              <a:ext cx="155375" cy="298900"/>
            </a:xfrm>
            <a:custGeom>
              <a:avLst/>
              <a:gdLst/>
              <a:ahLst/>
              <a:cxnLst/>
              <a:rect l="l" t="t" r="r" b="b"/>
              <a:pathLst>
                <a:path w="6215" h="11956" extrusionOk="0">
                  <a:moveTo>
                    <a:pt x="2096" y="1"/>
                  </a:moveTo>
                  <a:cubicBezTo>
                    <a:pt x="1990" y="1"/>
                    <a:pt x="1884" y="12"/>
                    <a:pt x="1779" y="35"/>
                  </a:cubicBezTo>
                  <a:cubicBezTo>
                    <a:pt x="372" y="348"/>
                    <a:pt x="0" y="4061"/>
                    <a:pt x="723" y="7344"/>
                  </a:cubicBezTo>
                  <a:cubicBezTo>
                    <a:pt x="1405" y="10358"/>
                    <a:pt x="2746" y="11955"/>
                    <a:pt x="4049" y="11955"/>
                  </a:cubicBezTo>
                  <a:cubicBezTo>
                    <a:pt x="4166" y="11955"/>
                    <a:pt x="4282" y="11942"/>
                    <a:pt x="4397" y="11917"/>
                  </a:cubicBezTo>
                  <a:cubicBezTo>
                    <a:pt x="5804" y="11624"/>
                    <a:pt x="6215" y="8106"/>
                    <a:pt x="5511" y="4843"/>
                  </a:cubicBezTo>
                  <a:cubicBezTo>
                    <a:pt x="4841" y="1801"/>
                    <a:pt x="3434" y="1"/>
                    <a:pt x="20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8"/>
            <p:cNvSpPr/>
            <p:nvPr/>
          </p:nvSpPr>
          <p:spPr>
            <a:xfrm>
              <a:off x="3994900" y="4321025"/>
              <a:ext cx="80150" cy="154800"/>
            </a:xfrm>
            <a:custGeom>
              <a:avLst/>
              <a:gdLst/>
              <a:ahLst/>
              <a:cxnLst/>
              <a:rect l="l" t="t" r="r" b="b"/>
              <a:pathLst>
                <a:path w="3206" h="6192" extrusionOk="0">
                  <a:moveTo>
                    <a:pt x="1077" y="0"/>
                  </a:moveTo>
                  <a:cubicBezTo>
                    <a:pt x="1024" y="0"/>
                    <a:pt x="971" y="6"/>
                    <a:pt x="919" y="17"/>
                  </a:cubicBezTo>
                  <a:cubicBezTo>
                    <a:pt x="176" y="173"/>
                    <a:pt x="0" y="2088"/>
                    <a:pt x="371" y="3789"/>
                  </a:cubicBezTo>
                  <a:cubicBezTo>
                    <a:pt x="713" y="5355"/>
                    <a:pt x="1404" y="6191"/>
                    <a:pt x="2091" y="6191"/>
                  </a:cubicBezTo>
                  <a:cubicBezTo>
                    <a:pt x="2150" y="6191"/>
                    <a:pt x="2208" y="6185"/>
                    <a:pt x="2267" y="6173"/>
                  </a:cubicBezTo>
                  <a:cubicBezTo>
                    <a:pt x="2990" y="6016"/>
                    <a:pt x="3205" y="4199"/>
                    <a:pt x="2834" y="2499"/>
                  </a:cubicBezTo>
                  <a:cubicBezTo>
                    <a:pt x="2489" y="921"/>
                    <a:pt x="1758" y="0"/>
                    <a:pt x="10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8"/>
            <p:cNvSpPr/>
            <p:nvPr/>
          </p:nvSpPr>
          <p:spPr>
            <a:xfrm>
              <a:off x="4787325" y="4820750"/>
              <a:ext cx="138275" cy="265275"/>
            </a:xfrm>
            <a:custGeom>
              <a:avLst/>
              <a:gdLst/>
              <a:ahLst/>
              <a:cxnLst/>
              <a:rect l="l" t="t" r="r" b="b"/>
              <a:pathLst>
                <a:path w="5531" h="10611" extrusionOk="0">
                  <a:moveTo>
                    <a:pt x="2326" y="1"/>
                  </a:moveTo>
                  <a:cubicBezTo>
                    <a:pt x="2158" y="1"/>
                    <a:pt x="1993" y="20"/>
                    <a:pt x="1837" y="59"/>
                  </a:cubicBezTo>
                  <a:cubicBezTo>
                    <a:pt x="489" y="391"/>
                    <a:pt x="0" y="1602"/>
                    <a:pt x="137" y="2853"/>
                  </a:cubicBezTo>
                  <a:lnTo>
                    <a:pt x="880" y="8872"/>
                  </a:lnTo>
                  <a:cubicBezTo>
                    <a:pt x="1014" y="9928"/>
                    <a:pt x="2154" y="10610"/>
                    <a:pt x="3179" y="10610"/>
                  </a:cubicBezTo>
                  <a:cubicBezTo>
                    <a:pt x="3349" y="10610"/>
                    <a:pt x="3516" y="10592"/>
                    <a:pt x="3674" y="10553"/>
                  </a:cubicBezTo>
                  <a:cubicBezTo>
                    <a:pt x="5003" y="10220"/>
                    <a:pt x="5531" y="8989"/>
                    <a:pt x="5355" y="7758"/>
                  </a:cubicBezTo>
                  <a:lnTo>
                    <a:pt x="4632" y="1739"/>
                  </a:lnTo>
                  <a:cubicBezTo>
                    <a:pt x="4498" y="683"/>
                    <a:pt x="3343" y="1"/>
                    <a:pt x="23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8"/>
            <p:cNvSpPr/>
            <p:nvPr/>
          </p:nvSpPr>
          <p:spPr>
            <a:xfrm>
              <a:off x="4720875" y="4984975"/>
              <a:ext cx="312700" cy="143775"/>
            </a:xfrm>
            <a:custGeom>
              <a:avLst/>
              <a:gdLst/>
              <a:ahLst/>
              <a:cxnLst/>
              <a:rect l="l" t="t" r="r" b="b"/>
              <a:pathLst>
                <a:path w="12508" h="5751" extrusionOk="0">
                  <a:moveTo>
                    <a:pt x="8792" y="0"/>
                  </a:moveTo>
                  <a:cubicBezTo>
                    <a:pt x="7549" y="0"/>
                    <a:pt x="6115" y="200"/>
                    <a:pt x="4769" y="583"/>
                  </a:cubicBezTo>
                  <a:cubicBezTo>
                    <a:pt x="1525" y="1482"/>
                    <a:pt x="1" y="3104"/>
                    <a:pt x="411" y="4511"/>
                  </a:cubicBezTo>
                  <a:cubicBezTo>
                    <a:pt x="645" y="5341"/>
                    <a:pt x="1988" y="5751"/>
                    <a:pt x="3724" y="5751"/>
                  </a:cubicBezTo>
                  <a:cubicBezTo>
                    <a:pt x="4892" y="5751"/>
                    <a:pt x="6239" y="5565"/>
                    <a:pt x="7544" y="5195"/>
                  </a:cubicBezTo>
                  <a:cubicBezTo>
                    <a:pt x="10788" y="4277"/>
                    <a:pt x="12508" y="2596"/>
                    <a:pt x="12117" y="1209"/>
                  </a:cubicBezTo>
                  <a:cubicBezTo>
                    <a:pt x="11889" y="389"/>
                    <a:pt x="10527" y="0"/>
                    <a:pt x="87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8"/>
            <p:cNvSpPr/>
            <p:nvPr/>
          </p:nvSpPr>
          <p:spPr>
            <a:xfrm>
              <a:off x="4796600" y="5019550"/>
              <a:ext cx="161250" cy="74150"/>
            </a:xfrm>
            <a:custGeom>
              <a:avLst/>
              <a:gdLst/>
              <a:ahLst/>
              <a:cxnLst/>
              <a:rect l="l" t="t" r="r" b="b"/>
              <a:pathLst>
                <a:path w="6450" h="2966" extrusionOk="0">
                  <a:moveTo>
                    <a:pt x="4521" y="1"/>
                  </a:moveTo>
                  <a:cubicBezTo>
                    <a:pt x="3883" y="1"/>
                    <a:pt x="3150" y="101"/>
                    <a:pt x="2463" y="295"/>
                  </a:cubicBezTo>
                  <a:cubicBezTo>
                    <a:pt x="782" y="764"/>
                    <a:pt x="1" y="1604"/>
                    <a:pt x="196" y="2327"/>
                  </a:cubicBezTo>
                  <a:cubicBezTo>
                    <a:pt x="324" y="2757"/>
                    <a:pt x="1018" y="2966"/>
                    <a:pt x="1910" y="2966"/>
                  </a:cubicBezTo>
                  <a:cubicBezTo>
                    <a:pt x="2517" y="2966"/>
                    <a:pt x="3216" y="2869"/>
                    <a:pt x="3890" y="2679"/>
                  </a:cubicBezTo>
                  <a:cubicBezTo>
                    <a:pt x="5570" y="2210"/>
                    <a:pt x="6450" y="1350"/>
                    <a:pt x="6254" y="627"/>
                  </a:cubicBezTo>
                  <a:cubicBezTo>
                    <a:pt x="6139" y="203"/>
                    <a:pt x="5426" y="1"/>
                    <a:pt x="45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8"/>
            <p:cNvSpPr/>
            <p:nvPr/>
          </p:nvSpPr>
          <p:spPr>
            <a:xfrm>
              <a:off x="4368625" y="3464450"/>
              <a:ext cx="203725" cy="250050"/>
            </a:xfrm>
            <a:custGeom>
              <a:avLst/>
              <a:gdLst/>
              <a:ahLst/>
              <a:cxnLst/>
              <a:rect l="l" t="t" r="r" b="b"/>
              <a:pathLst>
                <a:path w="8149" h="10002" extrusionOk="0">
                  <a:moveTo>
                    <a:pt x="2675" y="0"/>
                  </a:moveTo>
                  <a:cubicBezTo>
                    <a:pt x="2043" y="0"/>
                    <a:pt x="1400" y="236"/>
                    <a:pt x="978" y="648"/>
                  </a:cubicBezTo>
                  <a:cubicBezTo>
                    <a:pt x="1" y="1586"/>
                    <a:pt x="138" y="2934"/>
                    <a:pt x="919" y="3911"/>
                  </a:cubicBezTo>
                  <a:cubicBezTo>
                    <a:pt x="1955" y="5221"/>
                    <a:pt x="2737" y="6726"/>
                    <a:pt x="3186" y="8348"/>
                  </a:cubicBezTo>
                  <a:cubicBezTo>
                    <a:pt x="3520" y="9499"/>
                    <a:pt x="4456" y="10002"/>
                    <a:pt x="5396" y="10002"/>
                  </a:cubicBezTo>
                  <a:cubicBezTo>
                    <a:pt x="6769" y="10002"/>
                    <a:pt x="8149" y="8928"/>
                    <a:pt x="7661" y="7234"/>
                  </a:cubicBezTo>
                  <a:cubicBezTo>
                    <a:pt x="6958" y="4850"/>
                    <a:pt x="5785" y="2622"/>
                    <a:pt x="4241" y="687"/>
                  </a:cubicBezTo>
                  <a:cubicBezTo>
                    <a:pt x="3861" y="212"/>
                    <a:pt x="3273" y="0"/>
                    <a:pt x="26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8"/>
            <p:cNvSpPr/>
            <p:nvPr/>
          </p:nvSpPr>
          <p:spPr>
            <a:xfrm>
              <a:off x="4270425" y="3387675"/>
              <a:ext cx="278500" cy="217250"/>
            </a:xfrm>
            <a:custGeom>
              <a:avLst/>
              <a:gdLst/>
              <a:ahLst/>
              <a:cxnLst/>
              <a:rect l="l" t="t" r="r" b="b"/>
              <a:pathLst>
                <a:path w="11140" h="8690" extrusionOk="0">
                  <a:moveTo>
                    <a:pt x="9161" y="1"/>
                  </a:moveTo>
                  <a:cubicBezTo>
                    <a:pt x="7686" y="1"/>
                    <a:pt x="5219" y="1227"/>
                    <a:pt x="3264" y="2898"/>
                  </a:cubicBezTo>
                  <a:cubicBezTo>
                    <a:pt x="704" y="5067"/>
                    <a:pt x="1" y="7178"/>
                    <a:pt x="939" y="8292"/>
                  </a:cubicBezTo>
                  <a:cubicBezTo>
                    <a:pt x="1177" y="8564"/>
                    <a:pt x="1560" y="8689"/>
                    <a:pt x="2040" y="8689"/>
                  </a:cubicBezTo>
                  <a:cubicBezTo>
                    <a:pt x="3486" y="8689"/>
                    <a:pt x="5812" y="7556"/>
                    <a:pt x="7720" y="5927"/>
                  </a:cubicBezTo>
                  <a:cubicBezTo>
                    <a:pt x="10280" y="3739"/>
                    <a:pt x="11140" y="1472"/>
                    <a:pt x="10202" y="377"/>
                  </a:cubicBezTo>
                  <a:cubicBezTo>
                    <a:pt x="9980" y="118"/>
                    <a:pt x="9618" y="1"/>
                    <a:pt x="91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8"/>
            <p:cNvSpPr/>
            <p:nvPr/>
          </p:nvSpPr>
          <p:spPr>
            <a:xfrm>
              <a:off x="4335400" y="3437975"/>
              <a:ext cx="149050" cy="116350"/>
            </a:xfrm>
            <a:custGeom>
              <a:avLst/>
              <a:gdLst/>
              <a:ahLst/>
              <a:cxnLst/>
              <a:rect l="l" t="t" r="r" b="b"/>
              <a:pathLst>
                <a:path w="5962" h="4654" extrusionOk="0">
                  <a:moveTo>
                    <a:pt x="4892" y="0"/>
                  </a:moveTo>
                  <a:cubicBezTo>
                    <a:pt x="4101" y="0"/>
                    <a:pt x="2784" y="656"/>
                    <a:pt x="1740" y="1551"/>
                  </a:cubicBezTo>
                  <a:cubicBezTo>
                    <a:pt x="372" y="2723"/>
                    <a:pt x="1" y="3857"/>
                    <a:pt x="509" y="4443"/>
                  </a:cubicBezTo>
                  <a:cubicBezTo>
                    <a:pt x="630" y="4588"/>
                    <a:pt x="828" y="4654"/>
                    <a:pt x="1079" y="4654"/>
                  </a:cubicBezTo>
                  <a:cubicBezTo>
                    <a:pt x="1843" y="4654"/>
                    <a:pt x="3095" y="4041"/>
                    <a:pt x="4124" y="3173"/>
                  </a:cubicBezTo>
                  <a:cubicBezTo>
                    <a:pt x="5492" y="2000"/>
                    <a:pt x="5961" y="788"/>
                    <a:pt x="5453" y="202"/>
                  </a:cubicBezTo>
                  <a:cubicBezTo>
                    <a:pt x="5333" y="63"/>
                    <a:pt x="5138" y="0"/>
                    <a:pt x="48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3" name="Google Shape;623;p38"/>
          <p:cNvSpPr txBox="1">
            <a:spLocks noGrp="1"/>
          </p:cNvSpPr>
          <p:nvPr>
            <p:ph type="title" idx="6"/>
          </p:nvPr>
        </p:nvSpPr>
        <p:spPr>
          <a:xfrm>
            <a:off x="437013" y="29069"/>
            <a:ext cx="82035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Predicting actual Future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93" name="Google Shape;311;p31">
            <a:extLst>
              <a:ext uri="{FF2B5EF4-FFF2-40B4-BE49-F238E27FC236}">
                <a16:creationId xmlns:a16="http://schemas.microsoft.com/office/drawing/2014/main" id="{803CAE32-DEA0-4AE5-9A07-F0F0BCE84027}"/>
              </a:ext>
            </a:extLst>
          </p:cNvPr>
          <p:cNvSpPr/>
          <p:nvPr/>
        </p:nvSpPr>
        <p:spPr>
          <a:xfrm>
            <a:off x="221930" y="786702"/>
            <a:ext cx="2500255" cy="3344451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EFC024-ED1A-479A-ACDD-8E422C6AC981}"/>
              </a:ext>
            </a:extLst>
          </p:cNvPr>
          <p:cNvSpPr txBox="1"/>
          <p:nvPr/>
        </p:nvSpPr>
        <p:spPr>
          <a:xfrm>
            <a:off x="336749" y="1367135"/>
            <a:ext cx="221704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12E73"/>
                </a:solidFill>
              </a:rPr>
              <a:t>Giving the whole Y as Train 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12E73"/>
                </a:solidFill>
              </a:rPr>
              <a:t> Predicting using future data from my </a:t>
            </a:r>
            <a:r>
              <a:rPr lang="en-US" dirty="0" err="1">
                <a:solidFill>
                  <a:srgbClr val="212E73"/>
                </a:solidFill>
              </a:rPr>
              <a:t>Xs</a:t>
            </a:r>
            <a:r>
              <a:rPr lang="en-US" dirty="0">
                <a:solidFill>
                  <a:srgbClr val="212E73"/>
                </a:solidFill>
              </a:rPr>
              <a:t>:</a:t>
            </a:r>
          </a:p>
          <a:p>
            <a:pPr marL="342900" lvl="1" indent="-342900">
              <a:buFont typeface="+mj-lt"/>
              <a:buAutoNum type="arabicPeriod"/>
            </a:pPr>
            <a:r>
              <a:rPr lang="en-US" dirty="0">
                <a:solidFill>
                  <a:srgbClr val="212E73"/>
                </a:solidFill>
              </a:rPr>
              <a:t>Weather forecast</a:t>
            </a:r>
          </a:p>
          <a:p>
            <a:pPr marL="342900" lvl="1" indent="-342900">
              <a:buFont typeface="+mj-lt"/>
              <a:buAutoNum type="arabicPeriod"/>
            </a:pPr>
            <a:r>
              <a:rPr lang="en-US" dirty="0">
                <a:solidFill>
                  <a:srgbClr val="212E73"/>
                </a:solidFill>
              </a:rPr>
              <a:t>Vaccination rate at least constant</a:t>
            </a:r>
          </a:p>
          <a:p>
            <a:pPr marL="342900" lvl="1" indent="-342900">
              <a:buFont typeface="+mj-lt"/>
              <a:buAutoNum type="arabicPeriod"/>
            </a:pPr>
            <a:r>
              <a:rPr lang="en-US" dirty="0">
                <a:solidFill>
                  <a:srgbClr val="212E73"/>
                </a:solidFill>
              </a:rPr>
              <a:t>Inferred stringency in adopted measures</a:t>
            </a:r>
          </a:p>
          <a:p>
            <a:endParaRPr lang="en-US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2B28338-4D80-4EDE-819A-ADC8BD94D06F}"/>
              </a:ext>
            </a:extLst>
          </p:cNvPr>
          <p:cNvGrpSpPr/>
          <p:nvPr/>
        </p:nvGrpSpPr>
        <p:grpSpPr>
          <a:xfrm>
            <a:off x="3049440" y="739042"/>
            <a:ext cx="5912228" cy="3902725"/>
            <a:chOff x="2867039" y="283229"/>
            <a:chExt cx="5912228" cy="3902725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84DEF72-D812-45C0-BEE6-5DE1B5ECDA1E}"/>
                </a:ext>
              </a:extLst>
            </p:cNvPr>
            <p:cNvSpPr/>
            <p:nvPr/>
          </p:nvSpPr>
          <p:spPr>
            <a:xfrm>
              <a:off x="8518276" y="283229"/>
              <a:ext cx="160944" cy="38997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66D45E5-3410-40E1-9B19-DF7D85ACA49C}"/>
                </a:ext>
              </a:extLst>
            </p:cNvPr>
            <p:cNvCxnSpPr>
              <a:cxnSpLocks/>
            </p:cNvCxnSpPr>
            <p:nvPr/>
          </p:nvCxnSpPr>
          <p:spPr>
            <a:xfrm>
              <a:off x="8779267" y="351968"/>
              <a:ext cx="0" cy="3399747"/>
            </a:xfrm>
            <a:prstGeom prst="line">
              <a:avLst/>
            </a:prstGeom>
            <a:ln w="127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2DC2103-DFF0-46E8-A5B4-306696C2C05E}"/>
                </a:ext>
              </a:extLst>
            </p:cNvPr>
            <p:cNvSpPr/>
            <p:nvPr/>
          </p:nvSpPr>
          <p:spPr>
            <a:xfrm>
              <a:off x="7256417" y="4045614"/>
              <a:ext cx="215537" cy="85539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41DC63A5-88D1-4A55-B33E-164250FBDE07}"/>
                </a:ext>
              </a:extLst>
            </p:cNvPr>
            <p:cNvSpPr txBox="1"/>
            <p:nvPr/>
          </p:nvSpPr>
          <p:spPr>
            <a:xfrm rot="16200000">
              <a:off x="1071059" y="2082197"/>
              <a:ext cx="3899737" cy="307777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New Cases Covid -19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CE76B2B-3D15-462C-93EF-E75517AC8640}"/>
                </a:ext>
              </a:extLst>
            </p:cNvPr>
            <p:cNvSpPr txBox="1"/>
            <p:nvPr/>
          </p:nvSpPr>
          <p:spPr>
            <a:xfrm>
              <a:off x="5709143" y="3904584"/>
              <a:ext cx="61395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Date</a:t>
              </a: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55ABDA8-59E1-48CD-9A07-6BFFA988381A}"/>
                </a:ext>
              </a:extLst>
            </p:cNvPr>
            <p:cNvCxnSpPr>
              <a:cxnSpLocks/>
            </p:cNvCxnSpPr>
            <p:nvPr/>
          </p:nvCxnSpPr>
          <p:spPr>
            <a:xfrm>
              <a:off x="8504680" y="345437"/>
              <a:ext cx="5710" cy="3406278"/>
            </a:xfrm>
            <a:prstGeom prst="line">
              <a:avLst/>
            </a:prstGeom>
            <a:ln w="12700">
              <a:solidFill>
                <a:srgbClr val="8A8A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6" name="Google Shape;1386;p52"/>
          <p:cNvSpPr txBox="1">
            <a:spLocks noGrp="1"/>
          </p:cNvSpPr>
          <p:nvPr>
            <p:ph type="title"/>
          </p:nvPr>
        </p:nvSpPr>
        <p:spPr>
          <a:xfrm>
            <a:off x="470250" y="3379"/>
            <a:ext cx="82035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CONCLUSIONS</a:t>
            </a:r>
            <a:endParaRPr dirty="0"/>
          </a:p>
        </p:txBody>
      </p:sp>
      <p:sp>
        <p:nvSpPr>
          <p:cNvPr id="1387" name="Google Shape;1387;p52"/>
          <p:cNvSpPr/>
          <p:nvPr/>
        </p:nvSpPr>
        <p:spPr>
          <a:xfrm>
            <a:off x="4023107" y="1972962"/>
            <a:ext cx="819300" cy="3384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8" name="Google Shape;1388;p52"/>
          <p:cNvSpPr/>
          <p:nvPr/>
        </p:nvSpPr>
        <p:spPr>
          <a:xfrm>
            <a:off x="4519557" y="2988463"/>
            <a:ext cx="819300" cy="3384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9" name="Google Shape;1389;p52"/>
          <p:cNvSpPr/>
          <p:nvPr/>
        </p:nvSpPr>
        <p:spPr>
          <a:xfrm>
            <a:off x="4023107" y="3950425"/>
            <a:ext cx="819300" cy="3384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90" name="Google Shape;1390;p52"/>
          <p:cNvCxnSpPr>
            <a:stCxn id="1387" idx="1"/>
          </p:cNvCxnSpPr>
          <p:nvPr/>
        </p:nvCxnSpPr>
        <p:spPr>
          <a:xfrm flipH="1">
            <a:off x="2857607" y="2142162"/>
            <a:ext cx="1165500" cy="3414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91" name="Google Shape;1391;p52"/>
          <p:cNvCxnSpPr>
            <a:stCxn id="1389" idx="1"/>
          </p:cNvCxnSpPr>
          <p:nvPr/>
        </p:nvCxnSpPr>
        <p:spPr>
          <a:xfrm rot="10800000">
            <a:off x="3010007" y="3886225"/>
            <a:ext cx="1013100" cy="2334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93" name="Google Shape;1393;p52"/>
          <p:cNvSpPr txBox="1">
            <a:spLocks noGrp="1"/>
          </p:cNvSpPr>
          <p:nvPr>
            <p:ph type="subTitle" idx="4294967295"/>
          </p:nvPr>
        </p:nvSpPr>
        <p:spPr>
          <a:xfrm flipH="1">
            <a:off x="4766057" y="1772097"/>
            <a:ext cx="3965859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sz="1600" dirty="0">
                <a:solidFill>
                  <a:schemeClr val="lt2"/>
                </a:solidFill>
              </a:rPr>
              <a:t>Build a more comprehensive model that takes into account inter-cultural factors</a:t>
            </a:r>
          </a:p>
        </p:txBody>
      </p:sp>
      <p:sp>
        <p:nvSpPr>
          <p:cNvPr id="1395" name="Google Shape;1395;p52"/>
          <p:cNvSpPr txBox="1">
            <a:spLocks noGrp="1"/>
          </p:cNvSpPr>
          <p:nvPr>
            <p:ph type="subTitle" idx="4294967295"/>
          </p:nvPr>
        </p:nvSpPr>
        <p:spPr>
          <a:xfrm flipH="1">
            <a:off x="5252422" y="2638211"/>
            <a:ext cx="3587901" cy="8393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lvl="0" indent="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US" sz="1600" dirty="0">
                <a:solidFill>
                  <a:schemeClr val="lt2"/>
                </a:solidFill>
              </a:rPr>
              <a:t>Automate the dataset update so that predictions get updated daily, too</a:t>
            </a:r>
          </a:p>
        </p:txBody>
      </p:sp>
      <p:sp>
        <p:nvSpPr>
          <p:cNvPr id="1397" name="Google Shape;1397;p52"/>
          <p:cNvSpPr txBox="1">
            <a:spLocks noGrp="1"/>
          </p:cNvSpPr>
          <p:nvPr>
            <p:ph type="subTitle" idx="4294967295"/>
          </p:nvPr>
        </p:nvSpPr>
        <p:spPr>
          <a:xfrm flipH="1">
            <a:off x="4890249" y="3723248"/>
            <a:ext cx="3965859" cy="10386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00000"/>
              </a:lnSpc>
              <a:spcAft>
                <a:spcPts val="1600"/>
              </a:spcAft>
              <a:buNone/>
            </a:pPr>
            <a:r>
              <a:rPr lang="en-US" sz="1600" dirty="0">
                <a:solidFill>
                  <a:schemeClr val="lt2"/>
                </a:solidFill>
              </a:rPr>
              <a:t>Seasonal component not accounted for. 2 years of data would make the predictions even better (hopefully not!)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400" dirty="0">
              <a:solidFill>
                <a:schemeClr val="lt2"/>
              </a:solidFill>
            </a:endParaRPr>
          </a:p>
        </p:txBody>
      </p:sp>
      <p:sp>
        <p:nvSpPr>
          <p:cNvPr id="1398" name="Google Shape;1398;p52"/>
          <p:cNvSpPr txBox="1">
            <a:spLocks noGrp="1"/>
          </p:cNvSpPr>
          <p:nvPr>
            <p:ph type="ctrTitle" idx="4294967295"/>
          </p:nvPr>
        </p:nvSpPr>
        <p:spPr>
          <a:xfrm flipH="1">
            <a:off x="4099457" y="1925337"/>
            <a:ext cx="666600" cy="43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lt1"/>
                </a:solidFill>
              </a:rPr>
              <a:t>01</a:t>
            </a:r>
            <a:endParaRPr sz="2400" b="1">
              <a:solidFill>
                <a:schemeClr val="lt1"/>
              </a:solidFill>
            </a:endParaRPr>
          </a:p>
        </p:txBody>
      </p:sp>
      <p:sp>
        <p:nvSpPr>
          <p:cNvPr id="1399" name="Google Shape;1399;p52"/>
          <p:cNvSpPr txBox="1">
            <a:spLocks noGrp="1"/>
          </p:cNvSpPr>
          <p:nvPr>
            <p:ph type="ctrTitle" idx="4294967295"/>
          </p:nvPr>
        </p:nvSpPr>
        <p:spPr>
          <a:xfrm flipH="1">
            <a:off x="4595907" y="2940913"/>
            <a:ext cx="666600" cy="43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lt1"/>
                </a:solidFill>
              </a:rPr>
              <a:t>02</a:t>
            </a:r>
            <a:endParaRPr sz="2400" b="1">
              <a:solidFill>
                <a:schemeClr val="lt1"/>
              </a:solidFill>
            </a:endParaRPr>
          </a:p>
        </p:txBody>
      </p:sp>
      <p:sp>
        <p:nvSpPr>
          <p:cNvPr id="1400" name="Google Shape;1400;p52"/>
          <p:cNvSpPr txBox="1">
            <a:spLocks noGrp="1"/>
          </p:cNvSpPr>
          <p:nvPr>
            <p:ph type="ctrTitle" idx="4294967295"/>
          </p:nvPr>
        </p:nvSpPr>
        <p:spPr>
          <a:xfrm flipH="1">
            <a:off x="4099457" y="3902950"/>
            <a:ext cx="666600" cy="43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lt1"/>
                </a:solidFill>
              </a:rPr>
              <a:t>03</a:t>
            </a:r>
            <a:endParaRPr sz="2400" b="1">
              <a:solidFill>
                <a:schemeClr val="lt1"/>
              </a:solidFill>
            </a:endParaRPr>
          </a:p>
        </p:txBody>
      </p:sp>
      <p:sp>
        <p:nvSpPr>
          <p:cNvPr id="1401" name="Google Shape;1401;p52"/>
          <p:cNvSpPr/>
          <p:nvPr/>
        </p:nvSpPr>
        <p:spPr>
          <a:xfrm rot="5400000">
            <a:off x="1120382" y="2146236"/>
            <a:ext cx="2128800" cy="2128800"/>
          </a:xfrm>
          <a:prstGeom prst="blockArc">
            <a:avLst>
              <a:gd name="adj1" fmla="val 10800000"/>
              <a:gd name="adj2" fmla="val 550060"/>
              <a:gd name="adj3" fmla="val 5255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402" name="Google Shape;1402;p52"/>
          <p:cNvCxnSpPr>
            <a:endCxn id="1399" idx="3"/>
          </p:cNvCxnSpPr>
          <p:nvPr/>
        </p:nvCxnSpPr>
        <p:spPr>
          <a:xfrm>
            <a:off x="3249207" y="3157663"/>
            <a:ext cx="13467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403" name="Google Shape;1403;p52"/>
          <p:cNvGrpSpPr/>
          <p:nvPr/>
        </p:nvGrpSpPr>
        <p:grpSpPr>
          <a:xfrm>
            <a:off x="1039370" y="2016984"/>
            <a:ext cx="2278462" cy="2311622"/>
            <a:chOff x="3605950" y="3926100"/>
            <a:chExt cx="657375" cy="667000"/>
          </a:xfrm>
        </p:grpSpPr>
        <p:sp>
          <p:nvSpPr>
            <p:cNvPr id="1404" name="Google Shape;1404;p52"/>
            <p:cNvSpPr/>
            <p:nvPr/>
          </p:nvSpPr>
          <p:spPr>
            <a:xfrm>
              <a:off x="3911275" y="4247025"/>
              <a:ext cx="344325" cy="233925"/>
            </a:xfrm>
            <a:custGeom>
              <a:avLst/>
              <a:gdLst/>
              <a:ahLst/>
              <a:cxnLst/>
              <a:rect l="l" t="t" r="r" b="b"/>
              <a:pathLst>
                <a:path w="13773" h="9357" extrusionOk="0">
                  <a:moveTo>
                    <a:pt x="774" y="1"/>
                  </a:moveTo>
                  <a:lnTo>
                    <a:pt x="1" y="1366"/>
                  </a:lnTo>
                  <a:lnTo>
                    <a:pt x="6371" y="4993"/>
                  </a:lnTo>
                  <a:lnTo>
                    <a:pt x="6371" y="4993"/>
                  </a:lnTo>
                  <a:lnTo>
                    <a:pt x="6345" y="4522"/>
                  </a:lnTo>
                  <a:lnTo>
                    <a:pt x="6429" y="4561"/>
                  </a:lnTo>
                  <a:lnTo>
                    <a:pt x="10919" y="7041"/>
                  </a:lnTo>
                  <a:cubicBezTo>
                    <a:pt x="10919" y="7041"/>
                    <a:pt x="10236" y="8606"/>
                    <a:pt x="10841" y="9167"/>
                  </a:cubicBezTo>
                  <a:cubicBezTo>
                    <a:pt x="10983" y="9300"/>
                    <a:pt x="11139" y="9357"/>
                    <a:pt x="11302" y="9357"/>
                  </a:cubicBezTo>
                  <a:cubicBezTo>
                    <a:pt x="12184" y="9357"/>
                    <a:pt x="13267" y="7698"/>
                    <a:pt x="13321" y="7627"/>
                  </a:cubicBezTo>
                  <a:cubicBezTo>
                    <a:pt x="13457" y="7350"/>
                    <a:pt x="13560" y="7060"/>
                    <a:pt x="13637" y="6758"/>
                  </a:cubicBezTo>
                  <a:lnTo>
                    <a:pt x="13637" y="6751"/>
                  </a:lnTo>
                  <a:cubicBezTo>
                    <a:pt x="13669" y="6616"/>
                    <a:pt x="13695" y="6474"/>
                    <a:pt x="13708" y="6332"/>
                  </a:cubicBezTo>
                  <a:cubicBezTo>
                    <a:pt x="13772" y="5714"/>
                    <a:pt x="13630" y="5205"/>
                    <a:pt x="13270" y="5006"/>
                  </a:cubicBezTo>
                  <a:cubicBezTo>
                    <a:pt x="13153" y="4939"/>
                    <a:pt x="13021" y="4907"/>
                    <a:pt x="12879" y="4907"/>
                  </a:cubicBezTo>
                  <a:cubicBezTo>
                    <a:pt x="12381" y="4907"/>
                    <a:pt x="11761" y="5302"/>
                    <a:pt x="11234" y="5959"/>
                  </a:cubicBezTo>
                  <a:lnTo>
                    <a:pt x="7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52"/>
            <p:cNvSpPr/>
            <p:nvPr/>
          </p:nvSpPr>
          <p:spPr>
            <a:xfrm>
              <a:off x="4205975" y="4437000"/>
              <a:ext cx="22550" cy="18000"/>
            </a:xfrm>
            <a:custGeom>
              <a:avLst/>
              <a:gdLst/>
              <a:ahLst/>
              <a:cxnLst/>
              <a:rect l="l" t="t" r="r" b="b"/>
              <a:pathLst>
                <a:path w="902" h="720" extrusionOk="0">
                  <a:moveTo>
                    <a:pt x="512" y="1"/>
                  </a:moveTo>
                  <a:cubicBezTo>
                    <a:pt x="439" y="1"/>
                    <a:pt x="361" y="20"/>
                    <a:pt x="290" y="60"/>
                  </a:cubicBezTo>
                  <a:cubicBezTo>
                    <a:pt x="90" y="170"/>
                    <a:pt x="0" y="389"/>
                    <a:pt x="90" y="556"/>
                  </a:cubicBezTo>
                  <a:cubicBezTo>
                    <a:pt x="147" y="662"/>
                    <a:pt x="263" y="719"/>
                    <a:pt x="390" y="719"/>
                  </a:cubicBezTo>
                  <a:cubicBezTo>
                    <a:pt x="464" y="719"/>
                    <a:pt x="541" y="700"/>
                    <a:pt x="612" y="659"/>
                  </a:cubicBezTo>
                  <a:cubicBezTo>
                    <a:pt x="812" y="556"/>
                    <a:pt x="902" y="331"/>
                    <a:pt x="812" y="163"/>
                  </a:cubicBezTo>
                  <a:cubicBezTo>
                    <a:pt x="755" y="58"/>
                    <a:pt x="639" y="1"/>
                    <a:pt x="5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52"/>
            <p:cNvSpPr/>
            <p:nvPr/>
          </p:nvSpPr>
          <p:spPr>
            <a:xfrm>
              <a:off x="4060075" y="4338325"/>
              <a:ext cx="184575" cy="150325"/>
            </a:xfrm>
            <a:custGeom>
              <a:avLst/>
              <a:gdLst/>
              <a:ahLst/>
              <a:cxnLst/>
              <a:rect l="l" t="t" r="r" b="b"/>
              <a:pathLst>
                <a:path w="7383" h="6013" extrusionOk="0">
                  <a:moveTo>
                    <a:pt x="1224" y="1"/>
                  </a:moveTo>
                  <a:lnTo>
                    <a:pt x="1224" y="1"/>
                  </a:lnTo>
                  <a:cubicBezTo>
                    <a:pt x="0" y="297"/>
                    <a:pt x="426" y="1341"/>
                    <a:pt x="426" y="1341"/>
                  </a:cubicBezTo>
                  <a:lnTo>
                    <a:pt x="4503" y="3666"/>
                  </a:lnTo>
                  <a:cubicBezTo>
                    <a:pt x="4123" y="4684"/>
                    <a:pt x="4187" y="5611"/>
                    <a:pt x="4728" y="5914"/>
                  </a:cubicBezTo>
                  <a:cubicBezTo>
                    <a:pt x="4845" y="5981"/>
                    <a:pt x="4976" y="6013"/>
                    <a:pt x="5117" y="6013"/>
                  </a:cubicBezTo>
                  <a:cubicBezTo>
                    <a:pt x="5764" y="6013"/>
                    <a:pt x="6621" y="5341"/>
                    <a:pt x="7208" y="4304"/>
                  </a:cubicBezTo>
                  <a:cubicBezTo>
                    <a:pt x="7273" y="4194"/>
                    <a:pt x="7331" y="4085"/>
                    <a:pt x="7382" y="3975"/>
                  </a:cubicBezTo>
                  <a:lnTo>
                    <a:pt x="7382" y="3975"/>
                  </a:lnTo>
                  <a:cubicBezTo>
                    <a:pt x="7331" y="4027"/>
                    <a:pt x="6583" y="5128"/>
                    <a:pt x="5843" y="5540"/>
                  </a:cubicBezTo>
                  <a:cubicBezTo>
                    <a:pt x="5888" y="5476"/>
                    <a:pt x="5933" y="5399"/>
                    <a:pt x="5959" y="5321"/>
                  </a:cubicBezTo>
                  <a:cubicBezTo>
                    <a:pt x="6094" y="4954"/>
                    <a:pt x="5952" y="4561"/>
                    <a:pt x="5637" y="4445"/>
                  </a:cubicBezTo>
                  <a:cubicBezTo>
                    <a:pt x="5581" y="4426"/>
                    <a:pt x="5525" y="4417"/>
                    <a:pt x="5468" y="4417"/>
                  </a:cubicBezTo>
                  <a:cubicBezTo>
                    <a:pt x="5206" y="4417"/>
                    <a:pt x="4943" y="4614"/>
                    <a:pt x="4831" y="4916"/>
                  </a:cubicBezTo>
                  <a:cubicBezTo>
                    <a:pt x="4773" y="5083"/>
                    <a:pt x="4767" y="5257"/>
                    <a:pt x="4818" y="5425"/>
                  </a:cubicBezTo>
                  <a:cubicBezTo>
                    <a:pt x="4361" y="4793"/>
                    <a:pt x="4973" y="3383"/>
                    <a:pt x="4973" y="3383"/>
                  </a:cubicBezTo>
                  <a:lnTo>
                    <a:pt x="1469" y="1450"/>
                  </a:lnTo>
                  <a:lnTo>
                    <a:pt x="1276" y="1347"/>
                  </a:lnTo>
                  <a:cubicBezTo>
                    <a:pt x="509" y="838"/>
                    <a:pt x="1224" y="1"/>
                    <a:pt x="12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52"/>
            <p:cNvSpPr/>
            <p:nvPr/>
          </p:nvSpPr>
          <p:spPr>
            <a:xfrm>
              <a:off x="4192125" y="4369600"/>
              <a:ext cx="63625" cy="35750"/>
            </a:xfrm>
            <a:custGeom>
              <a:avLst/>
              <a:gdLst/>
              <a:ahLst/>
              <a:cxnLst/>
              <a:rect l="l" t="t" r="r" b="b"/>
              <a:pathLst>
                <a:path w="2545" h="1430" extrusionOk="0">
                  <a:moveTo>
                    <a:pt x="1654" y="0"/>
                  </a:moveTo>
                  <a:cubicBezTo>
                    <a:pt x="1158" y="0"/>
                    <a:pt x="534" y="395"/>
                    <a:pt x="0" y="1049"/>
                  </a:cubicBezTo>
                  <a:cubicBezTo>
                    <a:pt x="90" y="970"/>
                    <a:pt x="906" y="226"/>
                    <a:pt x="1559" y="226"/>
                  </a:cubicBezTo>
                  <a:cubicBezTo>
                    <a:pt x="1750" y="226"/>
                    <a:pt x="1927" y="289"/>
                    <a:pt x="2068" y="450"/>
                  </a:cubicBezTo>
                  <a:cubicBezTo>
                    <a:pt x="2390" y="824"/>
                    <a:pt x="2474" y="1172"/>
                    <a:pt x="2480" y="1429"/>
                  </a:cubicBezTo>
                  <a:cubicBezTo>
                    <a:pt x="2545" y="805"/>
                    <a:pt x="2396" y="302"/>
                    <a:pt x="2036" y="96"/>
                  </a:cubicBezTo>
                  <a:cubicBezTo>
                    <a:pt x="1922" y="31"/>
                    <a:pt x="1793" y="0"/>
                    <a:pt x="16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52"/>
            <p:cNvSpPr/>
            <p:nvPr/>
          </p:nvSpPr>
          <p:spPr>
            <a:xfrm>
              <a:off x="3938175" y="4030200"/>
              <a:ext cx="325150" cy="290125"/>
            </a:xfrm>
            <a:custGeom>
              <a:avLst/>
              <a:gdLst/>
              <a:ahLst/>
              <a:cxnLst/>
              <a:rect l="l" t="t" r="r" b="b"/>
              <a:pathLst>
                <a:path w="13006" h="11605" extrusionOk="0">
                  <a:moveTo>
                    <a:pt x="9324" y="0"/>
                  </a:moveTo>
                  <a:cubicBezTo>
                    <a:pt x="9095" y="0"/>
                    <a:pt x="8897" y="63"/>
                    <a:pt x="8748" y="197"/>
                  </a:cubicBezTo>
                  <a:cubicBezTo>
                    <a:pt x="8290" y="596"/>
                    <a:pt x="8419" y="1517"/>
                    <a:pt x="8992" y="2432"/>
                  </a:cubicBezTo>
                  <a:lnTo>
                    <a:pt x="8992" y="2438"/>
                  </a:lnTo>
                  <a:lnTo>
                    <a:pt x="0" y="10432"/>
                  </a:lnTo>
                  <a:lnTo>
                    <a:pt x="1044" y="11604"/>
                  </a:lnTo>
                  <a:lnTo>
                    <a:pt x="6525" y="6728"/>
                  </a:lnTo>
                  <a:lnTo>
                    <a:pt x="6068" y="6606"/>
                  </a:lnTo>
                  <a:lnTo>
                    <a:pt x="6132" y="6535"/>
                  </a:lnTo>
                  <a:lnTo>
                    <a:pt x="9913" y="3076"/>
                  </a:lnTo>
                  <a:cubicBezTo>
                    <a:pt x="9913" y="3076"/>
                    <a:pt x="10843" y="3916"/>
                    <a:pt x="11567" y="3916"/>
                  </a:cubicBezTo>
                  <a:cubicBezTo>
                    <a:pt x="11689" y="3916"/>
                    <a:pt x="11805" y="3892"/>
                    <a:pt x="11910" y="3836"/>
                  </a:cubicBezTo>
                  <a:cubicBezTo>
                    <a:pt x="13005" y="3244"/>
                    <a:pt x="11298" y="1079"/>
                    <a:pt x="11247" y="989"/>
                  </a:cubicBezTo>
                  <a:cubicBezTo>
                    <a:pt x="11028" y="770"/>
                    <a:pt x="10783" y="577"/>
                    <a:pt x="10525" y="409"/>
                  </a:cubicBezTo>
                  <a:lnTo>
                    <a:pt x="10519" y="409"/>
                  </a:lnTo>
                  <a:cubicBezTo>
                    <a:pt x="10397" y="339"/>
                    <a:pt x="10274" y="268"/>
                    <a:pt x="10145" y="210"/>
                  </a:cubicBezTo>
                  <a:cubicBezTo>
                    <a:pt x="9852" y="73"/>
                    <a:pt x="9570" y="0"/>
                    <a:pt x="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52"/>
            <p:cNvSpPr/>
            <p:nvPr/>
          </p:nvSpPr>
          <p:spPr>
            <a:xfrm>
              <a:off x="4209200" y="4073000"/>
              <a:ext cx="18850" cy="20525"/>
            </a:xfrm>
            <a:custGeom>
              <a:avLst/>
              <a:gdLst/>
              <a:ahLst/>
              <a:cxnLst/>
              <a:rect l="l" t="t" r="r" b="b"/>
              <a:pathLst>
                <a:path w="754" h="821" extrusionOk="0">
                  <a:moveTo>
                    <a:pt x="359" y="1"/>
                  </a:moveTo>
                  <a:cubicBezTo>
                    <a:pt x="342" y="1"/>
                    <a:pt x="326" y="2"/>
                    <a:pt x="309" y="5"/>
                  </a:cubicBezTo>
                  <a:cubicBezTo>
                    <a:pt x="116" y="37"/>
                    <a:pt x="0" y="243"/>
                    <a:pt x="39" y="469"/>
                  </a:cubicBezTo>
                  <a:cubicBezTo>
                    <a:pt x="74" y="674"/>
                    <a:pt x="227" y="821"/>
                    <a:pt x="395" y="821"/>
                  </a:cubicBezTo>
                  <a:cubicBezTo>
                    <a:pt x="411" y="821"/>
                    <a:pt x="428" y="820"/>
                    <a:pt x="445" y="817"/>
                  </a:cubicBezTo>
                  <a:cubicBezTo>
                    <a:pt x="631" y="784"/>
                    <a:pt x="754" y="578"/>
                    <a:pt x="715" y="353"/>
                  </a:cubicBezTo>
                  <a:cubicBezTo>
                    <a:pt x="680" y="147"/>
                    <a:pt x="527" y="1"/>
                    <a:pt x="3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52"/>
            <p:cNvSpPr/>
            <p:nvPr/>
          </p:nvSpPr>
          <p:spPr>
            <a:xfrm>
              <a:off x="4073375" y="4054925"/>
              <a:ext cx="184625" cy="143500"/>
            </a:xfrm>
            <a:custGeom>
              <a:avLst/>
              <a:gdLst/>
              <a:ahLst/>
              <a:cxnLst/>
              <a:rect l="l" t="t" r="r" b="b"/>
              <a:pathLst>
                <a:path w="7385" h="5740" extrusionOk="0">
                  <a:moveTo>
                    <a:pt x="5839" y="0"/>
                  </a:moveTo>
                  <a:lnTo>
                    <a:pt x="5839" y="0"/>
                  </a:lnTo>
                  <a:cubicBezTo>
                    <a:pt x="5878" y="65"/>
                    <a:pt x="6683" y="1127"/>
                    <a:pt x="6831" y="1965"/>
                  </a:cubicBezTo>
                  <a:cubicBezTo>
                    <a:pt x="6786" y="1894"/>
                    <a:pt x="6728" y="1830"/>
                    <a:pt x="6663" y="1778"/>
                  </a:cubicBezTo>
                  <a:cubicBezTo>
                    <a:pt x="6515" y="1660"/>
                    <a:pt x="6341" y="1602"/>
                    <a:pt x="6178" y="1602"/>
                  </a:cubicBezTo>
                  <a:cubicBezTo>
                    <a:pt x="6002" y="1602"/>
                    <a:pt x="5839" y="1670"/>
                    <a:pt x="5736" y="1804"/>
                  </a:cubicBezTo>
                  <a:cubicBezTo>
                    <a:pt x="5530" y="2061"/>
                    <a:pt x="5613" y="2474"/>
                    <a:pt x="5923" y="2712"/>
                  </a:cubicBezTo>
                  <a:cubicBezTo>
                    <a:pt x="6051" y="2821"/>
                    <a:pt x="6219" y="2879"/>
                    <a:pt x="6393" y="2886"/>
                  </a:cubicBezTo>
                  <a:cubicBezTo>
                    <a:pt x="6318" y="2909"/>
                    <a:pt x="6239" y="2920"/>
                    <a:pt x="6157" y="2920"/>
                  </a:cubicBezTo>
                  <a:cubicBezTo>
                    <a:pt x="5433" y="2920"/>
                    <a:pt x="4512" y="2087"/>
                    <a:pt x="4512" y="2087"/>
                  </a:cubicBezTo>
                  <a:lnTo>
                    <a:pt x="1555" y="4786"/>
                  </a:lnTo>
                  <a:lnTo>
                    <a:pt x="1394" y="4934"/>
                  </a:lnTo>
                  <a:cubicBezTo>
                    <a:pt x="1227" y="5063"/>
                    <a:pt x="1069" y="5112"/>
                    <a:pt x="923" y="5112"/>
                  </a:cubicBezTo>
                  <a:cubicBezTo>
                    <a:pt x="436" y="5112"/>
                    <a:pt x="100" y="4554"/>
                    <a:pt x="100" y="4554"/>
                  </a:cubicBezTo>
                  <a:lnTo>
                    <a:pt x="100" y="4554"/>
                  </a:lnTo>
                  <a:cubicBezTo>
                    <a:pt x="0" y="5687"/>
                    <a:pt x="917" y="5740"/>
                    <a:pt x="1090" y="5740"/>
                  </a:cubicBezTo>
                  <a:cubicBezTo>
                    <a:pt x="1108" y="5740"/>
                    <a:pt x="1117" y="5739"/>
                    <a:pt x="1117" y="5739"/>
                  </a:cubicBezTo>
                  <a:lnTo>
                    <a:pt x="4634" y="2615"/>
                  </a:lnTo>
                  <a:cubicBezTo>
                    <a:pt x="5194" y="3076"/>
                    <a:pt x="5783" y="3335"/>
                    <a:pt x="6248" y="3335"/>
                  </a:cubicBezTo>
                  <a:cubicBezTo>
                    <a:pt x="6479" y="3335"/>
                    <a:pt x="6679" y="3272"/>
                    <a:pt x="6831" y="3137"/>
                  </a:cubicBezTo>
                  <a:cubicBezTo>
                    <a:pt x="7385" y="2635"/>
                    <a:pt x="7063" y="1353"/>
                    <a:pt x="6097" y="271"/>
                  </a:cubicBezTo>
                  <a:cubicBezTo>
                    <a:pt x="6013" y="174"/>
                    <a:pt x="5929" y="84"/>
                    <a:pt x="58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52"/>
            <p:cNvSpPr/>
            <p:nvPr/>
          </p:nvSpPr>
          <p:spPr>
            <a:xfrm>
              <a:off x="4143475" y="4030025"/>
              <a:ext cx="48350" cy="60825"/>
            </a:xfrm>
            <a:custGeom>
              <a:avLst/>
              <a:gdLst/>
              <a:ahLst/>
              <a:cxnLst/>
              <a:rect l="l" t="t" r="r" b="b"/>
              <a:pathLst>
                <a:path w="1934" h="2433" extrusionOk="0">
                  <a:moveTo>
                    <a:pt x="1112" y="1"/>
                  </a:moveTo>
                  <a:cubicBezTo>
                    <a:pt x="883" y="1"/>
                    <a:pt x="685" y="64"/>
                    <a:pt x="536" y="197"/>
                  </a:cubicBezTo>
                  <a:cubicBezTo>
                    <a:pt x="78" y="603"/>
                    <a:pt x="207" y="1524"/>
                    <a:pt x="780" y="2433"/>
                  </a:cubicBezTo>
                  <a:cubicBezTo>
                    <a:pt x="722" y="2291"/>
                    <a:pt x="1" y="642"/>
                    <a:pt x="877" y="288"/>
                  </a:cubicBezTo>
                  <a:cubicBezTo>
                    <a:pt x="1126" y="186"/>
                    <a:pt x="1344" y="149"/>
                    <a:pt x="1531" y="149"/>
                  </a:cubicBezTo>
                  <a:cubicBezTo>
                    <a:pt x="1687" y="149"/>
                    <a:pt x="1822" y="175"/>
                    <a:pt x="1933" y="210"/>
                  </a:cubicBezTo>
                  <a:cubicBezTo>
                    <a:pt x="1640" y="74"/>
                    <a:pt x="1358" y="1"/>
                    <a:pt x="11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52"/>
            <p:cNvSpPr/>
            <p:nvPr/>
          </p:nvSpPr>
          <p:spPr>
            <a:xfrm>
              <a:off x="3816750" y="4293575"/>
              <a:ext cx="108075" cy="299525"/>
            </a:xfrm>
            <a:custGeom>
              <a:avLst/>
              <a:gdLst/>
              <a:ahLst/>
              <a:cxnLst/>
              <a:rect l="l" t="t" r="r" b="b"/>
              <a:pathLst>
                <a:path w="4323" h="11981" extrusionOk="0">
                  <a:moveTo>
                    <a:pt x="3028" y="0"/>
                  </a:moveTo>
                  <a:lnTo>
                    <a:pt x="2191" y="5920"/>
                  </a:lnTo>
                  <a:lnTo>
                    <a:pt x="2191" y="5920"/>
                  </a:lnTo>
                  <a:lnTo>
                    <a:pt x="2538" y="5759"/>
                  </a:lnTo>
                  <a:lnTo>
                    <a:pt x="2538" y="5836"/>
                  </a:lnTo>
                  <a:lnTo>
                    <a:pt x="2010" y="9978"/>
                  </a:lnTo>
                  <a:cubicBezTo>
                    <a:pt x="2010" y="9978"/>
                    <a:pt x="1983" y="9977"/>
                    <a:pt x="1935" y="9977"/>
                  </a:cubicBezTo>
                  <a:cubicBezTo>
                    <a:pt x="1642" y="9977"/>
                    <a:pt x="585" y="10015"/>
                    <a:pt x="374" y="10558"/>
                  </a:cubicBezTo>
                  <a:cubicBezTo>
                    <a:pt x="1" y="11498"/>
                    <a:pt x="2203" y="11942"/>
                    <a:pt x="2281" y="11975"/>
                  </a:cubicBezTo>
                  <a:cubicBezTo>
                    <a:pt x="2360" y="11979"/>
                    <a:pt x="2440" y="11981"/>
                    <a:pt x="2519" y="11981"/>
                  </a:cubicBezTo>
                  <a:cubicBezTo>
                    <a:pt x="2691" y="11981"/>
                    <a:pt x="2863" y="11971"/>
                    <a:pt x="3034" y="11949"/>
                  </a:cubicBezTo>
                  <a:cubicBezTo>
                    <a:pt x="3150" y="11930"/>
                    <a:pt x="3266" y="11910"/>
                    <a:pt x="3376" y="11878"/>
                  </a:cubicBezTo>
                  <a:cubicBezTo>
                    <a:pt x="3865" y="11743"/>
                    <a:pt x="4207" y="11485"/>
                    <a:pt x="4252" y="11150"/>
                  </a:cubicBezTo>
                  <a:cubicBezTo>
                    <a:pt x="4323" y="10661"/>
                    <a:pt x="3756" y="10152"/>
                    <a:pt x="2918" y="9894"/>
                  </a:cubicBezTo>
                  <a:lnTo>
                    <a:pt x="2912" y="9894"/>
                  </a:lnTo>
                  <a:lnTo>
                    <a:pt x="4290" y="187"/>
                  </a:lnTo>
                  <a:lnTo>
                    <a:pt x="302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52"/>
            <p:cNvSpPr/>
            <p:nvPr/>
          </p:nvSpPr>
          <p:spPr>
            <a:xfrm>
              <a:off x="3850400" y="4567250"/>
              <a:ext cx="17750" cy="15150"/>
            </a:xfrm>
            <a:custGeom>
              <a:avLst/>
              <a:gdLst/>
              <a:ahLst/>
              <a:cxnLst/>
              <a:rect l="l" t="t" r="r" b="b"/>
              <a:pathLst>
                <a:path w="710" h="606" extrusionOk="0">
                  <a:moveTo>
                    <a:pt x="299" y="0"/>
                  </a:moveTo>
                  <a:cubicBezTo>
                    <a:pt x="220" y="0"/>
                    <a:pt x="146" y="29"/>
                    <a:pt x="97" y="87"/>
                  </a:cubicBezTo>
                  <a:cubicBezTo>
                    <a:pt x="1" y="210"/>
                    <a:pt x="39" y="396"/>
                    <a:pt x="181" y="519"/>
                  </a:cubicBezTo>
                  <a:cubicBezTo>
                    <a:pt x="252" y="577"/>
                    <a:pt x="336" y="606"/>
                    <a:pt x="414" y="606"/>
                  </a:cubicBezTo>
                  <a:cubicBezTo>
                    <a:pt x="492" y="606"/>
                    <a:pt x="564" y="577"/>
                    <a:pt x="613" y="519"/>
                  </a:cubicBezTo>
                  <a:cubicBezTo>
                    <a:pt x="709" y="396"/>
                    <a:pt x="677" y="210"/>
                    <a:pt x="535" y="87"/>
                  </a:cubicBezTo>
                  <a:cubicBezTo>
                    <a:pt x="465" y="29"/>
                    <a:pt x="379" y="0"/>
                    <a:pt x="2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52"/>
            <p:cNvSpPr/>
            <p:nvPr/>
          </p:nvSpPr>
          <p:spPr>
            <a:xfrm>
              <a:off x="3815150" y="4435825"/>
              <a:ext cx="87775" cy="156975"/>
            </a:xfrm>
            <a:custGeom>
              <a:avLst/>
              <a:gdLst/>
              <a:ahLst/>
              <a:cxnLst/>
              <a:rect l="l" t="t" r="r" b="b"/>
              <a:pathLst>
                <a:path w="3511" h="6279" extrusionOk="0">
                  <a:moveTo>
                    <a:pt x="2820" y="0"/>
                  </a:moveTo>
                  <a:cubicBezTo>
                    <a:pt x="2498" y="0"/>
                    <a:pt x="2255" y="230"/>
                    <a:pt x="2255" y="230"/>
                  </a:cubicBezTo>
                  <a:lnTo>
                    <a:pt x="1720" y="4017"/>
                  </a:lnTo>
                  <a:cubicBezTo>
                    <a:pt x="838" y="4037"/>
                    <a:pt x="148" y="4365"/>
                    <a:pt x="84" y="4855"/>
                  </a:cubicBezTo>
                  <a:cubicBezTo>
                    <a:pt x="0" y="5460"/>
                    <a:pt x="876" y="6085"/>
                    <a:pt x="2048" y="6252"/>
                  </a:cubicBezTo>
                  <a:cubicBezTo>
                    <a:pt x="2152" y="6265"/>
                    <a:pt x="2248" y="6272"/>
                    <a:pt x="2351" y="6278"/>
                  </a:cubicBezTo>
                  <a:cubicBezTo>
                    <a:pt x="2293" y="6259"/>
                    <a:pt x="1230" y="6027"/>
                    <a:pt x="696" y="5583"/>
                  </a:cubicBezTo>
                  <a:lnTo>
                    <a:pt x="696" y="5583"/>
                  </a:lnTo>
                  <a:cubicBezTo>
                    <a:pt x="754" y="5598"/>
                    <a:pt x="808" y="5610"/>
                    <a:pt x="865" y="5610"/>
                  </a:cubicBezTo>
                  <a:cubicBezTo>
                    <a:pt x="877" y="5610"/>
                    <a:pt x="889" y="5609"/>
                    <a:pt x="902" y="5608"/>
                  </a:cubicBezTo>
                  <a:cubicBezTo>
                    <a:pt x="1224" y="5602"/>
                    <a:pt x="1475" y="5376"/>
                    <a:pt x="1462" y="5106"/>
                  </a:cubicBezTo>
                  <a:cubicBezTo>
                    <a:pt x="1456" y="4843"/>
                    <a:pt x="1207" y="4642"/>
                    <a:pt x="898" y="4642"/>
                  </a:cubicBezTo>
                  <a:cubicBezTo>
                    <a:pt x="889" y="4642"/>
                    <a:pt x="879" y="4642"/>
                    <a:pt x="870" y="4642"/>
                  </a:cubicBezTo>
                  <a:cubicBezTo>
                    <a:pt x="728" y="4642"/>
                    <a:pt x="593" y="4694"/>
                    <a:pt x="483" y="4777"/>
                  </a:cubicBezTo>
                  <a:cubicBezTo>
                    <a:pt x="776" y="4310"/>
                    <a:pt x="1772" y="4281"/>
                    <a:pt x="2019" y="4281"/>
                  </a:cubicBezTo>
                  <a:cubicBezTo>
                    <a:pt x="2054" y="4281"/>
                    <a:pt x="2074" y="4281"/>
                    <a:pt x="2074" y="4281"/>
                  </a:cubicBezTo>
                  <a:lnTo>
                    <a:pt x="2486" y="1054"/>
                  </a:lnTo>
                  <a:lnTo>
                    <a:pt x="2512" y="874"/>
                  </a:lnTo>
                  <a:cubicBezTo>
                    <a:pt x="2595" y="464"/>
                    <a:pt x="2897" y="373"/>
                    <a:pt x="3147" y="373"/>
                  </a:cubicBezTo>
                  <a:cubicBezTo>
                    <a:pt x="3345" y="373"/>
                    <a:pt x="3511" y="429"/>
                    <a:pt x="3511" y="429"/>
                  </a:cubicBezTo>
                  <a:cubicBezTo>
                    <a:pt x="3278" y="100"/>
                    <a:pt x="3032" y="0"/>
                    <a:pt x="28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52"/>
            <p:cNvSpPr/>
            <p:nvPr/>
          </p:nvSpPr>
          <p:spPr>
            <a:xfrm>
              <a:off x="3889850" y="4540750"/>
              <a:ext cx="35775" cy="49800"/>
            </a:xfrm>
            <a:custGeom>
              <a:avLst/>
              <a:gdLst/>
              <a:ahLst/>
              <a:cxnLst/>
              <a:rect l="l" t="t" r="r" b="b"/>
              <a:pathLst>
                <a:path w="1431" h="1992" extrusionOk="0">
                  <a:moveTo>
                    <a:pt x="1" y="1"/>
                  </a:moveTo>
                  <a:cubicBezTo>
                    <a:pt x="110" y="59"/>
                    <a:pt x="1431" y="703"/>
                    <a:pt x="1070" y="1386"/>
                  </a:cubicBezTo>
                  <a:cubicBezTo>
                    <a:pt x="890" y="1740"/>
                    <a:pt x="651" y="1914"/>
                    <a:pt x="458" y="1991"/>
                  </a:cubicBezTo>
                  <a:cubicBezTo>
                    <a:pt x="948" y="1856"/>
                    <a:pt x="1283" y="1592"/>
                    <a:pt x="1328" y="1257"/>
                  </a:cubicBezTo>
                  <a:cubicBezTo>
                    <a:pt x="1399" y="767"/>
                    <a:pt x="838" y="265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52"/>
            <p:cNvSpPr/>
            <p:nvPr/>
          </p:nvSpPr>
          <p:spPr>
            <a:xfrm>
              <a:off x="3950400" y="4358775"/>
              <a:ext cx="121300" cy="174050"/>
            </a:xfrm>
            <a:custGeom>
              <a:avLst/>
              <a:gdLst/>
              <a:ahLst/>
              <a:cxnLst/>
              <a:rect l="l" t="t" r="r" b="b"/>
              <a:pathLst>
                <a:path w="4852" h="6962" extrusionOk="0">
                  <a:moveTo>
                    <a:pt x="697" y="1"/>
                  </a:moveTo>
                  <a:lnTo>
                    <a:pt x="1" y="375"/>
                  </a:lnTo>
                  <a:lnTo>
                    <a:pt x="1772" y="3673"/>
                  </a:lnTo>
                  <a:lnTo>
                    <a:pt x="1882" y="3460"/>
                  </a:lnTo>
                  <a:lnTo>
                    <a:pt x="1914" y="3499"/>
                  </a:lnTo>
                  <a:lnTo>
                    <a:pt x="3183" y="5785"/>
                  </a:lnTo>
                  <a:cubicBezTo>
                    <a:pt x="3183" y="5785"/>
                    <a:pt x="2461" y="6275"/>
                    <a:pt x="2571" y="6681"/>
                  </a:cubicBezTo>
                  <a:cubicBezTo>
                    <a:pt x="2626" y="6891"/>
                    <a:pt x="2810" y="6962"/>
                    <a:pt x="3032" y="6962"/>
                  </a:cubicBezTo>
                  <a:cubicBezTo>
                    <a:pt x="3459" y="6962"/>
                    <a:pt x="4025" y="6700"/>
                    <a:pt x="4059" y="6687"/>
                  </a:cubicBezTo>
                  <a:cubicBezTo>
                    <a:pt x="4194" y="6603"/>
                    <a:pt x="4317" y="6507"/>
                    <a:pt x="4432" y="6397"/>
                  </a:cubicBezTo>
                  <a:cubicBezTo>
                    <a:pt x="4484" y="6346"/>
                    <a:pt x="4536" y="6288"/>
                    <a:pt x="4581" y="6236"/>
                  </a:cubicBezTo>
                  <a:cubicBezTo>
                    <a:pt x="4774" y="5985"/>
                    <a:pt x="4851" y="5727"/>
                    <a:pt x="4748" y="5540"/>
                  </a:cubicBezTo>
                  <a:cubicBezTo>
                    <a:pt x="4659" y="5378"/>
                    <a:pt x="4453" y="5294"/>
                    <a:pt x="4190" y="5294"/>
                  </a:cubicBezTo>
                  <a:cubicBezTo>
                    <a:pt x="4015" y="5294"/>
                    <a:pt x="3816" y="5331"/>
                    <a:pt x="3608" y="5405"/>
                  </a:cubicBezTo>
                  <a:lnTo>
                    <a:pt x="6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52"/>
            <p:cNvSpPr/>
            <p:nvPr/>
          </p:nvSpPr>
          <p:spPr>
            <a:xfrm>
              <a:off x="4033025" y="4517825"/>
              <a:ext cx="10400" cy="8825"/>
            </a:xfrm>
            <a:custGeom>
              <a:avLst/>
              <a:gdLst/>
              <a:ahLst/>
              <a:cxnLst/>
              <a:rect l="l" t="t" r="r" b="b"/>
              <a:pathLst>
                <a:path w="416" h="353" extrusionOk="0">
                  <a:moveTo>
                    <a:pt x="227" y="0"/>
                  </a:moveTo>
                  <a:cubicBezTo>
                    <a:pt x="192" y="0"/>
                    <a:pt x="155" y="11"/>
                    <a:pt x="123" y="35"/>
                  </a:cubicBezTo>
                  <a:cubicBezTo>
                    <a:pt x="0" y="125"/>
                    <a:pt x="39" y="319"/>
                    <a:pt x="187" y="351"/>
                  </a:cubicBezTo>
                  <a:cubicBezTo>
                    <a:pt x="195" y="352"/>
                    <a:pt x="203" y="352"/>
                    <a:pt x="211" y="352"/>
                  </a:cubicBezTo>
                  <a:cubicBezTo>
                    <a:pt x="305" y="352"/>
                    <a:pt x="388" y="285"/>
                    <a:pt x="406" y="190"/>
                  </a:cubicBezTo>
                  <a:cubicBezTo>
                    <a:pt x="415" y="81"/>
                    <a:pt x="325" y="0"/>
                    <a:pt x="2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52"/>
            <p:cNvSpPr/>
            <p:nvPr/>
          </p:nvSpPr>
          <p:spPr>
            <a:xfrm>
              <a:off x="3994700" y="4440325"/>
              <a:ext cx="57175" cy="94850"/>
            </a:xfrm>
            <a:custGeom>
              <a:avLst/>
              <a:gdLst/>
              <a:ahLst/>
              <a:cxnLst/>
              <a:rect l="l" t="t" r="r" b="b"/>
              <a:pathLst>
                <a:path w="2287" h="3794" extrusionOk="0">
                  <a:moveTo>
                    <a:pt x="467" y="1"/>
                  </a:moveTo>
                  <a:cubicBezTo>
                    <a:pt x="70" y="1"/>
                    <a:pt x="0" y="411"/>
                    <a:pt x="0" y="411"/>
                  </a:cubicBezTo>
                  <a:lnTo>
                    <a:pt x="1134" y="2517"/>
                  </a:lnTo>
                  <a:cubicBezTo>
                    <a:pt x="696" y="2852"/>
                    <a:pt x="470" y="3270"/>
                    <a:pt x="619" y="3547"/>
                  </a:cubicBezTo>
                  <a:cubicBezTo>
                    <a:pt x="707" y="3711"/>
                    <a:pt x="913" y="3793"/>
                    <a:pt x="1177" y="3793"/>
                  </a:cubicBezTo>
                  <a:cubicBezTo>
                    <a:pt x="1453" y="3793"/>
                    <a:pt x="1793" y="3703"/>
                    <a:pt x="2126" y="3522"/>
                  </a:cubicBezTo>
                  <a:cubicBezTo>
                    <a:pt x="2184" y="3489"/>
                    <a:pt x="2235" y="3457"/>
                    <a:pt x="2287" y="3425"/>
                  </a:cubicBezTo>
                  <a:lnTo>
                    <a:pt x="2287" y="3425"/>
                  </a:lnTo>
                  <a:cubicBezTo>
                    <a:pt x="2256" y="3437"/>
                    <a:pt x="1672" y="3690"/>
                    <a:pt x="1244" y="3690"/>
                  </a:cubicBezTo>
                  <a:cubicBezTo>
                    <a:pt x="1228" y="3690"/>
                    <a:pt x="1213" y="3690"/>
                    <a:pt x="1198" y="3689"/>
                  </a:cubicBezTo>
                  <a:cubicBezTo>
                    <a:pt x="1237" y="3670"/>
                    <a:pt x="1276" y="3650"/>
                    <a:pt x="1314" y="3625"/>
                  </a:cubicBezTo>
                  <a:cubicBezTo>
                    <a:pt x="1469" y="3502"/>
                    <a:pt x="1514" y="3296"/>
                    <a:pt x="1411" y="3161"/>
                  </a:cubicBezTo>
                  <a:cubicBezTo>
                    <a:pt x="1357" y="3094"/>
                    <a:pt x="1274" y="3060"/>
                    <a:pt x="1184" y="3060"/>
                  </a:cubicBezTo>
                  <a:cubicBezTo>
                    <a:pt x="1101" y="3060"/>
                    <a:pt x="1012" y="3089"/>
                    <a:pt x="934" y="3148"/>
                  </a:cubicBezTo>
                  <a:cubicBezTo>
                    <a:pt x="863" y="3200"/>
                    <a:pt x="818" y="3277"/>
                    <a:pt x="792" y="3361"/>
                  </a:cubicBezTo>
                  <a:cubicBezTo>
                    <a:pt x="767" y="2968"/>
                    <a:pt x="1411" y="2523"/>
                    <a:pt x="1411" y="2523"/>
                  </a:cubicBezTo>
                  <a:lnTo>
                    <a:pt x="419" y="739"/>
                  </a:lnTo>
                  <a:lnTo>
                    <a:pt x="367" y="642"/>
                  </a:lnTo>
                  <a:cubicBezTo>
                    <a:pt x="174" y="211"/>
                    <a:pt x="709" y="43"/>
                    <a:pt x="709" y="43"/>
                  </a:cubicBezTo>
                  <a:cubicBezTo>
                    <a:pt x="617" y="13"/>
                    <a:pt x="537" y="1"/>
                    <a:pt x="4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52"/>
            <p:cNvSpPr/>
            <p:nvPr/>
          </p:nvSpPr>
          <p:spPr>
            <a:xfrm>
              <a:off x="4040750" y="4491150"/>
              <a:ext cx="30950" cy="23550"/>
            </a:xfrm>
            <a:custGeom>
              <a:avLst/>
              <a:gdLst/>
              <a:ahLst/>
              <a:cxnLst/>
              <a:rect l="l" t="t" r="r" b="b"/>
              <a:pathLst>
                <a:path w="1238" h="942" extrusionOk="0">
                  <a:moveTo>
                    <a:pt x="577" y="1"/>
                  </a:moveTo>
                  <a:cubicBezTo>
                    <a:pt x="404" y="1"/>
                    <a:pt x="206" y="35"/>
                    <a:pt x="0" y="104"/>
                  </a:cubicBezTo>
                  <a:cubicBezTo>
                    <a:pt x="33" y="98"/>
                    <a:pt x="208" y="67"/>
                    <a:pt x="406" y="67"/>
                  </a:cubicBezTo>
                  <a:cubicBezTo>
                    <a:pt x="685" y="67"/>
                    <a:pt x="1009" y="128"/>
                    <a:pt x="1050" y="407"/>
                  </a:cubicBezTo>
                  <a:cubicBezTo>
                    <a:pt x="1089" y="587"/>
                    <a:pt x="1057" y="774"/>
                    <a:pt x="967" y="941"/>
                  </a:cubicBezTo>
                  <a:cubicBezTo>
                    <a:pt x="1166" y="690"/>
                    <a:pt x="1237" y="432"/>
                    <a:pt x="1134" y="245"/>
                  </a:cubicBezTo>
                  <a:cubicBezTo>
                    <a:pt x="1048" y="82"/>
                    <a:pt x="842" y="1"/>
                    <a:pt x="5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52"/>
            <p:cNvSpPr/>
            <p:nvPr/>
          </p:nvSpPr>
          <p:spPr>
            <a:xfrm>
              <a:off x="4042025" y="4241875"/>
              <a:ext cx="187325" cy="67300"/>
            </a:xfrm>
            <a:custGeom>
              <a:avLst/>
              <a:gdLst/>
              <a:ahLst/>
              <a:cxnLst/>
              <a:rect l="l" t="t" r="r" b="b"/>
              <a:pathLst>
                <a:path w="7493" h="2692" extrusionOk="0">
                  <a:moveTo>
                    <a:pt x="136" y="1"/>
                  </a:moveTo>
                  <a:lnTo>
                    <a:pt x="1" y="786"/>
                  </a:lnTo>
                  <a:lnTo>
                    <a:pt x="3685" y="1431"/>
                  </a:lnTo>
                  <a:lnTo>
                    <a:pt x="3589" y="1212"/>
                  </a:lnTo>
                  <a:lnTo>
                    <a:pt x="3634" y="1212"/>
                  </a:lnTo>
                  <a:lnTo>
                    <a:pt x="6217" y="1624"/>
                  </a:lnTo>
                  <a:cubicBezTo>
                    <a:pt x="6217" y="1624"/>
                    <a:pt x="6159" y="2493"/>
                    <a:pt x="6545" y="2661"/>
                  </a:cubicBezTo>
                  <a:cubicBezTo>
                    <a:pt x="6595" y="2682"/>
                    <a:pt x="6642" y="2692"/>
                    <a:pt x="6688" y="2692"/>
                  </a:cubicBezTo>
                  <a:cubicBezTo>
                    <a:pt x="7184" y="2692"/>
                    <a:pt x="7455" y="1542"/>
                    <a:pt x="7473" y="1495"/>
                  </a:cubicBezTo>
                  <a:cubicBezTo>
                    <a:pt x="7492" y="1340"/>
                    <a:pt x="7492" y="1179"/>
                    <a:pt x="7473" y="1025"/>
                  </a:cubicBezTo>
                  <a:cubicBezTo>
                    <a:pt x="7466" y="954"/>
                    <a:pt x="7454" y="877"/>
                    <a:pt x="7434" y="812"/>
                  </a:cubicBezTo>
                  <a:cubicBezTo>
                    <a:pt x="7363" y="503"/>
                    <a:pt x="7202" y="284"/>
                    <a:pt x="6996" y="245"/>
                  </a:cubicBezTo>
                  <a:cubicBezTo>
                    <a:pt x="6976" y="242"/>
                    <a:pt x="6956" y="240"/>
                    <a:pt x="6935" y="240"/>
                  </a:cubicBezTo>
                  <a:cubicBezTo>
                    <a:pt x="6650" y="240"/>
                    <a:pt x="6353" y="570"/>
                    <a:pt x="6185" y="1050"/>
                  </a:cubicBezTo>
                  <a:lnTo>
                    <a:pt x="1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52"/>
            <p:cNvSpPr/>
            <p:nvPr/>
          </p:nvSpPr>
          <p:spPr>
            <a:xfrm>
              <a:off x="4213250" y="4282900"/>
              <a:ext cx="9325" cy="8950"/>
            </a:xfrm>
            <a:custGeom>
              <a:avLst/>
              <a:gdLst/>
              <a:ahLst/>
              <a:cxnLst/>
              <a:rect l="l" t="t" r="r" b="b"/>
              <a:pathLst>
                <a:path w="373" h="358" extrusionOk="0">
                  <a:moveTo>
                    <a:pt x="182" y="0"/>
                  </a:moveTo>
                  <a:cubicBezTo>
                    <a:pt x="93" y="0"/>
                    <a:pt x="10" y="70"/>
                    <a:pt x="6" y="176"/>
                  </a:cubicBezTo>
                  <a:cubicBezTo>
                    <a:pt x="1" y="282"/>
                    <a:pt x="88" y="358"/>
                    <a:pt x="183" y="358"/>
                  </a:cubicBezTo>
                  <a:cubicBezTo>
                    <a:pt x="221" y="358"/>
                    <a:pt x="260" y="345"/>
                    <a:pt x="295" y="318"/>
                  </a:cubicBezTo>
                  <a:cubicBezTo>
                    <a:pt x="366" y="247"/>
                    <a:pt x="373" y="124"/>
                    <a:pt x="302" y="47"/>
                  </a:cubicBezTo>
                  <a:cubicBezTo>
                    <a:pt x="265" y="15"/>
                    <a:pt x="223" y="0"/>
                    <a:pt x="1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52"/>
            <p:cNvSpPr/>
            <p:nvPr/>
          </p:nvSpPr>
          <p:spPr>
            <a:xfrm>
              <a:off x="4124650" y="4257975"/>
              <a:ext cx="104200" cy="56200"/>
            </a:xfrm>
            <a:custGeom>
              <a:avLst/>
              <a:gdLst/>
              <a:ahLst/>
              <a:cxnLst/>
              <a:rect l="l" t="t" r="r" b="b"/>
              <a:pathLst>
                <a:path w="4168" h="2248" extrusionOk="0">
                  <a:moveTo>
                    <a:pt x="535" y="1"/>
                  </a:moveTo>
                  <a:lnTo>
                    <a:pt x="535" y="1"/>
                  </a:lnTo>
                  <a:cubicBezTo>
                    <a:pt x="0" y="355"/>
                    <a:pt x="380" y="787"/>
                    <a:pt x="380" y="787"/>
                  </a:cubicBezTo>
                  <a:lnTo>
                    <a:pt x="2738" y="1199"/>
                  </a:lnTo>
                  <a:cubicBezTo>
                    <a:pt x="2731" y="1753"/>
                    <a:pt x="2925" y="2184"/>
                    <a:pt x="3227" y="2242"/>
                  </a:cubicBezTo>
                  <a:cubicBezTo>
                    <a:pt x="3248" y="2246"/>
                    <a:pt x="3269" y="2247"/>
                    <a:pt x="3289" y="2247"/>
                  </a:cubicBezTo>
                  <a:cubicBezTo>
                    <a:pt x="3651" y="2247"/>
                    <a:pt x="4020" y="1726"/>
                    <a:pt x="4142" y="1038"/>
                  </a:cubicBezTo>
                  <a:cubicBezTo>
                    <a:pt x="4155" y="973"/>
                    <a:pt x="4161" y="915"/>
                    <a:pt x="4168" y="851"/>
                  </a:cubicBezTo>
                  <a:lnTo>
                    <a:pt x="4168" y="851"/>
                  </a:lnTo>
                  <a:cubicBezTo>
                    <a:pt x="4155" y="890"/>
                    <a:pt x="3988" y="1547"/>
                    <a:pt x="3698" y="1869"/>
                  </a:cubicBezTo>
                  <a:cubicBezTo>
                    <a:pt x="3711" y="1830"/>
                    <a:pt x="3717" y="1785"/>
                    <a:pt x="3717" y="1746"/>
                  </a:cubicBezTo>
                  <a:cubicBezTo>
                    <a:pt x="3717" y="1540"/>
                    <a:pt x="3582" y="1379"/>
                    <a:pt x="3414" y="1379"/>
                  </a:cubicBezTo>
                  <a:cubicBezTo>
                    <a:pt x="3247" y="1379"/>
                    <a:pt x="3112" y="1540"/>
                    <a:pt x="3112" y="1746"/>
                  </a:cubicBezTo>
                  <a:cubicBezTo>
                    <a:pt x="3112" y="1830"/>
                    <a:pt x="3137" y="1914"/>
                    <a:pt x="3189" y="1985"/>
                  </a:cubicBezTo>
                  <a:cubicBezTo>
                    <a:pt x="2860" y="1766"/>
                    <a:pt x="2912" y="980"/>
                    <a:pt x="2912" y="980"/>
                  </a:cubicBezTo>
                  <a:lnTo>
                    <a:pt x="902" y="658"/>
                  </a:lnTo>
                  <a:lnTo>
                    <a:pt x="793" y="638"/>
                  </a:lnTo>
                  <a:cubicBezTo>
                    <a:pt x="335" y="529"/>
                    <a:pt x="535" y="1"/>
                    <a:pt x="5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52"/>
            <p:cNvSpPr/>
            <p:nvPr/>
          </p:nvSpPr>
          <p:spPr>
            <a:xfrm>
              <a:off x="4196625" y="4247875"/>
              <a:ext cx="31275" cy="20275"/>
            </a:xfrm>
            <a:custGeom>
              <a:avLst/>
              <a:gdLst/>
              <a:ahLst/>
              <a:cxnLst/>
              <a:rect l="l" t="t" r="r" b="b"/>
              <a:pathLst>
                <a:path w="1251" h="811" extrusionOk="0">
                  <a:moveTo>
                    <a:pt x="751" y="0"/>
                  </a:moveTo>
                  <a:cubicBezTo>
                    <a:pt x="466" y="0"/>
                    <a:pt x="169" y="330"/>
                    <a:pt x="1" y="810"/>
                  </a:cubicBezTo>
                  <a:cubicBezTo>
                    <a:pt x="29" y="754"/>
                    <a:pt x="363" y="125"/>
                    <a:pt x="727" y="125"/>
                  </a:cubicBezTo>
                  <a:cubicBezTo>
                    <a:pt x="779" y="125"/>
                    <a:pt x="831" y="138"/>
                    <a:pt x="883" y="166"/>
                  </a:cubicBezTo>
                  <a:cubicBezTo>
                    <a:pt x="1051" y="250"/>
                    <a:pt x="1179" y="392"/>
                    <a:pt x="1250" y="566"/>
                  </a:cubicBezTo>
                  <a:cubicBezTo>
                    <a:pt x="1179" y="257"/>
                    <a:pt x="1018" y="44"/>
                    <a:pt x="812" y="5"/>
                  </a:cubicBezTo>
                  <a:cubicBezTo>
                    <a:pt x="792" y="2"/>
                    <a:pt x="772" y="0"/>
                    <a:pt x="7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52"/>
            <p:cNvSpPr/>
            <p:nvPr/>
          </p:nvSpPr>
          <p:spPr>
            <a:xfrm>
              <a:off x="3634450" y="4091550"/>
              <a:ext cx="226300" cy="136975"/>
            </a:xfrm>
            <a:custGeom>
              <a:avLst/>
              <a:gdLst/>
              <a:ahLst/>
              <a:cxnLst/>
              <a:rect l="l" t="t" r="r" b="b"/>
              <a:pathLst>
                <a:path w="9052" h="5479" extrusionOk="0">
                  <a:moveTo>
                    <a:pt x="1444" y="0"/>
                  </a:moveTo>
                  <a:cubicBezTo>
                    <a:pt x="869" y="0"/>
                    <a:pt x="234" y="1158"/>
                    <a:pt x="201" y="1208"/>
                  </a:cubicBezTo>
                  <a:cubicBezTo>
                    <a:pt x="123" y="1395"/>
                    <a:pt x="72" y="1582"/>
                    <a:pt x="40" y="1782"/>
                  </a:cubicBezTo>
                  <a:cubicBezTo>
                    <a:pt x="20" y="1872"/>
                    <a:pt x="14" y="1962"/>
                    <a:pt x="7" y="2052"/>
                  </a:cubicBezTo>
                  <a:cubicBezTo>
                    <a:pt x="1" y="2458"/>
                    <a:pt x="117" y="2774"/>
                    <a:pt x="355" y="2883"/>
                  </a:cubicBezTo>
                  <a:cubicBezTo>
                    <a:pt x="421" y="2914"/>
                    <a:pt x="492" y="2929"/>
                    <a:pt x="567" y="2929"/>
                  </a:cubicBezTo>
                  <a:cubicBezTo>
                    <a:pt x="896" y="2929"/>
                    <a:pt x="1298" y="2642"/>
                    <a:pt x="1618" y="2175"/>
                  </a:cubicBezTo>
                  <a:lnTo>
                    <a:pt x="8613" y="5479"/>
                  </a:lnTo>
                  <a:lnTo>
                    <a:pt x="9051" y="4564"/>
                  </a:lnTo>
                  <a:lnTo>
                    <a:pt x="4780" y="2555"/>
                  </a:lnTo>
                  <a:lnTo>
                    <a:pt x="4826" y="2851"/>
                  </a:lnTo>
                  <a:lnTo>
                    <a:pt x="4768" y="2838"/>
                  </a:lnTo>
                  <a:lnTo>
                    <a:pt x="1766" y="1466"/>
                  </a:lnTo>
                  <a:cubicBezTo>
                    <a:pt x="1766" y="1466"/>
                    <a:pt x="2127" y="429"/>
                    <a:pt x="1714" y="100"/>
                  </a:cubicBezTo>
                  <a:cubicBezTo>
                    <a:pt x="1628" y="31"/>
                    <a:pt x="1536" y="0"/>
                    <a:pt x="1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52"/>
            <p:cNvSpPr/>
            <p:nvPr/>
          </p:nvSpPr>
          <p:spPr>
            <a:xfrm>
              <a:off x="3649275" y="4109900"/>
              <a:ext cx="12825" cy="11250"/>
            </a:xfrm>
            <a:custGeom>
              <a:avLst/>
              <a:gdLst/>
              <a:ahLst/>
              <a:cxnLst/>
              <a:rect l="l" t="t" r="r" b="b"/>
              <a:pathLst>
                <a:path w="513" h="450" extrusionOk="0">
                  <a:moveTo>
                    <a:pt x="245" y="0"/>
                  </a:moveTo>
                  <a:cubicBezTo>
                    <a:pt x="218" y="0"/>
                    <a:pt x="190" y="6"/>
                    <a:pt x="162" y="17"/>
                  </a:cubicBezTo>
                  <a:cubicBezTo>
                    <a:pt x="46" y="81"/>
                    <a:pt x="1" y="230"/>
                    <a:pt x="65" y="346"/>
                  </a:cubicBezTo>
                  <a:cubicBezTo>
                    <a:pt x="110" y="416"/>
                    <a:pt x="182" y="450"/>
                    <a:pt x="252" y="450"/>
                  </a:cubicBezTo>
                  <a:cubicBezTo>
                    <a:pt x="343" y="450"/>
                    <a:pt x="432" y="395"/>
                    <a:pt x="464" y="294"/>
                  </a:cubicBezTo>
                  <a:cubicBezTo>
                    <a:pt x="513" y="143"/>
                    <a:pt x="389" y="0"/>
                    <a:pt x="2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52"/>
            <p:cNvSpPr/>
            <p:nvPr/>
          </p:nvSpPr>
          <p:spPr>
            <a:xfrm>
              <a:off x="3639625" y="4086000"/>
              <a:ext cx="122550" cy="91800"/>
            </a:xfrm>
            <a:custGeom>
              <a:avLst/>
              <a:gdLst/>
              <a:ahLst/>
              <a:cxnLst/>
              <a:rect l="l" t="t" r="r" b="b"/>
              <a:pathLst>
                <a:path w="4902" h="3672" extrusionOk="0">
                  <a:moveTo>
                    <a:pt x="1396" y="0"/>
                  </a:moveTo>
                  <a:cubicBezTo>
                    <a:pt x="972" y="0"/>
                    <a:pt x="431" y="486"/>
                    <a:pt x="90" y="1205"/>
                  </a:cubicBezTo>
                  <a:cubicBezTo>
                    <a:pt x="58" y="1276"/>
                    <a:pt x="26" y="1347"/>
                    <a:pt x="0" y="1424"/>
                  </a:cubicBezTo>
                  <a:cubicBezTo>
                    <a:pt x="19" y="1385"/>
                    <a:pt x="451" y="638"/>
                    <a:pt x="908" y="342"/>
                  </a:cubicBezTo>
                  <a:lnTo>
                    <a:pt x="908" y="342"/>
                  </a:lnTo>
                  <a:cubicBezTo>
                    <a:pt x="876" y="387"/>
                    <a:pt x="857" y="432"/>
                    <a:pt x="844" y="490"/>
                  </a:cubicBezTo>
                  <a:cubicBezTo>
                    <a:pt x="773" y="735"/>
                    <a:pt x="889" y="973"/>
                    <a:pt x="1089" y="1031"/>
                  </a:cubicBezTo>
                  <a:cubicBezTo>
                    <a:pt x="1118" y="1039"/>
                    <a:pt x="1148" y="1043"/>
                    <a:pt x="1177" y="1043"/>
                  </a:cubicBezTo>
                  <a:cubicBezTo>
                    <a:pt x="1354" y="1043"/>
                    <a:pt x="1523" y="900"/>
                    <a:pt x="1578" y="690"/>
                  </a:cubicBezTo>
                  <a:cubicBezTo>
                    <a:pt x="1610" y="587"/>
                    <a:pt x="1604" y="471"/>
                    <a:pt x="1565" y="368"/>
                  </a:cubicBezTo>
                  <a:lnTo>
                    <a:pt x="1565" y="368"/>
                  </a:lnTo>
                  <a:cubicBezTo>
                    <a:pt x="1887" y="748"/>
                    <a:pt x="1565" y="1682"/>
                    <a:pt x="1565" y="1682"/>
                  </a:cubicBezTo>
                  <a:lnTo>
                    <a:pt x="3904" y="2751"/>
                  </a:lnTo>
                  <a:lnTo>
                    <a:pt x="4032" y="2809"/>
                  </a:lnTo>
                  <a:cubicBezTo>
                    <a:pt x="4554" y="3099"/>
                    <a:pt x="4135" y="3672"/>
                    <a:pt x="4135" y="3672"/>
                  </a:cubicBezTo>
                  <a:cubicBezTo>
                    <a:pt x="4902" y="3421"/>
                    <a:pt x="4580" y="2770"/>
                    <a:pt x="4580" y="2770"/>
                  </a:cubicBezTo>
                  <a:lnTo>
                    <a:pt x="1842" y="1482"/>
                  </a:lnTo>
                  <a:cubicBezTo>
                    <a:pt x="2036" y="812"/>
                    <a:pt x="1952" y="219"/>
                    <a:pt x="1604" y="45"/>
                  </a:cubicBezTo>
                  <a:cubicBezTo>
                    <a:pt x="1539" y="15"/>
                    <a:pt x="1469" y="0"/>
                    <a:pt x="13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52"/>
            <p:cNvSpPr/>
            <p:nvPr/>
          </p:nvSpPr>
          <p:spPr>
            <a:xfrm>
              <a:off x="3634450" y="4142850"/>
              <a:ext cx="40450" cy="22000"/>
            </a:xfrm>
            <a:custGeom>
              <a:avLst/>
              <a:gdLst/>
              <a:ahLst/>
              <a:cxnLst/>
              <a:rect l="l" t="t" r="r" b="b"/>
              <a:pathLst>
                <a:path w="1618" h="880" extrusionOk="0">
                  <a:moveTo>
                    <a:pt x="14" y="0"/>
                  </a:moveTo>
                  <a:lnTo>
                    <a:pt x="14" y="0"/>
                  </a:lnTo>
                  <a:cubicBezTo>
                    <a:pt x="1" y="406"/>
                    <a:pt x="117" y="715"/>
                    <a:pt x="362" y="831"/>
                  </a:cubicBezTo>
                  <a:cubicBezTo>
                    <a:pt x="427" y="864"/>
                    <a:pt x="498" y="879"/>
                    <a:pt x="574" y="879"/>
                  </a:cubicBezTo>
                  <a:cubicBezTo>
                    <a:pt x="899" y="879"/>
                    <a:pt x="1299" y="588"/>
                    <a:pt x="1618" y="123"/>
                  </a:cubicBezTo>
                  <a:lnTo>
                    <a:pt x="1618" y="123"/>
                  </a:lnTo>
                  <a:cubicBezTo>
                    <a:pt x="1566" y="179"/>
                    <a:pt x="1047" y="728"/>
                    <a:pt x="620" y="728"/>
                  </a:cubicBezTo>
                  <a:cubicBezTo>
                    <a:pt x="512" y="728"/>
                    <a:pt x="410" y="693"/>
                    <a:pt x="323" y="606"/>
                  </a:cubicBezTo>
                  <a:cubicBezTo>
                    <a:pt x="149" y="451"/>
                    <a:pt x="40" y="232"/>
                    <a:pt x="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52"/>
            <p:cNvSpPr/>
            <p:nvPr/>
          </p:nvSpPr>
          <p:spPr>
            <a:xfrm>
              <a:off x="3605950" y="4212400"/>
              <a:ext cx="352225" cy="211775"/>
            </a:xfrm>
            <a:custGeom>
              <a:avLst/>
              <a:gdLst/>
              <a:ahLst/>
              <a:cxnLst/>
              <a:rect l="l" t="t" r="r" b="b"/>
              <a:pathLst>
                <a:path w="14089" h="8471" extrusionOk="0">
                  <a:moveTo>
                    <a:pt x="13425" y="1"/>
                  </a:moveTo>
                  <a:lnTo>
                    <a:pt x="2519" y="5089"/>
                  </a:lnTo>
                  <a:cubicBezTo>
                    <a:pt x="2519" y="5089"/>
                    <a:pt x="2519" y="5089"/>
                    <a:pt x="2513" y="5083"/>
                  </a:cubicBezTo>
                  <a:cubicBezTo>
                    <a:pt x="2017" y="4355"/>
                    <a:pt x="1396" y="3900"/>
                    <a:pt x="884" y="3900"/>
                  </a:cubicBezTo>
                  <a:cubicBezTo>
                    <a:pt x="770" y="3900"/>
                    <a:pt x="662" y="3922"/>
                    <a:pt x="561" y="3969"/>
                  </a:cubicBezTo>
                  <a:cubicBezTo>
                    <a:pt x="188" y="4143"/>
                    <a:pt x="1" y="4632"/>
                    <a:pt x="20" y="5257"/>
                  </a:cubicBezTo>
                  <a:cubicBezTo>
                    <a:pt x="20" y="5399"/>
                    <a:pt x="39" y="5540"/>
                    <a:pt x="59" y="5682"/>
                  </a:cubicBezTo>
                  <a:lnTo>
                    <a:pt x="59" y="5688"/>
                  </a:lnTo>
                  <a:cubicBezTo>
                    <a:pt x="110" y="5991"/>
                    <a:pt x="188" y="6294"/>
                    <a:pt x="297" y="6584"/>
                  </a:cubicBezTo>
                  <a:cubicBezTo>
                    <a:pt x="353" y="6656"/>
                    <a:pt x="1337" y="8471"/>
                    <a:pt x="2230" y="8471"/>
                  </a:cubicBezTo>
                  <a:cubicBezTo>
                    <a:pt x="2373" y="8471"/>
                    <a:pt x="2514" y="8424"/>
                    <a:pt x="2648" y="8317"/>
                  </a:cubicBezTo>
                  <a:cubicBezTo>
                    <a:pt x="3299" y="7808"/>
                    <a:pt x="2745" y="6191"/>
                    <a:pt x="2745" y="6191"/>
                  </a:cubicBezTo>
                  <a:lnTo>
                    <a:pt x="7415" y="4085"/>
                  </a:lnTo>
                  <a:lnTo>
                    <a:pt x="7505" y="4052"/>
                  </a:lnTo>
                  <a:lnTo>
                    <a:pt x="7441" y="4523"/>
                  </a:lnTo>
                  <a:lnTo>
                    <a:pt x="7441" y="4523"/>
                  </a:lnTo>
                  <a:lnTo>
                    <a:pt x="14088" y="1418"/>
                  </a:lnTo>
                  <a:lnTo>
                    <a:pt x="134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52"/>
            <p:cNvSpPr/>
            <p:nvPr/>
          </p:nvSpPr>
          <p:spPr>
            <a:xfrm>
              <a:off x="3628500" y="4378450"/>
              <a:ext cx="22400" cy="18300"/>
            </a:xfrm>
            <a:custGeom>
              <a:avLst/>
              <a:gdLst/>
              <a:ahLst/>
              <a:cxnLst/>
              <a:rect l="l" t="t" r="r" b="b"/>
              <a:pathLst>
                <a:path w="896" h="732" extrusionOk="0">
                  <a:moveTo>
                    <a:pt x="384" y="0"/>
                  </a:moveTo>
                  <a:cubicBezTo>
                    <a:pt x="268" y="0"/>
                    <a:pt x="163" y="48"/>
                    <a:pt x="104" y="142"/>
                  </a:cubicBezTo>
                  <a:cubicBezTo>
                    <a:pt x="1" y="303"/>
                    <a:pt x="71" y="528"/>
                    <a:pt x="265" y="657"/>
                  </a:cubicBezTo>
                  <a:cubicBezTo>
                    <a:pt x="342" y="707"/>
                    <a:pt x="428" y="732"/>
                    <a:pt x="510" y="732"/>
                  </a:cubicBezTo>
                  <a:cubicBezTo>
                    <a:pt x="626" y="732"/>
                    <a:pt x="732" y="683"/>
                    <a:pt x="793" y="592"/>
                  </a:cubicBezTo>
                  <a:cubicBezTo>
                    <a:pt x="896" y="431"/>
                    <a:pt x="825" y="206"/>
                    <a:pt x="638" y="77"/>
                  </a:cubicBezTo>
                  <a:cubicBezTo>
                    <a:pt x="557" y="26"/>
                    <a:pt x="468" y="0"/>
                    <a:pt x="3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52"/>
            <p:cNvSpPr/>
            <p:nvPr/>
          </p:nvSpPr>
          <p:spPr>
            <a:xfrm>
              <a:off x="3613525" y="4290350"/>
              <a:ext cx="191000" cy="142000"/>
            </a:xfrm>
            <a:custGeom>
              <a:avLst/>
              <a:gdLst/>
              <a:ahLst/>
              <a:cxnLst/>
              <a:rect l="l" t="t" r="r" b="b"/>
              <a:pathLst>
                <a:path w="7640" h="5680" extrusionOk="0">
                  <a:moveTo>
                    <a:pt x="6448" y="0"/>
                  </a:moveTo>
                  <a:cubicBezTo>
                    <a:pt x="6448" y="0"/>
                    <a:pt x="7092" y="896"/>
                    <a:pt x="6287" y="1340"/>
                  </a:cubicBezTo>
                  <a:lnTo>
                    <a:pt x="6088" y="1430"/>
                  </a:lnTo>
                  <a:lnTo>
                    <a:pt x="2442" y="3073"/>
                  </a:lnTo>
                  <a:cubicBezTo>
                    <a:pt x="2442" y="3073"/>
                    <a:pt x="2938" y="4529"/>
                    <a:pt x="2429" y="5115"/>
                  </a:cubicBezTo>
                  <a:cubicBezTo>
                    <a:pt x="2493" y="4960"/>
                    <a:pt x="2500" y="4780"/>
                    <a:pt x="2455" y="4612"/>
                  </a:cubicBezTo>
                  <a:cubicBezTo>
                    <a:pt x="2366" y="4284"/>
                    <a:pt x="2098" y="4061"/>
                    <a:pt x="1823" y="4061"/>
                  </a:cubicBezTo>
                  <a:cubicBezTo>
                    <a:pt x="1780" y="4061"/>
                    <a:pt x="1737" y="4066"/>
                    <a:pt x="1695" y="4078"/>
                  </a:cubicBezTo>
                  <a:cubicBezTo>
                    <a:pt x="1373" y="4168"/>
                    <a:pt x="1199" y="4548"/>
                    <a:pt x="1302" y="4928"/>
                  </a:cubicBezTo>
                  <a:cubicBezTo>
                    <a:pt x="1328" y="5005"/>
                    <a:pt x="1360" y="5083"/>
                    <a:pt x="1405" y="5153"/>
                  </a:cubicBezTo>
                  <a:cubicBezTo>
                    <a:pt x="696" y="4683"/>
                    <a:pt x="39" y="3524"/>
                    <a:pt x="1" y="3466"/>
                  </a:cubicBezTo>
                  <a:lnTo>
                    <a:pt x="1" y="3466"/>
                  </a:lnTo>
                  <a:cubicBezTo>
                    <a:pt x="39" y="3575"/>
                    <a:pt x="84" y="3691"/>
                    <a:pt x="142" y="3807"/>
                  </a:cubicBezTo>
                  <a:cubicBezTo>
                    <a:pt x="664" y="4929"/>
                    <a:pt x="1506" y="5679"/>
                    <a:pt x="2165" y="5679"/>
                  </a:cubicBezTo>
                  <a:cubicBezTo>
                    <a:pt x="2279" y="5679"/>
                    <a:pt x="2387" y="5657"/>
                    <a:pt x="2487" y="5611"/>
                  </a:cubicBezTo>
                  <a:cubicBezTo>
                    <a:pt x="3034" y="5360"/>
                    <a:pt x="3176" y="4432"/>
                    <a:pt x="2880" y="3395"/>
                  </a:cubicBezTo>
                  <a:lnTo>
                    <a:pt x="7138" y="1405"/>
                  </a:lnTo>
                  <a:cubicBezTo>
                    <a:pt x="7138" y="1405"/>
                    <a:pt x="7640" y="400"/>
                    <a:pt x="64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52"/>
            <p:cNvSpPr/>
            <p:nvPr/>
          </p:nvSpPr>
          <p:spPr>
            <a:xfrm>
              <a:off x="3605950" y="4309975"/>
              <a:ext cx="62825" cy="34025"/>
            </a:xfrm>
            <a:custGeom>
              <a:avLst/>
              <a:gdLst/>
              <a:ahLst/>
              <a:cxnLst/>
              <a:rect l="l" t="t" r="r" b="b"/>
              <a:pathLst>
                <a:path w="2513" h="1361" extrusionOk="0">
                  <a:moveTo>
                    <a:pt x="887" y="0"/>
                  </a:moveTo>
                  <a:cubicBezTo>
                    <a:pt x="772" y="0"/>
                    <a:pt x="662" y="23"/>
                    <a:pt x="561" y="72"/>
                  </a:cubicBezTo>
                  <a:cubicBezTo>
                    <a:pt x="188" y="246"/>
                    <a:pt x="1" y="736"/>
                    <a:pt x="14" y="1360"/>
                  </a:cubicBezTo>
                  <a:cubicBezTo>
                    <a:pt x="39" y="1103"/>
                    <a:pt x="155" y="761"/>
                    <a:pt x="503" y="420"/>
                  </a:cubicBezTo>
                  <a:cubicBezTo>
                    <a:pt x="638" y="287"/>
                    <a:pt x="796" y="234"/>
                    <a:pt x="962" y="234"/>
                  </a:cubicBezTo>
                  <a:cubicBezTo>
                    <a:pt x="1626" y="234"/>
                    <a:pt x="2431" y="1092"/>
                    <a:pt x="2513" y="1180"/>
                  </a:cubicBezTo>
                  <a:cubicBezTo>
                    <a:pt x="2019" y="455"/>
                    <a:pt x="1397" y="0"/>
                    <a:pt x="8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52"/>
            <p:cNvSpPr/>
            <p:nvPr/>
          </p:nvSpPr>
          <p:spPr>
            <a:xfrm>
              <a:off x="3895825" y="3926100"/>
              <a:ext cx="89875" cy="249625"/>
            </a:xfrm>
            <a:custGeom>
              <a:avLst/>
              <a:gdLst/>
              <a:ahLst/>
              <a:cxnLst/>
              <a:rect l="l" t="t" r="r" b="b"/>
              <a:pathLst>
                <a:path w="3595" h="9985" extrusionOk="0">
                  <a:moveTo>
                    <a:pt x="2108" y="0"/>
                  </a:moveTo>
                  <a:cubicBezTo>
                    <a:pt x="2039" y="0"/>
                    <a:pt x="1969" y="2"/>
                    <a:pt x="1900" y="7"/>
                  </a:cubicBezTo>
                  <a:cubicBezTo>
                    <a:pt x="1836" y="32"/>
                    <a:pt x="0" y="393"/>
                    <a:pt x="303" y="1185"/>
                  </a:cubicBezTo>
                  <a:cubicBezTo>
                    <a:pt x="483" y="1640"/>
                    <a:pt x="1385" y="1669"/>
                    <a:pt x="1615" y="1669"/>
                  </a:cubicBezTo>
                  <a:cubicBezTo>
                    <a:pt x="1649" y="1669"/>
                    <a:pt x="1669" y="1668"/>
                    <a:pt x="1669" y="1668"/>
                  </a:cubicBezTo>
                  <a:lnTo>
                    <a:pt x="2100" y="5121"/>
                  </a:lnTo>
                  <a:lnTo>
                    <a:pt x="2100" y="5185"/>
                  </a:lnTo>
                  <a:lnTo>
                    <a:pt x="1810" y="5050"/>
                  </a:lnTo>
                  <a:lnTo>
                    <a:pt x="2493" y="9984"/>
                  </a:lnTo>
                  <a:lnTo>
                    <a:pt x="3543" y="9836"/>
                  </a:lnTo>
                  <a:lnTo>
                    <a:pt x="2422" y="1746"/>
                  </a:lnTo>
                  <a:cubicBezTo>
                    <a:pt x="3124" y="1527"/>
                    <a:pt x="3594" y="1108"/>
                    <a:pt x="3537" y="696"/>
                  </a:cubicBezTo>
                  <a:cubicBezTo>
                    <a:pt x="3498" y="419"/>
                    <a:pt x="3221" y="200"/>
                    <a:pt x="2809" y="90"/>
                  </a:cubicBezTo>
                  <a:cubicBezTo>
                    <a:pt x="2718" y="65"/>
                    <a:pt x="2622" y="39"/>
                    <a:pt x="2525" y="26"/>
                  </a:cubicBezTo>
                  <a:cubicBezTo>
                    <a:pt x="2388" y="9"/>
                    <a:pt x="2248" y="0"/>
                    <a:pt x="21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52"/>
            <p:cNvSpPr/>
            <p:nvPr/>
          </p:nvSpPr>
          <p:spPr>
            <a:xfrm>
              <a:off x="3924325" y="3934900"/>
              <a:ext cx="15475" cy="11500"/>
            </a:xfrm>
            <a:custGeom>
              <a:avLst/>
              <a:gdLst/>
              <a:ahLst/>
              <a:cxnLst/>
              <a:rect l="l" t="t" r="r" b="b"/>
              <a:pathLst>
                <a:path w="619" h="460" extrusionOk="0">
                  <a:moveTo>
                    <a:pt x="312" y="1"/>
                  </a:moveTo>
                  <a:cubicBezTo>
                    <a:pt x="247" y="1"/>
                    <a:pt x="181" y="25"/>
                    <a:pt x="129" y="73"/>
                  </a:cubicBezTo>
                  <a:cubicBezTo>
                    <a:pt x="0" y="228"/>
                    <a:pt x="110" y="460"/>
                    <a:pt x="310" y="460"/>
                  </a:cubicBezTo>
                  <a:cubicBezTo>
                    <a:pt x="509" y="460"/>
                    <a:pt x="619" y="228"/>
                    <a:pt x="490" y="73"/>
                  </a:cubicBezTo>
                  <a:cubicBezTo>
                    <a:pt x="442" y="25"/>
                    <a:pt x="377" y="1"/>
                    <a:pt x="3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52"/>
            <p:cNvSpPr/>
            <p:nvPr/>
          </p:nvSpPr>
          <p:spPr>
            <a:xfrm>
              <a:off x="3894200" y="3926250"/>
              <a:ext cx="72975" cy="130925"/>
            </a:xfrm>
            <a:custGeom>
              <a:avLst/>
              <a:gdLst/>
              <a:ahLst/>
              <a:cxnLst/>
              <a:rect l="l" t="t" r="r" b="b"/>
              <a:pathLst>
                <a:path w="2919" h="5237" extrusionOk="0">
                  <a:moveTo>
                    <a:pt x="1965" y="1"/>
                  </a:moveTo>
                  <a:cubicBezTo>
                    <a:pt x="1882" y="7"/>
                    <a:pt x="1804" y="13"/>
                    <a:pt x="1714" y="20"/>
                  </a:cubicBezTo>
                  <a:cubicBezTo>
                    <a:pt x="735" y="155"/>
                    <a:pt x="1" y="677"/>
                    <a:pt x="72" y="1179"/>
                  </a:cubicBezTo>
                  <a:cubicBezTo>
                    <a:pt x="130" y="1592"/>
                    <a:pt x="703" y="1869"/>
                    <a:pt x="1437" y="1881"/>
                  </a:cubicBezTo>
                  <a:lnTo>
                    <a:pt x="1875" y="5044"/>
                  </a:lnTo>
                  <a:cubicBezTo>
                    <a:pt x="1875" y="5044"/>
                    <a:pt x="2077" y="5236"/>
                    <a:pt x="2344" y="5236"/>
                  </a:cubicBezTo>
                  <a:cubicBezTo>
                    <a:pt x="2520" y="5236"/>
                    <a:pt x="2724" y="5153"/>
                    <a:pt x="2919" y="4877"/>
                  </a:cubicBezTo>
                  <a:lnTo>
                    <a:pt x="2919" y="4877"/>
                  </a:lnTo>
                  <a:cubicBezTo>
                    <a:pt x="2919" y="4877"/>
                    <a:pt x="2780" y="4924"/>
                    <a:pt x="2615" y="4924"/>
                  </a:cubicBezTo>
                  <a:cubicBezTo>
                    <a:pt x="2407" y="4924"/>
                    <a:pt x="2156" y="4848"/>
                    <a:pt x="2088" y="4503"/>
                  </a:cubicBezTo>
                  <a:lnTo>
                    <a:pt x="2068" y="4355"/>
                  </a:lnTo>
                  <a:lnTo>
                    <a:pt x="1734" y="1662"/>
                  </a:lnTo>
                  <a:cubicBezTo>
                    <a:pt x="1734" y="1662"/>
                    <a:pt x="1717" y="1663"/>
                    <a:pt x="1688" y="1663"/>
                  </a:cubicBezTo>
                  <a:cubicBezTo>
                    <a:pt x="1483" y="1663"/>
                    <a:pt x="649" y="1638"/>
                    <a:pt x="407" y="1244"/>
                  </a:cubicBezTo>
                  <a:lnTo>
                    <a:pt x="407" y="1244"/>
                  </a:lnTo>
                  <a:cubicBezTo>
                    <a:pt x="497" y="1321"/>
                    <a:pt x="613" y="1360"/>
                    <a:pt x="729" y="1366"/>
                  </a:cubicBezTo>
                  <a:cubicBezTo>
                    <a:pt x="734" y="1366"/>
                    <a:pt x="739" y="1366"/>
                    <a:pt x="743" y="1366"/>
                  </a:cubicBezTo>
                  <a:cubicBezTo>
                    <a:pt x="1001" y="1366"/>
                    <a:pt x="1218" y="1201"/>
                    <a:pt x="1225" y="973"/>
                  </a:cubicBezTo>
                  <a:cubicBezTo>
                    <a:pt x="1238" y="748"/>
                    <a:pt x="1025" y="561"/>
                    <a:pt x="754" y="555"/>
                  </a:cubicBezTo>
                  <a:cubicBezTo>
                    <a:pt x="696" y="555"/>
                    <a:pt x="645" y="561"/>
                    <a:pt x="587" y="574"/>
                  </a:cubicBezTo>
                  <a:cubicBezTo>
                    <a:pt x="1031" y="207"/>
                    <a:pt x="1920" y="13"/>
                    <a:pt x="19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52"/>
            <p:cNvSpPr/>
            <p:nvPr/>
          </p:nvSpPr>
          <p:spPr>
            <a:xfrm>
              <a:off x="3956525" y="3928350"/>
              <a:ext cx="29825" cy="41250"/>
            </a:xfrm>
            <a:custGeom>
              <a:avLst/>
              <a:gdLst/>
              <a:ahLst/>
              <a:cxnLst/>
              <a:rect l="l" t="t" r="r" b="b"/>
              <a:pathLst>
                <a:path w="1193" h="1650" extrusionOk="0">
                  <a:moveTo>
                    <a:pt x="387" y="0"/>
                  </a:moveTo>
                  <a:lnTo>
                    <a:pt x="387" y="0"/>
                  </a:lnTo>
                  <a:cubicBezTo>
                    <a:pt x="613" y="97"/>
                    <a:pt x="793" y="277"/>
                    <a:pt x="902" y="503"/>
                  </a:cubicBezTo>
                  <a:cubicBezTo>
                    <a:pt x="1192" y="1076"/>
                    <a:pt x="97" y="1604"/>
                    <a:pt x="1" y="1649"/>
                  </a:cubicBezTo>
                  <a:cubicBezTo>
                    <a:pt x="703" y="1437"/>
                    <a:pt x="1173" y="1018"/>
                    <a:pt x="1115" y="606"/>
                  </a:cubicBezTo>
                  <a:cubicBezTo>
                    <a:pt x="1076" y="329"/>
                    <a:pt x="793" y="110"/>
                    <a:pt x="3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52"/>
            <p:cNvSpPr/>
            <p:nvPr/>
          </p:nvSpPr>
          <p:spPr>
            <a:xfrm>
              <a:off x="3705650" y="4045050"/>
              <a:ext cx="466050" cy="424600"/>
            </a:xfrm>
            <a:custGeom>
              <a:avLst/>
              <a:gdLst/>
              <a:ahLst/>
              <a:cxnLst/>
              <a:rect l="l" t="t" r="r" b="b"/>
              <a:pathLst>
                <a:path w="18642" h="16984" extrusionOk="0">
                  <a:moveTo>
                    <a:pt x="9321" y="1"/>
                  </a:moveTo>
                  <a:cubicBezTo>
                    <a:pt x="7148" y="1"/>
                    <a:pt x="4976" y="830"/>
                    <a:pt x="3317" y="2489"/>
                  </a:cubicBezTo>
                  <a:cubicBezTo>
                    <a:pt x="0" y="5806"/>
                    <a:pt x="0" y="11178"/>
                    <a:pt x="3317" y="14495"/>
                  </a:cubicBezTo>
                  <a:cubicBezTo>
                    <a:pt x="4976" y="16154"/>
                    <a:pt x="7148" y="16983"/>
                    <a:pt x="9321" y="16983"/>
                  </a:cubicBezTo>
                  <a:cubicBezTo>
                    <a:pt x="11493" y="16983"/>
                    <a:pt x="13665" y="16154"/>
                    <a:pt x="15324" y="14495"/>
                  </a:cubicBezTo>
                  <a:cubicBezTo>
                    <a:pt x="18641" y="11178"/>
                    <a:pt x="18641" y="5806"/>
                    <a:pt x="15324" y="2489"/>
                  </a:cubicBezTo>
                  <a:cubicBezTo>
                    <a:pt x="13665" y="830"/>
                    <a:pt x="11493" y="1"/>
                    <a:pt x="93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52"/>
            <p:cNvSpPr/>
            <p:nvPr/>
          </p:nvSpPr>
          <p:spPr>
            <a:xfrm>
              <a:off x="3688250" y="4141225"/>
              <a:ext cx="457850" cy="328525"/>
            </a:xfrm>
            <a:custGeom>
              <a:avLst/>
              <a:gdLst/>
              <a:ahLst/>
              <a:cxnLst/>
              <a:rect l="l" t="t" r="r" b="b"/>
              <a:pathLst>
                <a:path w="18314" h="13141" extrusionOk="0">
                  <a:moveTo>
                    <a:pt x="2905" y="1"/>
                  </a:moveTo>
                  <a:cubicBezTo>
                    <a:pt x="0" y="4439"/>
                    <a:pt x="1836" y="10423"/>
                    <a:pt x="6732" y="12478"/>
                  </a:cubicBezTo>
                  <a:cubicBezTo>
                    <a:pt x="7810" y="12929"/>
                    <a:pt x="8920" y="13140"/>
                    <a:pt x="10008" y="13140"/>
                  </a:cubicBezTo>
                  <a:cubicBezTo>
                    <a:pt x="13859" y="13140"/>
                    <a:pt x="17429" y="10491"/>
                    <a:pt x="18313" y="6448"/>
                  </a:cubicBezTo>
                  <a:lnTo>
                    <a:pt x="18313" y="6448"/>
                  </a:lnTo>
                  <a:cubicBezTo>
                    <a:pt x="16722" y="8881"/>
                    <a:pt x="14030" y="10297"/>
                    <a:pt x="11201" y="10297"/>
                  </a:cubicBezTo>
                  <a:cubicBezTo>
                    <a:pt x="10629" y="10297"/>
                    <a:pt x="10051" y="10239"/>
                    <a:pt x="9476" y="10120"/>
                  </a:cubicBezTo>
                  <a:cubicBezTo>
                    <a:pt x="9836" y="9837"/>
                    <a:pt x="10055" y="9431"/>
                    <a:pt x="10010" y="9006"/>
                  </a:cubicBezTo>
                  <a:cubicBezTo>
                    <a:pt x="9945" y="8308"/>
                    <a:pt x="9238" y="7798"/>
                    <a:pt x="8387" y="7798"/>
                  </a:cubicBezTo>
                  <a:cubicBezTo>
                    <a:pt x="8319" y="7798"/>
                    <a:pt x="8250" y="7801"/>
                    <a:pt x="8181" y="7808"/>
                  </a:cubicBezTo>
                  <a:cubicBezTo>
                    <a:pt x="7395" y="7885"/>
                    <a:pt x="6770" y="8368"/>
                    <a:pt x="6628" y="8967"/>
                  </a:cubicBezTo>
                  <a:cubicBezTo>
                    <a:pt x="6081" y="8613"/>
                    <a:pt x="5579" y="8207"/>
                    <a:pt x="5128" y="7737"/>
                  </a:cubicBezTo>
                  <a:cubicBezTo>
                    <a:pt x="5147" y="7730"/>
                    <a:pt x="5166" y="7724"/>
                    <a:pt x="5186" y="7711"/>
                  </a:cubicBezTo>
                  <a:cubicBezTo>
                    <a:pt x="5521" y="7531"/>
                    <a:pt x="5669" y="7151"/>
                    <a:pt x="5521" y="6874"/>
                  </a:cubicBezTo>
                  <a:cubicBezTo>
                    <a:pt x="5422" y="6693"/>
                    <a:pt x="5227" y="6596"/>
                    <a:pt x="5010" y="6596"/>
                  </a:cubicBezTo>
                  <a:cubicBezTo>
                    <a:pt x="4886" y="6596"/>
                    <a:pt x="4756" y="6628"/>
                    <a:pt x="4632" y="6693"/>
                  </a:cubicBezTo>
                  <a:cubicBezTo>
                    <a:pt x="4542" y="6745"/>
                    <a:pt x="4464" y="6809"/>
                    <a:pt x="4400" y="6887"/>
                  </a:cubicBezTo>
                  <a:cubicBezTo>
                    <a:pt x="4155" y="6564"/>
                    <a:pt x="3936" y="6223"/>
                    <a:pt x="3743" y="5862"/>
                  </a:cubicBezTo>
                  <a:cubicBezTo>
                    <a:pt x="2764" y="4072"/>
                    <a:pt x="2467" y="1991"/>
                    <a:pt x="29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52"/>
            <p:cNvSpPr/>
            <p:nvPr/>
          </p:nvSpPr>
          <p:spPr>
            <a:xfrm>
              <a:off x="3896775" y="4105350"/>
              <a:ext cx="155750" cy="122850"/>
            </a:xfrm>
            <a:custGeom>
              <a:avLst/>
              <a:gdLst/>
              <a:ahLst/>
              <a:cxnLst/>
              <a:rect l="l" t="t" r="r" b="b"/>
              <a:pathLst>
                <a:path w="6230" h="4914" extrusionOk="0">
                  <a:moveTo>
                    <a:pt x="3307" y="0"/>
                  </a:moveTo>
                  <a:cubicBezTo>
                    <a:pt x="3102" y="0"/>
                    <a:pt x="2892" y="19"/>
                    <a:pt x="2680" y="57"/>
                  </a:cubicBezTo>
                  <a:cubicBezTo>
                    <a:pt x="1089" y="341"/>
                    <a:pt x="1" y="1648"/>
                    <a:pt x="239" y="2975"/>
                  </a:cubicBezTo>
                  <a:cubicBezTo>
                    <a:pt x="446" y="4126"/>
                    <a:pt x="1592" y="4913"/>
                    <a:pt x="2926" y="4913"/>
                  </a:cubicBezTo>
                  <a:cubicBezTo>
                    <a:pt x="3131" y="4913"/>
                    <a:pt x="3339" y="4895"/>
                    <a:pt x="3550" y="4856"/>
                  </a:cubicBezTo>
                  <a:cubicBezTo>
                    <a:pt x="5141" y="4566"/>
                    <a:pt x="6230" y="3259"/>
                    <a:pt x="5991" y="1932"/>
                  </a:cubicBezTo>
                  <a:cubicBezTo>
                    <a:pt x="5785" y="787"/>
                    <a:pt x="4643" y="0"/>
                    <a:pt x="33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52"/>
            <p:cNvSpPr/>
            <p:nvPr/>
          </p:nvSpPr>
          <p:spPr>
            <a:xfrm>
              <a:off x="3953800" y="4275675"/>
              <a:ext cx="60250" cy="47975"/>
            </a:xfrm>
            <a:custGeom>
              <a:avLst/>
              <a:gdLst/>
              <a:ahLst/>
              <a:cxnLst/>
              <a:rect l="l" t="t" r="r" b="b"/>
              <a:pathLst>
                <a:path w="2410" h="1919" extrusionOk="0">
                  <a:moveTo>
                    <a:pt x="1361" y="1"/>
                  </a:moveTo>
                  <a:cubicBezTo>
                    <a:pt x="1166" y="1"/>
                    <a:pt x="960" y="51"/>
                    <a:pt x="767" y="156"/>
                  </a:cubicBezTo>
                  <a:cubicBezTo>
                    <a:pt x="238" y="446"/>
                    <a:pt x="0" y="1045"/>
                    <a:pt x="245" y="1483"/>
                  </a:cubicBezTo>
                  <a:cubicBezTo>
                    <a:pt x="397" y="1766"/>
                    <a:pt x="708" y="1918"/>
                    <a:pt x="1051" y="1918"/>
                  </a:cubicBezTo>
                  <a:cubicBezTo>
                    <a:pt x="1246" y="1918"/>
                    <a:pt x="1451" y="1869"/>
                    <a:pt x="1643" y="1766"/>
                  </a:cubicBezTo>
                  <a:cubicBezTo>
                    <a:pt x="2171" y="1476"/>
                    <a:pt x="2409" y="884"/>
                    <a:pt x="2164" y="439"/>
                  </a:cubicBezTo>
                  <a:cubicBezTo>
                    <a:pt x="2012" y="156"/>
                    <a:pt x="1703" y="1"/>
                    <a:pt x="13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52"/>
            <p:cNvSpPr/>
            <p:nvPr/>
          </p:nvSpPr>
          <p:spPr>
            <a:xfrm>
              <a:off x="4031900" y="4280275"/>
              <a:ext cx="60400" cy="73100"/>
            </a:xfrm>
            <a:custGeom>
              <a:avLst/>
              <a:gdLst/>
              <a:ahLst/>
              <a:cxnLst/>
              <a:rect l="l" t="t" r="r" b="b"/>
              <a:pathLst>
                <a:path w="2416" h="2924" extrusionOk="0">
                  <a:moveTo>
                    <a:pt x="1062" y="1"/>
                  </a:moveTo>
                  <a:cubicBezTo>
                    <a:pt x="940" y="1"/>
                    <a:pt x="812" y="29"/>
                    <a:pt x="689" y="88"/>
                  </a:cubicBezTo>
                  <a:cubicBezTo>
                    <a:pt x="316" y="262"/>
                    <a:pt x="129" y="655"/>
                    <a:pt x="277" y="964"/>
                  </a:cubicBezTo>
                  <a:cubicBezTo>
                    <a:pt x="329" y="1080"/>
                    <a:pt x="425" y="1170"/>
                    <a:pt x="541" y="1221"/>
                  </a:cubicBezTo>
                  <a:cubicBezTo>
                    <a:pt x="200" y="1440"/>
                    <a:pt x="0" y="1801"/>
                    <a:pt x="71" y="2168"/>
                  </a:cubicBezTo>
                  <a:cubicBezTo>
                    <a:pt x="149" y="2621"/>
                    <a:pt x="597" y="2924"/>
                    <a:pt x="1123" y="2924"/>
                  </a:cubicBezTo>
                  <a:cubicBezTo>
                    <a:pt x="1202" y="2924"/>
                    <a:pt x="1284" y="2917"/>
                    <a:pt x="1366" y="2903"/>
                  </a:cubicBezTo>
                  <a:cubicBezTo>
                    <a:pt x="1984" y="2787"/>
                    <a:pt x="2416" y="2278"/>
                    <a:pt x="2319" y="1763"/>
                  </a:cubicBezTo>
                  <a:cubicBezTo>
                    <a:pt x="2248" y="1376"/>
                    <a:pt x="1907" y="1093"/>
                    <a:pt x="1475" y="1028"/>
                  </a:cubicBezTo>
                  <a:cubicBezTo>
                    <a:pt x="1668" y="829"/>
                    <a:pt x="1739" y="552"/>
                    <a:pt x="1636" y="326"/>
                  </a:cubicBezTo>
                  <a:cubicBezTo>
                    <a:pt x="1537" y="118"/>
                    <a:pt x="1312" y="1"/>
                    <a:pt x="10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52"/>
            <p:cNvSpPr/>
            <p:nvPr/>
          </p:nvSpPr>
          <p:spPr>
            <a:xfrm>
              <a:off x="3782600" y="4189625"/>
              <a:ext cx="79750" cy="64000"/>
            </a:xfrm>
            <a:custGeom>
              <a:avLst/>
              <a:gdLst/>
              <a:ahLst/>
              <a:cxnLst/>
              <a:rect l="l" t="t" r="r" b="b"/>
              <a:pathLst>
                <a:path w="3190" h="2560" extrusionOk="0">
                  <a:moveTo>
                    <a:pt x="1354" y="0"/>
                  </a:moveTo>
                  <a:cubicBezTo>
                    <a:pt x="933" y="0"/>
                    <a:pt x="552" y="179"/>
                    <a:pt x="349" y="512"/>
                  </a:cubicBezTo>
                  <a:cubicBezTo>
                    <a:pt x="1" y="1079"/>
                    <a:pt x="278" y="1884"/>
                    <a:pt x="967" y="2303"/>
                  </a:cubicBezTo>
                  <a:cubicBezTo>
                    <a:pt x="1247" y="2476"/>
                    <a:pt x="1552" y="2559"/>
                    <a:pt x="1839" y="2559"/>
                  </a:cubicBezTo>
                  <a:cubicBezTo>
                    <a:pt x="2256" y="2559"/>
                    <a:pt x="2635" y="2382"/>
                    <a:pt x="2842" y="2045"/>
                  </a:cubicBezTo>
                  <a:cubicBezTo>
                    <a:pt x="3189" y="1472"/>
                    <a:pt x="2912" y="673"/>
                    <a:pt x="2223" y="255"/>
                  </a:cubicBezTo>
                  <a:cubicBezTo>
                    <a:pt x="1944" y="83"/>
                    <a:pt x="1640" y="0"/>
                    <a:pt x="13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" name="Google Shape;717;p40">
            <a:extLst>
              <a:ext uri="{FF2B5EF4-FFF2-40B4-BE49-F238E27FC236}">
                <a16:creationId xmlns:a16="http://schemas.microsoft.com/office/drawing/2014/main" id="{EC44C7C3-B84C-4CEF-A165-BF4529F8D09A}"/>
              </a:ext>
            </a:extLst>
          </p:cNvPr>
          <p:cNvSpPr/>
          <p:nvPr/>
        </p:nvSpPr>
        <p:spPr>
          <a:xfrm>
            <a:off x="1353197" y="620292"/>
            <a:ext cx="6271500" cy="837137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720;p40">
            <a:extLst>
              <a:ext uri="{FF2B5EF4-FFF2-40B4-BE49-F238E27FC236}">
                <a16:creationId xmlns:a16="http://schemas.microsoft.com/office/drawing/2014/main" id="{D69A69FF-E40D-4447-AFBF-794372741C85}"/>
              </a:ext>
            </a:extLst>
          </p:cNvPr>
          <p:cNvSpPr txBox="1">
            <a:spLocks/>
          </p:cNvSpPr>
          <p:nvPr/>
        </p:nvSpPr>
        <p:spPr>
          <a:xfrm>
            <a:off x="1473514" y="718770"/>
            <a:ext cx="6030865" cy="72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b="1" dirty="0">
                <a:solidFill>
                  <a:srgbClr val="212E73"/>
                </a:solidFill>
              </a:rPr>
              <a:t>ML can indeed help in understanding what the future holds regarding covid spread and Vaccination seems to be a very good predictor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9" name="Google Shape;1469;p55"/>
          <p:cNvSpPr txBox="1">
            <a:spLocks noGrp="1"/>
          </p:cNvSpPr>
          <p:nvPr>
            <p:ph type="title"/>
          </p:nvPr>
        </p:nvSpPr>
        <p:spPr>
          <a:xfrm>
            <a:off x="2176792" y="-174492"/>
            <a:ext cx="4472723" cy="347402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 for the Attention!</a:t>
            </a:r>
            <a:endParaRPr dirty="0"/>
          </a:p>
        </p:txBody>
      </p:sp>
      <p:grpSp>
        <p:nvGrpSpPr>
          <p:cNvPr id="1485" name="Google Shape;1485;p55"/>
          <p:cNvGrpSpPr/>
          <p:nvPr/>
        </p:nvGrpSpPr>
        <p:grpSpPr>
          <a:xfrm>
            <a:off x="386248" y="2763465"/>
            <a:ext cx="1589730" cy="1612939"/>
            <a:chOff x="3605950" y="3926100"/>
            <a:chExt cx="657375" cy="667000"/>
          </a:xfrm>
        </p:grpSpPr>
        <p:sp>
          <p:nvSpPr>
            <p:cNvPr id="1486" name="Google Shape;1486;p55"/>
            <p:cNvSpPr/>
            <p:nvPr/>
          </p:nvSpPr>
          <p:spPr>
            <a:xfrm>
              <a:off x="3911275" y="4247025"/>
              <a:ext cx="344325" cy="233925"/>
            </a:xfrm>
            <a:custGeom>
              <a:avLst/>
              <a:gdLst/>
              <a:ahLst/>
              <a:cxnLst/>
              <a:rect l="l" t="t" r="r" b="b"/>
              <a:pathLst>
                <a:path w="13773" h="9357" extrusionOk="0">
                  <a:moveTo>
                    <a:pt x="774" y="1"/>
                  </a:moveTo>
                  <a:lnTo>
                    <a:pt x="1" y="1366"/>
                  </a:lnTo>
                  <a:lnTo>
                    <a:pt x="6371" y="4993"/>
                  </a:lnTo>
                  <a:lnTo>
                    <a:pt x="6371" y="4993"/>
                  </a:lnTo>
                  <a:lnTo>
                    <a:pt x="6345" y="4522"/>
                  </a:lnTo>
                  <a:lnTo>
                    <a:pt x="6429" y="4561"/>
                  </a:lnTo>
                  <a:lnTo>
                    <a:pt x="10919" y="7041"/>
                  </a:lnTo>
                  <a:cubicBezTo>
                    <a:pt x="10919" y="7041"/>
                    <a:pt x="10236" y="8606"/>
                    <a:pt x="10841" y="9167"/>
                  </a:cubicBezTo>
                  <a:cubicBezTo>
                    <a:pt x="10983" y="9300"/>
                    <a:pt x="11139" y="9357"/>
                    <a:pt x="11302" y="9357"/>
                  </a:cubicBezTo>
                  <a:cubicBezTo>
                    <a:pt x="12184" y="9357"/>
                    <a:pt x="13267" y="7698"/>
                    <a:pt x="13321" y="7627"/>
                  </a:cubicBezTo>
                  <a:cubicBezTo>
                    <a:pt x="13457" y="7350"/>
                    <a:pt x="13560" y="7060"/>
                    <a:pt x="13637" y="6758"/>
                  </a:cubicBezTo>
                  <a:lnTo>
                    <a:pt x="13637" y="6751"/>
                  </a:lnTo>
                  <a:cubicBezTo>
                    <a:pt x="13669" y="6616"/>
                    <a:pt x="13695" y="6474"/>
                    <a:pt x="13708" y="6332"/>
                  </a:cubicBezTo>
                  <a:cubicBezTo>
                    <a:pt x="13772" y="5714"/>
                    <a:pt x="13630" y="5205"/>
                    <a:pt x="13270" y="5006"/>
                  </a:cubicBezTo>
                  <a:cubicBezTo>
                    <a:pt x="13153" y="4939"/>
                    <a:pt x="13021" y="4907"/>
                    <a:pt x="12879" y="4907"/>
                  </a:cubicBezTo>
                  <a:cubicBezTo>
                    <a:pt x="12381" y="4907"/>
                    <a:pt x="11761" y="5302"/>
                    <a:pt x="11234" y="5959"/>
                  </a:cubicBezTo>
                  <a:lnTo>
                    <a:pt x="7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55"/>
            <p:cNvSpPr/>
            <p:nvPr/>
          </p:nvSpPr>
          <p:spPr>
            <a:xfrm>
              <a:off x="4205975" y="4437000"/>
              <a:ext cx="22550" cy="18000"/>
            </a:xfrm>
            <a:custGeom>
              <a:avLst/>
              <a:gdLst/>
              <a:ahLst/>
              <a:cxnLst/>
              <a:rect l="l" t="t" r="r" b="b"/>
              <a:pathLst>
                <a:path w="902" h="720" extrusionOk="0">
                  <a:moveTo>
                    <a:pt x="512" y="1"/>
                  </a:moveTo>
                  <a:cubicBezTo>
                    <a:pt x="439" y="1"/>
                    <a:pt x="361" y="20"/>
                    <a:pt x="290" y="60"/>
                  </a:cubicBezTo>
                  <a:cubicBezTo>
                    <a:pt x="90" y="170"/>
                    <a:pt x="0" y="389"/>
                    <a:pt x="90" y="556"/>
                  </a:cubicBezTo>
                  <a:cubicBezTo>
                    <a:pt x="147" y="662"/>
                    <a:pt x="263" y="719"/>
                    <a:pt x="390" y="719"/>
                  </a:cubicBezTo>
                  <a:cubicBezTo>
                    <a:pt x="464" y="719"/>
                    <a:pt x="541" y="700"/>
                    <a:pt x="612" y="659"/>
                  </a:cubicBezTo>
                  <a:cubicBezTo>
                    <a:pt x="812" y="556"/>
                    <a:pt x="902" y="331"/>
                    <a:pt x="812" y="163"/>
                  </a:cubicBezTo>
                  <a:cubicBezTo>
                    <a:pt x="755" y="58"/>
                    <a:pt x="639" y="1"/>
                    <a:pt x="5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55"/>
            <p:cNvSpPr/>
            <p:nvPr/>
          </p:nvSpPr>
          <p:spPr>
            <a:xfrm>
              <a:off x="4060075" y="4338325"/>
              <a:ext cx="184575" cy="150325"/>
            </a:xfrm>
            <a:custGeom>
              <a:avLst/>
              <a:gdLst/>
              <a:ahLst/>
              <a:cxnLst/>
              <a:rect l="l" t="t" r="r" b="b"/>
              <a:pathLst>
                <a:path w="7383" h="6013" extrusionOk="0">
                  <a:moveTo>
                    <a:pt x="1224" y="1"/>
                  </a:moveTo>
                  <a:lnTo>
                    <a:pt x="1224" y="1"/>
                  </a:lnTo>
                  <a:cubicBezTo>
                    <a:pt x="0" y="297"/>
                    <a:pt x="426" y="1341"/>
                    <a:pt x="426" y="1341"/>
                  </a:cubicBezTo>
                  <a:lnTo>
                    <a:pt x="4503" y="3666"/>
                  </a:lnTo>
                  <a:cubicBezTo>
                    <a:pt x="4123" y="4684"/>
                    <a:pt x="4187" y="5611"/>
                    <a:pt x="4728" y="5914"/>
                  </a:cubicBezTo>
                  <a:cubicBezTo>
                    <a:pt x="4845" y="5981"/>
                    <a:pt x="4976" y="6013"/>
                    <a:pt x="5117" y="6013"/>
                  </a:cubicBezTo>
                  <a:cubicBezTo>
                    <a:pt x="5764" y="6013"/>
                    <a:pt x="6621" y="5341"/>
                    <a:pt x="7208" y="4304"/>
                  </a:cubicBezTo>
                  <a:cubicBezTo>
                    <a:pt x="7273" y="4194"/>
                    <a:pt x="7331" y="4085"/>
                    <a:pt x="7382" y="3975"/>
                  </a:cubicBezTo>
                  <a:lnTo>
                    <a:pt x="7382" y="3975"/>
                  </a:lnTo>
                  <a:cubicBezTo>
                    <a:pt x="7331" y="4027"/>
                    <a:pt x="6583" y="5128"/>
                    <a:pt x="5843" y="5540"/>
                  </a:cubicBezTo>
                  <a:cubicBezTo>
                    <a:pt x="5888" y="5476"/>
                    <a:pt x="5933" y="5399"/>
                    <a:pt x="5959" y="5321"/>
                  </a:cubicBezTo>
                  <a:cubicBezTo>
                    <a:pt x="6094" y="4954"/>
                    <a:pt x="5952" y="4561"/>
                    <a:pt x="5637" y="4445"/>
                  </a:cubicBezTo>
                  <a:cubicBezTo>
                    <a:pt x="5581" y="4426"/>
                    <a:pt x="5525" y="4417"/>
                    <a:pt x="5468" y="4417"/>
                  </a:cubicBezTo>
                  <a:cubicBezTo>
                    <a:pt x="5206" y="4417"/>
                    <a:pt x="4943" y="4614"/>
                    <a:pt x="4831" y="4916"/>
                  </a:cubicBezTo>
                  <a:cubicBezTo>
                    <a:pt x="4773" y="5083"/>
                    <a:pt x="4767" y="5257"/>
                    <a:pt x="4818" y="5425"/>
                  </a:cubicBezTo>
                  <a:cubicBezTo>
                    <a:pt x="4361" y="4793"/>
                    <a:pt x="4973" y="3383"/>
                    <a:pt x="4973" y="3383"/>
                  </a:cubicBezTo>
                  <a:lnTo>
                    <a:pt x="1469" y="1450"/>
                  </a:lnTo>
                  <a:lnTo>
                    <a:pt x="1276" y="1347"/>
                  </a:lnTo>
                  <a:cubicBezTo>
                    <a:pt x="509" y="838"/>
                    <a:pt x="1224" y="1"/>
                    <a:pt x="12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55"/>
            <p:cNvSpPr/>
            <p:nvPr/>
          </p:nvSpPr>
          <p:spPr>
            <a:xfrm>
              <a:off x="4192125" y="4369600"/>
              <a:ext cx="63625" cy="35750"/>
            </a:xfrm>
            <a:custGeom>
              <a:avLst/>
              <a:gdLst/>
              <a:ahLst/>
              <a:cxnLst/>
              <a:rect l="l" t="t" r="r" b="b"/>
              <a:pathLst>
                <a:path w="2545" h="1430" extrusionOk="0">
                  <a:moveTo>
                    <a:pt x="1654" y="0"/>
                  </a:moveTo>
                  <a:cubicBezTo>
                    <a:pt x="1158" y="0"/>
                    <a:pt x="534" y="395"/>
                    <a:pt x="0" y="1049"/>
                  </a:cubicBezTo>
                  <a:cubicBezTo>
                    <a:pt x="90" y="970"/>
                    <a:pt x="906" y="226"/>
                    <a:pt x="1559" y="226"/>
                  </a:cubicBezTo>
                  <a:cubicBezTo>
                    <a:pt x="1750" y="226"/>
                    <a:pt x="1927" y="289"/>
                    <a:pt x="2068" y="450"/>
                  </a:cubicBezTo>
                  <a:cubicBezTo>
                    <a:pt x="2390" y="824"/>
                    <a:pt x="2474" y="1172"/>
                    <a:pt x="2480" y="1429"/>
                  </a:cubicBezTo>
                  <a:cubicBezTo>
                    <a:pt x="2545" y="805"/>
                    <a:pt x="2396" y="302"/>
                    <a:pt x="2036" y="96"/>
                  </a:cubicBezTo>
                  <a:cubicBezTo>
                    <a:pt x="1922" y="31"/>
                    <a:pt x="1793" y="0"/>
                    <a:pt x="16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55"/>
            <p:cNvSpPr/>
            <p:nvPr/>
          </p:nvSpPr>
          <p:spPr>
            <a:xfrm>
              <a:off x="3938175" y="4030200"/>
              <a:ext cx="325150" cy="290125"/>
            </a:xfrm>
            <a:custGeom>
              <a:avLst/>
              <a:gdLst/>
              <a:ahLst/>
              <a:cxnLst/>
              <a:rect l="l" t="t" r="r" b="b"/>
              <a:pathLst>
                <a:path w="13006" h="11605" extrusionOk="0">
                  <a:moveTo>
                    <a:pt x="9324" y="0"/>
                  </a:moveTo>
                  <a:cubicBezTo>
                    <a:pt x="9095" y="0"/>
                    <a:pt x="8897" y="63"/>
                    <a:pt x="8748" y="197"/>
                  </a:cubicBezTo>
                  <a:cubicBezTo>
                    <a:pt x="8290" y="596"/>
                    <a:pt x="8419" y="1517"/>
                    <a:pt x="8992" y="2432"/>
                  </a:cubicBezTo>
                  <a:lnTo>
                    <a:pt x="8992" y="2438"/>
                  </a:lnTo>
                  <a:lnTo>
                    <a:pt x="0" y="10432"/>
                  </a:lnTo>
                  <a:lnTo>
                    <a:pt x="1044" y="11604"/>
                  </a:lnTo>
                  <a:lnTo>
                    <a:pt x="6525" y="6728"/>
                  </a:lnTo>
                  <a:lnTo>
                    <a:pt x="6068" y="6606"/>
                  </a:lnTo>
                  <a:lnTo>
                    <a:pt x="6132" y="6535"/>
                  </a:lnTo>
                  <a:lnTo>
                    <a:pt x="9913" y="3076"/>
                  </a:lnTo>
                  <a:cubicBezTo>
                    <a:pt x="9913" y="3076"/>
                    <a:pt x="10843" y="3916"/>
                    <a:pt x="11567" y="3916"/>
                  </a:cubicBezTo>
                  <a:cubicBezTo>
                    <a:pt x="11689" y="3916"/>
                    <a:pt x="11805" y="3892"/>
                    <a:pt x="11910" y="3836"/>
                  </a:cubicBezTo>
                  <a:cubicBezTo>
                    <a:pt x="13005" y="3244"/>
                    <a:pt x="11298" y="1079"/>
                    <a:pt x="11247" y="989"/>
                  </a:cubicBezTo>
                  <a:cubicBezTo>
                    <a:pt x="11028" y="770"/>
                    <a:pt x="10783" y="577"/>
                    <a:pt x="10525" y="409"/>
                  </a:cubicBezTo>
                  <a:lnTo>
                    <a:pt x="10519" y="409"/>
                  </a:lnTo>
                  <a:cubicBezTo>
                    <a:pt x="10397" y="339"/>
                    <a:pt x="10274" y="268"/>
                    <a:pt x="10145" y="210"/>
                  </a:cubicBezTo>
                  <a:cubicBezTo>
                    <a:pt x="9852" y="73"/>
                    <a:pt x="9570" y="0"/>
                    <a:pt x="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55"/>
            <p:cNvSpPr/>
            <p:nvPr/>
          </p:nvSpPr>
          <p:spPr>
            <a:xfrm>
              <a:off x="4209200" y="4073000"/>
              <a:ext cx="18850" cy="20525"/>
            </a:xfrm>
            <a:custGeom>
              <a:avLst/>
              <a:gdLst/>
              <a:ahLst/>
              <a:cxnLst/>
              <a:rect l="l" t="t" r="r" b="b"/>
              <a:pathLst>
                <a:path w="754" h="821" extrusionOk="0">
                  <a:moveTo>
                    <a:pt x="359" y="1"/>
                  </a:moveTo>
                  <a:cubicBezTo>
                    <a:pt x="342" y="1"/>
                    <a:pt x="326" y="2"/>
                    <a:pt x="309" y="5"/>
                  </a:cubicBezTo>
                  <a:cubicBezTo>
                    <a:pt x="116" y="37"/>
                    <a:pt x="0" y="243"/>
                    <a:pt x="39" y="469"/>
                  </a:cubicBezTo>
                  <a:cubicBezTo>
                    <a:pt x="74" y="674"/>
                    <a:pt x="227" y="821"/>
                    <a:pt x="395" y="821"/>
                  </a:cubicBezTo>
                  <a:cubicBezTo>
                    <a:pt x="411" y="821"/>
                    <a:pt x="428" y="820"/>
                    <a:pt x="445" y="817"/>
                  </a:cubicBezTo>
                  <a:cubicBezTo>
                    <a:pt x="631" y="784"/>
                    <a:pt x="754" y="578"/>
                    <a:pt x="715" y="353"/>
                  </a:cubicBezTo>
                  <a:cubicBezTo>
                    <a:pt x="680" y="147"/>
                    <a:pt x="527" y="1"/>
                    <a:pt x="3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55"/>
            <p:cNvSpPr/>
            <p:nvPr/>
          </p:nvSpPr>
          <p:spPr>
            <a:xfrm>
              <a:off x="4073375" y="4054925"/>
              <a:ext cx="184625" cy="143500"/>
            </a:xfrm>
            <a:custGeom>
              <a:avLst/>
              <a:gdLst/>
              <a:ahLst/>
              <a:cxnLst/>
              <a:rect l="l" t="t" r="r" b="b"/>
              <a:pathLst>
                <a:path w="7385" h="5740" extrusionOk="0">
                  <a:moveTo>
                    <a:pt x="5839" y="0"/>
                  </a:moveTo>
                  <a:lnTo>
                    <a:pt x="5839" y="0"/>
                  </a:lnTo>
                  <a:cubicBezTo>
                    <a:pt x="5878" y="65"/>
                    <a:pt x="6683" y="1127"/>
                    <a:pt x="6831" y="1965"/>
                  </a:cubicBezTo>
                  <a:cubicBezTo>
                    <a:pt x="6786" y="1894"/>
                    <a:pt x="6728" y="1830"/>
                    <a:pt x="6663" y="1778"/>
                  </a:cubicBezTo>
                  <a:cubicBezTo>
                    <a:pt x="6515" y="1660"/>
                    <a:pt x="6341" y="1602"/>
                    <a:pt x="6178" y="1602"/>
                  </a:cubicBezTo>
                  <a:cubicBezTo>
                    <a:pt x="6002" y="1602"/>
                    <a:pt x="5839" y="1670"/>
                    <a:pt x="5736" y="1804"/>
                  </a:cubicBezTo>
                  <a:cubicBezTo>
                    <a:pt x="5530" y="2061"/>
                    <a:pt x="5613" y="2474"/>
                    <a:pt x="5923" y="2712"/>
                  </a:cubicBezTo>
                  <a:cubicBezTo>
                    <a:pt x="6051" y="2821"/>
                    <a:pt x="6219" y="2879"/>
                    <a:pt x="6393" y="2886"/>
                  </a:cubicBezTo>
                  <a:cubicBezTo>
                    <a:pt x="6318" y="2909"/>
                    <a:pt x="6239" y="2920"/>
                    <a:pt x="6157" y="2920"/>
                  </a:cubicBezTo>
                  <a:cubicBezTo>
                    <a:pt x="5433" y="2920"/>
                    <a:pt x="4512" y="2087"/>
                    <a:pt x="4512" y="2087"/>
                  </a:cubicBezTo>
                  <a:lnTo>
                    <a:pt x="1555" y="4786"/>
                  </a:lnTo>
                  <a:lnTo>
                    <a:pt x="1394" y="4934"/>
                  </a:lnTo>
                  <a:cubicBezTo>
                    <a:pt x="1227" y="5063"/>
                    <a:pt x="1069" y="5112"/>
                    <a:pt x="923" y="5112"/>
                  </a:cubicBezTo>
                  <a:cubicBezTo>
                    <a:pt x="436" y="5112"/>
                    <a:pt x="100" y="4554"/>
                    <a:pt x="100" y="4554"/>
                  </a:cubicBezTo>
                  <a:lnTo>
                    <a:pt x="100" y="4554"/>
                  </a:lnTo>
                  <a:cubicBezTo>
                    <a:pt x="0" y="5687"/>
                    <a:pt x="917" y="5740"/>
                    <a:pt x="1090" y="5740"/>
                  </a:cubicBezTo>
                  <a:cubicBezTo>
                    <a:pt x="1108" y="5740"/>
                    <a:pt x="1117" y="5739"/>
                    <a:pt x="1117" y="5739"/>
                  </a:cubicBezTo>
                  <a:lnTo>
                    <a:pt x="4634" y="2615"/>
                  </a:lnTo>
                  <a:cubicBezTo>
                    <a:pt x="5194" y="3076"/>
                    <a:pt x="5783" y="3335"/>
                    <a:pt x="6248" y="3335"/>
                  </a:cubicBezTo>
                  <a:cubicBezTo>
                    <a:pt x="6479" y="3335"/>
                    <a:pt x="6679" y="3272"/>
                    <a:pt x="6831" y="3137"/>
                  </a:cubicBezTo>
                  <a:cubicBezTo>
                    <a:pt x="7385" y="2635"/>
                    <a:pt x="7063" y="1353"/>
                    <a:pt x="6097" y="271"/>
                  </a:cubicBezTo>
                  <a:cubicBezTo>
                    <a:pt x="6013" y="174"/>
                    <a:pt x="5929" y="84"/>
                    <a:pt x="58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55"/>
            <p:cNvSpPr/>
            <p:nvPr/>
          </p:nvSpPr>
          <p:spPr>
            <a:xfrm>
              <a:off x="4143475" y="4030025"/>
              <a:ext cx="48350" cy="60825"/>
            </a:xfrm>
            <a:custGeom>
              <a:avLst/>
              <a:gdLst/>
              <a:ahLst/>
              <a:cxnLst/>
              <a:rect l="l" t="t" r="r" b="b"/>
              <a:pathLst>
                <a:path w="1934" h="2433" extrusionOk="0">
                  <a:moveTo>
                    <a:pt x="1112" y="1"/>
                  </a:moveTo>
                  <a:cubicBezTo>
                    <a:pt x="883" y="1"/>
                    <a:pt x="685" y="64"/>
                    <a:pt x="536" y="197"/>
                  </a:cubicBezTo>
                  <a:cubicBezTo>
                    <a:pt x="78" y="603"/>
                    <a:pt x="207" y="1524"/>
                    <a:pt x="780" y="2433"/>
                  </a:cubicBezTo>
                  <a:cubicBezTo>
                    <a:pt x="722" y="2291"/>
                    <a:pt x="1" y="642"/>
                    <a:pt x="877" y="288"/>
                  </a:cubicBezTo>
                  <a:cubicBezTo>
                    <a:pt x="1126" y="186"/>
                    <a:pt x="1344" y="149"/>
                    <a:pt x="1531" y="149"/>
                  </a:cubicBezTo>
                  <a:cubicBezTo>
                    <a:pt x="1687" y="149"/>
                    <a:pt x="1822" y="175"/>
                    <a:pt x="1933" y="210"/>
                  </a:cubicBezTo>
                  <a:cubicBezTo>
                    <a:pt x="1640" y="74"/>
                    <a:pt x="1358" y="1"/>
                    <a:pt x="11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55"/>
            <p:cNvSpPr/>
            <p:nvPr/>
          </p:nvSpPr>
          <p:spPr>
            <a:xfrm>
              <a:off x="3816750" y="4293575"/>
              <a:ext cx="108075" cy="299525"/>
            </a:xfrm>
            <a:custGeom>
              <a:avLst/>
              <a:gdLst/>
              <a:ahLst/>
              <a:cxnLst/>
              <a:rect l="l" t="t" r="r" b="b"/>
              <a:pathLst>
                <a:path w="4323" h="11981" extrusionOk="0">
                  <a:moveTo>
                    <a:pt x="3028" y="0"/>
                  </a:moveTo>
                  <a:lnTo>
                    <a:pt x="2191" y="5920"/>
                  </a:lnTo>
                  <a:lnTo>
                    <a:pt x="2191" y="5920"/>
                  </a:lnTo>
                  <a:lnTo>
                    <a:pt x="2538" y="5759"/>
                  </a:lnTo>
                  <a:lnTo>
                    <a:pt x="2538" y="5836"/>
                  </a:lnTo>
                  <a:lnTo>
                    <a:pt x="2010" y="9978"/>
                  </a:lnTo>
                  <a:cubicBezTo>
                    <a:pt x="2010" y="9978"/>
                    <a:pt x="1983" y="9977"/>
                    <a:pt x="1935" y="9977"/>
                  </a:cubicBezTo>
                  <a:cubicBezTo>
                    <a:pt x="1642" y="9977"/>
                    <a:pt x="585" y="10015"/>
                    <a:pt x="374" y="10558"/>
                  </a:cubicBezTo>
                  <a:cubicBezTo>
                    <a:pt x="1" y="11498"/>
                    <a:pt x="2203" y="11942"/>
                    <a:pt x="2281" y="11975"/>
                  </a:cubicBezTo>
                  <a:cubicBezTo>
                    <a:pt x="2360" y="11979"/>
                    <a:pt x="2440" y="11981"/>
                    <a:pt x="2519" y="11981"/>
                  </a:cubicBezTo>
                  <a:cubicBezTo>
                    <a:pt x="2691" y="11981"/>
                    <a:pt x="2863" y="11971"/>
                    <a:pt x="3034" y="11949"/>
                  </a:cubicBezTo>
                  <a:cubicBezTo>
                    <a:pt x="3150" y="11930"/>
                    <a:pt x="3266" y="11910"/>
                    <a:pt x="3376" y="11878"/>
                  </a:cubicBezTo>
                  <a:cubicBezTo>
                    <a:pt x="3865" y="11743"/>
                    <a:pt x="4207" y="11485"/>
                    <a:pt x="4252" y="11150"/>
                  </a:cubicBezTo>
                  <a:cubicBezTo>
                    <a:pt x="4323" y="10661"/>
                    <a:pt x="3756" y="10152"/>
                    <a:pt x="2918" y="9894"/>
                  </a:cubicBezTo>
                  <a:lnTo>
                    <a:pt x="2912" y="9894"/>
                  </a:lnTo>
                  <a:lnTo>
                    <a:pt x="4290" y="187"/>
                  </a:lnTo>
                  <a:lnTo>
                    <a:pt x="302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55"/>
            <p:cNvSpPr/>
            <p:nvPr/>
          </p:nvSpPr>
          <p:spPr>
            <a:xfrm>
              <a:off x="3850400" y="4567250"/>
              <a:ext cx="17750" cy="15150"/>
            </a:xfrm>
            <a:custGeom>
              <a:avLst/>
              <a:gdLst/>
              <a:ahLst/>
              <a:cxnLst/>
              <a:rect l="l" t="t" r="r" b="b"/>
              <a:pathLst>
                <a:path w="710" h="606" extrusionOk="0">
                  <a:moveTo>
                    <a:pt x="299" y="0"/>
                  </a:moveTo>
                  <a:cubicBezTo>
                    <a:pt x="220" y="0"/>
                    <a:pt x="146" y="29"/>
                    <a:pt x="97" y="87"/>
                  </a:cubicBezTo>
                  <a:cubicBezTo>
                    <a:pt x="1" y="210"/>
                    <a:pt x="39" y="396"/>
                    <a:pt x="181" y="519"/>
                  </a:cubicBezTo>
                  <a:cubicBezTo>
                    <a:pt x="252" y="577"/>
                    <a:pt x="336" y="606"/>
                    <a:pt x="414" y="606"/>
                  </a:cubicBezTo>
                  <a:cubicBezTo>
                    <a:pt x="492" y="606"/>
                    <a:pt x="564" y="577"/>
                    <a:pt x="613" y="519"/>
                  </a:cubicBezTo>
                  <a:cubicBezTo>
                    <a:pt x="709" y="396"/>
                    <a:pt x="677" y="210"/>
                    <a:pt x="535" y="87"/>
                  </a:cubicBezTo>
                  <a:cubicBezTo>
                    <a:pt x="465" y="29"/>
                    <a:pt x="379" y="0"/>
                    <a:pt x="2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55"/>
            <p:cNvSpPr/>
            <p:nvPr/>
          </p:nvSpPr>
          <p:spPr>
            <a:xfrm>
              <a:off x="3815150" y="4435825"/>
              <a:ext cx="87775" cy="156975"/>
            </a:xfrm>
            <a:custGeom>
              <a:avLst/>
              <a:gdLst/>
              <a:ahLst/>
              <a:cxnLst/>
              <a:rect l="l" t="t" r="r" b="b"/>
              <a:pathLst>
                <a:path w="3511" h="6279" extrusionOk="0">
                  <a:moveTo>
                    <a:pt x="2820" y="0"/>
                  </a:moveTo>
                  <a:cubicBezTo>
                    <a:pt x="2498" y="0"/>
                    <a:pt x="2255" y="230"/>
                    <a:pt x="2255" y="230"/>
                  </a:cubicBezTo>
                  <a:lnTo>
                    <a:pt x="1720" y="4017"/>
                  </a:lnTo>
                  <a:cubicBezTo>
                    <a:pt x="838" y="4037"/>
                    <a:pt x="148" y="4365"/>
                    <a:pt x="84" y="4855"/>
                  </a:cubicBezTo>
                  <a:cubicBezTo>
                    <a:pt x="0" y="5460"/>
                    <a:pt x="876" y="6085"/>
                    <a:pt x="2048" y="6252"/>
                  </a:cubicBezTo>
                  <a:cubicBezTo>
                    <a:pt x="2152" y="6265"/>
                    <a:pt x="2248" y="6272"/>
                    <a:pt x="2351" y="6278"/>
                  </a:cubicBezTo>
                  <a:cubicBezTo>
                    <a:pt x="2293" y="6259"/>
                    <a:pt x="1230" y="6027"/>
                    <a:pt x="696" y="5583"/>
                  </a:cubicBezTo>
                  <a:lnTo>
                    <a:pt x="696" y="5583"/>
                  </a:lnTo>
                  <a:cubicBezTo>
                    <a:pt x="754" y="5598"/>
                    <a:pt x="808" y="5610"/>
                    <a:pt x="865" y="5610"/>
                  </a:cubicBezTo>
                  <a:cubicBezTo>
                    <a:pt x="877" y="5610"/>
                    <a:pt x="889" y="5609"/>
                    <a:pt x="902" y="5608"/>
                  </a:cubicBezTo>
                  <a:cubicBezTo>
                    <a:pt x="1224" y="5602"/>
                    <a:pt x="1475" y="5376"/>
                    <a:pt x="1462" y="5106"/>
                  </a:cubicBezTo>
                  <a:cubicBezTo>
                    <a:pt x="1456" y="4843"/>
                    <a:pt x="1207" y="4642"/>
                    <a:pt x="898" y="4642"/>
                  </a:cubicBezTo>
                  <a:cubicBezTo>
                    <a:pt x="889" y="4642"/>
                    <a:pt x="879" y="4642"/>
                    <a:pt x="870" y="4642"/>
                  </a:cubicBezTo>
                  <a:cubicBezTo>
                    <a:pt x="728" y="4642"/>
                    <a:pt x="593" y="4694"/>
                    <a:pt x="483" y="4777"/>
                  </a:cubicBezTo>
                  <a:cubicBezTo>
                    <a:pt x="776" y="4310"/>
                    <a:pt x="1772" y="4281"/>
                    <a:pt x="2019" y="4281"/>
                  </a:cubicBezTo>
                  <a:cubicBezTo>
                    <a:pt x="2054" y="4281"/>
                    <a:pt x="2074" y="4281"/>
                    <a:pt x="2074" y="4281"/>
                  </a:cubicBezTo>
                  <a:lnTo>
                    <a:pt x="2486" y="1054"/>
                  </a:lnTo>
                  <a:lnTo>
                    <a:pt x="2512" y="874"/>
                  </a:lnTo>
                  <a:cubicBezTo>
                    <a:pt x="2595" y="464"/>
                    <a:pt x="2897" y="373"/>
                    <a:pt x="3147" y="373"/>
                  </a:cubicBezTo>
                  <a:cubicBezTo>
                    <a:pt x="3345" y="373"/>
                    <a:pt x="3511" y="429"/>
                    <a:pt x="3511" y="429"/>
                  </a:cubicBezTo>
                  <a:cubicBezTo>
                    <a:pt x="3278" y="100"/>
                    <a:pt x="3032" y="0"/>
                    <a:pt x="28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55"/>
            <p:cNvSpPr/>
            <p:nvPr/>
          </p:nvSpPr>
          <p:spPr>
            <a:xfrm>
              <a:off x="3889850" y="4540750"/>
              <a:ext cx="35775" cy="49800"/>
            </a:xfrm>
            <a:custGeom>
              <a:avLst/>
              <a:gdLst/>
              <a:ahLst/>
              <a:cxnLst/>
              <a:rect l="l" t="t" r="r" b="b"/>
              <a:pathLst>
                <a:path w="1431" h="1992" extrusionOk="0">
                  <a:moveTo>
                    <a:pt x="1" y="1"/>
                  </a:moveTo>
                  <a:cubicBezTo>
                    <a:pt x="110" y="59"/>
                    <a:pt x="1431" y="703"/>
                    <a:pt x="1070" y="1386"/>
                  </a:cubicBezTo>
                  <a:cubicBezTo>
                    <a:pt x="890" y="1740"/>
                    <a:pt x="651" y="1914"/>
                    <a:pt x="458" y="1991"/>
                  </a:cubicBezTo>
                  <a:cubicBezTo>
                    <a:pt x="948" y="1856"/>
                    <a:pt x="1283" y="1592"/>
                    <a:pt x="1328" y="1257"/>
                  </a:cubicBezTo>
                  <a:cubicBezTo>
                    <a:pt x="1399" y="767"/>
                    <a:pt x="838" y="265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55"/>
            <p:cNvSpPr/>
            <p:nvPr/>
          </p:nvSpPr>
          <p:spPr>
            <a:xfrm>
              <a:off x="3950400" y="4358775"/>
              <a:ext cx="121300" cy="174050"/>
            </a:xfrm>
            <a:custGeom>
              <a:avLst/>
              <a:gdLst/>
              <a:ahLst/>
              <a:cxnLst/>
              <a:rect l="l" t="t" r="r" b="b"/>
              <a:pathLst>
                <a:path w="4852" h="6962" extrusionOk="0">
                  <a:moveTo>
                    <a:pt x="697" y="1"/>
                  </a:moveTo>
                  <a:lnTo>
                    <a:pt x="1" y="375"/>
                  </a:lnTo>
                  <a:lnTo>
                    <a:pt x="1772" y="3673"/>
                  </a:lnTo>
                  <a:lnTo>
                    <a:pt x="1882" y="3460"/>
                  </a:lnTo>
                  <a:lnTo>
                    <a:pt x="1914" y="3499"/>
                  </a:lnTo>
                  <a:lnTo>
                    <a:pt x="3183" y="5785"/>
                  </a:lnTo>
                  <a:cubicBezTo>
                    <a:pt x="3183" y="5785"/>
                    <a:pt x="2461" y="6275"/>
                    <a:pt x="2571" y="6681"/>
                  </a:cubicBezTo>
                  <a:cubicBezTo>
                    <a:pt x="2626" y="6891"/>
                    <a:pt x="2810" y="6962"/>
                    <a:pt x="3032" y="6962"/>
                  </a:cubicBezTo>
                  <a:cubicBezTo>
                    <a:pt x="3459" y="6962"/>
                    <a:pt x="4025" y="6700"/>
                    <a:pt x="4059" y="6687"/>
                  </a:cubicBezTo>
                  <a:cubicBezTo>
                    <a:pt x="4194" y="6603"/>
                    <a:pt x="4317" y="6507"/>
                    <a:pt x="4432" y="6397"/>
                  </a:cubicBezTo>
                  <a:cubicBezTo>
                    <a:pt x="4484" y="6346"/>
                    <a:pt x="4536" y="6288"/>
                    <a:pt x="4581" y="6236"/>
                  </a:cubicBezTo>
                  <a:cubicBezTo>
                    <a:pt x="4774" y="5985"/>
                    <a:pt x="4851" y="5727"/>
                    <a:pt x="4748" y="5540"/>
                  </a:cubicBezTo>
                  <a:cubicBezTo>
                    <a:pt x="4659" y="5378"/>
                    <a:pt x="4453" y="5294"/>
                    <a:pt x="4190" y="5294"/>
                  </a:cubicBezTo>
                  <a:cubicBezTo>
                    <a:pt x="4015" y="5294"/>
                    <a:pt x="3816" y="5331"/>
                    <a:pt x="3608" y="5405"/>
                  </a:cubicBezTo>
                  <a:lnTo>
                    <a:pt x="6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55"/>
            <p:cNvSpPr/>
            <p:nvPr/>
          </p:nvSpPr>
          <p:spPr>
            <a:xfrm>
              <a:off x="4033025" y="4517825"/>
              <a:ext cx="10400" cy="8825"/>
            </a:xfrm>
            <a:custGeom>
              <a:avLst/>
              <a:gdLst/>
              <a:ahLst/>
              <a:cxnLst/>
              <a:rect l="l" t="t" r="r" b="b"/>
              <a:pathLst>
                <a:path w="416" h="353" extrusionOk="0">
                  <a:moveTo>
                    <a:pt x="227" y="0"/>
                  </a:moveTo>
                  <a:cubicBezTo>
                    <a:pt x="192" y="0"/>
                    <a:pt x="155" y="11"/>
                    <a:pt x="123" y="35"/>
                  </a:cubicBezTo>
                  <a:cubicBezTo>
                    <a:pt x="0" y="125"/>
                    <a:pt x="39" y="319"/>
                    <a:pt x="187" y="351"/>
                  </a:cubicBezTo>
                  <a:cubicBezTo>
                    <a:pt x="195" y="352"/>
                    <a:pt x="203" y="352"/>
                    <a:pt x="211" y="352"/>
                  </a:cubicBezTo>
                  <a:cubicBezTo>
                    <a:pt x="305" y="352"/>
                    <a:pt x="388" y="285"/>
                    <a:pt x="406" y="190"/>
                  </a:cubicBezTo>
                  <a:cubicBezTo>
                    <a:pt x="415" y="81"/>
                    <a:pt x="325" y="0"/>
                    <a:pt x="2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55"/>
            <p:cNvSpPr/>
            <p:nvPr/>
          </p:nvSpPr>
          <p:spPr>
            <a:xfrm>
              <a:off x="3994700" y="4440325"/>
              <a:ext cx="57175" cy="94850"/>
            </a:xfrm>
            <a:custGeom>
              <a:avLst/>
              <a:gdLst/>
              <a:ahLst/>
              <a:cxnLst/>
              <a:rect l="l" t="t" r="r" b="b"/>
              <a:pathLst>
                <a:path w="2287" h="3794" extrusionOk="0">
                  <a:moveTo>
                    <a:pt x="467" y="1"/>
                  </a:moveTo>
                  <a:cubicBezTo>
                    <a:pt x="70" y="1"/>
                    <a:pt x="0" y="411"/>
                    <a:pt x="0" y="411"/>
                  </a:cubicBezTo>
                  <a:lnTo>
                    <a:pt x="1134" y="2517"/>
                  </a:lnTo>
                  <a:cubicBezTo>
                    <a:pt x="696" y="2852"/>
                    <a:pt x="470" y="3270"/>
                    <a:pt x="619" y="3547"/>
                  </a:cubicBezTo>
                  <a:cubicBezTo>
                    <a:pt x="707" y="3711"/>
                    <a:pt x="913" y="3793"/>
                    <a:pt x="1177" y="3793"/>
                  </a:cubicBezTo>
                  <a:cubicBezTo>
                    <a:pt x="1453" y="3793"/>
                    <a:pt x="1793" y="3703"/>
                    <a:pt x="2126" y="3522"/>
                  </a:cubicBezTo>
                  <a:cubicBezTo>
                    <a:pt x="2184" y="3489"/>
                    <a:pt x="2235" y="3457"/>
                    <a:pt x="2287" y="3425"/>
                  </a:cubicBezTo>
                  <a:lnTo>
                    <a:pt x="2287" y="3425"/>
                  </a:lnTo>
                  <a:cubicBezTo>
                    <a:pt x="2256" y="3437"/>
                    <a:pt x="1672" y="3690"/>
                    <a:pt x="1244" y="3690"/>
                  </a:cubicBezTo>
                  <a:cubicBezTo>
                    <a:pt x="1228" y="3690"/>
                    <a:pt x="1213" y="3690"/>
                    <a:pt x="1198" y="3689"/>
                  </a:cubicBezTo>
                  <a:cubicBezTo>
                    <a:pt x="1237" y="3670"/>
                    <a:pt x="1276" y="3650"/>
                    <a:pt x="1314" y="3625"/>
                  </a:cubicBezTo>
                  <a:cubicBezTo>
                    <a:pt x="1469" y="3502"/>
                    <a:pt x="1514" y="3296"/>
                    <a:pt x="1411" y="3161"/>
                  </a:cubicBezTo>
                  <a:cubicBezTo>
                    <a:pt x="1357" y="3094"/>
                    <a:pt x="1274" y="3060"/>
                    <a:pt x="1184" y="3060"/>
                  </a:cubicBezTo>
                  <a:cubicBezTo>
                    <a:pt x="1101" y="3060"/>
                    <a:pt x="1012" y="3089"/>
                    <a:pt x="934" y="3148"/>
                  </a:cubicBezTo>
                  <a:cubicBezTo>
                    <a:pt x="863" y="3200"/>
                    <a:pt x="818" y="3277"/>
                    <a:pt x="792" y="3361"/>
                  </a:cubicBezTo>
                  <a:cubicBezTo>
                    <a:pt x="767" y="2968"/>
                    <a:pt x="1411" y="2523"/>
                    <a:pt x="1411" y="2523"/>
                  </a:cubicBezTo>
                  <a:lnTo>
                    <a:pt x="419" y="739"/>
                  </a:lnTo>
                  <a:lnTo>
                    <a:pt x="367" y="642"/>
                  </a:lnTo>
                  <a:cubicBezTo>
                    <a:pt x="174" y="211"/>
                    <a:pt x="709" y="43"/>
                    <a:pt x="709" y="43"/>
                  </a:cubicBezTo>
                  <a:cubicBezTo>
                    <a:pt x="617" y="13"/>
                    <a:pt x="537" y="1"/>
                    <a:pt x="4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55"/>
            <p:cNvSpPr/>
            <p:nvPr/>
          </p:nvSpPr>
          <p:spPr>
            <a:xfrm>
              <a:off x="4040750" y="4491150"/>
              <a:ext cx="30950" cy="23550"/>
            </a:xfrm>
            <a:custGeom>
              <a:avLst/>
              <a:gdLst/>
              <a:ahLst/>
              <a:cxnLst/>
              <a:rect l="l" t="t" r="r" b="b"/>
              <a:pathLst>
                <a:path w="1238" h="942" extrusionOk="0">
                  <a:moveTo>
                    <a:pt x="577" y="1"/>
                  </a:moveTo>
                  <a:cubicBezTo>
                    <a:pt x="404" y="1"/>
                    <a:pt x="206" y="35"/>
                    <a:pt x="0" y="104"/>
                  </a:cubicBezTo>
                  <a:cubicBezTo>
                    <a:pt x="33" y="98"/>
                    <a:pt x="208" y="67"/>
                    <a:pt x="406" y="67"/>
                  </a:cubicBezTo>
                  <a:cubicBezTo>
                    <a:pt x="685" y="67"/>
                    <a:pt x="1009" y="128"/>
                    <a:pt x="1050" y="407"/>
                  </a:cubicBezTo>
                  <a:cubicBezTo>
                    <a:pt x="1089" y="587"/>
                    <a:pt x="1057" y="774"/>
                    <a:pt x="967" y="941"/>
                  </a:cubicBezTo>
                  <a:cubicBezTo>
                    <a:pt x="1166" y="690"/>
                    <a:pt x="1237" y="432"/>
                    <a:pt x="1134" y="245"/>
                  </a:cubicBezTo>
                  <a:cubicBezTo>
                    <a:pt x="1048" y="82"/>
                    <a:pt x="842" y="1"/>
                    <a:pt x="5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55"/>
            <p:cNvSpPr/>
            <p:nvPr/>
          </p:nvSpPr>
          <p:spPr>
            <a:xfrm>
              <a:off x="4042025" y="4241875"/>
              <a:ext cx="187325" cy="67300"/>
            </a:xfrm>
            <a:custGeom>
              <a:avLst/>
              <a:gdLst/>
              <a:ahLst/>
              <a:cxnLst/>
              <a:rect l="l" t="t" r="r" b="b"/>
              <a:pathLst>
                <a:path w="7493" h="2692" extrusionOk="0">
                  <a:moveTo>
                    <a:pt x="136" y="1"/>
                  </a:moveTo>
                  <a:lnTo>
                    <a:pt x="1" y="786"/>
                  </a:lnTo>
                  <a:lnTo>
                    <a:pt x="3685" y="1431"/>
                  </a:lnTo>
                  <a:lnTo>
                    <a:pt x="3589" y="1212"/>
                  </a:lnTo>
                  <a:lnTo>
                    <a:pt x="3634" y="1212"/>
                  </a:lnTo>
                  <a:lnTo>
                    <a:pt x="6217" y="1624"/>
                  </a:lnTo>
                  <a:cubicBezTo>
                    <a:pt x="6217" y="1624"/>
                    <a:pt x="6159" y="2493"/>
                    <a:pt x="6545" y="2661"/>
                  </a:cubicBezTo>
                  <a:cubicBezTo>
                    <a:pt x="6595" y="2682"/>
                    <a:pt x="6642" y="2692"/>
                    <a:pt x="6688" y="2692"/>
                  </a:cubicBezTo>
                  <a:cubicBezTo>
                    <a:pt x="7184" y="2692"/>
                    <a:pt x="7455" y="1542"/>
                    <a:pt x="7473" y="1495"/>
                  </a:cubicBezTo>
                  <a:cubicBezTo>
                    <a:pt x="7492" y="1340"/>
                    <a:pt x="7492" y="1179"/>
                    <a:pt x="7473" y="1025"/>
                  </a:cubicBezTo>
                  <a:cubicBezTo>
                    <a:pt x="7466" y="954"/>
                    <a:pt x="7454" y="877"/>
                    <a:pt x="7434" y="812"/>
                  </a:cubicBezTo>
                  <a:cubicBezTo>
                    <a:pt x="7363" y="503"/>
                    <a:pt x="7202" y="284"/>
                    <a:pt x="6996" y="245"/>
                  </a:cubicBezTo>
                  <a:cubicBezTo>
                    <a:pt x="6976" y="242"/>
                    <a:pt x="6956" y="240"/>
                    <a:pt x="6935" y="240"/>
                  </a:cubicBezTo>
                  <a:cubicBezTo>
                    <a:pt x="6650" y="240"/>
                    <a:pt x="6353" y="570"/>
                    <a:pt x="6185" y="1050"/>
                  </a:cubicBezTo>
                  <a:lnTo>
                    <a:pt x="1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55"/>
            <p:cNvSpPr/>
            <p:nvPr/>
          </p:nvSpPr>
          <p:spPr>
            <a:xfrm>
              <a:off x="4213250" y="4282900"/>
              <a:ext cx="9325" cy="8950"/>
            </a:xfrm>
            <a:custGeom>
              <a:avLst/>
              <a:gdLst/>
              <a:ahLst/>
              <a:cxnLst/>
              <a:rect l="l" t="t" r="r" b="b"/>
              <a:pathLst>
                <a:path w="373" h="358" extrusionOk="0">
                  <a:moveTo>
                    <a:pt x="182" y="0"/>
                  </a:moveTo>
                  <a:cubicBezTo>
                    <a:pt x="93" y="0"/>
                    <a:pt x="10" y="70"/>
                    <a:pt x="6" y="176"/>
                  </a:cubicBezTo>
                  <a:cubicBezTo>
                    <a:pt x="1" y="282"/>
                    <a:pt x="88" y="358"/>
                    <a:pt x="183" y="358"/>
                  </a:cubicBezTo>
                  <a:cubicBezTo>
                    <a:pt x="221" y="358"/>
                    <a:pt x="260" y="345"/>
                    <a:pt x="295" y="318"/>
                  </a:cubicBezTo>
                  <a:cubicBezTo>
                    <a:pt x="366" y="247"/>
                    <a:pt x="373" y="124"/>
                    <a:pt x="302" y="47"/>
                  </a:cubicBezTo>
                  <a:cubicBezTo>
                    <a:pt x="265" y="15"/>
                    <a:pt x="223" y="0"/>
                    <a:pt x="1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55"/>
            <p:cNvSpPr/>
            <p:nvPr/>
          </p:nvSpPr>
          <p:spPr>
            <a:xfrm>
              <a:off x="4124650" y="4257975"/>
              <a:ext cx="104200" cy="56200"/>
            </a:xfrm>
            <a:custGeom>
              <a:avLst/>
              <a:gdLst/>
              <a:ahLst/>
              <a:cxnLst/>
              <a:rect l="l" t="t" r="r" b="b"/>
              <a:pathLst>
                <a:path w="4168" h="2248" extrusionOk="0">
                  <a:moveTo>
                    <a:pt x="535" y="1"/>
                  </a:moveTo>
                  <a:lnTo>
                    <a:pt x="535" y="1"/>
                  </a:lnTo>
                  <a:cubicBezTo>
                    <a:pt x="0" y="355"/>
                    <a:pt x="380" y="787"/>
                    <a:pt x="380" y="787"/>
                  </a:cubicBezTo>
                  <a:lnTo>
                    <a:pt x="2738" y="1199"/>
                  </a:lnTo>
                  <a:cubicBezTo>
                    <a:pt x="2731" y="1753"/>
                    <a:pt x="2925" y="2184"/>
                    <a:pt x="3227" y="2242"/>
                  </a:cubicBezTo>
                  <a:cubicBezTo>
                    <a:pt x="3248" y="2246"/>
                    <a:pt x="3269" y="2247"/>
                    <a:pt x="3289" y="2247"/>
                  </a:cubicBezTo>
                  <a:cubicBezTo>
                    <a:pt x="3651" y="2247"/>
                    <a:pt x="4020" y="1726"/>
                    <a:pt x="4142" y="1038"/>
                  </a:cubicBezTo>
                  <a:cubicBezTo>
                    <a:pt x="4155" y="973"/>
                    <a:pt x="4161" y="915"/>
                    <a:pt x="4168" y="851"/>
                  </a:cubicBezTo>
                  <a:lnTo>
                    <a:pt x="4168" y="851"/>
                  </a:lnTo>
                  <a:cubicBezTo>
                    <a:pt x="4155" y="890"/>
                    <a:pt x="3988" y="1547"/>
                    <a:pt x="3698" y="1869"/>
                  </a:cubicBezTo>
                  <a:cubicBezTo>
                    <a:pt x="3711" y="1830"/>
                    <a:pt x="3717" y="1785"/>
                    <a:pt x="3717" y="1746"/>
                  </a:cubicBezTo>
                  <a:cubicBezTo>
                    <a:pt x="3717" y="1540"/>
                    <a:pt x="3582" y="1379"/>
                    <a:pt x="3414" y="1379"/>
                  </a:cubicBezTo>
                  <a:cubicBezTo>
                    <a:pt x="3247" y="1379"/>
                    <a:pt x="3112" y="1540"/>
                    <a:pt x="3112" y="1746"/>
                  </a:cubicBezTo>
                  <a:cubicBezTo>
                    <a:pt x="3112" y="1830"/>
                    <a:pt x="3137" y="1914"/>
                    <a:pt x="3189" y="1985"/>
                  </a:cubicBezTo>
                  <a:cubicBezTo>
                    <a:pt x="2860" y="1766"/>
                    <a:pt x="2912" y="980"/>
                    <a:pt x="2912" y="980"/>
                  </a:cubicBezTo>
                  <a:lnTo>
                    <a:pt x="902" y="658"/>
                  </a:lnTo>
                  <a:lnTo>
                    <a:pt x="793" y="638"/>
                  </a:lnTo>
                  <a:cubicBezTo>
                    <a:pt x="335" y="529"/>
                    <a:pt x="535" y="1"/>
                    <a:pt x="5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55"/>
            <p:cNvSpPr/>
            <p:nvPr/>
          </p:nvSpPr>
          <p:spPr>
            <a:xfrm>
              <a:off x="4196625" y="4247875"/>
              <a:ext cx="31275" cy="20275"/>
            </a:xfrm>
            <a:custGeom>
              <a:avLst/>
              <a:gdLst/>
              <a:ahLst/>
              <a:cxnLst/>
              <a:rect l="l" t="t" r="r" b="b"/>
              <a:pathLst>
                <a:path w="1251" h="811" extrusionOk="0">
                  <a:moveTo>
                    <a:pt x="751" y="0"/>
                  </a:moveTo>
                  <a:cubicBezTo>
                    <a:pt x="466" y="0"/>
                    <a:pt x="169" y="330"/>
                    <a:pt x="1" y="810"/>
                  </a:cubicBezTo>
                  <a:cubicBezTo>
                    <a:pt x="29" y="754"/>
                    <a:pt x="363" y="125"/>
                    <a:pt x="727" y="125"/>
                  </a:cubicBezTo>
                  <a:cubicBezTo>
                    <a:pt x="779" y="125"/>
                    <a:pt x="831" y="138"/>
                    <a:pt x="883" y="166"/>
                  </a:cubicBezTo>
                  <a:cubicBezTo>
                    <a:pt x="1051" y="250"/>
                    <a:pt x="1179" y="392"/>
                    <a:pt x="1250" y="566"/>
                  </a:cubicBezTo>
                  <a:cubicBezTo>
                    <a:pt x="1179" y="257"/>
                    <a:pt x="1018" y="44"/>
                    <a:pt x="812" y="5"/>
                  </a:cubicBezTo>
                  <a:cubicBezTo>
                    <a:pt x="792" y="2"/>
                    <a:pt x="772" y="0"/>
                    <a:pt x="7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55"/>
            <p:cNvSpPr/>
            <p:nvPr/>
          </p:nvSpPr>
          <p:spPr>
            <a:xfrm>
              <a:off x="3634450" y="4091550"/>
              <a:ext cx="226300" cy="136975"/>
            </a:xfrm>
            <a:custGeom>
              <a:avLst/>
              <a:gdLst/>
              <a:ahLst/>
              <a:cxnLst/>
              <a:rect l="l" t="t" r="r" b="b"/>
              <a:pathLst>
                <a:path w="9052" h="5479" extrusionOk="0">
                  <a:moveTo>
                    <a:pt x="1444" y="0"/>
                  </a:moveTo>
                  <a:cubicBezTo>
                    <a:pt x="869" y="0"/>
                    <a:pt x="234" y="1158"/>
                    <a:pt x="201" y="1208"/>
                  </a:cubicBezTo>
                  <a:cubicBezTo>
                    <a:pt x="123" y="1395"/>
                    <a:pt x="72" y="1582"/>
                    <a:pt x="40" y="1782"/>
                  </a:cubicBezTo>
                  <a:cubicBezTo>
                    <a:pt x="20" y="1872"/>
                    <a:pt x="14" y="1962"/>
                    <a:pt x="7" y="2052"/>
                  </a:cubicBezTo>
                  <a:cubicBezTo>
                    <a:pt x="1" y="2458"/>
                    <a:pt x="117" y="2774"/>
                    <a:pt x="355" y="2883"/>
                  </a:cubicBezTo>
                  <a:cubicBezTo>
                    <a:pt x="421" y="2914"/>
                    <a:pt x="492" y="2929"/>
                    <a:pt x="567" y="2929"/>
                  </a:cubicBezTo>
                  <a:cubicBezTo>
                    <a:pt x="896" y="2929"/>
                    <a:pt x="1298" y="2642"/>
                    <a:pt x="1618" y="2175"/>
                  </a:cubicBezTo>
                  <a:lnTo>
                    <a:pt x="8613" y="5479"/>
                  </a:lnTo>
                  <a:lnTo>
                    <a:pt x="9051" y="4564"/>
                  </a:lnTo>
                  <a:lnTo>
                    <a:pt x="4780" y="2555"/>
                  </a:lnTo>
                  <a:lnTo>
                    <a:pt x="4826" y="2851"/>
                  </a:lnTo>
                  <a:lnTo>
                    <a:pt x="4768" y="2838"/>
                  </a:lnTo>
                  <a:lnTo>
                    <a:pt x="1766" y="1466"/>
                  </a:lnTo>
                  <a:cubicBezTo>
                    <a:pt x="1766" y="1466"/>
                    <a:pt x="2127" y="429"/>
                    <a:pt x="1714" y="100"/>
                  </a:cubicBezTo>
                  <a:cubicBezTo>
                    <a:pt x="1628" y="31"/>
                    <a:pt x="1536" y="0"/>
                    <a:pt x="1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55"/>
            <p:cNvSpPr/>
            <p:nvPr/>
          </p:nvSpPr>
          <p:spPr>
            <a:xfrm>
              <a:off x="3649275" y="4109900"/>
              <a:ext cx="12825" cy="11250"/>
            </a:xfrm>
            <a:custGeom>
              <a:avLst/>
              <a:gdLst/>
              <a:ahLst/>
              <a:cxnLst/>
              <a:rect l="l" t="t" r="r" b="b"/>
              <a:pathLst>
                <a:path w="513" h="450" extrusionOk="0">
                  <a:moveTo>
                    <a:pt x="245" y="0"/>
                  </a:moveTo>
                  <a:cubicBezTo>
                    <a:pt x="218" y="0"/>
                    <a:pt x="190" y="6"/>
                    <a:pt x="162" y="17"/>
                  </a:cubicBezTo>
                  <a:cubicBezTo>
                    <a:pt x="46" y="81"/>
                    <a:pt x="1" y="230"/>
                    <a:pt x="65" y="346"/>
                  </a:cubicBezTo>
                  <a:cubicBezTo>
                    <a:pt x="110" y="416"/>
                    <a:pt x="182" y="450"/>
                    <a:pt x="252" y="450"/>
                  </a:cubicBezTo>
                  <a:cubicBezTo>
                    <a:pt x="343" y="450"/>
                    <a:pt x="432" y="395"/>
                    <a:pt x="464" y="294"/>
                  </a:cubicBezTo>
                  <a:cubicBezTo>
                    <a:pt x="513" y="143"/>
                    <a:pt x="389" y="0"/>
                    <a:pt x="2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55"/>
            <p:cNvSpPr/>
            <p:nvPr/>
          </p:nvSpPr>
          <p:spPr>
            <a:xfrm>
              <a:off x="3639625" y="4086000"/>
              <a:ext cx="122550" cy="91800"/>
            </a:xfrm>
            <a:custGeom>
              <a:avLst/>
              <a:gdLst/>
              <a:ahLst/>
              <a:cxnLst/>
              <a:rect l="l" t="t" r="r" b="b"/>
              <a:pathLst>
                <a:path w="4902" h="3672" extrusionOk="0">
                  <a:moveTo>
                    <a:pt x="1396" y="0"/>
                  </a:moveTo>
                  <a:cubicBezTo>
                    <a:pt x="972" y="0"/>
                    <a:pt x="431" y="486"/>
                    <a:pt x="90" y="1205"/>
                  </a:cubicBezTo>
                  <a:cubicBezTo>
                    <a:pt x="58" y="1276"/>
                    <a:pt x="26" y="1347"/>
                    <a:pt x="0" y="1424"/>
                  </a:cubicBezTo>
                  <a:cubicBezTo>
                    <a:pt x="19" y="1385"/>
                    <a:pt x="451" y="638"/>
                    <a:pt x="908" y="342"/>
                  </a:cubicBezTo>
                  <a:lnTo>
                    <a:pt x="908" y="342"/>
                  </a:lnTo>
                  <a:cubicBezTo>
                    <a:pt x="876" y="387"/>
                    <a:pt x="857" y="432"/>
                    <a:pt x="844" y="490"/>
                  </a:cubicBezTo>
                  <a:cubicBezTo>
                    <a:pt x="773" y="735"/>
                    <a:pt x="889" y="973"/>
                    <a:pt x="1089" y="1031"/>
                  </a:cubicBezTo>
                  <a:cubicBezTo>
                    <a:pt x="1118" y="1039"/>
                    <a:pt x="1148" y="1043"/>
                    <a:pt x="1177" y="1043"/>
                  </a:cubicBezTo>
                  <a:cubicBezTo>
                    <a:pt x="1354" y="1043"/>
                    <a:pt x="1523" y="900"/>
                    <a:pt x="1578" y="690"/>
                  </a:cubicBezTo>
                  <a:cubicBezTo>
                    <a:pt x="1610" y="587"/>
                    <a:pt x="1604" y="471"/>
                    <a:pt x="1565" y="368"/>
                  </a:cubicBezTo>
                  <a:lnTo>
                    <a:pt x="1565" y="368"/>
                  </a:lnTo>
                  <a:cubicBezTo>
                    <a:pt x="1887" y="748"/>
                    <a:pt x="1565" y="1682"/>
                    <a:pt x="1565" y="1682"/>
                  </a:cubicBezTo>
                  <a:lnTo>
                    <a:pt x="3904" y="2751"/>
                  </a:lnTo>
                  <a:lnTo>
                    <a:pt x="4032" y="2809"/>
                  </a:lnTo>
                  <a:cubicBezTo>
                    <a:pt x="4554" y="3099"/>
                    <a:pt x="4135" y="3672"/>
                    <a:pt x="4135" y="3672"/>
                  </a:cubicBezTo>
                  <a:cubicBezTo>
                    <a:pt x="4902" y="3421"/>
                    <a:pt x="4580" y="2770"/>
                    <a:pt x="4580" y="2770"/>
                  </a:cubicBezTo>
                  <a:lnTo>
                    <a:pt x="1842" y="1482"/>
                  </a:lnTo>
                  <a:cubicBezTo>
                    <a:pt x="2036" y="812"/>
                    <a:pt x="1952" y="219"/>
                    <a:pt x="1604" y="45"/>
                  </a:cubicBezTo>
                  <a:cubicBezTo>
                    <a:pt x="1539" y="15"/>
                    <a:pt x="1469" y="0"/>
                    <a:pt x="13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55"/>
            <p:cNvSpPr/>
            <p:nvPr/>
          </p:nvSpPr>
          <p:spPr>
            <a:xfrm>
              <a:off x="3634450" y="4142850"/>
              <a:ext cx="40450" cy="22000"/>
            </a:xfrm>
            <a:custGeom>
              <a:avLst/>
              <a:gdLst/>
              <a:ahLst/>
              <a:cxnLst/>
              <a:rect l="l" t="t" r="r" b="b"/>
              <a:pathLst>
                <a:path w="1618" h="880" extrusionOk="0">
                  <a:moveTo>
                    <a:pt x="14" y="0"/>
                  </a:moveTo>
                  <a:lnTo>
                    <a:pt x="14" y="0"/>
                  </a:lnTo>
                  <a:cubicBezTo>
                    <a:pt x="1" y="406"/>
                    <a:pt x="117" y="715"/>
                    <a:pt x="362" y="831"/>
                  </a:cubicBezTo>
                  <a:cubicBezTo>
                    <a:pt x="427" y="864"/>
                    <a:pt x="498" y="879"/>
                    <a:pt x="574" y="879"/>
                  </a:cubicBezTo>
                  <a:cubicBezTo>
                    <a:pt x="899" y="879"/>
                    <a:pt x="1299" y="588"/>
                    <a:pt x="1618" y="123"/>
                  </a:cubicBezTo>
                  <a:lnTo>
                    <a:pt x="1618" y="123"/>
                  </a:lnTo>
                  <a:cubicBezTo>
                    <a:pt x="1566" y="179"/>
                    <a:pt x="1047" y="728"/>
                    <a:pt x="620" y="728"/>
                  </a:cubicBezTo>
                  <a:cubicBezTo>
                    <a:pt x="512" y="728"/>
                    <a:pt x="410" y="693"/>
                    <a:pt x="323" y="606"/>
                  </a:cubicBezTo>
                  <a:cubicBezTo>
                    <a:pt x="149" y="451"/>
                    <a:pt x="40" y="232"/>
                    <a:pt x="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55"/>
            <p:cNvSpPr/>
            <p:nvPr/>
          </p:nvSpPr>
          <p:spPr>
            <a:xfrm>
              <a:off x="3605950" y="4212400"/>
              <a:ext cx="352225" cy="211775"/>
            </a:xfrm>
            <a:custGeom>
              <a:avLst/>
              <a:gdLst/>
              <a:ahLst/>
              <a:cxnLst/>
              <a:rect l="l" t="t" r="r" b="b"/>
              <a:pathLst>
                <a:path w="14089" h="8471" extrusionOk="0">
                  <a:moveTo>
                    <a:pt x="13425" y="1"/>
                  </a:moveTo>
                  <a:lnTo>
                    <a:pt x="2519" y="5089"/>
                  </a:lnTo>
                  <a:cubicBezTo>
                    <a:pt x="2519" y="5089"/>
                    <a:pt x="2519" y="5089"/>
                    <a:pt x="2513" y="5083"/>
                  </a:cubicBezTo>
                  <a:cubicBezTo>
                    <a:pt x="2017" y="4355"/>
                    <a:pt x="1396" y="3900"/>
                    <a:pt x="884" y="3900"/>
                  </a:cubicBezTo>
                  <a:cubicBezTo>
                    <a:pt x="770" y="3900"/>
                    <a:pt x="662" y="3922"/>
                    <a:pt x="561" y="3969"/>
                  </a:cubicBezTo>
                  <a:cubicBezTo>
                    <a:pt x="188" y="4143"/>
                    <a:pt x="1" y="4632"/>
                    <a:pt x="20" y="5257"/>
                  </a:cubicBezTo>
                  <a:cubicBezTo>
                    <a:pt x="20" y="5399"/>
                    <a:pt x="39" y="5540"/>
                    <a:pt x="59" y="5682"/>
                  </a:cubicBezTo>
                  <a:lnTo>
                    <a:pt x="59" y="5688"/>
                  </a:lnTo>
                  <a:cubicBezTo>
                    <a:pt x="110" y="5991"/>
                    <a:pt x="188" y="6294"/>
                    <a:pt x="297" y="6584"/>
                  </a:cubicBezTo>
                  <a:cubicBezTo>
                    <a:pt x="353" y="6656"/>
                    <a:pt x="1337" y="8471"/>
                    <a:pt x="2230" y="8471"/>
                  </a:cubicBezTo>
                  <a:cubicBezTo>
                    <a:pt x="2373" y="8471"/>
                    <a:pt x="2514" y="8424"/>
                    <a:pt x="2648" y="8317"/>
                  </a:cubicBezTo>
                  <a:cubicBezTo>
                    <a:pt x="3299" y="7808"/>
                    <a:pt x="2745" y="6191"/>
                    <a:pt x="2745" y="6191"/>
                  </a:cubicBezTo>
                  <a:lnTo>
                    <a:pt x="7415" y="4085"/>
                  </a:lnTo>
                  <a:lnTo>
                    <a:pt x="7505" y="4052"/>
                  </a:lnTo>
                  <a:lnTo>
                    <a:pt x="7441" y="4523"/>
                  </a:lnTo>
                  <a:lnTo>
                    <a:pt x="7441" y="4523"/>
                  </a:lnTo>
                  <a:lnTo>
                    <a:pt x="14088" y="1418"/>
                  </a:lnTo>
                  <a:lnTo>
                    <a:pt x="134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55"/>
            <p:cNvSpPr/>
            <p:nvPr/>
          </p:nvSpPr>
          <p:spPr>
            <a:xfrm>
              <a:off x="3628500" y="4378450"/>
              <a:ext cx="22400" cy="18300"/>
            </a:xfrm>
            <a:custGeom>
              <a:avLst/>
              <a:gdLst/>
              <a:ahLst/>
              <a:cxnLst/>
              <a:rect l="l" t="t" r="r" b="b"/>
              <a:pathLst>
                <a:path w="896" h="732" extrusionOk="0">
                  <a:moveTo>
                    <a:pt x="384" y="0"/>
                  </a:moveTo>
                  <a:cubicBezTo>
                    <a:pt x="268" y="0"/>
                    <a:pt x="163" y="48"/>
                    <a:pt x="104" y="142"/>
                  </a:cubicBezTo>
                  <a:cubicBezTo>
                    <a:pt x="1" y="303"/>
                    <a:pt x="71" y="528"/>
                    <a:pt x="265" y="657"/>
                  </a:cubicBezTo>
                  <a:cubicBezTo>
                    <a:pt x="342" y="707"/>
                    <a:pt x="428" y="732"/>
                    <a:pt x="510" y="732"/>
                  </a:cubicBezTo>
                  <a:cubicBezTo>
                    <a:pt x="626" y="732"/>
                    <a:pt x="732" y="683"/>
                    <a:pt x="793" y="592"/>
                  </a:cubicBezTo>
                  <a:cubicBezTo>
                    <a:pt x="896" y="431"/>
                    <a:pt x="825" y="206"/>
                    <a:pt x="638" y="77"/>
                  </a:cubicBezTo>
                  <a:cubicBezTo>
                    <a:pt x="557" y="26"/>
                    <a:pt x="468" y="0"/>
                    <a:pt x="3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55"/>
            <p:cNvSpPr/>
            <p:nvPr/>
          </p:nvSpPr>
          <p:spPr>
            <a:xfrm>
              <a:off x="3613525" y="4290350"/>
              <a:ext cx="191000" cy="142000"/>
            </a:xfrm>
            <a:custGeom>
              <a:avLst/>
              <a:gdLst/>
              <a:ahLst/>
              <a:cxnLst/>
              <a:rect l="l" t="t" r="r" b="b"/>
              <a:pathLst>
                <a:path w="7640" h="5680" extrusionOk="0">
                  <a:moveTo>
                    <a:pt x="6448" y="0"/>
                  </a:moveTo>
                  <a:cubicBezTo>
                    <a:pt x="6448" y="0"/>
                    <a:pt x="7092" y="896"/>
                    <a:pt x="6287" y="1340"/>
                  </a:cubicBezTo>
                  <a:lnTo>
                    <a:pt x="6088" y="1430"/>
                  </a:lnTo>
                  <a:lnTo>
                    <a:pt x="2442" y="3073"/>
                  </a:lnTo>
                  <a:cubicBezTo>
                    <a:pt x="2442" y="3073"/>
                    <a:pt x="2938" y="4529"/>
                    <a:pt x="2429" y="5115"/>
                  </a:cubicBezTo>
                  <a:cubicBezTo>
                    <a:pt x="2493" y="4960"/>
                    <a:pt x="2500" y="4780"/>
                    <a:pt x="2455" y="4612"/>
                  </a:cubicBezTo>
                  <a:cubicBezTo>
                    <a:pt x="2366" y="4284"/>
                    <a:pt x="2098" y="4061"/>
                    <a:pt x="1823" y="4061"/>
                  </a:cubicBezTo>
                  <a:cubicBezTo>
                    <a:pt x="1780" y="4061"/>
                    <a:pt x="1737" y="4066"/>
                    <a:pt x="1695" y="4078"/>
                  </a:cubicBezTo>
                  <a:cubicBezTo>
                    <a:pt x="1373" y="4168"/>
                    <a:pt x="1199" y="4548"/>
                    <a:pt x="1302" y="4928"/>
                  </a:cubicBezTo>
                  <a:cubicBezTo>
                    <a:pt x="1328" y="5005"/>
                    <a:pt x="1360" y="5083"/>
                    <a:pt x="1405" y="5153"/>
                  </a:cubicBezTo>
                  <a:cubicBezTo>
                    <a:pt x="696" y="4683"/>
                    <a:pt x="39" y="3524"/>
                    <a:pt x="1" y="3466"/>
                  </a:cubicBezTo>
                  <a:lnTo>
                    <a:pt x="1" y="3466"/>
                  </a:lnTo>
                  <a:cubicBezTo>
                    <a:pt x="39" y="3575"/>
                    <a:pt x="84" y="3691"/>
                    <a:pt x="142" y="3807"/>
                  </a:cubicBezTo>
                  <a:cubicBezTo>
                    <a:pt x="664" y="4929"/>
                    <a:pt x="1506" y="5679"/>
                    <a:pt x="2165" y="5679"/>
                  </a:cubicBezTo>
                  <a:cubicBezTo>
                    <a:pt x="2279" y="5679"/>
                    <a:pt x="2387" y="5657"/>
                    <a:pt x="2487" y="5611"/>
                  </a:cubicBezTo>
                  <a:cubicBezTo>
                    <a:pt x="3034" y="5360"/>
                    <a:pt x="3176" y="4432"/>
                    <a:pt x="2880" y="3395"/>
                  </a:cubicBezTo>
                  <a:lnTo>
                    <a:pt x="7138" y="1405"/>
                  </a:lnTo>
                  <a:cubicBezTo>
                    <a:pt x="7138" y="1405"/>
                    <a:pt x="7640" y="400"/>
                    <a:pt x="64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55"/>
            <p:cNvSpPr/>
            <p:nvPr/>
          </p:nvSpPr>
          <p:spPr>
            <a:xfrm>
              <a:off x="3605950" y="4309975"/>
              <a:ext cx="62825" cy="34025"/>
            </a:xfrm>
            <a:custGeom>
              <a:avLst/>
              <a:gdLst/>
              <a:ahLst/>
              <a:cxnLst/>
              <a:rect l="l" t="t" r="r" b="b"/>
              <a:pathLst>
                <a:path w="2513" h="1361" extrusionOk="0">
                  <a:moveTo>
                    <a:pt x="887" y="0"/>
                  </a:moveTo>
                  <a:cubicBezTo>
                    <a:pt x="772" y="0"/>
                    <a:pt x="662" y="23"/>
                    <a:pt x="561" y="72"/>
                  </a:cubicBezTo>
                  <a:cubicBezTo>
                    <a:pt x="188" y="246"/>
                    <a:pt x="1" y="736"/>
                    <a:pt x="14" y="1360"/>
                  </a:cubicBezTo>
                  <a:cubicBezTo>
                    <a:pt x="39" y="1103"/>
                    <a:pt x="155" y="761"/>
                    <a:pt x="503" y="420"/>
                  </a:cubicBezTo>
                  <a:cubicBezTo>
                    <a:pt x="638" y="287"/>
                    <a:pt x="796" y="234"/>
                    <a:pt x="962" y="234"/>
                  </a:cubicBezTo>
                  <a:cubicBezTo>
                    <a:pt x="1626" y="234"/>
                    <a:pt x="2431" y="1092"/>
                    <a:pt x="2513" y="1180"/>
                  </a:cubicBezTo>
                  <a:cubicBezTo>
                    <a:pt x="2019" y="455"/>
                    <a:pt x="1397" y="0"/>
                    <a:pt x="8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55"/>
            <p:cNvSpPr/>
            <p:nvPr/>
          </p:nvSpPr>
          <p:spPr>
            <a:xfrm>
              <a:off x="3895825" y="3926100"/>
              <a:ext cx="89875" cy="249625"/>
            </a:xfrm>
            <a:custGeom>
              <a:avLst/>
              <a:gdLst/>
              <a:ahLst/>
              <a:cxnLst/>
              <a:rect l="l" t="t" r="r" b="b"/>
              <a:pathLst>
                <a:path w="3595" h="9985" extrusionOk="0">
                  <a:moveTo>
                    <a:pt x="2108" y="0"/>
                  </a:moveTo>
                  <a:cubicBezTo>
                    <a:pt x="2039" y="0"/>
                    <a:pt x="1969" y="2"/>
                    <a:pt x="1900" y="7"/>
                  </a:cubicBezTo>
                  <a:cubicBezTo>
                    <a:pt x="1836" y="32"/>
                    <a:pt x="0" y="393"/>
                    <a:pt x="303" y="1185"/>
                  </a:cubicBezTo>
                  <a:cubicBezTo>
                    <a:pt x="483" y="1640"/>
                    <a:pt x="1385" y="1669"/>
                    <a:pt x="1615" y="1669"/>
                  </a:cubicBezTo>
                  <a:cubicBezTo>
                    <a:pt x="1649" y="1669"/>
                    <a:pt x="1669" y="1668"/>
                    <a:pt x="1669" y="1668"/>
                  </a:cubicBezTo>
                  <a:lnTo>
                    <a:pt x="2100" y="5121"/>
                  </a:lnTo>
                  <a:lnTo>
                    <a:pt x="2100" y="5185"/>
                  </a:lnTo>
                  <a:lnTo>
                    <a:pt x="1810" y="5050"/>
                  </a:lnTo>
                  <a:lnTo>
                    <a:pt x="2493" y="9984"/>
                  </a:lnTo>
                  <a:lnTo>
                    <a:pt x="3543" y="9836"/>
                  </a:lnTo>
                  <a:lnTo>
                    <a:pt x="2422" y="1746"/>
                  </a:lnTo>
                  <a:cubicBezTo>
                    <a:pt x="3124" y="1527"/>
                    <a:pt x="3594" y="1108"/>
                    <a:pt x="3537" y="696"/>
                  </a:cubicBezTo>
                  <a:cubicBezTo>
                    <a:pt x="3498" y="419"/>
                    <a:pt x="3221" y="200"/>
                    <a:pt x="2809" y="90"/>
                  </a:cubicBezTo>
                  <a:cubicBezTo>
                    <a:pt x="2718" y="65"/>
                    <a:pt x="2622" y="39"/>
                    <a:pt x="2525" y="26"/>
                  </a:cubicBezTo>
                  <a:cubicBezTo>
                    <a:pt x="2388" y="9"/>
                    <a:pt x="2248" y="0"/>
                    <a:pt x="21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55"/>
            <p:cNvSpPr/>
            <p:nvPr/>
          </p:nvSpPr>
          <p:spPr>
            <a:xfrm>
              <a:off x="3924325" y="3934900"/>
              <a:ext cx="15475" cy="11500"/>
            </a:xfrm>
            <a:custGeom>
              <a:avLst/>
              <a:gdLst/>
              <a:ahLst/>
              <a:cxnLst/>
              <a:rect l="l" t="t" r="r" b="b"/>
              <a:pathLst>
                <a:path w="619" h="460" extrusionOk="0">
                  <a:moveTo>
                    <a:pt x="312" y="1"/>
                  </a:moveTo>
                  <a:cubicBezTo>
                    <a:pt x="247" y="1"/>
                    <a:pt x="181" y="25"/>
                    <a:pt x="129" y="73"/>
                  </a:cubicBezTo>
                  <a:cubicBezTo>
                    <a:pt x="0" y="228"/>
                    <a:pt x="110" y="460"/>
                    <a:pt x="310" y="460"/>
                  </a:cubicBezTo>
                  <a:cubicBezTo>
                    <a:pt x="509" y="460"/>
                    <a:pt x="619" y="228"/>
                    <a:pt x="490" y="73"/>
                  </a:cubicBezTo>
                  <a:cubicBezTo>
                    <a:pt x="442" y="25"/>
                    <a:pt x="377" y="1"/>
                    <a:pt x="3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55"/>
            <p:cNvSpPr/>
            <p:nvPr/>
          </p:nvSpPr>
          <p:spPr>
            <a:xfrm>
              <a:off x="3894200" y="3926250"/>
              <a:ext cx="72975" cy="130925"/>
            </a:xfrm>
            <a:custGeom>
              <a:avLst/>
              <a:gdLst/>
              <a:ahLst/>
              <a:cxnLst/>
              <a:rect l="l" t="t" r="r" b="b"/>
              <a:pathLst>
                <a:path w="2919" h="5237" extrusionOk="0">
                  <a:moveTo>
                    <a:pt x="1965" y="1"/>
                  </a:moveTo>
                  <a:cubicBezTo>
                    <a:pt x="1882" y="7"/>
                    <a:pt x="1804" y="13"/>
                    <a:pt x="1714" y="20"/>
                  </a:cubicBezTo>
                  <a:cubicBezTo>
                    <a:pt x="735" y="155"/>
                    <a:pt x="1" y="677"/>
                    <a:pt x="72" y="1179"/>
                  </a:cubicBezTo>
                  <a:cubicBezTo>
                    <a:pt x="130" y="1592"/>
                    <a:pt x="703" y="1869"/>
                    <a:pt x="1437" y="1881"/>
                  </a:cubicBezTo>
                  <a:lnTo>
                    <a:pt x="1875" y="5044"/>
                  </a:lnTo>
                  <a:cubicBezTo>
                    <a:pt x="1875" y="5044"/>
                    <a:pt x="2077" y="5236"/>
                    <a:pt x="2344" y="5236"/>
                  </a:cubicBezTo>
                  <a:cubicBezTo>
                    <a:pt x="2520" y="5236"/>
                    <a:pt x="2724" y="5153"/>
                    <a:pt x="2919" y="4877"/>
                  </a:cubicBezTo>
                  <a:lnTo>
                    <a:pt x="2919" y="4877"/>
                  </a:lnTo>
                  <a:cubicBezTo>
                    <a:pt x="2919" y="4877"/>
                    <a:pt x="2780" y="4924"/>
                    <a:pt x="2615" y="4924"/>
                  </a:cubicBezTo>
                  <a:cubicBezTo>
                    <a:pt x="2407" y="4924"/>
                    <a:pt x="2156" y="4848"/>
                    <a:pt x="2088" y="4503"/>
                  </a:cubicBezTo>
                  <a:lnTo>
                    <a:pt x="2068" y="4355"/>
                  </a:lnTo>
                  <a:lnTo>
                    <a:pt x="1734" y="1662"/>
                  </a:lnTo>
                  <a:cubicBezTo>
                    <a:pt x="1734" y="1662"/>
                    <a:pt x="1717" y="1663"/>
                    <a:pt x="1688" y="1663"/>
                  </a:cubicBezTo>
                  <a:cubicBezTo>
                    <a:pt x="1483" y="1663"/>
                    <a:pt x="649" y="1638"/>
                    <a:pt x="407" y="1244"/>
                  </a:cubicBezTo>
                  <a:lnTo>
                    <a:pt x="407" y="1244"/>
                  </a:lnTo>
                  <a:cubicBezTo>
                    <a:pt x="497" y="1321"/>
                    <a:pt x="613" y="1360"/>
                    <a:pt x="729" y="1366"/>
                  </a:cubicBezTo>
                  <a:cubicBezTo>
                    <a:pt x="734" y="1366"/>
                    <a:pt x="739" y="1366"/>
                    <a:pt x="743" y="1366"/>
                  </a:cubicBezTo>
                  <a:cubicBezTo>
                    <a:pt x="1001" y="1366"/>
                    <a:pt x="1218" y="1201"/>
                    <a:pt x="1225" y="973"/>
                  </a:cubicBezTo>
                  <a:cubicBezTo>
                    <a:pt x="1238" y="748"/>
                    <a:pt x="1025" y="561"/>
                    <a:pt x="754" y="555"/>
                  </a:cubicBezTo>
                  <a:cubicBezTo>
                    <a:pt x="696" y="555"/>
                    <a:pt x="645" y="561"/>
                    <a:pt x="587" y="574"/>
                  </a:cubicBezTo>
                  <a:cubicBezTo>
                    <a:pt x="1031" y="207"/>
                    <a:pt x="1920" y="13"/>
                    <a:pt x="19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55"/>
            <p:cNvSpPr/>
            <p:nvPr/>
          </p:nvSpPr>
          <p:spPr>
            <a:xfrm>
              <a:off x="3956525" y="3928350"/>
              <a:ext cx="29825" cy="41250"/>
            </a:xfrm>
            <a:custGeom>
              <a:avLst/>
              <a:gdLst/>
              <a:ahLst/>
              <a:cxnLst/>
              <a:rect l="l" t="t" r="r" b="b"/>
              <a:pathLst>
                <a:path w="1193" h="1650" extrusionOk="0">
                  <a:moveTo>
                    <a:pt x="387" y="0"/>
                  </a:moveTo>
                  <a:lnTo>
                    <a:pt x="387" y="0"/>
                  </a:lnTo>
                  <a:cubicBezTo>
                    <a:pt x="613" y="97"/>
                    <a:pt x="793" y="277"/>
                    <a:pt x="902" y="503"/>
                  </a:cubicBezTo>
                  <a:cubicBezTo>
                    <a:pt x="1192" y="1076"/>
                    <a:pt x="97" y="1604"/>
                    <a:pt x="1" y="1649"/>
                  </a:cubicBezTo>
                  <a:cubicBezTo>
                    <a:pt x="703" y="1437"/>
                    <a:pt x="1173" y="1018"/>
                    <a:pt x="1115" y="606"/>
                  </a:cubicBezTo>
                  <a:cubicBezTo>
                    <a:pt x="1076" y="329"/>
                    <a:pt x="793" y="110"/>
                    <a:pt x="3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55"/>
            <p:cNvSpPr/>
            <p:nvPr/>
          </p:nvSpPr>
          <p:spPr>
            <a:xfrm>
              <a:off x="3705650" y="4045050"/>
              <a:ext cx="466050" cy="424600"/>
            </a:xfrm>
            <a:custGeom>
              <a:avLst/>
              <a:gdLst/>
              <a:ahLst/>
              <a:cxnLst/>
              <a:rect l="l" t="t" r="r" b="b"/>
              <a:pathLst>
                <a:path w="18642" h="16984" extrusionOk="0">
                  <a:moveTo>
                    <a:pt x="9321" y="1"/>
                  </a:moveTo>
                  <a:cubicBezTo>
                    <a:pt x="7148" y="1"/>
                    <a:pt x="4976" y="830"/>
                    <a:pt x="3317" y="2489"/>
                  </a:cubicBezTo>
                  <a:cubicBezTo>
                    <a:pt x="0" y="5806"/>
                    <a:pt x="0" y="11178"/>
                    <a:pt x="3317" y="14495"/>
                  </a:cubicBezTo>
                  <a:cubicBezTo>
                    <a:pt x="4976" y="16154"/>
                    <a:pt x="7148" y="16983"/>
                    <a:pt x="9321" y="16983"/>
                  </a:cubicBezTo>
                  <a:cubicBezTo>
                    <a:pt x="11493" y="16983"/>
                    <a:pt x="13665" y="16154"/>
                    <a:pt x="15324" y="14495"/>
                  </a:cubicBezTo>
                  <a:cubicBezTo>
                    <a:pt x="18641" y="11178"/>
                    <a:pt x="18641" y="5806"/>
                    <a:pt x="15324" y="2489"/>
                  </a:cubicBezTo>
                  <a:cubicBezTo>
                    <a:pt x="13665" y="830"/>
                    <a:pt x="11493" y="1"/>
                    <a:pt x="93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55"/>
            <p:cNvSpPr/>
            <p:nvPr/>
          </p:nvSpPr>
          <p:spPr>
            <a:xfrm>
              <a:off x="3688250" y="4141225"/>
              <a:ext cx="457850" cy="328525"/>
            </a:xfrm>
            <a:custGeom>
              <a:avLst/>
              <a:gdLst/>
              <a:ahLst/>
              <a:cxnLst/>
              <a:rect l="l" t="t" r="r" b="b"/>
              <a:pathLst>
                <a:path w="18314" h="13141" extrusionOk="0">
                  <a:moveTo>
                    <a:pt x="2905" y="1"/>
                  </a:moveTo>
                  <a:cubicBezTo>
                    <a:pt x="0" y="4439"/>
                    <a:pt x="1836" y="10423"/>
                    <a:pt x="6732" y="12478"/>
                  </a:cubicBezTo>
                  <a:cubicBezTo>
                    <a:pt x="7810" y="12929"/>
                    <a:pt x="8920" y="13140"/>
                    <a:pt x="10008" y="13140"/>
                  </a:cubicBezTo>
                  <a:cubicBezTo>
                    <a:pt x="13859" y="13140"/>
                    <a:pt x="17429" y="10491"/>
                    <a:pt x="18313" y="6448"/>
                  </a:cubicBezTo>
                  <a:lnTo>
                    <a:pt x="18313" y="6448"/>
                  </a:lnTo>
                  <a:cubicBezTo>
                    <a:pt x="16722" y="8881"/>
                    <a:pt x="14030" y="10297"/>
                    <a:pt x="11201" y="10297"/>
                  </a:cubicBezTo>
                  <a:cubicBezTo>
                    <a:pt x="10629" y="10297"/>
                    <a:pt x="10051" y="10239"/>
                    <a:pt x="9476" y="10120"/>
                  </a:cubicBezTo>
                  <a:cubicBezTo>
                    <a:pt x="9836" y="9837"/>
                    <a:pt x="10055" y="9431"/>
                    <a:pt x="10010" y="9006"/>
                  </a:cubicBezTo>
                  <a:cubicBezTo>
                    <a:pt x="9945" y="8308"/>
                    <a:pt x="9238" y="7798"/>
                    <a:pt x="8387" y="7798"/>
                  </a:cubicBezTo>
                  <a:cubicBezTo>
                    <a:pt x="8319" y="7798"/>
                    <a:pt x="8250" y="7801"/>
                    <a:pt x="8181" y="7808"/>
                  </a:cubicBezTo>
                  <a:cubicBezTo>
                    <a:pt x="7395" y="7885"/>
                    <a:pt x="6770" y="8368"/>
                    <a:pt x="6628" y="8967"/>
                  </a:cubicBezTo>
                  <a:cubicBezTo>
                    <a:pt x="6081" y="8613"/>
                    <a:pt x="5579" y="8207"/>
                    <a:pt x="5128" y="7737"/>
                  </a:cubicBezTo>
                  <a:cubicBezTo>
                    <a:pt x="5147" y="7730"/>
                    <a:pt x="5166" y="7724"/>
                    <a:pt x="5186" y="7711"/>
                  </a:cubicBezTo>
                  <a:cubicBezTo>
                    <a:pt x="5521" y="7531"/>
                    <a:pt x="5669" y="7151"/>
                    <a:pt x="5521" y="6874"/>
                  </a:cubicBezTo>
                  <a:cubicBezTo>
                    <a:pt x="5422" y="6693"/>
                    <a:pt x="5227" y="6596"/>
                    <a:pt x="5010" y="6596"/>
                  </a:cubicBezTo>
                  <a:cubicBezTo>
                    <a:pt x="4886" y="6596"/>
                    <a:pt x="4756" y="6628"/>
                    <a:pt x="4632" y="6693"/>
                  </a:cubicBezTo>
                  <a:cubicBezTo>
                    <a:pt x="4542" y="6745"/>
                    <a:pt x="4464" y="6809"/>
                    <a:pt x="4400" y="6887"/>
                  </a:cubicBezTo>
                  <a:cubicBezTo>
                    <a:pt x="4155" y="6564"/>
                    <a:pt x="3936" y="6223"/>
                    <a:pt x="3743" y="5862"/>
                  </a:cubicBezTo>
                  <a:cubicBezTo>
                    <a:pt x="2764" y="4072"/>
                    <a:pt x="2467" y="1991"/>
                    <a:pt x="29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55"/>
            <p:cNvSpPr/>
            <p:nvPr/>
          </p:nvSpPr>
          <p:spPr>
            <a:xfrm>
              <a:off x="3896775" y="4105350"/>
              <a:ext cx="155750" cy="122850"/>
            </a:xfrm>
            <a:custGeom>
              <a:avLst/>
              <a:gdLst/>
              <a:ahLst/>
              <a:cxnLst/>
              <a:rect l="l" t="t" r="r" b="b"/>
              <a:pathLst>
                <a:path w="6230" h="4914" extrusionOk="0">
                  <a:moveTo>
                    <a:pt x="3307" y="0"/>
                  </a:moveTo>
                  <a:cubicBezTo>
                    <a:pt x="3102" y="0"/>
                    <a:pt x="2892" y="19"/>
                    <a:pt x="2680" y="57"/>
                  </a:cubicBezTo>
                  <a:cubicBezTo>
                    <a:pt x="1089" y="341"/>
                    <a:pt x="1" y="1648"/>
                    <a:pt x="239" y="2975"/>
                  </a:cubicBezTo>
                  <a:cubicBezTo>
                    <a:pt x="446" y="4126"/>
                    <a:pt x="1592" y="4913"/>
                    <a:pt x="2926" y="4913"/>
                  </a:cubicBezTo>
                  <a:cubicBezTo>
                    <a:pt x="3131" y="4913"/>
                    <a:pt x="3339" y="4895"/>
                    <a:pt x="3550" y="4856"/>
                  </a:cubicBezTo>
                  <a:cubicBezTo>
                    <a:pt x="5141" y="4566"/>
                    <a:pt x="6230" y="3259"/>
                    <a:pt x="5991" y="1932"/>
                  </a:cubicBezTo>
                  <a:cubicBezTo>
                    <a:pt x="5785" y="787"/>
                    <a:pt x="4643" y="0"/>
                    <a:pt x="33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55"/>
            <p:cNvSpPr/>
            <p:nvPr/>
          </p:nvSpPr>
          <p:spPr>
            <a:xfrm>
              <a:off x="3953800" y="4275675"/>
              <a:ext cx="60250" cy="47975"/>
            </a:xfrm>
            <a:custGeom>
              <a:avLst/>
              <a:gdLst/>
              <a:ahLst/>
              <a:cxnLst/>
              <a:rect l="l" t="t" r="r" b="b"/>
              <a:pathLst>
                <a:path w="2410" h="1919" extrusionOk="0">
                  <a:moveTo>
                    <a:pt x="1361" y="1"/>
                  </a:moveTo>
                  <a:cubicBezTo>
                    <a:pt x="1166" y="1"/>
                    <a:pt x="960" y="51"/>
                    <a:pt x="767" y="156"/>
                  </a:cubicBezTo>
                  <a:cubicBezTo>
                    <a:pt x="238" y="446"/>
                    <a:pt x="0" y="1045"/>
                    <a:pt x="245" y="1483"/>
                  </a:cubicBezTo>
                  <a:cubicBezTo>
                    <a:pt x="397" y="1766"/>
                    <a:pt x="708" y="1918"/>
                    <a:pt x="1051" y="1918"/>
                  </a:cubicBezTo>
                  <a:cubicBezTo>
                    <a:pt x="1246" y="1918"/>
                    <a:pt x="1451" y="1869"/>
                    <a:pt x="1643" y="1766"/>
                  </a:cubicBezTo>
                  <a:cubicBezTo>
                    <a:pt x="2171" y="1476"/>
                    <a:pt x="2409" y="884"/>
                    <a:pt x="2164" y="439"/>
                  </a:cubicBezTo>
                  <a:cubicBezTo>
                    <a:pt x="2012" y="156"/>
                    <a:pt x="1703" y="1"/>
                    <a:pt x="13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55"/>
            <p:cNvSpPr/>
            <p:nvPr/>
          </p:nvSpPr>
          <p:spPr>
            <a:xfrm>
              <a:off x="4031900" y="4280275"/>
              <a:ext cx="60400" cy="73100"/>
            </a:xfrm>
            <a:custGeom>
              <a:avLst/>
              <a:gdLst/>
              <a:ahLst/>
              <a:cxnLst/>
              <a:rect l="l" t="t" r="r" b="b"/>
              <a:pathLst>
                <a:path w="2416" h="2924" extrusionOk="0">
                  <a:moveTo>
                    <a:pt x="1062" y="1"/>
                  </a:moveTo>
                  <a:cubicBezTo>
                    <a:pt x="940" y="1"/>
                    <a:pt x="812" y="29"/>
                    <a:pt x="689" y="88"/>
                  </a:cubicBezTo>
                  <a:cubicBezTo>
                    <a:pt x="316" y="262"/>
                    <a:pt x="129" y="655"/>
                    <a:pt x="277" y="964"/>
                  </a:cubicBezTo>
                  <a:cubicBezTo>
                    <a:pt x="329" y="1080"/>
                    <a:pt x="425" y="1170"/>
                    <a:pt x="541" y="1221"/>
                  </a:cubicBezTo>
                  <a:cubicBezTo>
                    <a:pt x="200" y="1440"/>
                    <a:pt x="0" y="1801"/>
                    <a:pt x="71" y="2168"/>
                  </a:cubicBezTo>
                  <a:cubicBezTo>
                    <a:pt x="149" y="2621"/>
                    <a:pt x="597" y="2924"/>
                    <a:pt x="1123" y="2924"/>
                  </a:cubicBezTo>
                  <a:cubicBezTo>
                    <a:pt x="1202" y="2924"/>
                    <a:pt x="1284" y="2917"/>
                    <a:pt x="1366" y="2903"/>
                  </a:cubicBezTo>
                  <a:cubicBezTo>
                    <a:pt x="1984" y="2787"/>
                    <a:pt x="2416" y="2278"/>
                    <a:pt x="2319" y="1763"/>
                  </a:cubicBezTo>
                  <a:cubicBezTo>
                    <a:pt x="2248" y="1376"/>
                    <a:pt x="1907" y="1093"/>
                    <a:pt x="1475" y="1028"/>
                  </a:cubicBezTo>
                  <a:cubicBezTo>
                    <a:pt x="1668" y="829"/>
                    <a:pt x="1739" y="552"/>
                    <a:pt x="1636" y="326"/>
                  </a:cubicBezTo>
                  <a:cubicBezTo>
                    <a:pt x="1537" y="118"/>
                    <a:pt x="1312" y="1"/>
                    <a:pt x="10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55"/>
            <p:cNvSpPr/>
            <p:nvPr/>
          </p:nvSpPr>
          <p:spPr>
            <a:xfrm>
              <a:off x="3782600" y="4189625"/>
              <a:ext cx="79750" cy="64000"/>
            </a:xfrm>
            <a:custGeom>
              <a:avLst/>
              <a:gdLst/>
              <a:ahLst/>
              <a:cxnLst/>
              <a:rect l="l" t="t" r="r" b="b"/>
              <a:pathLst>
                <a:path w="3190" h="2560" extrusionOk="0">
                  <a:moveTo>
                    <a:pt x="1354" y="0"/>
                  </a:moveTo>
                  <a:cubicBezTo>
                    <a:pt x="933" y="0"/>
                    <a:pt x="552" y="179"/>
                    <a:pt x="349" y="512"/>
                  </a:cubicBezTo>
                  <a:cubicBezTo>
                    <a:pt x="1" y="1079"/>
                    <a:pt x="278" y="1884"/>
                    <a:pt x="967" y="2303"/>
                  </a:cubicBezTo>
                  <a:cubicBezTo>
                    <a:pt x="1247" y="2476"/>
                    <a:pt x="1552" y="2559"/>
                    <a:pt x="1839" y="2559"/>
                  </a:cubicBezTo>
                  <a:cubicBezTo>
                    <a:pt x="2256" y="2559"/>
                    <a:pt x="2635" y="2382"/>
                    <a:pt x="2842" y="2045"/>
                  </a:cubicBezTo>
                  <a:cubicBezTo>
                    <a:pt x="3189" y="1472"/>
                    <a:pt x="2912" y="673"/>
                    <a:pt x="2223" y="255"/>
                  </a:cubicBezTo>
                  <a:cubicBezTo>
                    <a:pt x="1944" y="83"/>
                    <a:pt x="1640" y="0"/>
                    <a:pt x="13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4" name="Google Shape;1524;p55"/>
          <p:cNvGrpSpPr/>
          <p:nvPr/>
        </p:nvGrpSpPr>
        <p:grpSpPr>
          <a:xfrm>
            <a:off x="7025390" y="917146"/>
            <a:ext cx="1280829" cy="1299516"/>
            <a:chOff x="3605950" y="3926100"/>
            <a:chExt cx="657375" cy="667000"/>
          </a:xfrm>
        </p:grpSpPr>
        <p:sp>
          <p:nvSpPr>
            <p:cNvPr id="1525" name="Google Shape;1525;p55"/>
            <p:cNvSpPr/>
            <p:nvPr/>
          </p:nvSpPr>
          <p:spPr>
            <a:xfrm>
              <a:off x="3911275" y="4247025"/>
              <a:ext cx="344325" cy="233925"/>
            </a:xfrm>
            <a:custGeom>
              <a:avLst/>
              <a:gdLst/>
              <a:ahLst/>
              <a:cxnLst/>
              <a:rect l="l" t="t" r="r" b="b"/>
              <a:pathLst>
                <a:path w="13773" h="9357" extrusionOk="0">
                  <a:moveTo>
                    <a:pt x="774" y="1"/>
                  </a:moveTo>
                  <a:lnTo>
                    <a:pt x="1" y="1366"/>
                  </a:lnTo>
                  <a:lnTo>
                    <a:pt x="6371" y="4993"/>
                  </a:lnTo>
                  <a:lnTo>
                    <a:pt x="6371" y="4993"/>
                  </a:lnTo>
                  <a:lnTo>
                    <a:pt x="6345" y="4522"/>
                  </a:lnTo>
                  <a:lnTo>
                    <a:pt x="6429" y="4561"/>
                  </a:lnTo>
                  <a:lnTo>
                    <a:pt x="10919" y="7041"/>
                  </a:lnTo>
                  <a:cubicBezTo>
                    <a:pt x="10919" y="7041"/>
                    <a:pt x="10236" y="8606"/>
                    <a:pt x="10841" y="9167"/>
                  </a:cubicBezTo>
                  <a:cubicBezTo>
                    <a:pt x="10983" y="9300"/>
                    <a:pt x="11139" y="9357"/>
                    <a:pt x="11302" y="9357"/>
                  </a:cubicBezTo>
                  <a:cubicBezTo>
                    <a:pt x="12184" y="9357"/>
                    <a:pt x="13267" y="7698"/>
                    <a:pt x="13321" y="7627"/>
                  </a:cubicBezTo>
                  <a:cubicBezTo>
                    <a:pt x="13457" y="7350"/>
                    <a:pt x="13560" y="7060"/>
                    <a:pt x="13637" y="6758"/>
                  </a:cubicBezTo>
                  <a:lnTo>
                    <a:pt x="13637" y="6751"/>
                  </a:lnTo>
                  <a:cubicBezTo>
                    <a:pt x="13669" y="6616"/>
                    <a:pt x="13695" y="6474"/>
                    <a:pt x="13708" y="6332"/>
                  </a:cubicBezTo>
                  <a:cubicBezTo>
                    <a:pt x="13772" y="5714"/>
                    <a:pt x="13630" y="5205"/>
                    <a:pt x="13270" y="5006"/>
                  </a:cubicBezTo>
                  <a:cubicBezTo>
                    <a:pt x="13153" y="4939"/>
                    <a:pt x="13021" y="4907"/>
                    <a:pt x="12879" y="4907"/>
                  </a:cubicBezTo>
                  <a:cubicBezTo>
                    <a:pt x="12381" y="4907"/>
                    <a:pt x="11761" y="5302"/>
                    <a:pt x="11234" y="5959"/>
                  </a:cubicBezTo>
                  <a:lnTo>
                    <a:pt x="7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55"/>
            <p:cNvSpPr/>
            <p:nvPr/>
          </p:nvSpPr>
          <p:spPr>
            <a:xfrm>
              <a:off x="4205975" y="4437000"/>
              <a:ext cx="22550" cy="18000"/>
            </a:xfrm>
            <a:custGeom>
              <a:avLst/>
              <a:gdLst/>
              <a:ahLst/>
              <a:cxnLst/>
              <a:rect l="l" t="t" r="r" b="b"/>
              <a:pathLst>
                <a:path w="902" h="720" extrusionOk="0">
                  <a:moveTo>
                    <a:pt x="512" y="1"/>
                  </a:moveTo>
                  <a:cubicBezTo>
                    <a:pt x="439" y="1"/>
                    <a:pt x="361" y="20"/>
                    <a:pt x="290" y="60"/>
                  </a:cubicBezTo>
                  <a:cubicBezTo>
                    <a:pt x="90" y="170"/>
                    <a:pt x="0" y="389"/>
                    <a:pt x="90" y="556"/>
                  </a:cubicBezTo>
                  <a:cubicBezTo>
                    <a:pt x="147" y="662"/>
                    <a:pt x="263" y="719"/>
                    <a:pt x="390" y="719"/>
                  </a:cubicBezTo>
                  <a:cubicBezTo>
                    <a:pt x="464" y="719"/>
                    <a:pt x="541" y="700"/>
                    <a:pt x="612" y="659"/>
                  </a:cubicBezTo>
                  <a:cubicBezTo>
                    <a:pt x="812" y="556"/>
                    <a:pt x="902" y="331"/>
                    <a:pt x="812" y="163"/>
                  </a:cubicBezTo>
                  <a:cubicBezTo>
                    <a:pt x="755" y="58"/>
                    <a:pt x="639" y="1"/>
                    <a:pt x="5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55"/>
            <p:cNvSpPr/>
            <p:nvPr/>
          </p:nvSpPr>
          <p:spPr>
            <a:xfrm>
              <a:off x="4060075" y="4338325"/>
              <a:ext cx="184575" cy="150325"/>
            </a:xfrm>
            <a:custGeom>
              <a:avLst/>
              <a:gdLst/>
              <a:ahLst/>
              <a:cxnLst/>
              <a:rect l="l" t="t" r="r" b="b"/>
              <a:pathLst>
                <a:path w="7383" h="6013" extrusionOk="0">
                  <a:moveTo>
                    <a:pt x="1224" y="1"/>
                  </a:moveTo>
                  <a:lnTo>
                    <a:pt x="1224" y="1"/>
                  </a:lnTo>
                  <a:cubicBezTo>
                    <a:pt x="0" y="297"/>
                    <a:pt x="426" y="1341"/>
                    <a:pt x="426" y="1341"/>
                  </a:cubicBezTo>
                  <a:lnTo>
                    <a:pt x="4503" y="3666"/>
                  </a:lnTo>
                  <a:cubicBezTo>
                    <a:pt x="4123" y="4684"/>
                    <a:pt x="4187" y="5611"/>
                    <a:pt x="4728" y="5914"/>
                  </a:cubicBezTo>
                  <a:cubicBezTo>
                    <a:pt x="4845" y="5981"/>
                    <a:pt x="4976" y="6013"/>
                    <a:pt x="5117" y="6013"/>
                  </a:cubicBezTo>
                  <a:cubicBezTo>
                    <a:pt x="5764" y="6013"/>
                    <a:pt x="6621" y="5341"/>
                    <a:pt x="7208" y="4304"/>
                  </a:cubicBezTo>
                  <a:cubicBezTo>
                    <a:pt x="7273" y="4194"/>
                    <a:pt x="7331" y="4085"/>
                    <a:pt x="7382" y="3975"/>
                  </a:cubicBezTo>
                  <a:lnTo>
                    <a:pt x="7382" y="3975"/>
                  </a:lnTo>
                  <a:cubicBezTo>
                    <a:pt x="7331" y="4027"/>
                    <a:pt x="6583" y="5128"/>
                    <a:pt x="5843" y="5540"/>
                  </a:cubicBezTo>
                  <a:cubicBezTo>
                    <a:pt x="5888" y="5476"/>
                    <a:pt x="5933" y="5399"/>
                    <a:pt x="5959" y="5321"/>
                  </a:cubicBezTo>
                  <a:cubicBezTo>
                    <a:pt x="6094" y="4954"/>
                    <a:pt x="5952" y="4561"/>
                    <a:pt x="5637" y="4445"/>
                  </a:cubicBezTo>
                  <a:cubicBezTo>
                    <a:pt x="5581" y="4426"/>
                    <a:pt x="5525" y="4417"/>
                    <a:pt x="5468" y="4417"/>
                  </a:cubicBezTo>
                  <a:cubicBezTo>
                    <a:pt x="5206" y="4417"/>
                    <a:pt x="4943" y="4614"/>
                    <a:pt x="4831" y="4916"/>
                  </a:cubicBezTo>
                  <a:cubicBezTo>
                    <a:pt x="4773" y="5083"/>
                    <a:pt x="4767" y="5257"/>
                    <a:pt x="4818" y="5425"/>
                  </a:cubicBezTo>
                  <a:cubicBezTo>
                    <a:pt x="4361" y="4793"/>
                    <a:pt x="4973" y="3383"/>
                    <a:pt x="4973" y="3383"/>
                  </a:cubicBezTo>
                  <a:lnTo>
                    <a:pt x="1469" y="1450"/>
                  </a:lnTo>
                  <a:lnTo>
                    <a:pt x="1276" y="1347"/>
                  </a:lnTo>
                  <a:cubicBezTo>
                    <a:pt x="509" y="838"/>
                    <a:pt x="1224" y="1"/>
                    <a:pt x="12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55"/>
            <p:cNvSpPr/>
            <p:nvPr/>
          </p:nvSpPr>
          <p:spPr>
            <a:xfrm>
              <a:off x="4192125" y="4369600"/>
              <a:ext cx="63625" cy="35750"/>
            </a:xfrm>
            <a:custGeom>
              <a:avLst/>
              <a:gdLst/>
              <a:ahLst/>
              <a:cxnLst/>
              <a:rect l="l" t="t" r="r" b="b"/>
              <a:pathLst>
                <a:path w="2545" h="1430" extrusionOk="0">
                  <a:moveTo>
                    <a:pt x="1654" y="0"/>
                  </a:moveTo>
                  <a:cubicBezTo>
                    <a:pt x="1158" y="0"/>
                    <a:pt x="534" y="395"/>
                    <a:pt x="0" y="1049"/>
                  </a:cubicBezTo>
                  <a:cubicBezTo>
                    <a:pt x="90" y="970"/>
                    <a:pt x="906" y="226"/>
                    <a:pt x="1559" y="226"/>
                  </a:cubicBezTo>
                  <a:cubicBezTo>
                    <a:pt x="1750" y="226"/>
                    <a:pt x="1927" y="289"/>
                    <a:pt x="2068" y="450"/>
                  </a:cubicBezTo>
                  <a:cubicBezTo>
                    <a:pt x="2390" y="824"/>
                    <a:pt x="2474" y="1172"/>
                    <a:pt x="2480" y="1429"/>
                  </a:cubicBezTo>
                  <a:cubicBezTo>
                    <a:pt x="2545" y="805"/>
                    <a:pt x="2396" y="302"/>
                    <a:pt x="2036" y="96"/>
                  </a:cubicBezTo>
                  <a:cubicBezTo>
                    <a:pt x="1922" y="31"/>
                    <a:pt x="1793" y="0"/>
                    <a:pt x="16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55"/>
            <p:cNvSpPr/>
            <p:nvPr/>
          </p:nvSpPr>
          <p:spPr>
            <a:xfrm>
              <a:off x="3938175" y="4030200"/>
              <a:ext cx="325150" cy="290125"/>
            </a:xfrm>
            <a:custGeom>
              <a:avLst/>
              <a:gdLst/>
              <a:ahLst/>
              <a:cxnLst/>
              <a:rect l="l" t="t" r="r" b="b"/>
              <a:pathLst>
                <a:path w="13006" h="11605" extrusionOk="0">
                  <a:moveTo>
                    <a:pt x="9324" y="0"/>
                  </a:moveTo>
                  <a:cubicBezTo>
                    <a:pt x="9095" y="0"/>
                    <a:pt x="8897" y="63"/>
                    <a:pt x="8748" y="197"/>
                  </a:cubicBezTo>
                  <a:cubicBezTo>
                    <a:pt x="8290" y="596"/>
                    <a:pt x="8419" y="1517"/>
                    <a:pt x="8992" y="2432"/>
                  </a:cubicBezTo>
                  <a:lnTo>
                    <a:pt x="8992" y="2438"/>
                  </a:lnTo>
                  <a:lnTo>
                    <a:pt x="0" y="10432"/>
                  </a:lnTo>
                  <a:lnTo>
                    <a:pt x="1044" y="11604"/>
                  </a:lnTo>
                  <a:lnTo>
                    <a:pt x="6525" y="6728"/>
                  </a:lnTo>
                  <a:lnTo>
                    <a:pt x="6068" y="6606"/>
                  </a:lnTo>
                  <a:lnTo>
                    <a:pt x="6132" y="6535"/>
                  </a:lnTo>
                  <a:lnTo>
                    <a:pt x="9913" y="3076"/>
                  </a:lnTo>
                  <a:cubicBezTo>
                    <a:pt x="9913" y="3076"/>
                    <a:pt x="10843" y="3916"/>
                    <a:pt x="11567" y="3916"/>
                  </a:cubicBezTo>
                  <a:cubicBezTo>
                    <a:pt x="11689" y="3916"/>
                    <a:pt x="11805" y="3892"/>
                    <a:pt x="11910" y="3836"/>
                  </a:cubicBezTo>
                  <a:cubicBezTo>
                    <a:pt x="13005" y="3244"/>
                    <a:pt x="11298" y="1079"/>
                    <a:pt x="11247" y="989"/>
                  </a:cubicBezTo>
                  <a:cubicBezTo>
                    <a:pt x="11028" y="770"/>
                    <a:pt x="10783" y="577"/>
                    <a:pt x="10525" y="409"/>
                  </a:cubicBezTo>
                  <a:lnTo>
                    <a:pt x="10519" y="409"/>
                  </a:lnTo>
                  <a:cubicBezTo>
                    <a:pt x="10397" y="339"/>
                    <a:pt x="10274" y="268"/>
                    <a:pt x="10145" y="210"/>
                  </a:cubicBezTo>
                  <a:cubicBezTo>
                    <a:pt x="9852" y="73"/>
                    <a:pt x="9570" y="0"/>
                    <a:pt x="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55"/>
            <p:cNvSpPr/>
            <p:nvPr/>
          </p:nvSpPr>
          <p:spPr>
            <a:xfrm>
              <a:off x="4209200" y="4073000"/>
              <a:ext cx="18850" cy="20525"/>
            </a:xfrm>
            <a:custGeom>
              <a:avLst/>
              <a:gdLst/>
              <a:ahLst/>
              <a:cxnLst/>
              <a:rect l="l" t="t" r="r" b="b"/>
              <a:pathLst>
                <a:path w="754" h="821" extrusionOk="0">
                  <a:moveTo>
                    <a:pt x="359" y="1"/>
                  </a:moveTo>
                  <a:cubicBezTo>
                    <a:pt x="342" y="1"/>
                    <a:pt x="326" y="2"/>
                    <a:pt x="309" y="5"/>
                  </a:cubicBezTo>
                  <a:cubicBezTo>
                    <a:pt x="116" y="37"/>
                    <a:pt x="0" y="243"/>
                    <a:pt x="39" y="469"/>
                  </a:cubicBezTo>
                  <a:cubicBezTo>
                    <a:pt x="74" y="674"/>
                    <a:pt x="227" y="821"/>
                    <a:pt x="395" y="821"/>
                  </a:cubicBezTo>
                  <a:cubicBezTo>
                    <a:pt x="411" y="821"/>
                    <a:pt x="428" y="820"/>
                    <a:pt x="445" y="817"/>
                  </a:cubicBezTo>
                  <a:cubicBezTo>
                    <a:pt x="631" y="784"/>
                    <a:pt x="754" y="578"/>
                    <a:pt x="715" y="353"/>
                  </a:cubicBezTo>
                  <a:cubicBezTo>
                    <a:pt x="680" y="147"/>
                    <a:pt x="527" y="1"/>
                    <a:pt x="3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55"/>
            <p:cNvSpPr/>
            <p:nvPr/>
          </p:nvSpPr>
          <p:spPr>
            <a:xfrm>
              <a:off x="4073375" y="4054925"/>
              <a:ext cx="184625" cy="143500"/>
            </a:xfrm>
            <a:custGeom>
              <a:avLst/>
              <a:gdLst/>
              <a:ahLst/>
              <a:cxnLst/>
              <a:rect l="l" t="t" r="r" b="b"/>
              <a:pathLst>
                <a:path w="7385" h="5740" extrusionOk="0">
                  <a:moveTo>
                    <a:pt x="5839" y="0"/>
                  </a:moveTo>
                  <a:lnTo>
                    <a:pt x="5839" y="0"/>
                  </a:lnTo>
                  <a:cubicBezTo>
                    <a:pt x="5878" y="65"/>
                    <a:pt x="6683" y="1127"/>
                    <a:pt x="6831" y="1965"/>
                  </a:cubicBezTo>
                  <a:cubicBezTo>
                    <a:pt x="6786" y="1894"/>
                    <a:pt x="6728" y="1830"/>
                    <a:pt x="6663" y="1778"/>
                  </a:cubicBezTo>
                  <a:cubicBezTo>
                    <a:pt x="6515" y="1660"/>
                    <a:pt x="6341" y="1602"/>
                    <a:pt x="6178" y="1602"/>
                  </a:cubicBezTo>
                  <a:cubicBezTo>
                    <a:pt x="6002" y="1602"/>
                    <a:pt x="5839" y="1670"/>
                    <a:pt x="5736" y="1804"/>
                  </a:cubicBezTo>
                  <a:cubicBezTo>
                    <a:pt x="5530" y="2061"/>
                    <a:pt x="5613" y="2474"/>
                    <a:pt x="5923" y="2712"/>
                  </a:cubicBezTo>
                  <a:cubicBezTo>
                    <a:pt x="6051" y="2821"/>
                    <a:pt x="6219" y="2879"/>
                    <a:pt x="6393" y="2886"/>
                  </a:cubicBezTo>
                  <a:cubicBezTo>
                    <a:pt x="6318" y="2909"/>
                    <a:pt x="6239" y="2920"/>
                    <a:pt x="6157" y="2920"/>
                  </a:cubicBezTo>
                  <a:cubicBezTo>
                    <a:pt x="5433" y="2920"/>
                    <a:pt x="4512" y="2087"/>
                    <a:pt x="4512" y="2087"/>
                  </a:cubicBezTo>
                  <a:lnTo>
                    <a:pt x="1555" y="4786"/>
                  </a:lnTo>
                  <a:lnTo>
                    <a:pt x="1394" y="4934"/>
                  </a:lnTo>
                  <a:cubicBezTo>
                    <a:pt x="1227" y="5063"/>
                    <a:pt x="1069" y="5112"/>
                    <a:pt x="923" y="5112"/>
                  </a:cubicBezTo>
                  <a:cubicBezTo>
                    <a:pt x="436" y="5112"/>
                    <a:pt x="100" y="4554"/>
                    <a:pt x="100" y="4554"/>
                  </a:cubicBezTo>
                  <a:lnTo>
                    <a:pt x="100" y="4554"/>
                  </a:lnTo>
                  <a:cubicBezTo>
                    <a:pt x="0" y="5687"/>
                    <a:pt x="917" y="5740"/>
                    <a:pt x="1090" y="5740"/>
                  </a:cubicBezTo>
                  <a:cubicBezTo>
                    <a:pt x="1108" y="5740"/>
                    <a:pt x="1117" y="5739"/>
                    <a:pt x="1117" y="5739"/>
                  </a:cubicBezTo>
                  <a:lnTo>
                    <a:pt x="4634" y="2615"/>
                  </a:lnTo>
                  <a:cubicBezTo>
                    <a:pt x="5194" y="3076"/>
                    <a:pt x="5783" y="3335"/>
                    <a:pt x="6248" y="3335"/>
                  </a:cubicBezTo>
                  <a:cubicBezTo>
                    <a:pt x="6479" y="3335"/>
                    <a:pt x="6679" y="3272"/>
                    <a:pt x="6831" y="3137"/>
                  </a:cubicBezTo>
                  <a:cubicBezTo>
                    <a:pt x="7385" y="2635"/>
                    <a:pt x="7063" y="1353"/>
                    <a:pt x="6097" y="271"/>
                  </a:cubicBezTo>
                  <a:cubicBezTo>
                    <a:pt x="6013" y="174"/>
                    <a:pt x="5929" y="84"/>
                    <a:pt x="58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55"/>
            <p:cNvSpPr/>
            <p:nvPr/>
          </p:nvSpPr>
          <p:spPr>
            <a:xfrm>
              <a:off x="4143475" y="4030025"/>
              <a:ext cx="48350" cy="60825"/>
            </a:xfrm>
            <a:custGeom>
              <a:avLst/>
              <a:gdLst/>
              <a:ahLst/>
              <a:cxnLst/>
              <a:rect l="l" t="t" r="r" b="b"/>
              <a:pathLst>
                <a:path w="1934" h="2433" extrusionOk="0">
                  <a:moveTo>
                    <a:pt x="1112" y="1"/>
                  </a:moveTo>
                  <a:cubicBezTo>
                    <a:pt x="883" y="1"/>
                    <a:pt x="685" y="64"/>
                    <a:pt x="536" y="197"/>
                  </a:cubicBezTo>
                  <a:cubicBezTo>
                    <a:pt x="78" y="603"/>
                    <a:pt x="207" y="1524"/>
                    <a:pt x="780" y="2433"/>
                  </a:cubicBezTo>
                  <a:cubicBezTo>
                    <a:pt x="722" y="2291"/>
                    <a:pt x="1" y="642"/>
                    <a:pt x="877" y="288"/>
                  </a:cubicBezTo>
                  <a:cubicBezTo>
                    <a:pt x="1126" y="186"/>
                    <a:pt x="1344" y="149"/>
                    <a:pt x="1531" y="149"/>
                  </a:cubicBezTo>
                  <a:cubicBezTo>
                    <a:pt x="1687" y="149"/>
                    <a:pt x="1822" y="175"/>
                    <a:pt x="1933" y="210"/>
                  </a:cubicBezTo>
                  <a:cubicBezTo>
                    <a:pt x="1640" y="74"/>
                    <a:pt x="1358" y="1"/>
                    <a:pt x="11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55"/>
            <p:cNvSpPr/>
            <p:nvPr/>
          </p:nvSpPr>
          <p:spPr>
            <a:xfrm>
              <a:off x="3816750" y="4293575"/>
              <a:ext cx="108075" cy="299525"/>
            </a:xfrm>
            <a:custGeom>
              <a:avLst/>
              <a:gdLst/>
              <a:ahLst/>
              <a:cxnLst/>
              <a:rect l="l" t="t" r="r" b="b"/>
              <a:pathLst>
                <a:path w="4323" h="11981" extrusionOk="0">
                  <a:moveTo>
                    <a:pt x="3028" y="0"/>
                  </a:moveTo>
                  <a:lnTo>
                    <a:pt x="2191" y="5920"/>
                  </a:lnTo>
                  <a:lnTo>
                    <a:pt x="2191" y="5920"/>
                  </a:lnTo>
                  <a:lnTo>
                    <a:pt x="2538" y="5759"/>
                  </a:lnTo>
                  <a:lnTo>
                    <a:pt x="2538" y="5836"/>
                  </a:lnTo>
                  <a:lnTo>
                    <a:pt x="2010" y="9978"/>
                  </a:lnTo>
                  <a:cubicBezTo>
                    <a:pt x="2010" y="9978"/>
                    <a:pt x="1983" y="9977"/>
                    <a:pt x="1935" y="9977"/>
                  </a:cubicBezTo>
                  <a:cubicBezTo>
                    <a:pt x="1642" y="9977"/>
                    <a:pt x="585" y="10015"/>
                    <a:pt x="374" y="10558"/>
                  </a:cubicBezTo>
                  <a:cubicBezTo>
                    <a:pt x="1" y="11498"/>
                    <a:pt x="2203" y="11942"/>
                    <a:pt x="2281" y="11975"/>
                  </a:cubicBezTo>
                  <a:cubicBezTo>
                    <a:pt x="2360" y="11979"/>
                    <a:pt x="2440" y="11981"/>
                    <a:pt x="2519" y="11981"/>
                  </a:cubicBezTo>
                  <a:cubicBezTo>
                    <a:pt x="2691" y="11981"/>
                    <a:pt x="2863" y="11971"/>
                    <a:pt x="3034" y="11949"/>
                  </a:cubicBezTo>
                  <a:cubicBezTo>
                    <a:pt x="3150" y="11930"/>
                    <a:pt x="3266" y="11910"/>
                    <a:pt x="3376" y="11878"/>
                  </a:cubicBezTo>
                  <a:cubicBezTo>
                    <a:pt x="3865" y="11743"/>
                    <a:pt x="4207" y="11485"/>
                    <a:pt x="4252" y="11150"/>
                  </a:cubicBezTo>
                  <a:cubicBezTo>
                    <a:pt x="4323" y="10661"/>
                    <a:pt x="3756" y="10152"/>
                    <a:pt x="2918" y="9894"/>
                  </a:cubicBezTo>
                  <a:lnTo>
                    <a:pt x="2912" y="9894"/>
                  </a:lnTo>
                  <a:lnTo>
                    <a:pt x="4290" y="187"/>
                  </a:lnTo>
                  <a:lnTo>
                    <a:pt x="302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55"/>
            <p:cNvSpPr/>
            <p:nvPr/>
          </p:nvSpPr>
          <p:spPr>
            <a:xfrm>
              <a:off x="3850400" y="4567250"/>
              <a:ext cx="17750" cy="15150"/>
            </a:xfrm>
            <a:custGeom>
              <a:avLst/>
              <a:gdLst/>
              <a:ahLst/>
              <a:cxnLst/>
              <a:rect l="l" t="t" r="r" b="b"/>
              <a:pathLst>
                <a:path w="710" h="606" extrusionOk="0">
                  <a:moveTo>
                    <a:pt x="299" y="0"/>
                  </a:moveTo>
                  <a:cubicBezTo>
                    <a:pt x="220" y="0"/>
                    <a:pt x="146" y="29"/>
                    <a:pt x="97" y="87"/>
                  </a:cubicBezTo>
                  <a:cubicBezTo>
                    <a:pt x="1" y="210"/>
                    <a:pt x="39" y="396"/>
                    <a:pt x="181" y="519"/>
                  </a:cubicBezTo>
                  <a:cubicBezTo>
                    <a:pt x="252" y="577"/>
                    <a:pt x="336" y="606"/>
                    <a:pt x="414" y="606"/>
                  </a:cubicBezTo>
                  <a:cubicBezTo>
                    <a:pt x="492" y="606"/>
                    <a:pt x="564" y="577"/>
                    <a:pt x="613" y="519"/>
                  </a:cubicBezTo>
                  <a:cubicBezTo>
                    <a:pt x="709" y="396"/>
                    <a:pt x="677" y="210"/>
                    <a:pt x="535" y="87"/>
                  </a:cubicBezTo>
                  <a:cubicBezTo>
                    <a:pt x="465" y="29"/>
                    <a:pt x="379" y="0"/>
                    <a:pt x="2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55"/>
            <p:cNvSpPr/>
            <p:nvPr/>
          </p:nvSpPr>
          <p:spPr>
            <a:xfrm>
              <a:off x="3815150" y="4435825"/>
              <a:ext cx="87775" cy="156975"/>
            </a:xfrm>
            <a:custGeom>
              <a:avLst/>
              <a:gdLst/>
              <a:ahLst/>
              <a:cxnLst/>
              <a:rect l="l" t="t" r="r" b="b"/>
              <a:pathLst>
                <a:path w="3511" h="6279" extrusionOk="0">
                  <a:moveTo>
                    <a:pt x="2820" y="0"/>
                  </a:moveTo>
                  <a:cubicBezTo>
                    <a:pt x="2498" y="0"/>
                    <a:pt x="2255" y="230"/>
                    <a:pt x="2255" y="230"/>
                  </a:cubicBezTo>
                  <a:lnTo>
                    <a:pt x="1720" y="4017"/>
                  </a:lnTo>
                  <a:cubicBezTo>
                    <a:pt x="838" y="4037"/>
                    <a:pt x="148" y="4365"/>
                    <a:pt x="84" y="4855"/>
                  </a:cubicBezTo>
                  <a:cubicBezTo>
                    <a:pt x="0" y="5460"/>
                    <a:pt x="876" y="6085"/>
                    <a:pt x="2048" y="6252"/>
                  </a:cubicBezTo>
                  <a:cubicBezTo>
                    <a:pt x="2152" y="6265"/>
                    <a:pt x="2248" y="6272"/>
                    <a:pt x="2351" y="6278"/>
                  </a:cubicBezTo>
                  <a:cubicBezTo>
                    <a:pt x="2293" y="6259"/>
                    <a:pt x="1230" y="6027"/>
                    <a:pt x="696" y="5583"/>
                  </a:cubicBezTo>
                  <a:lnTo>
                    <a:pt x="696" y="5583"/>
                  </a:lnTo>
                  <a:cubicBezTo>
                    <a:pt x="754" y="5598"/>
                    <a:pt x="808" y="5610"/>
                    <a:pt x="865" y="5610"/>
                  </a:cubicBezTo>
                  <a:cubicBezTo>
                    <a:pt x="877" y="5610"/>
                    <a:pt x="889" y="5609"/>
                    <a:pt x="902" y="5608"/>
                  </a:cubicBezTo>
                  <a:cubicBezTo>
                    <a:pt x="1224" y="5602"/>
                    <a:pt x="1475" y="5376"/>
                    <a:pt x="1462" y="5106"/>
                  </a:cubicBezTo>
                  <a:cubicBezTo>
                    <a:pt x="1456" y="4843"/>
                    <a:pt x="1207" y="4642"/>
                    <a:pt x="898" y="4642"/>
                  </a:cubicBezTo>
                  <a:cubicBezTo>
                    <a:pt x="889" y="4642"/>
                    <a:pt x="879" y="4642"/>
                    <a:pt x="870" y="4642"/>
                  </a:cubicBezTo>
                  <a:cubicBezTo>
                    <a:pt x="728" y="4642"/>
                    <a:pt x="593" y="4694"/>
                    <a:pt x="483" y="4777"/>
                  </a:cubicBezTo>
                  <a:cubicBezTo>
                    <a:pt x="776" y="4310"/>
                    <a:pt x="1772" y="4281"/>
                    <a:pt x="2019" y="4281"/>
                  </a:cubicBezTo>
                  <a:cubicBezTo>
                    <a:pt x="2054" y="4281"/>
                    <a:pt x="2074" y="4281"/>
                    <a:pt x="2074" y="4281"/>
                  </a:cubicBezTo>
                  <a:lnTo>
                    <a:pt x="2486" y="1054"/>
                  </a:lnTo>
                  <a:lnTo>
                    <a:pt x="2512" y="874"/>
                  </a:lnTo>
                  <a:cubicBezTo>
                    <a:pt x="2595" y="464"/>
                    <a:pt x="2897" y="373"/>
                    <a:pt x="3147" y="373"/>
                  </a:cubicBezTo>
                  <a:cubicBezTo>
                    <a:pt x="3345" y="373"/>
                    <a:pt x="3511" y="429"/>
                    <a:pt x="3511" y="429"/>
                  </a:cubicBezTo>
                  <a:cubicBezTo>
                    <a:pt x="3278" y="100"/>
                    <a:pt x="3032" y="0"/>
                    <a:pt x="28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55"/>
            <p:cNvSpPr/>
            <p:nvPr/>
          </p:nvSpPr>
          <p:spPr>
            <a:xfrm>
              <a:off x="3889850" y="4540750"/>
              <a:ext cx="35775" cy="49800"/>
            </a:xfrm>
            <a:custGeom>
              <a:avLst/>
              <a:gdLst/>
              <a:ahLst/>
              <a:cxnLst/>
              <a:rect l="l" t="t" r="r" b="b"/>
              <a:pathLst>
                <a:path w="1431" h="1992" extrusionOk="0">
                  <a:moveTo>
                    <a:pt x="1" y="1"/>
                  </a:moveTo>
                  <a:cubicBezTo>
                    <a:pt x="110" y="59"/>
                    <a:pt x="1431" y="703"/>
                    <a:pt x="1070" y="1386"/>
                  </a:cubicBezTo>
                  <a:cubicBezTo>
                    <a:pt x="890" y="1740"/>
                    <a:pt x="651" y="1914"/>
                    <a:pt x="458" y="1991"/>
                  </a:cubicBezTo>
                  <a:cubicBezTo>
                    <a:pt x="948" y="1856"/>
                    <a:pt x="1283" y="1592"/>
                    <a:pt x="1328" y="1257"/>
                  </a:cubicBezTo>
                  <a:cubicBezTo>
                    <a:pt x="1399" y="767"/>
                    <a:pt x="838" y="265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55"/>
            <p:cNvSpPr/>
            <p:nvPr/>
          </p:nvSpPr>
          <p:spPr>
            <a:xfrm>
              <a:off x="3950400" y="4358775"/>
              <a:ext cx="121300" cy="174050"/>
            </a:xfrm>
            <a:custGeom>
              <a:avLst/>
              <a:gdLst/>
              <a:ahLst/>
              <a:cxnLst/>
              <a:rect l="l" t="t" r="r" b="b"/>
              <a:pathLst>
                <a:path w="4852" h="6962" extrusionOk="0">
                  <a:moveTo>
                    <a:pt x="697" y="1"/>
                  </a:moveTo>
                  <a:lnTo>
                    <a:pt x="1" y="375"/>
                  </a:lnTo>
                  <a:lnTo>
                    <a:pt x="1772" y="3673"/>
                  </a:lnTo>
                  <a:lnTo>
                    <a:pt x="1882" y="3460"/>
                  </a:lnTo>
                  <a:lnTo>
                    <a:pt x="1914" y="3499"/>
                  </a:lnTo>
                  <a:lnTo>
                    <a:pt x="3183" y="5785"/>
                  </a:lnTo>
                  <a:cubicBezTo>
                    <a:pt x="3183" y="5785"/>
                    <a:pt x="2461" y="6275"/>
                    <a:pt x="2571" y="6681"/>
                  </a:cubicBezTo>
                  <a:cubicBezTo>
                    <a:pt x="2626" y="6891"/>
                    <a:pt x="2810" y="6962"/>
                    <a:pt x="3032" y="6962"/>
                  </a:cubicBezTo>
                  <a:cubicBezTo>
                    <a:pt x="3459" y="6962"/>
                    <a:pt x="4025" y="6700"/>
                    <a:pt x="4059" y="6687"/>
                  </a:cubicBezTo>
                  <a:cubicBezTo>
                    <a:pt x="4194" y="6603"/>
                    <a:pt x="4317" y="6507"/>
                    <a:pt x="4432" y="6397"/>
                  </a:cubicBezTo>
                  <a:cubicBezTo>
                    <a:pt x="4484" y="6346"/>
                    <a:pt x="4536" y="6288"/>
                    <a:pt x="4581" y="6236"/>
                  </a:cubicBezTo>
                  <a:cubicBezTo>
                    <a:pt x="4774" y="5985"/>
                    <a:pt x="4851" y="5727"/>
                    <a:pt x="4748" y="5540"/>
                  </a:cubicBezTo>
                  <a:cubicBezTo>
                    <a:pt x="4659" y="5378"/>
                    <a:pt x="4453" y="5294"/>
                    <a:pt x="4190" y="5294"/>
                  </a:cubicBezTo>
                  <a:cubicBezTo>
                    <a:pt x="4015" y="5294"/>
                    <a:pt x="3816" y="5331"/>
                    <a:pt x="3608" y="5405"/>
                  </a:cubicBezTo>
                  <a:lnTo>
                    <a:pt x="6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55"/>
            <p:cNvSpPr/>
            <p:nvPr/>
          </p:nvSpPr>
          <p:spPr>
            <a:xfrm>
              <a:off x="4033025" y="4517825"/>
              <a:ext cx="10400" cy="8825"/>
            </a:xfrm>
            <a:custGeom>
              <a:avLst/>
              <a:gdLst/>
              <a:ahLst/>
              <a:cxnLst/>
              <a:rect l="l" t="t" r="r" b="b"/>
              <a:pathLst>
                <a:path w="416" h="353" extrusionOk="0">
                  <a:moveTo>
                    <a:pt x="227" y="0"/>
                  </a:moveTo>
                  <a:cubicBezTo>
                    <a:pt x="192" y="0"/>
                    <a:pt x="155" y="11"/>
                    <a:pt x="123" y="35"/>
                  </a:cubicBezTo>
                  <a:cubicBezTo>
                    <a:pt x="0" y="125"/>
                    <a:pt x="39" y="319"/>
                    <a:pt x="187" y="351"/>
                  </a:cubicBezTo>
                  <a:cubicBezTo>
                    <a:pt x="195" y="352"/>
                    <a:pt x="203" y="352"/>
                    <a:pt x="211" y="352"/>
                  </a:cubicBezTo>
                  <a:cubicBezTo>
                    <a:pt x="305" y="352"/>
                    <a:pt x="388" y="285"/>
                    <a:pt x="406" y="190"/>
                  </a:cubicBezTo>
                  <a:cubicBezTo>
                    <a:pt x="415" y="81"/>
                    <a:pt x="325" y="0"/>
                    <a:pt x="2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55"/>
            <p:cNvSpPr/>
            <p:nvPr/>
          </p:nvSpPr>
          <p:spPr>
            <a:xfrm>
              <a:off x="3994700" y="4440325"/>
              <a:ext cx="57175" cy="94850"/>
            </a:xfrm>
            <a:custGeom>
              <a:avLst/>
              <a:gdLst/>
              <a:ahLst/>
              <a:cxnLst/>
              <a:rect l="l" t="t" r="r" b="b"/>
              <a:pathLst>
                <a:path w="2287" h="3794" extrusionOk="0">
                  <a:moveTo>
                    <a:pt x="467" y="1"/>
                  </a:moveTo>
                  <a:cubicBezTo>
                    <a:pt x="70" y="1"/>
                    <a:pt x="0" y="411"/>
                    <a:pt x="0" y="411"/>
                  </a:cubicBezTo>
                  <a:lnTo>
                    <a:pt x="1134" y="2517"/>
                  </a:lnTo>
                  <a:cubicBezTo>
                    <a:pt x="696" y="2852"/>
                    <a:pt x="470" y="3270"/>
                    <a:pt x="619" y="3547"/>
                  </a:cubicBezTo>
                  <a:cubicBezTo>
                    <a:pt x="707" y="3711"/>
                    <a:pt x="913" y="3793"/>
                    <a:pt x="1177" y="3793"/>
                  </a:cubicBezTo>
                  <a:cubicBezTo>
                    <a:pt x="1453" y="3793"/>
                    <a:pt x="1793" y="3703"/>
                    <a:pt x="2126" y="3522"/>
                  </a:cubicBezTo>
                  <a:cubicBezTo>
                    <a:pt x="2184" y="3489"/>
                    <a:pt x="2235" y="3457"/>
                    <a:pt x="2287" y="3425"/>
                  </a:cubicBezTo>
                  <a:lnTo>
                    <a:pt x="2287" y="3425"/>
                  </a:lnTo>
                  <a:cubicBezTo>
                    <a:pt x="2256" y="3437"/>
                    <a:pt x="1672" y="3690"/>
                    <a:pt x="1244" y="3690"/>
                  </a:cubicBezTo>
                  <a:cubicBezTo>
                    <a:pt x="1228" y="3690"/>
                    <a:pt x="1213" y="3690"/>
                    <a:pt x="1198" y="3689"/>
                  </a:cubicBezTo>
                  <a:cubicBezTo>
                    <a:pt x="1237" y="3670"/>
                    <a:pt x="1276" y="3650"/>
                    <a:pt x="1314" y="3625"/>
                  </a:cubicBezTo>
                  <a:cubicBezTo>
                    <a:pt x="1469" y="3502"/>
                    <a:pt x="1514" y="3296"/>
                    <a:pt x="1411" y="3161"/>
                  </a:cubicBezTo>
                  <a:cubicBezTo>
                    <a:pt x="1357" y="3094"/>
                    <a:pt x="1274" y="3060"/>
                    <a:pt x="1184" y="3060"/>
                  </a:cubicBezTo>
                  <a:cubicBezTo>
                    <a:pt x="1101" y="3060"/>
                    <a:pt x="1012" y="3089"/>
                    <a:pt x="934" y="3148"/>
                  </a:cubicBezTo>
                  <a:cubicBezTo>
                    <a:pt x="863" y="3200"/>
                    <a:pt x="818" y="3277"/>
                    <a:pt x="792" y="3361"/>
                  </a:cubicBezTo>
                  <a:cubicBezTo>
                    <a:pt x="767" y="2968"/>
                    <a:pt x="1411" y="2523"/>
                    <a:pt x="1411" y="2523"/>
                  </a:cubicBezTo>
                  <a:lnTo>
                    <a:pt x="419" y="739"/>
                  </a:lnTo>
                  <a:lnTo>
                    <a:pt x="367" y="642"/>
                  </a:lnTo>
                  <a:cubicBezTo>
                    <a:pt x="174" y="211"/>
                    <a:pt x="709" y="43"/>
                    <a:pt x="709" y="43"/>
                  </a:cubicBezTo>
                  <a:cubicBezTo>
                    <a:pt x="617" y="13"/>
                    <a:pt x="537" y="1"/>
                    <a:pt x="4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55"/>
            <p:cNvSpPr/>
            <p:nvPr/>
          </p:nvSpPr>
          <p:spPr>
            <a:xfrm>
              <a:off x="4040750" y="4491150"/>
              <a:ext cx="30950" cy="23550"/>
            </a:xfrm>
            <a:custGeom>
              <a:avLst/>
              <a:gdLst/>
              <a:ahLst/>
              <a:cxnLst/>
              <a:rect l="l" t="t" r="r" b="b"/>
              <a:pathLst>
                <a:path w="1238" h="942" extrusionOk="0">
                  <a:moveTo>
                    <a:pt x="577" y="1"/>
                  </a:moveTo>
                  <a:cubicBezTo>
                    <a:pt x="404" y="1"/>
                    <a:pt x="206" y="35"/>
                    <a:pt x="0" y="104"/>
                  </a:cubicBezTo>
                  <a:cubicBezTo>
                    <a:pt x="33" y="98"/>
                    <a:pt x="208" y="67"/>
                    <a:pt x="406" y="67"/>
                  </a:cubicBezTo>
                  <a:cubicBezTo>
                    <a:pt x="685" y="67"/>
                    <a:pt x="1009" y="128"/>
                    <a:pt x="1050" y="407"/>
                  </a:cubicBezTo>
                  <a:cubicBezTo>
                    <a:pt x="1089" y="587"/>
                    <a:pt x="1057" y="774"/>
                    <a:pt x="967" y="941"/>
                  </a:cubicBezTo>
                  <a:cubicBezTo>
                    <a:pt x="1166" y="690"/>
                    <a:pt x="1237" y="432"/>
                    <a:pt x="1134" y="245"/>
                  </a:cubicBezTo>
                  <a:cubicBezTo>
                    <a:pt x="1048" y="82"/>
                    <a:pt x="842" y="1"/>
                    <a:pt x="5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55"/>
            <p:cNvSpPr/>
            <p:nvPr/>
          </p:nvSpPr>
          <p:spPr>
            <a:xfrm>
              <a:off x="4042025" y="4241875"/>
              <a:ext cx="187325" cy="67300"/>
            </a:xfrm>
            <a:custGeom>
              <a:avLst/>
              <a:gdLst/>
              <a:ahLst/>
              <a:cxnLst/>
              <a:rect l="l" t="t" r="r" b="b"/>
              <a:pathLst>
                <a:path w="7493" h="2692" extrusionOk="0">
                  <a:moveTo>
                    <a:pt x="136" y="1"/>
                  </a:moveTo>
                  <a:lnTo>
                    <a:pt x="1" y="786"/>
                  </a:lnTo>
                  <a:lnTo>
                    <a:pt x="3685" y="1431"/>
                  </a:lnTo>
                  <a:lnTo>
                    <a:pt x="3589" y="1212"/>
                  </a:lnTo>
                  <a:lnTo>
                    <a:pt x="3634" y="1212"/>
                  </a:lnTo>
                  <a:lnTo>
                    <a:pt x="6217" y="1624"/>
                  </a:lnTo>
                  <a:cubicBezTo>
                    <a:pt x="6217" y="1624"/>
                    <a:pt x="6159" y="2493"/>
                    <a:pt x="6545" y="2661"/>
                  </a:cubicBezTo>
                  <a:cubicBezTo>
                    <a:pt x="6595" y="2682"/>
                    <a:pt x="6642" y="2692"/>
                    <a:pt x="6688" y="2692"/>
                  </a:cubicBezTo>
                  <a:cubicBezTo>
                    <a:pt x="7184" y="2692"/>
                    <a:pt x="7455" y="1542"/>
                    <a:pt x="7473" y="1495"/>
                  </a:cubicBezTo>
                  <a:cubicBezTo>
                    <a:pt x="7492" y="1340"/>
                    <a:pt x="7492" y="1179"/>
                    <a:pt x="7473" y="1025"/>
                  </a:cubicBezTo>
                  <a:cubicBezTo>
                    <a:pt x="7466" y="954"/>
                    <a:pt x="7454" y="877"/>
                    <a:pt x="7434" y="812"/>
                  </a:cubicBezTo>
                  <a:cubicBezTo>
                    <a:pt x="7363" y="503"/>
                    <a:pt x="7202" y="284"/>
                    <a:pt x="6996" y="245"/>
                  </a:cubicBezTo>
                  <a:cubicBezTo>
                    <a:pt x="6976" y="242"/>
                    <a:pt x="6956" y="240"/>
                    <a:pt x="6935" y="240"/>
                  </a:cubicBezTo>
                  <a:cubicBezTo>
                    <a:pt x="6650" y="240"/>
                    <a:pt x="6353" y="570"/>
                    <a:pt x="6185" y="1050"/>
                  </a:cubicBezTo>
                  <a:lnTo>
                    <a:pt x="1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55"/>
            <p:cNvSpPr/>
            <p:nvPr/>
          </p:nvSpPr>
          <p:spPr>
            <a:xfrm>
              <a:off x="4213250" y="4282900"/>
              <a:ext cx="9325" cy="8950"/>
            </a:xfrm>
            <a:custGeom>
              <a:avLst/>
              <a:gdLst/>
              <a:ahLst/>
              <a:cxnLst/>
              <a:rect l="l" t="t" r="r" b="b"/>
              <a:pathLst>
                <a:path w="373" h="358" extrusionOk="0">
                  <a:moveTo>
                    <a:pt x="182" y="0"/>
                  </a:moveTo>
                  <a:cubicBezTo>
                    <a:pt x="93" y="0"/>
                    <a:pt x="10" y="70"/>
                    <a:pt x="6" y="176"/>
                  </a:cubicBezTo>
                  <a:cubicBezTo>
                    <a:pt x="1" y="282"/>
                    <a:pt x="88" y="358"/>
                    <a:pt x="183" y="358"/>
                  </a:cubicBezTo>
                  <a:cubicBezTo>
                    <a:pt x="221" y="358"/>
                    <a:pt x="260" y="345"/>
                    <a:pt x="295" y="318"/>
                  </a:cubicBezTo>
                  <a:cubicBezTo>
                    <a:pt x="366" y="247"/>
                    <a:pt x="373" y="124"/>
                    <a:pt x="302" y="47"/>
                  </a:cubicBezTo>
                  <a:cubicBezTo>
                    <a:pt x="265" y="15"/>
                    <a:pt x="223" y="0"/>
                    <a:pt x="1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55"/>
            <p:cNvSpPr/>
            <p:nvPr/>
          </p:nvSpPr>
          <p:spPr>
            <a:xfrm>
              <a:off x="4124650" y="4257975"/>
              <a:ext cx="104200" cy="56200"/>
            </a:xfrm>
            <a:custGeom>
              <a:avLst/>
              <a:gdLst/>
              <a:ahLst/>
              <a:cxnLst/>
              <a:rect l="l" t="t" r="r" b="b"/>
              <a:pathLst>
                <a:path w="4168" h="2248" extrusionOk="0">
                  <a:moveTo>
                    <a:pt x="535" y="1"/>
                  </a:moveTo>
                  <a:lnTo>
                    <a:pt x="535" y="1"/>
                  </a:lnTo>
                  <a:cubicBezTo>
                    <a:pt x="0" y="355"/>
                    <a:pt x="380" y="787"/>
                    <a:pt x="380" y="787"/>
                  </a:cubicBezTo>
                  <a:lnTo>
                    <a:pt x="2738" y="1199"/>
                  </a:lnTo>
                  <a:cubicBezTo>
                    <a:pt x="2731" y="1753"/>
                    <a:pt x="2925" y="2184"/>
                    <a:pt x="3227" y="2242"/>
                  </a:cubicBezTo>
                  <a:cubicBezTo>
                    <a:pt x="3248" y="2246"/>
                    <a:pt x="3269" y="2247"/>
                    <a:pt x="3289" y="2247"/>
                  </a:cubicBezTo>
                  <a:cubicBezTo>
                    <a:pt x="3651" y="2247"/>
                    <a:pt x="4020" y="1726"/>
                    <a:pt x="4142" y="1038"/>
                  </a:cubicBezTo>
                  <a:cubicBezTo>
                    <a:pt x="4155" y="973"/>
                    <a:pt x="4161" y="915"/>
                    <a:pt x="4168" y="851"/>
                  </a:cubicBezTo>
                  <a:lnTo>
                    <a:pt x="4168" y="851"/>
                  </a:lnTo>
                  <a:cubicBezTo>
                    <a:pt x="4155" y="890"/>
                    <a:pt x="3988" y="1547"/>
                    <a:pt x="3698" y="1869"/>
                  </a:cubicBezTo>
                  <a:cubicBezTo>
                    <a:pt x="3711" y="1830"/>
                    <a:pt x="3717" y="1785"/>
                    <a:pt x="3717" y="1746"/>
                  </a:cubicBezTo>
                  <a:cubicBezTo>
                    <a:pt x="3717" y="1540"/>
                    <a:pt x="3582" y="1379"/>
                    <a:pt x="3414" y="1379"/>
                  </a:cubicBezTo>
                  <a:cubicBezTo>
                    <a:pt x="3247" y="1379"/>
                    <a:pt x="3112" y="1540"/>
                    <a:pt x="3112" y="1746"/>
                  </a:cubicBezTo>
                  <a:cubicBezTo>
                    <a:pt x="3112" y="1830"/>
                    <a:pt x="3137" y="1914"/>
                    <a:pt x="3189" y="1985"/>
                  </a:cubicBezTo>
                  <a:cubicBezTo>
                    <a:pt x="2860" y="1766"/>
                    <a:pt x="2912" y="980"/>
                    <a:pt x="2912" y="980"/>
                  </a:cubicBezTo>
                  <a:lnTo>
                    <a:pt x="902" y="658"/>
                  </a:lnTo>
                  <a:lnTo>
                    <a:pt x="793" y="638"/>
                  </a:lnTo>
                  <a:cubicBezTo>
                    <a:pt x="335" y="529"/>
                    <a:pt x="535" y="1"/>
                    <a:pt x="5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55"/>
            <p:cNvSpPr/>
            <p:nvPr/>
          </p:nvSpPr>
          <p:spPr>
            <a:xfrm>
              <a:off x="4196625" y="4247875"/>
              <a:ext cx="31275" cy="20275"/>
            </a:xfrm>
            <a:custGeom>
              <a:avLst/>
              <a:gdLst/>
              <a:ahLst/>
              <a:cxnLst/>
              <a:rect l="l" t="t" r="r" b="b"/>
              <a:pathLst>
                <a:path w="1251" h="811" extrusionOk="0">
                  <a:moveTo>
                    <a:pt x="751" y="0"/>
                  </a:moveTo>
                  <a:cubicBezTo>
                    <a:pt x="466" y="0"/>
                    <a:pt x="169" y="330"/>
                    <a:pt x="1" y="810"/>
                  </a:cubicBezTo>
                  <a:cubicBezTo>
                    <a:pt x="29" y="754"/>
                    <a:pt x="363" y="125"/>
                    <a:pt x="727" y="125"/>
                  </a:cubicBezTo>
                  <a:cubicBezTo>
                    <a:pt x="779" y="125"/>
                    <a:pt x="831" y="138"/>
                    <a:pt x="883" y="166"/>
                  </a:cubicBezTo>
                  <a:cubicBezTo>
                    <a:pt x="1051" y="250"/>
                    <a:pt x="1179" y="392"/>
                    <a:pt x="1250" y="566"/>
                  </a:cubicBezTo>
                  <a:cubicBezTo>
                    <a:pt x="1179" y="257"/>
                    <a:pt x="1018" y="44"/>
                    <a:pt x="812" y="5"/>
                  </a:cubicBezTo>
                  <a:cubicBezTo>
                    <a:pt x="792" y="2"/>
                    <a:pt x="772" y="0"/>
                    <a:pt x="7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55"/>
            <p:cNvSpPr/>
            <p:nvPr/>
          </p:nvSpPr>
          <p:spPr>
            <a:xfrm>
              <a:off x="3634450" y="4091550"/>
              <a:ext cx="226300" cy="136975"/>
            </a:xfrm>
            <a:custGeom>
              <a:avLst/>
              <a:gdLst/>
              <a:ahLst/>
              <a:cxnLst/>
              <a:rect l="l" t="t" r="r" b="b"/>
              <a:pathLst>
                <a:path w="9052" h="5479" extrusionOk="0">
                  <a:moveTo>
                    <a:pt x="1444" y="0"/>
                  </a:moveTo>
                  <a:cubicBezTo>
                    <a:pt x="869" y="0"/>
                    <a:pt x="234" y="1158"/>
                    <a:pt x="201" y="1208"/>
                  </a:cubicBezTo>
                  <a:cubicBezTo>
                    <a:pt x="123" y="1395"/>
                    <a:pt x="72" y="1582"/>
                    <a:pt x="40" y="1782"/>
                  </a:cubicBezTo>
                  <a:cubicBezTo>
                    <a:pt x="20" y="1872"/>
                    <a:pt x="14" y="1962"/>
                    <a:pt x="7" y="2052"/>
                  </a:cubicBezTo>
                  <a:cubicBezTo>
                    <a:pt x="1" y="2458"/>
                    <a:pt x="117" y="2774"/>
                    <a:pt x="355" y="2883"/>
                  </a:cubicBezTo>
                  <a:cubicBezTo>
                    <a:pt x="421" y="2914"/>
                    <a:pt x="492" y="2929"/>
                    <a:pt x="567" y="2929"/>
                  </a:cubicBezTo>
                  <a:cubicBezTo>
                    <a:pt x="896" y="2929"/>
                    <a:pt x="1298" y="2642"/>
                    <a:pt x="1618" y="2175"/>
                  </a:cubicBezTo>
                  <a:lnTo>
                    <a:pt x="8613" y="5479"/>
                  </a:lnTo>
                  <a:lnTo>
                    <a:pt x="9051" y="4564"/>
                  </a:lnTo>
                  <a:lnTo>
                    <a:pt x="4780" y="2555"/>
                  </a:lnTo>
                  <a:lnTo>
                    <a:pt x="4826" y="2851"/>
                  </a:lnTo>
                  <a:lnTo>
                    <a:pt x="4768" y="2838"/>
                  </a:lnTo>
                  <a:lnTo>
                    <a:pt x="1766" y="1466"/>
                  </a:lnTo>
                  <a:cubicBezTo>
                    <a:pt x="1766" y="1466"/>
                    <a:pt x="2127" y="429"/>
                    <a:pt x="1714" y="100"/>
                  </a:cubicBezTo>
                  <a:cubicBezTo>
                    <a:pt x="1628" y="31"/>
                    <a:pt x="1536" y="0"/>
                    <a:pt x="1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55"/>
            <p:cNvSpPr/>
            <p:nvPr/>
          </p:nvSpPr>
          <p:spPr>
            <a:xfrm>
              <a:off x="3649275" y="4109900"/>
              <a:ext cx="12825" cy="11250"/>
            </a:xfrm>
            <a:custGeom>
              <a:avLst/>
              <a:gdLst/>
              <a:ahLst/>
              <a:cxnLst/>
              <a:rect l="l" t="t" r="r" b="b"/>
              <a:pathLst>
                <a:path w="513" h="450" extrusionOk="0">
                  <a:moveTo>
                    <a:pt x="245" y="0"/>
                  </a:moveTo>
                  <a:cubicBezTo>
                    <a:pt x="218" y="0"/>
                    <a:pt x="190" y="6"/>
                    <a:pt x="162" y="17"/>
                  </a:cubicBezTo>
                  <a:cubicBezTo>
                    <a:pt x="46" y="81"/>
                    <a:pt x="1" y="230"/>
                    <a:pt x="65" y="346"/>
                  </a:cubicBezTo>
                  <a:cubicBezTo>
                    <a:pt x="110" y="416"/>
                    <a:pt x="182" y="450"/>
                    <a:pt x="252" y="450"/>
                  </a:cubicBezTo>
                  <a:cubicBezTo>
                    <a:pt x="343" y="450"/>
                    <a:pt x="432" y="395"/>
                    <a:pt x="464" y="294"/>
                  </a:cubicBezTo>
                  <a:cubicBezTo>
                    <a:pt x="513" y="143"/>
                    <a:pt x="389" y="0"/>
                    <a:pt x="2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55"/>
            <p:cNvSpPr/>
            <p:nvPr/>
          </p:nvSpPr>
          <p:spPr>
            <a:xfrm>
              <a:off x="3639625" y="4086000"/>
              <a:ext cx="122550" cy="91800"/>
            </a:xfrm>
            <a:custGeom>
              <a:avLst/>
              <a:gdLst/>
              <a:ahLst/>
              <a:cxnLst/>
              <a:rect l="l" t="t" r="r" b="b"/>
              <a:pathLst>
                <a:path w="4902" h="3672" extrusionOk="0">
                  <a:moveTo>
                    <a:pt x="1396" y="0"/>
                  </a:moveTo>
                  <a:cubicBezTo>
                    <a:pt x="972" y="0"/>
                    <a:pt x="431" y="486"/>
                    <a:pt x="90" y="1205"/>
                  </a:cubicBezTo>
                  <a:cubicBezTo>
                    <a:pt x="58" y="1276"/>
                    <a:pt x="26" y="1347"/>
                    <a:pt x="0" y="1424"/>
                  </a:cubicBezTo>
                  <a:cubicBezTo>
                    <a:pt x="19" y="1385"/>
                    <a:pt x="451" y="638"/>
                    <a:pt x="908" y="342"/>
                  </a:cubicBezTo>
                  <a:lnTo>
                    <a:pt x="908" y="342"/>
                  </a:lnTo>
                  <a:cubicBezTo>
                    <a:pt x="876" y="387"/>
                    <a:pt x="857" y="432"/>
                    <a:pt x="844" y="490"/>
                  </a:cubicBezTo>
                  <a:cubicBezTo>
                    <a:pt x="773" y="735"/>
                    <a:pt x="889" y="973"/>
                    <a:pt x="1089" y="1031"/>
                  </a:cubicBezTo>
                  <a:cubicBezTo>
                    <a:pt x="1118" y="1039"/>
                    <a:pt x="1148" y="1043"/>
                    <a:pt x="1177" y="1043"/>
                  </a:cubicBezTo>
                  <a:cubicBezTo>
                    <a:pt x="1354" y="1043"/>
                    <a:pt x="1523" y="900"/>
                    <a:pt x="1578" y="690"/>
                  </a:cubicBezTo>
                  <a:cubicBezTo>
                    <a:pt x="1610" y="587"/>
                    <a:pt x="1604" y="471"/>
                    <a:pt x="1565" y="368"/>
                  </a:cubicBezTo>
                  <a:lnTo>
                    <a:pt x="1565" y="368"/>
                  </a:lnTo>
                  <a:cubicBezTo>
                    <a:pt x="1887" y="748"/>
                    <a:pt x="1565" y="1682"/>
                    <a:pt x="1565" y="1682"/>
                  </a:cubicBezTo>
                  <a:lnTo>
                    <a:pt x="3904" y="2751"/>
                  </a:lnTo>
                  <a:lnTo>
                    <a:pt x="4032" y="2809"/>
                  </a:lnTo>
                  <a:cubicBezTo>
                    <a:pt x="4554" y="3099"/>
                    <a:pt x="4135" y="3672"/>
                    <a:pt x="4135" y="3672"/>
                  </a:cubicBezTo>
                  <a:cubicBezTo>
                    <a:pt x="4902" y="3421"/>
                    <a:pt x="4580" y="2770"/>
                    <a:pt x="4580" y="2770"/>
                  </a:cubicBezTo>
                  <a:lnTo>
                    <a:pt x="1842" y="1482"/>
                  </a:lnTo>
                  <a:cubicBezTo>
                    <a:pt x="2036" y="812"/>
                    <a:pt x="1952" y="219"/>
                    <a:pt x="1604" y="45"/>
                  </a:cubicBezTo>
                  <a:cubicBezTo>
                    <a:pt x="1539" y="15"/>
                    <a:pt x="1469" y="0"/>
                    <a:pt x="13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55"/>
            <p:cNvSpPr/>
            <p:nvPr/>
          </p:nvSpPr>
          <p:spPr>
            <a:xfrm>
              <a:off x="3634450" y="4142850"/>
              <a:ext cx="40450" cy="22000"/>
            </a:xfrm>
            <a:custGeom>
              <a:avLst/>
              <a:gdLst/>
              <a:ahLst/>
              <a:cxnLst/>
              <a:rect l="l" t="t" r="r" b="b"/>
              <a:pathLst>
                <a:path w="1618" h="880" extrusionOk="0">
                  <a:moveTo>
                    <a:pt x="14" y="0"/>
                  </a:moveTo>
                  <a:lnTo>
                    <a:pt x="14" y="0"/>
                  </a:lnTo>
                  <a:cubicBezTo>
                    <a:pt x="1" y="406"/>
                    <a:pt x="117" y="715"/>
                    <a:pt x="362" y="831"/>
                  </a:cubicBezTo>
                  <a:cubicBezTo>
                    <a:pt x="427" y="864"/>
                    <a:pt x="498" y="879"/>
                    <a:pt x="574" y="879"/>
                  </a:cubicBezTo>
                  <a:cubicBezTo>
                    <a:pt x="899" y="879"/>
                    <a:pt x="1299" y="588"/>
                    <a:pt x="1618" y="123"/>
                  </a:cubicBezTo>
                  <a:lnTo>
                    <a:pt x="1618" y="123"/>
                  </a:lnTo>
                  <a:cubicBezTo>
                    <a:pt x="1566" y="179"/>
                    <a:pt x="1047" y="728"/>
                    <a:pt x="620" y="728"/>
                  </a:cubicBezTo>
                  <a:cubicBezTo>
                    <a:pt x="512" y="728"/>
                    <a:pt x="410" y="693"/>
                    <a:pt x="323" y="606"/>
                  </a:cubicBezTo>
                  <a:cubicBezTo>
                    <a:pt x="149" y="451"/>
                    <a:pt x="40" y="232"/>
                    <a:pt x="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55"/>
            <p:cNvSpPr/>
            <p:nvPr/>
          </p:nvSpPr>
          <p:spPr>
            <a:xfrm>
              <a:off x="3605950" y="4212400"/>
              <a:ext cx="352225" cy="211775"/>
            </a:xfrm>
            <a:custGeom>
              <a:avLst/>
              <a:gdLst/>
              <a:ahLst/>
              <a:cxnLst/>
              <a:rect l="l" t="t" r="r" b="b"/>
              <a:pathLst>
                <a:path w="14089" h="8471" extrusionOk="0">
                  <a:moveTo>
                    <a:pt x="13425" y="1"/>
                  </a:moveTo>
                  <a:lnTo>
                    <a:pt x="2519" y="5089"/>
                  </a:lnTo>
                  <a:cubicBezTo>
                    <a:pt x="2519" y="5089"/>
                    <a:pt x="2519" y="5089"/>
                    <a:pt x="2513" y="5083"/>
                  </a:cubicBezTo>
                  <a:cubicBezTo>
                    <a:pt x="2017" y="4355"/>
                    <a:pt x="1396" y="3900"/>
                    <a:pt x="884" y="3900"/>
                  </a:cubicBezTo>
                  <a:cubicBezTo>
                    <a:pt x="770" y="3900"/>
                    <a:pt x="662" y="3922"/>
                    <a:pt x="561" y="3969"/>
                  </a:cubicBezTo>
                  <a:cubicBezTo>
                    <a:pt x="188" y="4143"/>
                    <a:pt x="1" y="4632"/>
                    <a:pt x="20" y="5257"/>
                  </a:cubicBezTo>
                  <a:cubicBezTo>
                    <a:pt x="20" y="5399"/>
                    <a:pt x="39" y="5540"/>
                    <a:pt x="59" y="5682"/>
                  </a:cubicBezTo>
                  <a:lnTo>
                    <a:pt x="59" y="5688"/>
                  </a:lnTo>
                  <a:cubicBezTo>
                    <a:pt x="110" y="5991"/>
                    <a:pt x="188" y="6294"/>
                    <a:pt x="297" y="6584"/>
                  </a:cubicBezTo>
                  <a:cubicBezTo>
                    <a:pt x="353" y="6656"/>
                    <a:pt x="1337" y="8471"/>
                    <a:pt x="2230" y="8471"/>
                  </a:cubicBezTo>
                  <a:cubicBezTo>
                    <a:pt x="2373" y="8471"/>
                    <a:pt x="2514" y="8424"/>
                    <a:pt x="2648" y="8317"/>
                  </a:cubicBezTo>
                  <a:cubicBezTo>
                    <a:pt x="3299" y="7808"/>
                    <a:pt x="2745" y="6191"/>
                    <a:pt x="2745" y="6191"/>
                  </a:cubicBezTo>
                  <a:lnTo>
                    <a:pt x="7415" y="4085"/>
                  </a:lnTo>
                  <a:lnTo>
                    <a:pt x="7505" y="4052"/>
                  </a:lnTo>
                  <a:lnTo>
                    <a:pt x="7441" y="4523"/>
                  </a:lnTo>
                  <a:lnTo>
                    <a:pt x="7441" y="4523"/>
                  </a:lnTo>
                  <a:lnTo>
                    <a:pt x="14088" y="1418"/>
                  </a:lnTo>
                  <a:lnTo>
                    <a:pt x="134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55"/>
            <p:cNvSpPr/>
            <p:nvPr/>
          </p:nvSpPr>
          <p:spPr>
            <a:xfrm>
              <a:off x="3628500" y="4378450"/>
              <a:ext cx="22400" cy="18300"/>
            </a:xfrm>
            <a:custGeom>
              <a:avLst/>
              <a:gdLst/>
              <a:ahLst/>
              <a:cxnLst/>
              <a:rect l="l" t="t" r="r" b="b"/>
              <a:pathLst>
                <a:path w="896" h="732" extrusionOk="0">
                  <a:moveTo>
                    <a:pt x="384" y="0"/>
                  </a:moveTo>
                  <a:cubicBezTo>
                    <a:pt x="268" y="0"/>
                    <a:pt x="163" y="48"/>
                    <a:pt x="104" y="142"/>
                  </a:cubicBezTo>
                  <a:cubicBezTo>
                    <a:pt x="1" y="303"/>
                    <a:pt x="71" y="528"/>
                    <a:pt x="265" y="657"/>
                  </a:cubicBezTo>
                  <a:cubicBezTo>
                    <a:pt x="342" y="707"/>
                    <a:pt x="428" y="732"/>
                    <a:pt x="510" y="732"/>
                  </a:cubicBezTo>
                  <a:cubicBezTo>
                    <a:pt x="626" y="732"/>
                    <a:pt x="732" y="683"/>
                    <a:pt x="793" y="592"/>
                  </a:cubicBezTo>
                  <a:cubicBezTo>
                    <a:pt x="896" y="431"/>
                    <a:pt x="825" y="206"/>
                    <a:pt x="638" y="77"/>
                  </a:cubicBezTo>
                  <a:cubicBezTo>
                    <a:pt x="557" y="26"/>
                    <a:pt x="468" y="0"/>
                    <a:pt x="3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55"/>
            <p:cNvSpPr/>
            <p:nvPr/>
          </p:nvSpPr>
          <p:spPr>
            <a:xfrm>
              <a:off x="3613525" y="4290350"/>
              <a:ext cx="191000" cy="142000"/>
            </a:xfrm>
            <a:custGeom>
              <a:avLst/>
              <a:gdLst/>
              <a:ahLst/>
              <a:cxnLst/>
              <a:rect l="l" t="t" r="r" b="b"/>
              <a:pathLst>
                <a:path w="7640" h="5680" extrusionOk="0">
                  <a:moveTo>
                    <a:pt x="6448" y="0"/>
                  </a:moveTo>
                  <a:cubicBezTo>
                    <a:pt x="6448" y="0"/>
                    <a:pt x="7092" y="896"/>
                    <a:pt x="6287" y="1340"/>
                  </a:cubicBezTo>
                  <a:lnTo>
                    <a:pt x="6088" y="1430"/>
                  </a:lnTo>
                  <a:lnTo>
                    <a:pt x="2442" y="3073"/>
                  </a:lnTo>
                  <a:cubicBezTo>
                    <a:pt x="2442" y="3073"/>
                    <a:pt x="2938" y="4529"/>
                    <a:pt x="2429" y="5115"/>
                  </a:cubicBezTo>
                  <a:cubicBezTo>
                    <a:pt x="2493" y="4960"/>
                    <a:pt x="2500" y="4780"/>
                    <a:pt x="2455" y="4612"/>
                  </a:cubicBezTo>
                  <a:cubicBezTo>
                    <a:pt x="2366" y="4284"/>
                    <a:pt x="2098" y="4061"/>
                    <a:pt x="1823" y="4061"/>
                  </a:cubicBezTo>
                  <a:cubicBezTo>
                    <a:pt x="1780" y="4061"/>
                    <a:pt x="1737" y="4066"/>
                    <a:pt x="1695" y="4078"/>
                  </a:cubicBezTo>
                  <a:cubicBezTo>
                    <a:pt x="1373" y="4168"/>
                    <a:pt x="1199" y="4548"/>
                    <a:pt x="1302" y="4928"/>
                  </a:cubicBezTo>
                  <a:cubicBezTo>
                    <a:pt x="1328" y="5005"/>
                    <a:pt x="1360" y="5083"/>
                    <a:pt x="1405" y="5153"/>
                  </a:cubicBezTo>
                  <a:cubicBezTo>
                    <a:pt x="696" y="4683"/>
                    <a:pt x="39" y="3524"/>
                    <a:pt x="1" y="3466"/>
                  </a:cubicBezTo>
                  <a:lnTo>
                    <a:pt x="1" y="3466"/>
                  </a:lnTo>
                  <a:cubicBezTo>
                    <a:pt x="39" y="3575"/>
                    <a:pt x="84" y="3691"/>
                    <a:pt x="142" y="3807"/>
                  </a:cubicBezTo>
                  <a:cubicBezTo>
                    <a:pt x="664" y="4929"/>
                    <a:pt x="1506" y="5679"/>
                    <a:pt x="2165" y="5679"/>
                  </a:cubicBezTo>
                  <a:cubicBezTo>
                    <a:pt x="2279" y="5679"/>
                    <a:pt x="2387" y="5657"/>
                    <a:pt x="2487" y="5611"/>
                  </a:cubicBezTo>
                  <a:cubicBezTo>
                    <a:pt x="3034" y="5360"/>
                    <a:pt x="3176" y="4432"/>
                    <a:pt x="2880" y="3395"/>
                  </a:cubicBezTo>
                  <a:lnTo>
                    <a:pt x="7138" y="1405"/>
                  </a:lnTo>
                  <a:cubicBezTo>
                    <a:pt x="7138" y="1405"/>
                    <a:pt x="7640" y="400"/>
                    <a:pt x="64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55"/>
            <p:cNvSpPr/>
            <p:nvPr/>
          </p:nvSpPr>
          <p:spPr>
            <a:xfrm>
              <a:off x="3605950" y="4309975"/>
              <a:ext cx="62825" cy="34025"/>
            </a:xfrm>
            <a:custGeom>
              <a:avLst/>
              <a:gdLst/>
              <a:ahLst/>
              <a:cxnLst/>
              <a:rect l="l" t="t" r="r" b="b"/>
              <a:pathLst>
                <a:path w="2513" h="1361" extrusionOk="0">
                  <a:moveTo>
                    <a:pt x="887" y="0"/>
                  </a:moveTo>
                  <a:cubicBezTo>
                    <a:pt x="772" y="0"/>
                    <a:pt x="662" y="23"/>
                    <a:pt x="561" y="72"/>
                  </a:cubicBezTo>
                  <a:cubicBezTo>
                    <a:pt x="188" y="246"/>
                    <a:pt x="1" y="736"/>
                    <a:pt x="14" y="1360"/>
                  </a:cubicBezTo>
                  <a:cubicBezTo>
                    <a:pt x="39" y="1103"/>
                    <a:pt x="155" y="761"/>
                    <a:pt x="503" y="420"/>
                  </a:cubicBezTo>
                  <a:cubicBezTo>
                    <a:pt x="638" y="287"/>
                    <a:pt x="796" y="234"/>
                    <a:pt x="962" y="234"/>
                  </a:cubicBezTo>
                  <a:cubicBezTo>
                    <a:pt x="1626" y="234"/>
                    <a:pt x="2431" y="1092"/>
                    <a:pt x="2513" y="1180"/>
                  </a:cubicBezTo>
                  <a:cubicBezTo>
                    <a:pt x="2019" y="455"/>
                    <a:pt x="1397" y="0"/>
                    <a:pt x="8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55"/>
            <p:cNvSpPr/>
            <p:nvPr/>
          </p:nvSpPr>
          <p:spPr>
            <a:xfrm>
              <a:off x="3895825" y="3926100"/>
              <a:ext cx="89875" cy="249625"/>
            </a:xfrm>
            <a:custGeom>
              <a:avLst/>
              <a:gdLst/>
              <a:ahLst/>
              <a:cxnLst/>
              <a:rect l="l" t="t" r="r" b="b"/>
              <a:pathLst>
                <a:path w="3595" h="9985" extrusionOk="0">
                  <a:moveTo>
                    <a:pt x="2108" y="0"/>
                  </a:moveTo>
                  <a:cubicBezTo>
                    <a:pt x="2039" y="0"/>
                    <a:pt x="1969" y="2"/>
                    <a:pt x="1900" y="7"/>
                  </a:cubicBezTo>
                  <a:cubicBezTo>
                    <a:pt x="1836" y="32"/>
                    <a:pt x="0" y="393"/>
                    <a:pt x="303" y="1185"/>
                  </a:cubicBezTo>
                  <a:cubicBezTo>
                    <a:pt x="483" y="1640"/>
                    <a:pt x="1385" y="1669"/>
                    <a:pt x="1615" y="1669"/>
                  </a:cubicBezTo>
                  <a:cubicBezTo>
                    <a:pt x="1649" y="1669"/>
                    <a:pt x="1669" y="1668"/>
                    <a:pt x="1669" y="1668"/>
                  </a:cubicBezTo>
                  <a:lnTo>
                    <a:pt x="2100" y="5121"/>
                  </a:lnTo>
                  <a:lnTo>
                    <a:pt x="2100" y="5185"/>
                  </a:lnTo>
                  <a:lnTo>
                    <a:pt x="1810" y="5050"/>
                  </a:lnTo>
                  <a:lnTo>
                    <a:pt x="2493" y="9984"/>
                  </a:lnTo>
                  <a:lnTo>
                    <a:pt x="3543" y="9836"/>
                  </a:lnTo>
                  <a:lnTo>
                    <a:pt x="2422" y="1746"/>
                  </a:lnTo>
                  <a:cubicBezTo>
                    <a:pt x="3124" y="1527"/>
                    <a:pt x="3594" y="1108"/>
                    <a:pt x="3537" y="696"/>
                  </a:cubicBezTo>
                  <a:cubicBezTo>
                    <a:pt x="3498" y="419"/>
                    <a:pt x="3221" y="200"/>
                    <a:pt x="2809" y="90"/>
                  </a:cubicBezTo>
                  <a:cubicBezTo>
                    <a:pt x="2718" y="65"/>
                    <a:pt x="2622" y="39"/>
                    <a:pt x="2525" y="26"/>
                  </a:cubicBezTo>
                  <a:cubicBezTo>
                    <a:pt x="2388" y="9"/>
                    <a:pt x="2248" y="0"/>
                    <a:pt x="21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55"/>
            <p:cNvSpPr/>
            <p:nvPr/>
          </p:nvSpPr>
          <p:spPr>
            <a:xfrm>
              <a:off x="3924325" y="3934900"/>
              <a:ext cx="15475" cy="11500"/>
            </a:xfrm>
            <a:custGeom>
              <a:avLst/>
              <a:gdLst/>
              <a:ahLst/>
              <a:cxnLst/>
              <a:rect l="l" t="t" r="r" b="b"/>
              <a:pathLst>
                <a:path w="619" h="460" extrusionOk="0">
                  <a:moveTo>
                    <a:pt x="312" y="1"/>
                  </a:moveTo>
                  <a:cubicBezTo>
                    <a:pt x="247" y="1"/>
                    <a:pt x="181" y="25"/>
                    <a:pt x="129" y="73"/>
                  </a:cubicBezTo>
                  <a:cubicBezTo>
                    <a:pt x="0" y="228"/>
                    <a:pt x="110" y="460"/>
                    <a:pt x="310" y="460"/>
                  </a:cubicBezTo>
                  <a:cubicBezTo>
                    <a:pt x="509" y="460"/>
                    <a:pt x="619" y="228"/>
                    <a:pt x="490" y="73"/>
                  </a:cubicBezTo>
                  <a:cubicBezTo>
                    <a:pt x="442" y="25"/>
                    <a:pt x="377" y="1"/>
                    <a:pt x="3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55"/>
            <p:cNvSpPr/>
            <p:nvPr/>
          </p:nvSpPr>
          <p:spPr>
            <a:xfrm>
              <a:off x="3894200" y="3926250"/>
              <a:ext cx="72975" cy="130925"/>
            </a:xfrm>
            <a:custGeom>
              <a:avLst/>
              <a:gdLst/>
              <a:ahLst/>
              <a:cxnLst/>
              <a:rect l="l" t="t" r="r" b="b"/>
              <a:pathLst>
                <a:path w="2919" h="5237" extrusionOk="0">
                  <a:moveTo>
                    <a:pt x="1965" y="1"/>
                  </a:moveTo>
                  <a:cubicBezTo>
                    <a:pt x="1882" y="7"/>
                    <a:pt x="1804" y="13"/>
                    <a:pt x="1714" y="20"/>
                  </a:cubicBezTo>
                  <a:cubicBezTo>
                    <a:pt x="735" y="155"/>
                    <a:pt x="1" y="677"/>
                    <a:pt x="72" y="1179"/>
                  </a:cubicBezTo>
                  <a:cubicBezTo>
                    <a:pt x="130" y="1592"/>
                    <a:pt x="703" y="1869"/>
                    <a:pt x="1437" y="1881"/>
                  </a:cubicBezTo>
                  <a:lnTo>
                    <a:pt x="1875" y="5044"/>
                  </a:lnTo>
                  <a:cubicBezTo>
                    <a:pt x="1875" y="5044"/>
                    <a:pt x="2077" y="5236"/>
                    <a:pt x="2344" y="5236"/>
                  </a:cubicBezTo>
                  <a:cubicBezTo>
                    <a:pt x="2520" y="5236"/>
                    <a:pt x="2724" y="5153"/>
                    <a:pt x="2919" y="4877"/>
                  </a:cubicBezTo>
                  <a:lnTo>
                    <a:pt x="2919" y="4877"/>
                  </a:lnTo>
                  <a:cubicBezTo>
                    <a:pt x="2919" y="4877"/>
                    <a:pt x="2780" y="4924"/>
                    <a:pt x="2615" y="4924"/>
                  </a:cubicBezTo>
                  <a:cubicBezTo>
                    <a:pt x="2407" y="4924"/>
                    <a:pt x="2156" y="4848"/>
                    <a:pt x="2088" y="4503"/>
                  </a:cubicBezTo>
                  <a:lnTo>
                    <a:pt x="2068" y="4355"/>
                  </a:lnTo>
                  <a:lnTo>
                    <a:pt x="1734" y="1662"/>
                  </a:lnTo>
                  <a:cubicBezTo>
                    <a:pt x="1734" y="1662"/>
                    <a:pt x="1717" y="1663"/>
                    <a:pt x="1688" y="1663"/>
                  </a:cubicBezTo>
                  <a:cubicBezTo>
                    <a:pt x="1483" y="1663"/>
                    <a:pt x="649" y="1638"/>
                    <a:pt x="407" y="1244"/>
                  </a:cubicBezTo>
                  <a:lnTo>
                    <a:pt x="407" y="1244"/>
                  </a:lnTo>
                  <a:cubicBezTo>
                    <a:pt x="497" y="1321"/>
                    <a:pt x="613" y="1360"/>
                    <a:pt x="729" y="1366"/>
                  </a:cubicBezTo>
                  <a:cubicBezTo>
                    <a:pt x="734" y="1366"/>
                    <a:pt x="739" y="1366"/>
                    <a:pt x="743" y="1366"/>
                  </a:cubicBezTo>
                  <a:cubicBezTo>
                    <a:pt x="1001" y="1366"/>
                    <a:pt x="1218" y="1201"/>
                    <a:pt x="1225" y="973"/>
                  </a:cubicBezTo>
                  <a:cubicBezTo>
                    <a:pt x="1238" y="748"/>
                    <a:pt x="1025" y="561"/>
                    <a:pt x="754" y="555"/>
                  </a:cubicBezTo>
                  <a:cubicBezTo>
                    <a:pt x="696" y="555"/>
                    <a:pt x="645" y="561"/>
                    <a:pt x="587" y="574"/>
                  </a:cubicBezTo>
                  <a:cubicBezTo>
                    <a:pt x="1031" y="207"/>
                    <a:pt x="1920" y="13"/>
                    <a:pt x="19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55"/>
            <p:cNvSpPr/>
            <p:nvPr/>
          </p:nvSpPr>
          <p:spPr>
            <a:xfrm>
              <a:off x="3956525" y="3928350"/>
              <a:ext cx="29825" cy="41250"/>
            </a:xfrm>
            <a:custGeom>
              <a:avLst/>
              <a:gdLst/>
              <a:ahLst/>
              <a:cxnLst/>
              <a:rect l="l" t="t" r="r" b="b"/>
              <a:pathLst>
                <a:path w="1193" h="1650" extrusionOk="0">
                  <a:moveTo>
                    <a:pt x="387" y="0"/>
                  </a:moveTo>
                  <a:lnTo>
                    <a:pt x="387" y="0"/>
                  </a:lnTo>
                  <a:cubicBezTo>
                    <a:pt x="613" y="97"/>
                    <a:pt x="793" y="277"/>
                    <a:pt x="902" y="503"/>
                  </a:cubicBezTo>
                  <a:cubicBezTo>
                    <a:pt x="1192" y="1076"/>
                    <a:pt x="97" y="1604"/>
                    <a:pt x="1" y="1649"/>
                  </a:cubicBezTo>
                  <a:cubicBezTo>
                    <a:pt x="703" y="1437"/>
                    <a:pt x="1173" y="1018"/>
                    <a:pt x="1115" y="606"/>
                  </a:cubicBezTo>
                  <a:cubicBezTo>
                    <a:pt x="1076" y="329"/>
                    <a:pt x="793" y="110"/>
                    <a:pt x="3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55"/>
            <p:cNvSpPr/>
            <p:nvPr/>
          </p:nvSpPr>
          <p:spPr>
            <a:xfrm>
              <a:off x="3705650" y="4045050"/>
              <a:ext cx="466050" cy="424600"/>
            </a:xfrm>
            <a:custGeom>
              <a:avLst/>
              <a:gdLst/>
              <a:ahLst/>
              <a:cxnLst/>
              <a:rect l="l" t="t" r="r" b="b"/>
              <a:pathLst>
                <a:path w="18642" h="16984" extrusionOk="0">
                  <a:moveTo>
                    <a:pt x="9321" y="1"/>
                  </a:moveTo>
                  <a:cubicBezTo>
                    <a:pt x="7148" y="1"/>
                    <a:pt x="4976" y="830"/>
                    <a:pt x="3317" y="2489"/>
                  </a:cubicBezTo>
                  <a:cubicBezTo>
                    <a:pt x="0" y="5806"/>
                    <a:pt x="0" y="11178"/>
                    <a:pt x="3317" y="14495"/>
                  </a:cubicBezTo>
                  <a:cubicBezTo>
                    <a:pt x="4976" y="16154"/>
                    <a:pt x="7148" y="16983"/>
                    <a:pt x="9321" y="16983"/>
                  </a:cubicBezTo>
                  <a:cubicBezTo>
                    <a:pt x="11493" y="16983"/>
                    <a:pt x="13665" y="16154"/>
                    <a:pt x="15324" y="14495"/>
                  </a:cubicBezTo>
                  <a:cubicBezTo>
                    <a:pt x="18641" y="11178"/>
                    <a:pt x="18641" y="5806"/>
                    <a:pt x="15324" y="2489"/>
                  </a:cubicBezTo>
                  <a:cubicBezTo>
                    <a:pt x="13665" y="830"/>
                    <a:pt x="11493" y="1"/>
                    <a:pt x="93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55"/>
            <p:cNvSpPr/>
            <p:nvPr/>
          </p:nvSpPr>
          <p:spPr>
            <a:xfrm>
              <a:off x="3688250" y="4141225"/>
              <a:ext cx="457850" cy="328525"/>
            </a:xfrm>
            <a:custGeom>
              <a:avLst/>
              <a:gdLst/>
              <a:ahLst/>
              <a:cxnLst/>
              <a:rect l="l" t="t" r="r" b="b"/>
              <a:pathLst>
                <a:path w="18314" h="13141" extrusionOk="0">
                  <a:moveTo>
                    <a:pt x="2905" y="1"/>
                  </a:moveTo>
                  <a:cubicBezTo>
                    <a:pt x="0" y="4439"/>
                    <a:pt x="1836" y="10423"/>
                    <a:pt x="6732" y="12478"/>
                  </a:cubicBezTo>
                  <a:cubicBezTo>
                    <a:pt x="7810" y="12929"/>
                    <a:pt x="8920" y="13140"/>
                    <a:pt x="10008" y="13140"/>
                  </a:cubicBezTo>
                  <a:cubicBezTo>
                    <a:pt x="13859" y="13140"/>
                    <a:pt x="17429" y="10491"/>
                    <a:pt x="18313" y="6448"/>
                  </a:cubicBezTo>
                  <a:lnTo>
                    <a:pt x="18313" y="6448"/>
                  </a:lnTo>
                  <a:cubicBezTo>
                    <a:pt x="16722" y="8881"/>
                    <a:pt x="14030" y="10297"/>
                    <a:pt x="11201" y="10297"/>
                  </a:cubicBezTo>
                  <a:cubicBezTo>
                    <a:pt x="10629" y="10297"/>
                    <a:pt x="10051" y="10239"/>
                    <a:pt x="9476" y="10120"/>
                  </a:cubicBezTo>
                  <a:cubicBezTo>
                    <a:pt x="9836" y="9837"/>
                    <a:pt x="10055" y="9431"/>
                    <a:pt x="10010" y="9006"/>
                  </a:cubicBezTo>
                  <a:cubicBezTo>
                    <a:pt x="9945" y="8308"/>
                    <a:pt x="9238" y="7798"/>
                    <a:pt x="8387" y="7798"/>
                  </a:cubicBezTo>
                  <a:cubicBezTo>
                    <a:pt x="8319" y="7798"/>
                    <a:pt x="8250" y="7801"/>
                    <a:pt x="8181" y="7808"/>
                  </a:cubicBezTo>
                  <a:cubicBezTo>
                    <a:pt x="7395" y="7885"/>
                    <a:pt x="6770" y="8368"/>
                    <a:pt x="6628" y="8967"/>
                  </a:cubicBezTo>
                  <a:cubicBezTo>
                    <a:pt x="6081" y="8613"/>
                    <a:pt x="5579" y="8207"/>
                    <a:pt x="5128" y="7737"/>
                  </a:cubicBezTo>
                  <a:cubicBezTo>
                    <a:pt x="5147" y="7730"/>
                    <a:pt x="5166" y="7724"/>
                    <a:pt x="5186" y="7711"/>
                  </a:cubicBezTo>
                  <a:cubicBezTo>
                    <a:pt x="5521" y="7531"/>
                    <a:pt x="5669" y="7151"/>
                    <a:pt x="5521" y="6874"/>
                  </a:cubicBezTo>
                  <a:cubicBezTo>
                    <a:pt x="5422" y="6693"/>
                    <a:pt x="5227" y="6596"/>
                    <a:pt x="5010" y="6596"/>
                  </a:cubicBezTo>
                  <a:cubicBezTo>
                    <a:pt x="4886" y="6596"/>
                    <a:pt x="4756" y="6628"/>
                    <a:pt x="4632" y="6693"/>
                  </a:cubicBezTo>
                  <a:cubicBezTo>
                    <a:pt x="4542" y="6745"/>
                    <a:pt x="4464" y="6809"/>
                    <a:pt x="4400" y="6887"/>
                  </a:cubicBezTo>
                  <a:cubicBezTo>
                    <a:pt x="4155" y="6564"/>
                    <a:pt x="3936" y="6223"/>
                    <a:pt x="3743" y="5862"/>
                  </a:cubicBezTo>
                  <a:cubicBezTo>
                    <a:pt x="2764" y="4072"/>
                    <a:pt x="2467" y="1991"/>
                    <a:pt x="29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55"/>
            <p:cNvSpPr/>
            <p:nvPr/>
          </p:nvSpPr>
          <p:spPr>
            <a:xfrm>
              <a:off x="3896775" y="4105350"/>
              <a:ext cx="155750" cy="122850"/>
            </a:xfrm>
            <a:custGeom>
              <a:avLst/>
              <a:gdLst/>
              <a:ahLst/>
              <a:cxnLst/>
              <a:rect l="l" t="t" r="r" b="b"/>
              <a:pathLst>
                <a:path w="6230" h="4914" extrusionOk="0">
                  <a:moveTo>
                    <a:pt x="3307" y="0"/>
                  </a:moveTo>
                  <a:cubicBezTo>
                    <a:pt x="3102" y="0"/>
                    <a:pt x="2892" y="19"/>
                    <a:pt x="2680" y="57"/>
                  </a:cubicBezTo>
                  <a:cubicBezTo>
                    <a:pt x="1089" y="341"/>
                    <a:pt x="1" y="1648"/>
                    <a:pt x="239" y="2975"/>
                  </a:cubicBezTo>
                  <a:cubicBezTo>
                    <a:pt x="446" y="4126"/>
                    <a:pt x="1592" y="4913"/>
                    <a:pt x="2926" y="4913"/>
                  </a:cubicBezTo>
                  <a:cubicBezTo>
                    <a:pt x="3131" y="4913"/>
                    <a:pt x="3339" y="4895"/>
                    <a:pt x="3550" y="4856"/>
                  </a:cubicBezTo>
                  <a:cubicBezTo>
                    <a:pt x="5141" y="4566"/>
                    <a:pt x="6230" y="3259"/>
                    <a:pt x="5991" y="1932"/>
                  </a:cubicBezTo>
                  <a:cubicBezTo>
                    <a:pt x="5785" y="787"/>
                    <a:pt x="4643" y="0"/>
                    <a:pt x="33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55"/>
            <p:cNvSpPr/>
            <p:nvPr/>
          </p:nvSpPr>
          <p:spPr>
            <a:xfrm>
              <a:off x="3953800" y="4275675"/>
              <a:ext cx="60250" cy="47975"/>
            </a:xfrm>
            <a:custGeom>
              <a:avLst/>
              <a:gdLst/>
              <a:ahLst/>
              <a:cxnLst/>
              <a:rect l="l" t="t" r="r" b="b"/>
              <a:pathLst>
                <a:path w="2410" h="1919" extrusionOk="0">
                  <a:moveTo>
                    <a:pt x="1361" y="1"/>
                  </a:moveTo>
                  <a:cubicBezTo>
                    <a:pt x="1166" y="1"/>
                    <a:pt x="960" y="51"/>
                    <a:pt x="767" y="156"/>
                  </a:cubicBezTo>
                  <a:cubicBezTo>
                    <a:pt x="238" y="446"/>
                    <a:pt x="0" y="1045"/>
                    <a:pt x="245" y="1483"/>
                  </a:cubicBezTo>
                  <a:cubicBezTo>
                    <a:pt x="397" y="1766"/>
                    <a:pt x="708" y="1918"/>
                    <a:pt x="1051" y="1918"/>
                  </a:cubicBezTo>
                  <a:cubicBezTo>
                    <a:pt x="1246" y="1918"/>
                    <a:pt x="1451" y="1869"/>
                    <a:pt x="1643" y="1766"/>
                  </a:cubicBezTo>
                  <a:cubicBezTo>
                    <a:pt x="2171" y="1476"/>
                    <a:pt x="2409" y="884"/>
                    <a:pt x="2164" y="439"/>
                  </a:cubicBezTo>
                  <a:cubicBezTo>
                    <a:pt x="2012" y="156"/>
                    <a:pt x="1703" y="1"/>
                    <a:pt x="13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55"/>
            <p:cNvSpPr/>
            <p:nvPr/>
          </p:nvSpPr>
          <p:spPr>
            <a:xfrm>
              <a:off x="4031900" y="4280275"/>
              <a:ext cx="60400" cy="73100"/>
            </a:xfrm>
            <a:custGeom>
              <a:avLst/>
              <a:gdLst/>
              <a:ahLst/>
              <a:cxnLst/>
              <a:rect l="l" t="t" r="r" b="b"/>
              <a:pathLst>
                <a:path w="2416" h="2924" extrusionOk="0">
                  <a:moveTo>
                    <a:pt x="1062" y="1"/>
                  </a:moveTo>
                  <a:cubicBezTo>
                    <a:pt x="940" y="1"/>
                    <a:pt x="812" y="29"/>
                    <a:pt x="689" y="88"/>
                  </a:cubicBezTo>
                  <a:cubicBezTo>
                    <a:pt x="316" y="262"/>
                    <a:pt x="129" y="655"/>
                    <a:pt x="277" y="964"/>
                  </a:cubicBezTo>
                  <a:cubicBezTo>
                    <a:pt x="329" y="1080"/>
                    <a:pt x="425" y="1170"/>
                    <a:pt x="541" y="1221"/>
                  </a:cubicBezTo>
                  <a:cubicBezTo>
                    <a:pt x="200" y="1440"/>
                    <a:pt x="0" y="1801"/>
                    <a:pt x="71" y="2168"/>
                  </a:cubicBezTo>
                  <a:cubicBezTo>
                    <a:pt x="149" y="2621"/>
                    <a:pt x="597" y="2924"/>
                    <a:pt x="1123" y="2924"/>
                  </a:cubicBezTo>
                  <a:cubicBezTo>
                    <a:pt x="1202" y="2924"/>
                    <a:pt x="1284" y="2917"/>
                    <a:pt x="1366" y="2903"/>
                  </a:cubicBezTo>
                  <a:cubicBezTo>
                    <a:pt x="1984" y="2787"/>
                    <a:pt x="2416" y="2278"/>
                    <a:pt x="2319" y="1763"/>
                  </a:cubicBezTo>
                  <a:cubicBezTo>
                    <a:pt x="2248" y="1376"/>
                    <a:pt x="1907" y="1093"/>
                    <a:pt x="1475" y="1028"/>
                  </a:cubicBezTo>
                  <a:cubicBezTo>
                    <a:pt x="1668" y="829"/>
                    <a:pt x="1739" y="552"/>
                    <a:pt x="1636" y="326"/>
                  </a:cubicBezTo>
                  <a:cubicBezTo>
                    <a:pt x="1537" y="118"/>
                    <a:pt x="1312" y="1"/>
                    <a:pt x="10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55"/>
            <p:cNvSpPr/>
            <p:nvPr/>
          </p:nvSpPr>
          <p:spPr>
            <a:xfrm>
              <a:off x="3782600" y="4189625"/>
              <a:ext cx="79750" cy="64000"/>
            </a:xfrm>
            <a:custGeom>
              <a:avLst/>
              <a:gdLst/>
              <a:ahLst/>
              <a:cxnLst/>
              <a:rect l="l" t="t" r="r" b="b"/>
              <a:pathLst>
                <a:path w="3190" h="2560" extrusionOk="0">
                  <a:moveTo>
                    <a:pt x="1354" y="0"/>
                  </a:moveTo>
                  <a:cubicBezTo>
                    <a:pt x="933" y="0"/>
                    <a:pt x="552" y="179"/>
                    <a:pt x="349" y="512"/>
                  </a:cubicBezTo>
                  <a:cubicBezTo>
                    <a:pt x="1" y="1079"/>
                    <a:pt x="278" y="1884"/>
                    <a:pt x="967" y="2303"/>
                  </a:cubicBezTo>
                  <a:cubicBezTo>
                    <a:pt x="1247" y="2476"/>
                    <a:pt x="1552" y="2559"/>
                    <a:pt x="1839" y="2559"/>
                  </a:cubicBezTo>
                  <a:cubicBezTo>
                    <a:pt x="2256" y="2559"/>
                    <a:pt x="2635" y="2382"/>
                    <a:pt x="2842" y="2045"/>
                  </a:cubicBezTo>
                  <a:cubicBezTo>
                    <a:pt x="3189" y="1472"/>
                    <a:pt x="2912" y="673"/>
                    <a:pt x="2223" y="255"/>
                  </a:cubicBezTo>
                  <a:cubicBezTo>
                    <a:pt x="1944" y="83"/>
                    <a:pt x="1640" y="0"/>
                    <a:pt x="13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3" name="Google Shape;1563;p55"/>
          <p:cNvGrpSpPr/>
          <p:nvPr/>
        </p:nvGrpSpPr>
        <p:grpSpPr>
          <a:xfrm>
            <a:off x="7025401" y="189057"/>
            <a:ext cx="581245" cy="588480"/>
            <a:chOff x="4304200" y="4312250"/>
            <a:chExt cx="191325" cy="193700"/>
          </a:xfrm>
        </p:grpSpPr>
        <p:sp>
          <p:nvSpPr>
            <p:cNvPr id="1564" name="Google Shape;1564;p55"/>
            <p:cNvSpPr/>
            <p:nvPr/>
          </p:nvSpPr>
          <p:spPr>
            <a:xfrm>
              <a:off x="4390025" y="4365900"/>
              <a:ext cx="105500" cy="55400"/>
            </a:xfrm>
            <a:custGeom>
              <a:avLst/>
              <a:gdLst/>
              <a:ahLst/>
              <a:cxnLst/>
              <a:rect l="l" t="t" r="r" b="b"/>
              <a:pathLst>
                <a:path w="4220" h="2216" extrusionOk="0">
                  <a:moveTo>
                    <a:pt x="3481" y="1"/>
                  </a:moveTo>
                  <a:cubicBezTo>
                    <a:pt x="3456" y="1"/>
                    <a:pt x="3432" y="4"/>
                    <a:pt x="3408" y="12"/>
                  </a:cubicBezTo>
                  <a:cubicBezTo>
                    <a:pt x="3247" y="70"/>
                    <a:pt x="3183" y="328"/>
                    <a:pt x="3241" y="631"/>
                  </a:cubicBezTo>
                  <a:lnTo>
                    <a:pt x="1" y="1803"/>
                  </a:lnTo>
                  <a:lnTo>
                    <a:pt x="155" y="2215"/>
                  </a:lnTo>
                  <a:lnTo>
                    <a:pt x="2126" y="1507"/>
                  </a:lnTo>
                  <a:lnTo>
                    <a:pt x="2023" y="1429"/>
                  </a:lnTo>
                  <a:lnTo>
                    <a:pt x="2043" y="1416"/>
                  </a:lnTo>
                  <a:lnTo>
                    <a:pt x="3415" y="901"/>
                  </a:lnTo>
                  <a:cubicBezTo>
                    <a:pt x="3415" y="901"/>
                    <a:pt x="3621" y="1314"/>
                    <a:pt x="3846" y="1314"/>
                  </a:cubicBezTo>
                  <a:cubicBezTo>
                    <a:pt x="3852" y="1314"/>
                    <a:pt x="3859" y="1314"/>
                    <a:pt x="3865" y="1313"/>
                  </a:cubicBezTo>
                  <a:cubicBezTo>
                    <a:pt x="4220" y="1275"/>
                    <a:pt x="3994" y="515"/>
                    <a:pt x="3994" y="489"/>
                  </a:cubicBezTo>
                  <a:cubicBezTo>
                    <a:pt x="3956" y="405"/>
                    <a:pt x="3911" y="328"/>
                    <a:pt x="3859" y="257"/>
                  </a:cubicBezTo>
                  <a:cubicBezTo>
                    <a:pt x="3833" y="225"/>
                    <a:pt x="3807" y="193"/>
                    <a:pt x="3782" y="167"/>
                  </a:cubicBezTo>
                  <a:cubicBezTo>
                    <a:pt x="3684" y="59"/>
                    <a:pt x="3579" y="1"/>
                    <a:pt x="34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55"/>
            <p:cNvSpPr/>
            <p:nvPr/>
          </p:nvSpPr>
          <p:spPr>
            <a:xfrm>
              <a:off x="4483525" y="4382550"/>
              <a:ext cx="5875" cy="5025"/>
            </a:xfrm>
            <a:custGeom>
              <a:avLst/>
              <a:gdLst/>
              <a:ahLst/>
              <a:cxnLst/>
              <a:rect l="l" t="t" r="r" b="b"/>
              <a:pathLst>
                <a:path w="235" h="201" extrusionOk="0">
                  <a:moveTo>
                    <a:pt x="123" y="1"/>
                  </a:moveTo>
                  <a:cubicBezTo>
                    <a:pt x="55" y="1"/>
                    <a:pt x="0" y="81"/>
                    <a:pt x="35" y="151"/>
                  </a:cubicBezTo>
                  <a:cubicBezTo>
                    <a:pt x="56" y="185"/>
                    <a:pt x="91" y="201"/>
                    <a:pt x="126" y="201"/>
                  </a:cubicBezTo>
                  <a:cubicBezTo>
                    <a:pt x="166" y="201"/>
                    <a:pt x="205" y="180"/>
                    <a:pt x="222" y="139"/>
                  </a:cubicBezTo>
                  <a:cubicBezTo>
                    <a:pt x="235" y="81"/>
                    <a:pt x="203" y="23"/>
                    <a:pt x="145" y="3"/>
                  </a:cubicBezTo>
                  <a:cubicBezTo>
                    <a:pt x="138" y="1"/>
                    <a:pt x="130" y="1"/>
                    <a:pt x="1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55"/>
            <p:cNvSpPr/>
            <p:nvPr/>
          </p:nvSpPr>
          <p:spPr>
            <a:xfrm>
              <a:off x="4435600" y="4378100"/>
              <a:ext cx="58800" cy="25475"/>
            </a:xfrm>
            <a:custGeom>
              <a:avLst/>
              <a:gdLst/>
              <a:ahLst/>
              <a:cxnLst/>
              <a:rect l="l" t="t" r="r" b="b"/>
              <a:pathLst>
                <a:path w="2352" h="1019" extrusionOk="0">
                  <a:moveTo>
                    <a:pt x="2171" y="1"/>
                  </a:moveTo>
                  <a:cubicBezTo>
                    <a:pt x="2171" y="20"/>
                    <a:pt x="2274" y="387"/>
                    <a:pt x="2223" y="626"/>
                  </a:cubicBezTo>
                  <a:cubicBezTo>
                    <a:pt x="2216" y="600"/>
                    <a:pt x="2210" y="581"/>
                    <a:pt x="2197" y="561"/>
                  </a:cubicBezTo>
                  <a:cubicBezTo>
                    <a:pt x="2178" y="505"/>
                    <a:pt x="2135" y="483"/>
                    <a:pt x="2086" y="483"/>
                  </a:cubicBezTo>
                  <a:cubicBezTo>
                    <a:pt x="1965" y="483"/>
                    <a:pt x="1809" y="619"/>
                    <a:pt x="1901" y="729"/>
                  </a:cubicBezTo>
                  <a:cubicBezTo>
                    <a:pt x="1927" y="774"/>
                    <a:pt x="1965" y="806"/>
                    <a:pt x="2010" y="825"/>
                  </a:cubicBezTo>
                  <a:cubicBezTo>
                    <a:pt x="1785" y="806"/>
                    <a:pt x="1592" y="413"/>
                    <a:pt x="1592" y="413"/>
                  </a:cubicBezTo>
                  <a:lnTo>
                    <a:pt x="522" y="813"/>
                  </a:lnTo>
                  <a:lnTo>
                    <a:pt x="464" y="838"/>
                  </a:lnTo>
                  <a:cubicBezTo>
                    <a:pt x="439" y="845"/>
                    <a:pt x="416" y="849"/>
                    <a:pt x="394" y="849"/>
                  </a:cubicBezTo>
                  <a:cubicBezTo>
                    <a:pt x="203" y="849"/>
                    <a:pt x="162" y="594"/>
                    <a:pt x="162" y="594"/>
                  </a:cubicBezTo>
                  <a:lnTo>
                    <a:pt x="162" y="594"/>
                  </a:lnTo>
                  <a:cubicBezTo>
                    <a:pt x="1" y="916"/>
                    <a:pt x="303" y="1019"/>
                    <a:pt x="303" y="1019"/>
                  </a:cubicBezTo>
                  <a:lnTo>
                    <a:pt x="1572" y="568"/>
                  </a:lnTo>
                  <a:cubicBezTo>
                    <a:pt x="1700" y="800"/>
                    <a:pt x="1874" y="947"/>
                    <a:pt x="2027" y="947"/>
                  </a:cubicBezTo>
                  <a:cubicBezTo>
                    <a:pt x="2052" y="947"/>
                    <a:pt x="2077" y="943"/>
                    <a:pt x="2100" y="935"/>
                  </a:cubicBezTo>
                  <a:cubicBezTo>
                    <a:pt x="2300" y="864"/>
                    <a:pt x="2352" y="490"/>
                    <a:pt x="2210" y="98"/>
                  </a:cubicBezTo>
                  <a:cubicBezTo>
                    <a:pt x="2197" y="65"/>
                    <a:pt x="2184" y="33"/>
                    <a:pt x="21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55"/>
            <p:cNvSpPr/>
            <p:nvPr/>
          </p:nvSpPr>
          <p:spPr>
            <a:xfrm>
              <a:off x="4469575" y="4365750"/>
              <a:ext cx="15000" cy="15925"/>
            </a:xfrm>
            <a:custGeom>
              <a:avLst/>
              <a:gdLst/>
              <a:ahLst/>
              <a:cxnLst/>
              <a:rect l="l" t="t" r="r" b="b"/>
              <a:pathLst>
                <a:path w="600" h="637" extrusionOk="0">
                  <a:moveTo>
                    <a:pt x="303" y="0"/>
                  </a:moveTo>
                  <a:cubicBezTo>
                    <a:pt x="278" y="0"/>
                    <a:pt x="255" y="4"/>
                    <a:pt x="233" y="12"/>
                  </a:cubicBezTo>
                  <a:cubicBezTo>
                    <a:pt x="72" y="76"/>
                    <a:pt x="1" y="334"/>
                    <a:pt x="59" y="637"/>
                  </a:cubicBezTo>
                  <a:cubicBezTo>
                    <a:pt x="59" y="592"/>
                    <a:pt x="39" y="76"/>
                    <a:pt x="310" y="70"/>
                  </a:cubicBezTo>
                  <a:cubicBezTo>
                    <a:pt x="318" y="69"/>
                    <a:pt x="326" y="69"/>
                    <a:pt x="333" y="69"/>
                  </a:cubicBezTo>
                  <a:cubicBezTo>
                    <a:pt x="433" y="69"/>
                    <a:pt x="522" y="107"/>
                    <a:pt x="600" y="166"/>
                  </a:cubicBezTo>
                  <a:cubicBezTo>
                    <a:pt x="502" y="59"/>
                    <a:pt x="397" y="0"/>
                    <a:pt x="3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55"/>
            <p:cNvSpPr/>
            <p:nvPr/>
          </p:nvSpPr>
          <p:spPr>
            <a:xfrm>
              <a:off x="4386000" y="4312400"/>
              <a:ext cx="36425" cy="105025"/>
            </a:xfrm>
            <a:custGeom>
              <a:avLst/>
              <a:gdLst/>
              <a:ahLst/>
              <a:cxnLst/>
              <a:rect l="l" t="t" r="r" b="b"/>
              <a:pathLst>
                <a:path w="1457" h="4201" extrusionOk="0">
                  <a:moveTo>
                    <a:pt x="645" y="1"/>
                  </a:moveTo>
                  <a:cubicBezTo>
                    <a:pt x="555" y="7"/>
                    <a:pt x="464" y="27"/>
                    <a:pt x="381" y="52"/>
                  </a:cubicBezTo>
                  <a:cubicBezTo>
                    <a:pt x="342" y="65"/>
                    <a:pt x="303" y="78"/>
                    <a:pt x="271" y="97"/>
                  </a:cubicBezTo>
                  <a:cubicBezTo>
                    <a:pt x="110" y="168"/>
                    <a:pt x="1" y="278"/>
                    <a:pt x="7" y="400"/>
                  </a:cubicBezTo>
                  <a:cubicBezTo>
                    <a:pt x="7" y="574"/>
                    <a:pt x="233" y="716"/>
                    <a:pt x="535" y="761"/>
                  </a:cubicBezTo>
                  <a:lnTo>
                    <a:pt x="600" y="4201"/>
                  </a:lnTo>
                  <a:lnTo>
                    <a:pt x="1051" y="4188"/>
                  </a:lnTo>
                  <a:lnTo>
                    <a:pt x="1012" y="2094"/>
                  </a:lnTo>
                  <a:lnTo>
                    <a:pt x="902" y="2172"/>
                  </a:lnTo>
                  <a:lnTo>
                    <a:pt x="896" y="2146"/>
                  </a:lnTo>
                  <a:lnTo>
                    <a:pt x="851" y="677"/>
                  </a:lnTo>
                  <a:cubicBezTo>
                    <a:pt x="851" y="677"/>
                    <a:pt x="1334" y="619"/>
                    <a:pt x="1386" y="387"/>
                  </a:cubicBezTo>
                  <a:cubicBezTo>
                    <a:pt x="1456" y="40"/>
                    <a:pt x="671" y="7"/>
                    <a:pt x="6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55"/>
            <p:cNvSpPr/>
            <p:nvPr/>
          </p:nvSpPr>
          <p:spPr>
            <a:xfrm>
              <a:off x="4404700" y="4315175"/>
              <a:ext cx="6450" cy="5275"/>
            </a:xfrm>
            <a:custGeom>
              <a:avLst/>
              <a:gdLst/>
              <a:ahLst/>
              <a:cxnLst/>
              <a:rect l="l" t="t" r="r" b="b"/>
              <a:pathLst>
                <a:path w="258" h="211" extrusionOk="0">
                  <a:moveTo>
                    <a:pt x="125" y="1"/>
                  </a:moveTo>
                  <a:cubicBezTo>
                    <a:pt x="90" y="1"/>
                    <a:pt x="56" y="16"/>
                    <a:pt x="32" y="44"/>
                  </a:cubicBezTo>
                  <a:cubicBezTo>
                    <a:pt x="0" y="135"/>
                    <a:pt x="71" y="210"/>
                    <a:pt x="147" y="210"/>
                  </a:cubicBezTo>
                  <a:cubicBezTo>
                    <a:pt x="179" y="210"/>
                    <a:pt x="212" y="197"/>
                    <a:pt x="238" y="167"/>
                  </a:cubicBezTo>
                  <a:cubicBezTo>
                    <a:pt x="257" y="109"/>
                    <a:pt x="238" y="44"/>
                    <a:pt x="187" y="19"/>
                  </a:cubicBezTo>
                  <a:cubicBezTo>
                    <a:pt x="167" y="7"/>
                    <a:pt x="146" y="1"/>
                    <a:pt x="1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55"/>
            <p:cNvSpPr/>
            <p:nvPr/>
          </p:nvSpPr>
          <p:spPr>
            <a:xfrm>
              <a:off x="4400025" y="4312250"/>
              <a:ext cx="23675" cy="55300"/>
            </a:xfrm>
            <a:custGeom>
              <a:avLst/>
              <a:gdLst/>
              <a:ahLst/>
              <a:cxnLst/>
              <a:rect l="l" t="t" r="r" b="b"/>
              <a:pathLst>
                <a:path w="947" h="2212" extrusionOk="0">
                  <a:moveTo>
                    <a:pt x="210" y="0"/>
                  </a:moveTo>
                  <a:cubicBezTo>
                    <a:pt x="202" y="0"/>
                    <a:pt x="195" y="0"/>
                    <a:pt x="187" y="0"/>
                  </a:cubicBezTo>
                  <a:cubicBezTo>
                    <a:pt x="148" y="0"/>
                    <a:pt x="116" y="7"/>
                    <a:pt x="84" y="7"/>
                  </a:cubicBezTo>
                  <a:cubicBezTo>
                    <a:pt x="103" y="13"/>
                    <a:pt x="483" y="33"/>
                    <a:pt x="689" y="155"/>
                  </a:cubicBezTo>
                  <a:lnTo>
                    <a:pt x="618" y="155"/>
                  </a:lnTo>
                  <a:cubicBezTo>
                    <a:pt x="435" y="161"/>
                    <a:pt x="485" y="498"/>
                    <a:pt x="644" y="498"/>
                  </a:cubicBezTo>
                  <a:cubicBezTo>
                    <a:pt x="659" y="498"/>
                    <a:pt x="674" y="496"/>
                    <a:pt x="689" y="490"/>
                  </a:cubicBezTo>
                  <a:cubicBezTo>
                    <a:pt x="734" y="484"/>
                    <a:pt x="779" y="458"/>
                    <a:pt x="812" y="419"/>
                  </a:cubicBezTo>
                  <a:lnTo>
                    <a:pt x="812" y="419"/>
                  </a:lnTo>
                  <a:cubicBezTo>
                    <a:pt x="721" y="625"/>
                    <a:pt x="290" y="683"/>
                    <a:pt x="290" y="683"/>
                  </a:cubicBezTo>
                  <a:lnTo>
                    <a:pt x="322" y="1823"/>
                  </a:lnTo>
                  <a:lnTo>
                    <a:pt x="322" y="1888"/>
                  </a:lnTo>
                  <a:cubicBezTo>
                    <a:pt x="317" y="2078"/>
                    <a:pt x="153" y="2104"/>
                    <a:pt x="61" y="2104"/>
                  </a:cubicBezTo>
                  <a:cubicBezTo>
                    <a:pt x="25" y="2104"/>
                    <a:pt x="0" y="2100"/>
                    <a:pt x="0" y="2100"/>
                  </a:cubicBezTo>
                  <a:lnTo>
                    <a:pt x="0" y="2100"/>
                  </a:lnTo>
                  <a:cubicBezTo>
                    <a:pt x="84" y="2184"/>
                    <a:pt x="162" y="2212"/>
                    <a:pt x="229" y="2212"/>
                  </a:cubicBezTo>
                  <a:cubicBezTo>
                    <a:pt x="362" y="2212"/>
                    <a:pt x="451" y="2100"/>
                    <a:pt x="451" y="2100"/>
                  </a:cubicBezTo>
                  <a:lnTo>
                    <a:pt x="425" y="754"/>
                  </a:lnTo>
                  <a:cubicBezTo>
                    <a:pt x="728" y="696"/>
                    <a:pt x="947" y="548"/>
                    <a:pt x="947" y="374"/>
                  </a:cubicBezTo>
                  <a:cubicBezTo>
                    <a:pt x="941" y="165"/>
                    <a:pt x="618" y="0"/>
                    <a:pt x="2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55"/>
            <p:cNvSpPr/>
            <p:nvPr/>
          </p:nvSpPr>
          <p:spPr>
            <a:xfrm>
              <a:off x="4386000" y="4314825"/>
              <a:ext cx="13400" cy="16450"/>
            </a:xfrm>
            <a:custGeom>
              <a:avLst/>
              <a:gdLst/>
              <a:ahLst/>
              <a:cxnLst/>
              <a:rect l="l" t="t" r="r" b="b"/>
              <a:pathLst>
                <a:path w="536" h="658" extrusionOk="0">
                  <a:moveTo>
                    <a:pt x="265" y="0"/>
                  </a:moveTo>
                  <a:lnTo>
                    <a:pt x="265" y="0"/>
                  </a:lnTo>
                  <a:cubicBezTo>
                    <a:pt x="104" y="71"/>
                    <a:pt x="1" y="181"/>
                    <a:pt x="1" y="297"/>
                  </a:cubicBezTo>
                  <a:cubicBezTo>
                    <a:pt x="7" y="471"/>
                    <a:pt x="233" y="612"/>
                    <a:pt x="535" y="657"/>
                  </a:cubicBezTo>
                  <a:cubicBezTo>
                    <a:pt x="497" y="645"/>
                    <a:pt x="1" y="496"/>
                    <a:pt x="84" y="239"/>
                  </a:cubicBezTo>
                  <a:cubicBezTo>
                    <a:pt x="117" y="142"/>
                    <a:pt x="181" y="52"/>
                    <a:pt x="2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55"/>
            <p:cNvSpPr/>
            <p:nvPr/>
          </p:nvSpPr>
          <p:spPr>
            <a:xfrm>
              <a:off x="4393100" y="4421750"/>
              <a:ext cx="67800" cy="71625"/>
            </a:xfrm>
            <a:custGeom>
              <a:avLst/>
              <a:gdLst/>
              <a:ahLst/>
              <a:cxnLst/>
              <a:rect l="l" t="t" r="r" b="b"/>
              <a:pathLst>
                <a:path w="2712" h="2865" extrusionOk="0">
                  <a:moveTo>
                    <a:pt x="277" y="1"/>
                  </a:moveTo>
                  <a:lnTo>
                    <a:pt x="0" y="239"/>
                  </a:lnTo>
                  <a:lnTo>
                    <a:pt x="1127" y="1521"/>
                  </a:lnTo>
                  <a:lnTo>
                    <a:pt x="1159" y="1418"/>
                  </a:lnTo>
                  <a:lnTo>
                    <a:pt x="1172" y="1430"/>
                  </a:lnTo>
                  <a:lnTo>
                    <a:pt x="1978" y="2313"/>
                  </a:lnTo>
                  <a:cubicBezTo>
                    <a:pt x="1978" y="2313"/>
                    <a:pt x="1707" y="2609"/>
                    <a:pt x="1797" y="2777"/>
                  </a:cubicBezTo>
                  <a:cubicBezTo>
                    <a:pt x="1830" y="2840"/>
                    <a:pt x="1886" y="2864"/>
                    <a:pt x="1952" y="2864"/>
                  </a:cubicBezTo>
                  <a:cubicBezTo>
                    <a:pt x="2153" y="2864"/>
                    <a:pt x="2446" y="2638"/>
                    <a:pt x="2461" y="2629"/>
                  </a:cubicBezTo>
                  <a:cubicBezTo>
                    <a:pt x="2512" y="2577"/>
                    <a:pt x="2557" y="2519"/>
                    <a:pt x="2596" y="2461"/>
                  </a:cubicBezTo>
                  <a:cubicBezTo>
                    <a:pt x="2615" y="2429"/>
                    <a:pt x="2628" y="2403"/>
                    <a:pt x="2641" y="2371"/>
                  </a:cubicBezTo>
                  <a:cubicBezTo>
                    <a:pt x="2705" y="2242"/>
                    <a:pt x="2712" y="2120"/>
                    <a:pt x="2647" y="2049"/>
                  </a:cubicBezTo>
                  <a:cubicBezTo>
                    <a:pt x="2608" y="2006"/>
                    <a:pt x="2548" y="1986"/>
                    <a:pt x="2477" y="1986"/>
                  </a:cubicBezTo>
                  <a:cubicBezTo>
                    <a:pt x="2375" y="1986"/>
                    <a:pt x="2250" y="2027"/>
                    <a:pt x="2126" y="2107"/>
                  </a:cubicBezTo>
                  <a:lnTo>
                    <a:pt x="2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55"/>
            <p:cNvSpPr/>
            <p:nvPr/>
          </p:nvSpPr>
          <p:spPr>
            <a:xfrm>
              <a:off x="4445750" y="4485125"/>
              <a:ext cx="4700" cy="4125"/>
            </a:xfrm>
            <a:custGeom>
              <a:avLst/>
              <a:gdLst/>
              <a:ahLst/>
              <a:cxnLst/>
              <a:rect l="l" t="t" r="r" b="b"/>
              <a:pathLst>
                <a:path w="188" h="165" extrusionOk="0">
                  <a:moveTo>
                    <a:pt x="108" y="0"/>
                  </a:moveTo>
                  <a:cubicBezTo>
                    <a:pt x="86" y="0"/>
                    <a:pt x="63" y="9"/>
                    <a:pt x="45" y="29"/>
                  </a:cubicBezTo>
                  <a:cubicBezTo>
                    <a:pt x="0" y="81"/>
                    <a:pt x="39" y="158"/>
                    <a:pt x="103" y="164"/>
                  </a:cubicBezTo>
                  <a:cubicBezTo>
                    <a:pt x="155" y="158"/>
                    <a:pt x="187" y="113"/>
                    <a:pt x="187" y="68"/>
                  </a:cubicBezTo>
                  <a:cubicBezTo>
                    <a:pt x="179" y="24"/>
                    <a:pt x="144" y="0"/>
                    <a:pt x="1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55"/>
            <p:cNvSpPr/>
            <p:nvPr/>
          </p:nvSpPr>
          <p:spPr>
            <a:xfrm>
              <a:off x="4420975" y="4453900"/>
              <a:ext cx="33650" cy="40800"/>
            </a:xfrm>
            <a:custGeom>
              <a:avLst/>
              <a:gdLst/>
              <a:ahLst/>
              <a:cxnLst/>
              <a:rect l="l" t="t" r="r" b="b"/>
              <a:pathLst>
                <a:path w="1346" h="1632" extrusionOk="0">
                  <a:moveTo>
                    <a:pt x="242" y="0"/>
                  </a:moveTo>
                  <a:cubicBezTo>
                    <a:pt x="1" y="0"/>
                    <a:pt x="12" y="235"/>
                    <a:pt x="12" y="235"/>
                  </a:cubicBezTo>
                  <a:lnTo>
                    <a:pt x="740" y="1059"/>
                  </a:lnTo>
                  <a:cubicBezTo>
                    <a:pt x="579" y="1252"/>
                    <a:pt x="521" y="1459"/>
                    <a:pt x="618" y="1568"/>
                  </a:cubicBezTo>
                  <a:cubicBezTo>
                    <a:pt x="657" y="1611"/>
                    <a:pt x="716" y="1632"/>
                    <a:pt x="787" y="1632"/>
                  </a:cubicBezTo>
                  <a:cubicBezTo>
                    <a:pt x="927" y="1632"/>
                    <a:pt x="1114" y="1550"/>
                    <a:pt x="1281" y="1401"/>
                  </a:cubicBezTo>
                  <a:cubicBezTo>
                    <a:pt x="1307" y="1381"/>
                    <a:pt x="1326" y="1362"/>
                    <a:pt x="1346" y="1343"/>
                  </a:cubicBezTo>
                  <a:lnTo>
                    <a:pt x="1346" y="1343"/>
                  </a:lnTo>
                  <a:cubicBezTo>
                    <a:pt x="1333" y="1349"/>
                    <a:pt x="1082" y="1536"/>
                    <a:pt x="888" y="1568"/>
                  </a:cubicBezTo>
                  <a:cubicBezTo>
                    <a:pt x="901" y="1562"/>
                    <a:pt x="920" y="1549"/>
                    <a:pt x="933" y="1529"/>
                  </a:cubicBezTo>
                  <a:cubicBezTo>
                    <a:pt x="1026" y="1446"/>
                    <a:pt x="896" y="1307"/>
                    <a:pt x="795" y="1307"/>
                  </a:cubicBezTo>
                  <a:cubicBezTo>
                    <a:pt x="762" y="1307"/>
                    <a:pt x="733" y="1321"/>
                    <a:pt x="714" y="1355"/>
                  </a:cubicBezTo>
                  <a:cubicBezTo>
                    <a:pt x="689" y="1388"/>
                    <a:pt x="676" y="1426"/>
                    <a:pt x="676" y="1465"/>
                  </a:cubicBezTo>
                  <a:cubicBezTo>
                    <a:pt x="618" y="1291"/>
                    <a:pt x="863" y="1027"/>
                    <a:pt x="863" y="1027"/>
                  </a:cubicBezTo>
                  <a:lnTo>
                    <a:pt x="238" y="338"/>
                  </a:lnTo>
                  <a:lnTo>
                    <a:pt x="206" y="299"/>
                  </a:lnTo>
                  <a:cubicBezTo>
                    <a:pt x="70" y="132"/>
                    <a:pt x="289" y="3"/>
                    <a:pt x="289" y="3"/>
                  </a:cubicBezTo>
                  <a:cubicBezTo>
                    <a:pt x="273" y="1"/>
                    <a:pt x="257" y="0"/>
                    <a:pt x="2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55"/>
            <p:cNvSpPr/>
            <p:nvPr/>
          </p:nvSpPr>
          <p:spPr>
            <a:xfrm>
              <a:off x="4446400" y="4471225"/>
              <a:ext cx="14500" cy="9650"/>
            </a:xfrm>
            <a:custGeom>
              <a:avLst/>
              <a:gdLst/>
              <a:ahLst/>
              <a:cxnLst/>
              <a:rect l="l" t="t" r="r" b="b"/>
              <a:pathLst>
                <a:path w="580" h="386" extrusionOk="0">
                  <a:moveTo>
                    <a:pt x="350" y="0"/>
                  </a:moveTo>
                  <a:cubicBezTo>
                    <a:pt x="250" y="0"/>
                    <a:pt x="125" y="42"/>
                    <a:pt x="0" y="121"/>
                  </a:cubicBezTo>
                  <a:cubicBezTo>
                    <a:pt x="20" y="113"/>
                    <a:pt x="176" y="45"/>
                    <a:pt x="310" y="45"/>
                  </a:cubicBezTo>
                  <a:cubicBezTo>
                    <a:pt x="391" y="45"/>
                    <a:pt x="465" y="70"/>
                    <a:pt x="496" y="147"/>
                  </a:cubicBezTo>
                  <a:cubicBezTo>
                    <a:pt x="535" y="224"/>
                    <a:pt x="535" y="308"/>
                    <a:pt x="515" y="385"/>
                  </a:cubicBezTo>
                  <a:cubicBezTo>
                    <a:pt x="573" y="257"/>
                    <a:pt x="580" y="134"/>
                    <a:pt x="515" y="63"/>
                  </a:cubicBezTo>
                  <a:cubicBezTo>
                    <a:pt x="478" y="21"/>
                    <a:pt x="420" y="0"/>
                    <a:pt x="3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55"/>
            <p:cNvSpPr/>
            <p:nvPr/>
          </p:nvSpPr>
          <p:spPr>
            <a:xfrm>
              <a:off x="4420150" y="4423350"/>
              <a:ext cx="53325" cy="21225"/>
            </a:xfrm>
            <a:custGeom>
              <a:avLst/>
              <a:gdLst/>
              <a:ahLst/>
              <a:cxnLst/>
              <a:rect l="l" t="t" r="r" b="b"/>
              <a:pathLst>
                <a:path w="2133" h="849" extrusionOk="0">
                  <a:moveTo>
                    <a:pt x="45" y="1"/>
                  </a:moveTo>
                  <a:lnTo>
                    <a:pt x="0" y="226"/>
                  </a:lnTo>
                  <a:lnTo>
                    <a:pt x="1044" y="452"/>
                  </a:lnTo>
                  <a:lnTo>
                    <a:pt x="1018" y="387"/>
                  </a:lnTo>
                  <a:lnTo>
                    <a:pt x="1031" y="387"/>
                  </a:lnTo>
                  <a:lnTo>
                    <a:pt x="1765" y="536"/>
                  </a:lnTo>
                  <a:cubicBezTo>
                    <a:pt x="1765" y="536"/>
                    <a:pt x="1739" y="787"/>
                    <a:pt x="1849" y="838"/>
                  </a:cubicBezTo>
                  <a:cubicBezTo>
                    <a:pt x="1863" y="845"/>
                    <a:pt x="1878" y="849"/>
                    <a:pt x="1891" y="849"/>
                  </a:cubicBezTo>
                  <a:cubicBezTo>
                    <a:pt x="2029" y="849"/>
                    <a:pt x="2120" y="528"/>
                    <a:pt x="2126" y="516"/>
                  </a:cubicBezTo>
                  <a:cubicBezTo>
                    <a:pt x="2132" y="471"/>
                    <a:pt x="2132" y="426"/>
                    <a:pt x="2132" y="381"/>
                  </a:cubicBezTo>
                  <a:cubicBezTo>
                    <a:pt x="2126" y="362"/>
                    <a:pt x="2126" y="336"/>
                    <a:pt x="2119" y="317"/>
                  </a:cubicBezTo>
                  <a:cubicBezTo>
                    <a:pt x="2106" y="233"/>
                    <a:pt x="2061" y="168"/>
                    <a:pt x="2003" y="156"/>
                  </a:cubicBezTo>
                  <a:cubicBezTo>
                    <a:pt x="1995" y="154"/>
                    <a:pt x="1987" y="153"/>
                    <a:pt x="1979" y="153"/>
                  </a:cubicBezTo>
                  <a:cubicBezTo>
                    <a:pt x="1896" y="153"/>
                    <a:pt x="1811" y="240"/>
                    <a:pt x="1759" y="375"/>
                  </a:cubicBezTo>
                  <a:lnTo>
                    <a:pt x="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55"/>
            <p:cNvSpPr/>
            <p:nvPr/>
          </p:nvSpPr>
          <p:spPr>
            <a:xfrm>
              <a:off x="4467925" y="4437375"/>
              <a:ext cx="3825" cy="2525"/>
            </a:xfrm>
            <a:custGeom>
              <a:avLst/>
              <a:gdLst/>
              <a:ahLst/>
              <a:cxnLst/>
              <a:rect l="l" t="t" r="r" b="b"/>
              <a:pathLst>
                <a:path w="153" h="101" extrusionOk="0">
                  <a:moveTo>
                    <a:pt x="66" y="0"/>
                  </a:moveTo>
                  <a:cubicBezTo>
                    <a:pt x="56" y="0"/>
                    <a:pt x="47" y="4"/>
                    <a:pt x="41" y="13"/>
                  </a:cubicBezTo>
                  <a:cubicBezTo>
                    <a:pt x="1" y="43"/>
                    <a:pt x="46" y="100"/>
                    <a:pt x="84" y="100"/>
                  </a:cubicBezTo>
                  <a:cubicBezTo>
                    <a:pt x="94" y="100"/>
                    <a:pt x="105" y="96"/>
                    <a:pt x="112" y="84"/>
                  </a:cubicBezTo>
                  <a:cubicBezTo>
                    <a:pt x="153" y="58"/>
                    <a:pt x="104" y="0"/>
                    <a:pt x="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55"/>
            <p:cNvSpPr/>
            <p:nvPr/>
          </p:nvSpPr>
          <p:spPr>
            <a:xfrm>
              <a:off x="4444625" y="4429150"/>
              <a:ext cx="28675" cy="16850"/>
            </a:xfrm>
            <a:custGeom>
              <a:avLst/>
              <a:gdLst/>
              <a:ahLst/>
              <a:cxnLst/>
              <a:rect l="l" t="t" r="r" b="b"/>
              <a:pathLst>
                <a:path w="1147" h="674" extrusionOk="0">
                  <a:moveTo>
                    <a:pt x="116" y="1"/>
                  </a:moveTo>
                  <a:lnTo>
                    <a:pt x="116" y="1"/>
                  </a:lnTo>
                  <a:cubicBezTo>
                    <a:pt x="26" y="39"/>
                    <a:pt x="0" y="149"/>
                    <a:pt x="65" y="220"/>
                  </a:cubicBezTo>
                  <a:lnTo>
                    <a:pt x="735" y="368"/>
                  </a:lnTo>
                  <a:cubicBezTo>
                    <a:pt x="722" y="529"/>
                    <a:pt x="773" y="651"/>
                    <a:pt x="863" y="671"/>
                  </a:cubicBezTo>
                  <a:cubicBezTo>
                    <a:pt x="871" y="673"/>
                    <a:pt x="879" y="674"/>
                    <a:pt x="887" y="674"/>
                  </a:cubicBezTo>
                  <a:cubicBezTo>
                    <a:pt x="985" y="674"/>
                    <a:pt x="1092" y="533"/>
                    <a:pt x="1134" y="342"/>
                  </a:cubicBezTo>
                  <a:cubicBezTo>
                    <a:pt x="1140" y="323"/>
                    <a:pt x="1147" y="304"/>
                    <a:pt x="1147" y="284"/>
                  </a:cubicBezTo>
                  <a:lnTo>
                    <a:pt x="1147" y="284"/>
                  </a:lnTo>
                  <a:cubicBezTo>
                    <a:pt x="1115" y="387"/>
                    <a:pt x="1063" y="484"/>
                    <a:pt x="999" y="574"/>
                  </a:cubicBezTo>
                  <a:cubicBezTo>
                    <a:pt x="1005" y="561"/>
                    <a:pt x="1005" y="548"/>
                    <a:pt x="1005" y="535"/>
                  </a:cubicBezTo>
                  <a:cubicBezTo>
                    <a:pt x="1018" y="482"/>
                    <a:pt x="968" y="455"/>
                    <a:pt x="918" y="455"/>
                  </a:cubicBezTo>
                  <a:cubicBezTo>
                    <a:pt x="872" y="455"/>
                    <a:pt x="825" y="479"/>
                    <a:pt x="831" y="529"/>
                  </a:cubicBezTo>
                  <a:cubicBezTo>
                    <a:pt x="831" y="555"/>
                    <a:pt x="838" y="581"/>
                    <a:pt x="851" y="600"/>
                  </a:cubicBezTo>
                  <a:cubicBezTo>
                    <a:pt x="760" y="529"/>
                    <a:pt x="786" y="310"/>
                    <a:pt x="786" y="310"/>
                  </a:cubicBezTo>
                  <a:lnTo>
                    <a:pt x="213" y="194"/>
                  </a:lnTo>
                  <a:lnTo>
                    <a:pt x="181" y="188"/>
                  </a:lnTo>
                  <a:cubicBezTo>
                    <a:pt x="52" y="149"/>
                    <a:pt x="116" y="1"/>
                    <a:pt x="1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55"/>
            <p:cNvSpPr/>
            <p:nvPr/>
          </p:nvSpPr>
          <p:spPr>
            <a:xfrm>
              <a:off x="4464100" y="4427150"/>
              <a:ext cx="9050" cy="5575"/>
            </a:xfrm>
            <a:custGeom>
              <a:avLst/>
              <a:gdLst/>
              <a:ahLst/>
              <a:cxnLst/>
              <a:rect l="l" t="t" r="r" b="b"/>
              <a:pathLst>
                <a:path w="362" h="223" extrusionOk="0">
                  <a:moveTo>
                    <a:pt x="221" y="1"/>
                  </a:moveTo>
                  <a:cubicBezTo>
                    <a:pt x="138" y="1"/>
                    <a:pt x="53" y="88"/>
                    <a:pt x="1" y="223"/>
                  </a:cubicBezTo>
                  <a:cubicBezTo>
                    <a:pt x="12" y="206"/>
                    <a:pt x="116" y="37"/>
                    <a:pt x="220" y="37"/>
                  </a:cubicBezTo>
                  <a:cubicBezTo>
                    <a:pt x="235" y="37"/>
                    <a:pt x="250" y="40"/>
                    <a:pt x="265" y="49"/>
                  </a:cubicBezTo>
                  <a:cubicBezTo>
                    <a:pt x="310" y="74"/>
                    <a:pt x="342" y="119"/>
                    <a:pt x="361" y="171"/>
                  </a:cubicBezTo>
                  <a:cubicBezTo>
                    <a:pt x="342" y="81"/>
                    <a:pt x="303" y="16"/>
                    <a:pt x="245" y="4"/>
                  </a:cubicBezTo>
                  <a:cubicBezTo>
                    <a:pt x="237" y="2"/>
                    <a:pt x="229" y="1"/>
                    <a:pt x="2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55"/>
            <p:cNvSpPr/>
            <p:nvPr/>
          </p:nvSpPr>
          <p:spPr>
            <a:xfrm>
              <a:off x="4410325" y="4348150"/>
              <a:ext cx="48325" cy="41100"/>
            </a:xfrm>
            <a:custGeom>
              <a:avLst/>
              <a:gdLst/>
              <a:ahLst/>
              <a:cxnLst/>
              <a:rect l="l" t="t" r="r" b="b"/>
              <a:pathLst>
                <a:path w="1933" h="1644" extrusionOk="0">
                  <a:moveTo>
                    <a:pt x="1424" y="1"/>
                  </a:moveTo>
                  <a:cubicBezTo>
                    <a:pt x="1390" y="1"/>
                    <a:pt x="1357" y="9"/>
                    <a:pt x="1327" y="27"/>
                  </a:cubicBezTo>
                  <a:cubicBezTo>
                    <a:pt x="1263" y="85"/>
                    <a:pt x="1276" y="220"/>
                    <a:pt x="1353" y="355"/>
                  </a:cubicBezTo>
                  <a:lnTo>
                    <a:pt x="0" y="1469"/>
                  </a:lnTo>
                  <a:lnTo>
                    <a:pt x="148" y="1643"/>
                  </a:lnTo>
                  <a:lnTo>
                    <a:pt x="966" y="967"/>
                  </a:lnTo>
                  <a:lnTo>
                    <a:pt x="902" y="948"/>
                  </a:lnTo>
                  <a:lnTo>
                    <a:pt x="915" y="935"/>
                  </a:lnTo>
                  <a:lnTo>
                    <a:pt x="1482" y="452"/>
                  </a:lnTo>
                  <a:cubicBezTo>
                    <a:pt x="1482" y="452"/>
                    <a:pt x="1619" y="584"/>
                    <a:pt x="1726" y="584"/>
                  </a:cubicBezTo>
                  <a:cubicBezTo>
                    <a:pt x="1742" y="584"/>
                    <a:pt x="1757" y="581"/>
                    <a:pt x="1772" y="574"/>
                  </a:cubicBezTo>
                  <a:cubicBezTo>
                    <a:pt x="1933" y="490"/>
                    <a:pt x="1694" y="168"/>
                    <a:pt x="1688" y="155"/>
                  </a:cubicBezTo>
                  <a:cubicBezTo>
                    <a:pt x="1656" y="123"/>
                    <a:pt x="1623" y="91"/>
                    <a:pt x="1585" y="65"/>
                  </a:cubicBezTo>
                  <a:cubicBezTo>
                    <a:pt x="1566" y="59"/>
                    <a:pt x="1553" y="46"/>
                    <a:pt x="1533" y="33"/>
                  </a:cubicBezTo>
                  <a:cubicBezTo>
                    <a:pt x="1502" y="12"/>
                    <a:pt x="1463" y="1"/>
                    <a:pt x="14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55"/>
            <p:cNvSpPr/>
            <p:nvPr/>
          </p:nvSpPr>
          <p:spPr>
            <a:xfrm>
              <a:off x="4450425" y="4354600"/>
              <a:ext cx="3225" cy="3075"/>
            </a:xfrm>
            <a:custGeom>
              <a:avLst/>
              <a:gdLst/>
              <a:ahLst/>
              <a:cxnLst/>
              <a:rect l="l" t="t" r="r" b="b"/>
              <a:pathLst>
                <a:path w="129" h="123" extrusionOk="0">
                  <a:moveTo>
                    <a:pt x="65" y="0"/>
                  </a:moveTo>
                  <a:cubicBezTo>
                    <a:pt x="0" y="20"/>
                    <a:pt x="13" y="116"/>
                    <a:pt x="84" y="123"/>
                  </a:cubicBezTo>
                  <a:cubicBezTo>
                    <a:pt x="110" y="116"/>
                    <a:pt x="129" y="84"/>
                    <a:pt x="123" y="52"/>
                  </a:cubicBezTo>
                  <a:cubicBezTo>
                    <a:pt x="123" y="26"/>
                    <a:pt x="97" y="0"/>
                    <a:pt x="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55"/>
            <p:cNvSpPr/>
            <p:nvPr/>
          </p:nvSpPr>
          <p:spPr>
            <a:xfrm>
              <a:off x="4430450" y="4352025"/>
              <a:ext cx="27400" cy="20325"/>
            </a:xfrm>
            <a:custGeom>
              <a:avLst/>
              <a:gdLst/>
              <a:ahLst/>
              <a:cxnLst/>
              <a:rect l="l" t="t" r="r" b="b"/>
              <a:pathLst>
                <a:path w="1096" h="813" extrusionOk="0">
                  <a:moveTo>
                    <a:pt x="883" y="0"/>
                  </a:moveTo>
                  <a:cubicBezTo>
                    <a:pt x="947" y="84"/>
                    <a:pt x="992" y="187"/>
                    <a:pt x="1018" y="290"/>
                  </a:cubicBezTo>
                  <a:cubicBezTo>
                    <a:pt x="1012" y="277"/>
                    <a:pt x="1005" y="271"/>
                    <a:pt x="992" y="265"/>
                  </a:cubicBezTo>
                  <a:cubicBezTo>
                    <a:pt x="973" y="245"/>
                    <a:pt x="949" y="236"/>
                    <a:pt x="925" y="236"/>
                  </a:cubicBezTo>
                  <a:cubicBezTo>
                    <a:pt x="901" y="236"/>
                    <a:pt x="876" y="245"/>
                    <a:pt x="857" y="265"/>
                  </a:cubicBezTo>
                  <a:cubicBezTo>
                    <a:pt x="831" y="303"/>
                    <a:pt x="838" y="361"/>
                    <a:pt x="883" y="393"/>
                  </a:cubicBezTo>
                  <a:cubicBezTo>
                    <a:pt x="902" y="413"/>
                    <a:pt x="922" y="419"/>
                    <a:pt x="947" y="426"/>
                  </a:cubicBezTo>
                  <a:cubicBezTo>
                    <a:pt x="937" y="428"/>
                    <a:pt x="927" y="430"/>
                    <a:pt x="916" y="430"/>
                  </a:cubicBezTo>
                  <a:cubicBezTo>
                    <a:pt x="810" y="430"/>
                    <a:pt x="677" y="297"/>
                    <a:pt x="677" y="297"/>
                  </a:cubicBezTo>
                  <a:lnTo>
                    <a:pt x="232" y="670"/>
                  </a:lnTo>
                  <a:lnTo>
                    <a:pt x="207" y="696"/>
                  </a:lnTo>
                  <a:cubicBezTo>
                    <a:pt x="184" y="713"/>
                    <a:pt x="163" y="719"/>
                    <a:pt x="144" y="719"/>
                  </a:cubicBezTo>
                  <a:cubicBezTo>
                    <a:pt x="71" y="719"/>
                    <a:pt x="20" y="632"/>
                    <a:pt x="20" y="632"/>
                  </a:cubicBezTo>
                  <a:lnTo>
                    <a:pt x="20" y="632"/>
                  </a:lnTo>
                  <a:cubicBezTo>
                    <a:pt x="0" y="722"/>
                    <a:pt x="71" y="812"/>
                    <a:pt x="161" y="812"/>
                  </a:cubicBezTo>
                  <a:lnTo>
                    <a:pt x="696" y="374"/>
                  </a:lnTo>
                  <a:cubicBezTo>
                    <a:pt x="775" y="444"/>
                    <a:pt x="861" y="485"/>
                    <a:pt x="929" y="485"/>
                  </a:cubicBezTo>
                  <a:cubicBezTo>
                    <a:pt x="961" y="485"/>
                    <a:pt x="989" y="476"/>
                    <a:pt x="1012" y="458"/>
                  </a:cubicBezTo>
                  <a:cubicBezTo>
                    <a:pt x="1095" y="393"/>
                    <a:pt x="1057" y="200"/>
                    <a:pt x="922" y="39"/>
                  </a:cubicBezTo>
                  <a:cubicBezTo>
                    <a:pt x="909" y="26"/>
                    <a:pt x="896" y="13"/>
                    <a:pt x="8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55"/>
            <p:cNvSpPr/>
            <p:nvPr/>
          </p:nvSpPr>
          <p:spPr>
            <a:xfrm>
              <a:off x="4441550" y="4348150"/>
              <a:ext cx="7125" cy="8900"/>
            </a:xfrm>
            <a:custGeom>
              <a:avLst/>
              <a:gdLst/>
              <a:ahLst/>
              <a:cxnLst/>
              <a:rect l="l" t="t" r="r" b="b"/>
              <a:pathLst>
                <a:path w="285" h="356" extrusionOk="0">
                  <a:moveTo>
                    <a:pt x="172" y="1"/>
                  </a:moveTo>
                  <a:cubicBezTo>
                    <a:pt x="140" y="1"/>
                    <a:pt x="108" y="9"/>
                    <a:pt x="78" y="27"/>
                  </a:cubicBezTo>
                  <a:cubicBezTo>
                    <a:pt x="14" y="85"/>
                    <a:pt x="27" y="213"/>
                    <a:pt x="104" y="355"/>
                  </a:cubicBezTo>
                  <a:cubicBezTo>
                    <a:pt x="97" y="329"/>
                    <a:pt x="1" y="85"/>
                    <a:pt x="130" y="39"/>
                  </a:cubicBezTo>
                  <a:cubicBezTo>
                    <a:pt x="156" y="28"/>
                    <a:pt x="186" y="21"/>
                    <a:pt x="218" y="21"/>
                  </a:cubicBezTo>
                  <a:cubicBezTo>
                    <a:pt x="240" y="21"/>
                    <a:pt x="263" y="25"/>
                    <a:pt x="284" y="33"/>
                  </a:cubicBezTo>
                  <a:cubicBezTo>
                    <a:pt x="249" y="12"/>
                    <a:pt x="211" y="1"/>
                    <a:pt x="1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55"/>
            <p:cNvSpPr/>
            <p:nvPr/>
          </p:nvSpPr>
          <p:spPr>
            <a:xfrm>
              <a:off x="4304200" y="4418375"/>
              <a:ext cx="66850" cy="39700"/>
            </a:xfrm>
            <a:custGeom>
              <a:avLst/>
              <a:gdLst/>
              <a:ahLst/>
              <a:cxnLst/>
              <a:rect l="l" t="t" r="r" b="b"/>
              <a:pathLst>
                <a:path w="2674" h="1588" extrusionOk="0">
                  <a:moveTo>
                    <a:pt x="2558" y="0"/>
                  </a:moveTo>
                  <a:lnTo>
                    <a:pt x="1327" y="548"/>
                  </a:lnTo>
                  <a:lnTo>
                    <a:pt x="1398" y="599"/>
                  </a:lnTo>
                  <a:lnTo>
                    <a:pt x="1385" y="606"/>
                  </a:lnTo>
                  <a:lnTo>
                    <a:pt x="529" y="1005"/>
                  </a:lnTo>
                  <a:cubicBezTo>
                    <a:pt x="529" y="1005"/>
                    <a:pt x="382" y="759"/>
                    <a:pt x="245" y="759"/>
                  </a:cubicBezTo>
                  <a:cubicBezTo>
                    <a:pt x="239" y="759"/>
                    <a:pt x="232" y="759"/>
                    <a:pt x="226" y="760"/>
                  </a:cubicBezTo>
                  <a:cubicBezTo>
                    <a:pt x="0" y="805"/>
                    <a:pt x="181" y="1276"/>
                    <a:pt x="181" y="1295"/>
                  </a:cubicBezTo>
                  <a:cubicBezTo>
                    <a:pt x="207" y="1346"/>
                    <a:pt x="239" y="1392"/>
                    <a:pt x="277" y="1437"/>
                  </a:cubicBezTo>
                  <a:cubicBezTo>
                    <a:pt x="297" y="1456"/>
                    <a:pt x="316" y="1475"/>
                    <a:pt x="335" y="1495"/>
                  </a:cubicBezTo>
                  <a:cubicBezTo>
                    <a:pt x="398" y="1558"/>
                    <a:pt x="465" y="1588"/>
                    <a:pt x="522" y="1588"/>
                  </a:cubicBezTo>
                  <a:cubicBezTo>
                    <a:pt x="540" y="1588"/>
                    <a:pt x="558" y="1585"/>
                    <a:pt x="574" y="1578"/>
                  </a:cubicBezTo>
                  <a:cubicBezTo>
                    <a:pt x="677" y="1533"/>
                    <a:pt x="703" y="1359"/>
                    <a:pt x="657" y="1173"/>
                  </a:cubicBezTo>
                  <a:lnTo>
                    <a:pt x="2674" y="264"/>
                  </a:lnTo>
                  <a:lnTo>
                    <a:pt x="255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55"/>
            <p:cNvSpPr/>
            <p:nvPr/>
          </p:nvSpPr>
          <p:spPr>
            <a:xfrm>
              <a:off x="4308700" y="4444450"/>
              <a:ext cx="3700" cy="3275"/>
            </a:xfrm>
            <a:custGeom>
              <a:avLst/>
              <a:gdLst/>
              <a:ahLst/>
              <a:cxnLst/>
              <a:rect l="l" t="t" r="r" b="b"/>
              <a:pathLst>
                <a:path w="148" h="131" extrusionOk="0">
                  <a:moveTo>
                    <a:pt x="67" y="0"/>
                  </a:moveTo>
                  <a:cubicBezTo>
                    <a:pt x="40" y="0"/>
                    <a:pt x="14" y="17"/>
                    <a:pt x="7" y="46"/>
                  </a:cubicBezTo>
                  <a:cubicBezTo>
                    <a:pt x="1" y="84"/>
                    <a:pt x="27" y="117"/>
                    <a:pt x="59" y="130"/>
                  </a:cubicBezTo>
                  <a:cubicBezTo>
                    <a:pt x="62" y="130"/>
                    <a:pt x="65" y="130"/>
                    <a:pt x="68" y="130"/>
                  </a:cubicBezTo>
                  <a:cubicBezTo>
                    <a:pt x="120" y="130"/>
                    <a:pt x="148" y="76"/>
                    <a:pt x="123" y="33"/>
                  </a:cubicBezTo>
                  <a:cubicBezTo>
                    <a:pt x="109" y="10"/>
                    <a:pt x="88" y="0"/>
                    <a:pt x="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55"/>
            <p:cNvSpPr/>
            <p:nvPr/>
          </p:nvSpPr>
          <p:spPr>
            <a:xfrm>
              <a:off x="4305175" y="4432050"/>
              <a:ext cx="36575" cy="18875"/>
            </a:xfrm>
            <a:custGeom>
              <a:avLst/>
              <a:gdLst/>
              <a:ahLst/>
              <a:cxnLst/>
              <a:rect l="l" t="t" r="r" b="b"/>
              <a:pathLst>
                <a:path w="1463" h="755" extrusionOk="0">
                  <a:moveTo>
                    <a:pt x="1288" y="1"/>
                  </a:moveTo>
                  <a:lnTo>
                    <a:pt x="503" y="355"/>
                  </a:lnTo>
                  <a:cubicBezTo>
                    <a:pt x="414" y="219"/>
                    <a:pt x="300" y="134"/>
                    <a:pt x="205" y="134"/>
                  </a:cubicBezTo>
                  <a:cubicBezTo>
                    <a:pt x="183" y="134"/>
                    <a:pt x="161" y="139"/>
                    <a:pt x="142" y="149"/>
                  </a:cubicBezTo>
                  <a:cubicBezTo>
                    <a:pt x="19" y="213"/>
                    <a:pt x="0" y="452"/>
                    <a:pt x="110" y="696"/>
                  </a:cubicBezTo>
                  <a:cubicBezTo>
                    <a:pt x="122" y="715"/>
                    <a:pt x="134" y="733"/>
                    <a:pt x="141" y="752"/>
                  </a:cubicBezTo>
                  <a:lnTo>
                    <a:pt x="141" y="752"/>
                  </a:lnTo>
                  <a:cubicBezTo>
                    <a:pt x="96" y="624"/>
                    <a:pt x="77" y="489"/>
                    <a:pt x="77" y="355"/>
                  </a:cubicBezTo>
                  <a:lnTo>
                    <a:pt x="77" y="355"/>
                  </a:lnTo>
                  <a:cubicBezTo>
                    <a:pt x="84" y="368"/>
                    <a:pt x="90" y="381"/>
                    <a:pt x="97" y="394"/>
                  </a:cubicBezTo>
                  <a:cubicBezTo>
                    <a:pt x="110" y="424"/>
                    <a:pt x="135" y="436"/>
                    <a:pt x="163" y="436"/>
                  </a:cubicBezTo>
                  <a:cubicBezTo>
                    <a:pt x="242" y="436"/>
                    <a:pt x="344" y="338"/>
                    <a:pt x="277" y="271"/>
                  </a:cubicBezTo>
                  <a:cubicBezTo>
                    <a:pt x="258" y="246"/>
                    <a:pt x="232" y="226"/>
                    <a:pt x="206" y="213"/>
                  </a:cubicBezTo>
                  <a:cubicBezTo>
                    <a:pt x="348" y="213"/>
                    <a:pt x="490" y="458"/>
                    <a:pt x="490" y="458"/>
                  </a:cubicBezTo>
                  <a:lnTo>
                    <a:pt x="1160" y="149"/>
                  </a:lnTo>
                  <a:lnTo>
                    <a:pt x="1192" y="130"/>
                  </a:lnTo>
                  <a:cubicBezTo>
                    <a:pt x="1213" y="122"/>
                    <a:pt x="1232" y="119"/>
                    <a:pt x="1249" y="119"/>
                  </a:cubicBezTo>
                  <a:cubicBezTo>
                    <a:pt x="1364" y="119"/>
                    <a:pt x="1398" y="265"/>
                    <a:pt x="1398" y="265"/>
                  </a:cubicBezTo>
                  <a:cubicBezTo>
                    <a:pt x="1462" y="162"/>
                    <a:pt x="1404" y="33"/>
                    <a:pt x="1288" y="1"/>
                  </a:cubicBezTo>
                  <a:close/>
                  <a:moveTo>
                    <a:pt x="141" y="752"/>
                  </a:moveTo>
                  <a:lnTo>
                    <a:pt x="141" y="752"/>
                  </a:lnTo>
                  <a:cubicBezTo>
                    <a:pt x="141" y="753"/>
                    <a:pt x="141" y="754"/>
                    <a:pt x="142" y="754"/>
                  </a:cubicBezTo>
                  <a:cubicBezTo>
                    <a:pt x="141" y="754"/>
                    <a:pt x="141" y="753"/>
                    <a:pt x="141" y="7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55"/>
            <p:cNvSpPr/>
            <p:nvPr/>
          </p:nvSpPr>
          <p:spPr>
            <a:xfrm>
              <a:off x="4312575" y="4447525"/>
              <a:ext cx="9350" cy="10475"/>
            </a:xfrm>
            <a:custGeom>
              <a:avLst/>
              <a:gdLst/>
              <a:ahLst/>
              <a:cxnLst/>
              <a:rect l="l" t="t" r="r" b="b"/>
              <a:pathLst>
                <a:path w="374" h="419" extrusionOk="0">
                  <a:moveTo>
                    <a:pt x="322" y="0"/>
                  </a:moveTo>
                  <a:cubicBezTo>
                    <a:pt x="322" y="32"/>
                    <a:pt x="361" y="361"/>
                    <a:pt x="187" y="374"/>
                  </a:cubicBezTo>
                  <a:cubicBezTo>
                    <a:pt x="177" y="375"/>
                    <a:pt x="166" y="375"/>
                    <a:pt x="155" y="375"/>
                  </a:cubicBezTo>
                  <a:cubicBezTo>
                    <a:pt x="100" y="375"/>
                    <a:pt x="44" y="361"/>
                    <a:pt x="0" y="329"/>
                  </a:cubicBezTo>
                  <a:lnTo>
                    <a:pt x="0" y="329"/>
                  </a:lnTo>
                  <a:cubicBezTo>
                    <a:pt x="62" y="386"/>
                    <a:pt x="128" y="418"/>
                    <a:pt x="184" y="418"/>
                  </a:cubicBezTo>
                  <a:cubicBezTo>
                    <a:pt x="203" y="418"/>
                    <a:pt x="222" y="414"/>
                    <a:pt x="239" y="406"/>
                  </a:cubicBezTo>
                  <a:cubicBezTo>
                    <a:pt x="342" y="361"/>
                    <a:pt x="374" y="193"/>
                    <a:pt x="3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55"/>
            <p:cNvSpPr/>
            <p:nvPr/>
          </p:nvSpPr>
          <p:spPr>
            <a:xfrm>
              <a:off x="4345575" y="4401950"/>
              <a:ext cx="49800" cy="102950"/>
            </a:xfrm>
            <a:custGeom>
              <a:avLst/>
              <a:gdLst/>
              <a:ahLst/>
              <a:cxnLst/>
              <a:rect l="l" t="t" r="r" b="b"/>
              <a:pathLst>
                <a:path w="1992" h="4118" extrusionOk="0">
                  <a:moveTo>
                    <a:pt x="1560" y="0"/>
                  </a:moveTo>
                  <a:lnTo>
                    <a:pt x="639" y="3318"/>
                  </a:lnTo>
                  <a:cubicBezTo>
                    <a:pt x="595" y="3313"/>
                    <a:pt x="552" y="3311"/>
                    <a:pt x="511" y="3311"/>
                  </a:cubicBezTo>
                  <a:cubicBezTo>
                    <a:pt x="262" y="3311"/>
                    <a:pt x="72" y="3393"/>
                    <a:pt x="33" y="3537"/>
                  </a:cubicBezTo>
                  <a:cubicBezTo>
                    <a:pt x="1" y="3652"/>
                    <a:pt x="72" y="3781"/>
                    <a:pt x="207" y="3891"/>
                  </a:cubicBezTo>
                  <a:cubicBezTo>
                    <a:pt x="239" y="3917"/>
                    <a:pt x="271" y="3942"/>
                    <a:pt x="310" y="3962"/>
                  </a:cubicBezTo>
                  <a:cubicBezTo>
                    <a:pt x="387" y="4007"/>
                    <a:pt x="465" y="4045"/>
                    <a:pt x="548" y="4078"/>
                  </a:cubicBezTo>
                  <a:cubicBezTo>
                    <a:pt x="564" y="4078"/>
                    <a:pt x="755" y="4117"/>
                    <a:pt x="948" y="4117"/>
                  </a:cubicBezTo>
                  <a:cubicBezTo>
                    <a:pt x="1152" y="4117"/>
                    <a:pt x="1360" y="4073"/>
                    <a:pt x="1366" y="3891"/>
                  </a:cubicBezTo>
                  <a:cubicBezTo>
                    <a:pt x="1373" y="3652"/>
                    <a:pt x="922" y="3472"/>
                    <a:pt x="922" y="3472"/>
                  </a:cubicBezTo>
                  <a:lnTo>
                    <a:pt x="1328" y="2068"/>
                  </a:lnTo>
                  <a:lnTo>
                    <a:pt x="1341" y="2042"/>
                  </a:lnTo>
                  <a:lnTo>
                    <a:pt x="1431" y="2145"/>
                  </a:lnTo>
                  <a:lnTo>
                    <a:pt x="1991" y="123"/>
                  </a:lnTo>
                  <a:lnTo>
                    <a:pt x="1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55"/>
            <p:cNvSpPr/>
            <p:nvPr/>
          </p:nvSpPr>
          <p:spPr>
            <a:xfrm>
              <a:off x="4363250" y="4497725"/>
              <a:ext cx="5875" cy="4900"/>
            </a:xfrm>
            <a:custGeom>
              <a:avLst/>
              <a:gdLst/>
              <a:ahLst/>
              <a:cxnLst/>
              <a:rect l="l" t="t" r="r" b="b"/>
              <a:pathLst>
                <a:path w="235" h="196" extrusionOk="0">
                  <a:moveTo>
                    <a:pt x="118" y="0"/>
                  </a:moveTo>
                  <a:cubicBezTo>
                    <a:pt x="55" y="0"/>
                    <a:pt x="0" y="61"/>
                    <a:pt x="22" y="131"/>
                  </a:cubicBezTo>
                  <a:cubicBezTo>
                    <a:pt x="37" y="171"/>
                    <a:pt x="79" y="195"/>
                    <a:pt x="121" y="195"/>
                  </a:cubicBezTo>
                  <a:cubicBezTo>
                    <a:pt x="133" y="195"/>
                    <a:pt x="145" y="193"/>
                    <a:pt x="157" y="189"/>
                  </a:cubicBezTo>
                  <a:cubicBezTo>
                    <a:pt x="234" y="150"/>
                    <a:pt x="234" y="40"/>
                    <a:pt x="157" y="8"/>
                  </a:cubicBezTo>
                  <a:cubicBezTo>
                    <a:pt x="144" y="3"/>
                    <a:pt x="131" y="0"/>
                    <a:pt x="1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55"/>
            <p:cNvSpPr/>
            <p:nvPr/>
          </p:nvSpPr>
          <p:spPr>
            <a:xfrm>
              <a:off x="4359425" y="4451150"/>
              <a:ext cx="24350" cy="54800"/>
            </a:xfrm>
            <a:custGeom>
              <a:avLst/>
              <a:gdLst/>
              <a:ahLst/>
              <a:cxnLst/>
              <a:rect l="l" t="t" r="r" b="b"/>
              <a:pathLst>
                <a:path w="974" h="2192" extrusionOk="0">
                  <a:moveTo>
                    <a:pt x="634" y="0"/>
                  </a:moveTo>
                  <a:cubicBezTo>
                    <a:pt x="581" y="0"/>
                    <a:pt x="518" y="17"/>
                    <a:pt x="445" y="61"/>
                  </a:cubicBezTo>
                  <a:cubicBezTo>
                    <a:pt x="445" y="61"/>
                    <a:pt x="761" y="87"/>
                    <a:pt x="703" y="345"/>
                  </a:cubicBezTo>
                  <a:lnTo>
                    <a:pt x="690" y="409"/>
                  </a:lnTo>
                  <a:lnTo>
                    <a:pt x="368" y="1504"/>
                  </a:lnTo>
                  <a:cubicBezTo>
                    <a:pt x="368" y="1504"/>
                    <a:pt x="774" y="1665"/>
                    <a:pt x="806" y="1891"/>
                  </a:cubicBezTo>
                  <a:cubicBezTo>
                    <a:pt x="787" y="1845"/>
                    <a:pt x="748" y="1807"/>
                    <a:pt x="703" y="1788"/>
                  </a:cubicBezTo>
                  <a:cubicBezTo>
                    <a:pt x="681" y="1772"/>
                    <a:pt x="660" y="1765"/>
                    <a:pt x="639" y="1765"/>
                  </a:cubicBezTo>
                  <a:cubicBezTo>
                    <a:pt x="500" y="1765"/>
                    <a:pt x="387" y="2052"/>
                    <a:pt x="555" y="2097"/>
                  </a:cubicBezTo>
                  <a:cubicBezTo>
                    <a:pt x="581" y="2103"/>
                    <a:pt x="600" y="2110"/>
                    <a:pt x="626" y="2116"/>
                  </a:cubicBezTo>
                  <a:cubicBezTo>
                    <a:pt x="553" y="2136"/>
                    <a:pt x="467" y="2143"/>
                    <a:pt x="382" y="2143"/>
                  </a:cubicBezTo>
                  <a:cubicBezTo>
                    <a:pt x="195" y="2143"/>
                    <a:pt x="14" y="2110"/>
                    <a:pt x="1" y="2110"/>
                  </a:cubicBezTo>
                  <a:cubicBezTo>
                    <a:pt x="33" y="2122"/>
                    <a:pt x="65" y="2129"/>
                    <a:pt x="97" y="2142"/>
                  </a:cubicBezTo>
                  <a:cubicBezTo>
                    <a:pt x="222" y="2175"/>
                    <a:pt x="344" y="2192"/>
                    <a:pt x="453" y="2192"/>
                  </a:cubicBezTo>
                  <a:cubicBezTo>
                    <a:pt x="700" y="2192"/>
                    <a:pt x="888" y="2111"/>
                    <a:pt x="928" y="1968"/>
                  </a:cubicBezTo>
                  <a:cubicBezTo>
                    <a:pt x="973" y="1800"/>
                    <a:pt x="800" y="1601"/>
                    <a:pt x="516" y="1472"/>
                  </a:cubicBezTo>
                  <a:lnTo>
                    <a:pt x="877" y="177"/>
                  </a:lnTo>
                  <a:cubicBezTo>
                    <a:pt x="877" y="177"/>
                    <a:pt x="805" y="0"/>
                    <a:pt x="6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55"/>
            <p:cNvSpPr/>
            <p:nvPr/>
          </p:nvSpPr>
          <p:spPr>
            <a:xfrm>
              <a:off x="4345575" y="4484700"/>
              <a:ext cx="15975" cy="14525"/>
            </a:xfrm>
            <a:custGeom>
              <a:avLst/>
              <a:gdLst/>
              <a:ahLst/>
              <a:cxnLst/>
              <a:rect l="l" t="t" r="r" b="b"/>
              <a:pathLst>
                <a:path w="639" h="581" extrusionOk="0">
                  <a:moveTo>
                    <a:pt x="511" y="1"/>
                  </a:moveTo>
                  <a:cubicBezTo>
                    <a:pt x="262" y="1"/>
                    <a:pt x="72" y="83"/>
                    <a:pt x="33" y="227"/>
                  </a:cubicBezTo>
                  <a:cubicBezTo>
                    <a:pt x="1" y="342"/>
                    <a:pt x="72" y="471"/>
                    <a:pt x="213" y="581"/>
                  </a:cubicBezTo>
                  <a:cubicBezTo>
                    <a:pt x="143" y="503"/>
                    <a:pt x="104" y="407"/>
                    <a:pt x="97" y="304"/>
                  </a:cubicBezTo>
                  <a:cubicBezTo>
                    <a:pt x="78" y="33"/>
                    <a:pt x="593" y="8"/>
                    <a:pt x="639" y="8"/>
                  </a:cubicBezTo>
                  <a:cubicBezTo>
                    <a:pt x="595" y="3"/>
                    <a:pt x="552" y="1"/>
                    <a:pt x="5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55"/>
            <p:cNvSpPr/>
            <p:nvPr/>
          </p:nvSpPr>
          <p:spPr>
            <a:xfrm>
              <a:off x="4315950" y="4342225"/>
              <a:ext cx="67825" cy="49275"/>
            </a:xfrm>
            <a:custGeom>
              <a:avLst/>
              <a:gdLst/>
              <a:ahLst/>
              <a:cxnLst/>
              <a:rect l="l" t="t" r="r" b="b"/>
              <a:pathLst>
                <a:path w="2713" h="1971" extrusionOk="0">
                  <a:moveTo>
                    <a:pt x="637" y="1"/>
                  </a:moveTo>
                  <a:cubicBezTo>
                    <a:pt x="582" y="1"/>
                    <a:pt x="519" y="23"/>
                    <a:pt x="458" y="64"/>
                  </a:cubicBezTo>
                  <a:cubicBezTo>
                    <a:pt x="432" y="83"/>
                    <a:pt x="413" y="96"/>
                    <a:pt x="394" y="115"/>
                  </a:cubicBezTo>
                  <a:cubicBezTo>
                    <a:pt x="348" y="154"/>
                    <a:pt x="303" y="199"/>
                    <a:pt x="271" y="251"/>
                  </a:cubicBezTo>
                  <a:cubicBezTo>
                    <a:pt x="265" y="264"/>
                    <a:pt x="1" y="734"/>
                    <a:pt x="226" y="811"/>
                  </a:cubicBezTo>
                  <a:cubicBezTo>
                    <a:pt x="241" y="817"/>
                    <a:pt x="257" y="819"/>
                    <a:pt x="273" y="819"/>
                  </a:cubicBezTo>
                  <a:cubicBezTo>
                    <a:pt x="419" y="819"/>
                    <a:pt x="587" y="605"/>
                    <a:pt x="587" y="605"/>
                  </a:cubicBezTo>
                  <a:lnTo>
                    <a:pt x="1418" y="1159"/>
                  </a:lnTo>
                  <a:lnTo>
                    <a:pt x="1431" y="1165"/>
                  </a:lnTo>
                  <a:lnTo>
                    <a:pt x="1353" y="1204"/>
                  </a:lnTo>
                  <a:lnTo>
                    <a:pt x="2551" y="1971"/>
                  </a:lnTo>
                  <a:lnTo>
                    <a:pt x="2712" y="1719"/>
                  </a:lnTo>
                  <a:lnTo>
                    <a:pt x="741" y="457"/>
                  </a:lnTo>
                  <a:cubicBezTo>
                    <a:pt x="825" y="264"/>
                    <a:pt x="825" y="83"/>
                    <a:pt x="722" y="25"/>
                  </a:cubicBezTo>
                  <a:cubicBezTo>
                    <a:pt x="698" y="9"/>
                    <a:pt x="669" y="1"/>
                    <a:pt x="6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55"/>
            <p:cNvSpPr/>
            <p:nvPr/>
          </p:nvSpPr>
          <p:spPr>
            <a:xfrm>
              <a:off x="4322075" y="4351700"/>
              <a:ext cx="3400" cy="4050"/>
            </a:xfrm>
            <a:custGeom>
              <a:avLst/>
              <a:gdLst/>
              <a:ahLst/>
              <a:cxnLst/>
              <a:rect l="l" t="t" r="r" b="b"/>
              <a:pathLst>
                <a:path w="136" h="162" extrusionOk="0">
                  <a:moveTo>
                    <a:pt x="71" y="1"/>
                  </a:moveTo>
                  <a:cubicBezTo>
                    <a:pt x="26" y="7"/>
                    <a:pt x="0" y="46"/>
                    <a:pt x="0" y="84"/>
                  </a:cubicBezTo>
                  <a:cubicBezTo>
                    <a:pt x="0" y="123"/>
                    <a:pt x="26" y="162"/>
                    <a:pt x="65" y="162"/>
                  </a:cubicBezTo>
                  <a:cubicBezTo>
                    <a:pt x="110" y="162"/>
                    <a:pt x="136" y="123"/>
                    <a:pt x="136" y="84"/>
                  </a:cubicBezTo>
                  <a:cubicBezTo>
                    <a:pt x="136" y="46"/>
                    <a:pt x="110" y="7"/>
                    <a:pt x="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55"/>
            <p:cNvSpPr/>
            <p:nvPr/>
          </p:nvSpPr>
          <p:spPr>
            <a:xfrm>
              <a:off x="4317400" y="4348475"/>
              <a:ext cx="37550" cy="23875"/>
            </a:xfrm>
            <a:custGeom>
              <a:avLst/>
              <a:gdLst/>
              <a:ahLst/>
              <a:cxnLst/>
              <a:rect l="l" t="t" r="r" b="b"/>
              <a:pathLst>
                <a:path w="1502" h="955" extrusionOk="0">
                  <a:moveTo>
                    <a:pt x="220" y="1"/>
                  </a:moveTo>
                  <a:lnTo>
                    <a:pt x="220" y="1"/>
                  </a:lnTo>
                  <a:cubicBezTo>
                    <a:pt x="207" y="20"/>
                    <a:pt x="194" y="39"/>
                    <a:pt x="181" y="59"/>
                  </a:cubicBezTo>
                  <a:cubicBezTo>
                    <a:pt x="26" y="297"/>
                    <a:pt x="1" y="555"/>
                    <a:pt x="129" y="632"/>
                  </a:cubicBezTo>
                  <a:cubicBezTo>
                    <a:pt x="151" y="646"/>
                    <a:pt x="176" y="652"/>
                    <a:pt x="204" y="652"/>
                  </a:cubicBezTo>
                  <a:cubicBezTo>
                    <a:pt x="297" y="652"/>
                    <a:pt x="420" y="583"/>
                    <a:pt x="529" y="464"/>
                  </a:cubicBezTo>
                  <a:lnTo>
                    <a:pt x="1295" y="954"/>
                  </a:lnTo>
                  <a:cubicBezTo>
                    <a:pt x="1424" y="948"/>
                    <a:pt x="1501" y="812"/>
                    <a:pt x="1456" y="696"/>
                  </a:cubicBezTo>
                  <a:lnTo>
                    <a:pt x="1456" y="696"/>
                  </a:lnTo>
                  <a:cubicBezTo>
                    <a:pt x="1456" y="696"/>
                    <a:pt x="1401" y="829"/>
                    <a:pt x="1296" y="829"/>
                  </a:cubicBezTo>
                  <a:cubicBezTo>
                    <a:pt x="1273" y="829"/>
                    <a:pt x="1247" y="822"/>
                    <a:pt x="1218" y="806"/>
                  </a:cubicBezTo>
                  <a:lnTo>
                    <a:pt x="1186" y="787"/>
                  </a:lnTo>
                  <a:lnTo>
                    <a:pt x="542" y="355"/>
                  </a:lnTo>
                  <a:cubicBezTo>
                    <a:pt x="542" y="355"/>
                    <a:pt x="364" y="569"/>
                    <a:pt x="218" y="569"/>
                  </a:cubicBezTo>
                  <a:cubicBezTo>
                    <a:pt x="212" y="569"/>
                    <a:pt x="206" y="568"/>
                    <a:pt x="200" y="568"/>
                  </a:cubicBezTo>
                  <a:cubicBezTo>
                    <a:pt x="233" y="561"/>
                    <a:pt x="265" y="542"/>
                    <a:pt x="290" y="522"/>
                  </a:cubicBezTo>
                  <a:cubicBezTo>
                    <a:pt x="376" y="457"/>
                    <a:pt x="265" y="325"/>
                    <a:pt x="179" y="325"/>
                  </a:cubicBezTo>
                  <a:cubicBezTo>
                    <a:pt x="155" y="325"/>
                    <a:pt x="132" y="336"/>
                    <a:pt x="117" y="361"/>
                  </a:cubicBezTo>
                  <a:cubicBezTo>
                    <a:pt x="104" y="374"/>
                    <a:pt x="97" y="387"/>
                    <a:pt x="91" y="407"/>
                  </a:cubicBezTo>
                  <a:cubicBezTo>
                    <a:pt x="91" y="245"/>
                    <a:pt x="213" y="14"/>
                    <a:pt x="2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55"/>
            <p:cNvSpPr/>
            <p:nvPr/>
          </p:nvSpPr>
          <p:spPr>
            <a:xfrm>
              <a:off x="4327550" y="4342125"/>
              <a:ext cx="9525" cy="11525"/>
            </a:xfrm>
            <a:custGeom>
              <a:avLst/>
              <a:gdLst/>
              <a:ahLst/>
              <a:cxnLst/>
              <a:rect l="l" t="t" r="r" b="b"/>
              <a:pathLst>
                <a:path w="381" h="461" extrusionOk="0">
                  <a:moveTo>
                    <a:pt x="186" y="0"/>
                  </a:moveTo>
                  <a:cubicBezTo>
                    <a:pt x="130" y="0"/>
                    <a:pt x="64" y="26"/>
                    <a:pt x="0" y="68"/>
                  </a:cubicBezTo>
                  <a:cubicBezTo>
                    <a:pt x="41" y="48"/>
                    <a:pt x="83" y="38"/>
                    <a:pt x="127" y="38"/>
                  </a:cubicBezTo>
                  <a:cubicBezTo>
                    <a:pt x="153" y="38"/>
                    <a:pt x="180" y="41"/>
                    <a:pt x="207" y="49"/>
                  </a:cubicBezTo>
                  <a:cubicBezTo>
                    <a:pt x="380" y="94"/>
                    <a:pt x="290" y="429"/>
                    <a:pt x="284" y="461"/>
                  </a:cubicBezTo>
                  <a:cubicBezTo>
                    <a:pt x="368" y="268"/>
                    <a:pt x="368" y="87"/>
                    <a:pt x="265" y="23"/>
                  </a:cubicBezTo>
                  <a:cubicBezTo>
                    <a:pt x="242" y="7"/>
                    <a:pt x="215" y="0"/>
                    <a:pt x="1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55"/>
            <p:cNvSpPr/>
            <p:nvPr/>
          </p:nvSpPr>
          <p:spPr>
            <a:xfrm>
              <a:off x="4324650" y="4350500"/>
              <a:ext cx="138350" cy="121425"/>
            </a:xfrm>
            <a:custGeom>
              <a:avLst/>
              <a:gdLst/>
              <a:ahLst/>
              <a:cxnLst/>
              <a:rect l="l" t="t" r="r" b="b"/>
              <a:pathLst>
                <a:path w="5534" h="4857" extrusionOk="0">
                  <a:moveTo>
                    <a:pt x="2761" y="0"/>
                  </a:moveTo>
                  <a:cubicBezTo>
                    <a:pt x="2309" y="0"/>
                    <a:pt x="1852" y="126"/>
                    <a:pt x="1443" y="390"/>
                  </a:cubicBezTo>
                  <a:cubicBezTo>
                    <a:pt x="316" y="1124"/>
                    <a:pt x="0" y="2625"/>
                    <a:pt x="728" y="3752"/>
                  </a:cubicBezTo>
                  <a:cubicBezTo>
                    <a:pt x="1192" y="4467"/>
                    <a:pt x="1974" y="4857"/>
                    <a:pt x="2769" y="4857"/>
                  </a:cubicBezTo>
                  <a:cubicBezTo>
                    <a:pt x="3221" y="4857"/>
                    <a:pt x="3678" y="4731"/>
                    <a:pt x="4084" y="4467"/>
                  </a:cubicBezTo>
                  <a:cubicBezTo>
                    <a:pt x="5212" y="3733"/>
                    <a:pt x="5534" y="2232"/>
                    <a:pt x="4799" y="1105"/>
                  </a:cubicBezTo>
                  <a:cubicBezTo>
                    <a:pt x="4335" y="390"/>
                    <a:pt x="3557" y="0"/>
                    <a:pt x="27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55"/>
            <p:cNvSpPr/>
            <p:nvPr/>
          </p:nvSpPr>
          <p:spPr>
            <a:xfrm>
              <a:off x="4335450" y="4374250"/>
              <a:ext cx="129475" cy="97300"/>
            </a:xfrm>
            <a:custGeom>
              <a:avLst/>
              <a:gdLst/>
              <a:ahLst/>
              <a:cxnLst/>
              <a:rect l="l" t="t" r="r" b="b"/>
              <a:pathLst>
                <a:path w="5179" h="3892" extrusionOk="0">
                  <a:moveTo>
                    <a:pt x="4264" y="0"/>
                  </a:moveTo>
                  <a:lnTo>
                    <a:pt x="4264" y="0"/>
                  </a:lnTo>
                  <a:cubicBezTo>
                    <a:pt x="4548" y="960"/>
                    <a:pt x="4213" y="1991"/>
                    <a:pt x="3420" y="2603"/>
                  </a:cubicBezTo>
                  <a:cubicBezTo>
                    <a:pt x="3433" y="2480"/>
                    <a:pt x="3375" y="2358"/>
                    <a:pt x="3279" y="2281"/>
                  </a:cubicBezTo>
                  <a:cubicBezTo>
                    <a:pt x="3223" y="2241"/>
                    <a:pt x="3157" y="2223"/>
                    <a:pt x="3088" y="2223"/>
                  </a:cubicBezTo>
                  <a:cubicBezTo>
                    <a:pt x="2943" y="2223"/>
                    <a:pt x="2785" y="2306"/>
                    <a:pt x="2680" y="2454"/>
                  </a:cubicBezTo>
                  <a:cubicBezTo>
                    <a:pt x="2551" y="2641"/>
                    <a:pt x="2538" y="2867"/>
                    <a:pt x="2641" y="3008"/>
                  </a:cubicBezTo>
                  <a:cubicBezTo>
                    <a:pt x="2467" y="3060"/>
                    <a:pt x="2280" y="3092"/>
                    <a:pt x="2093" y="3105"/>
                  </a:cubicBezTo>
                  <a:cubicBezTo>
                    <a:pt x="2100" y="3099"/>
                    <a:pt x="2100" y="3092"/>
                    <a:pt x="2100" y="3086"/>
                  </a:cubicBezTo>
                  <a:cubicBezTo>
                    <a:pt x="2150" y="2979"/>
                    <a:pt x="2027" y="2906"/>
                    <a:pt x="1919" y="2906"/>
                  </a:cubicBezTo>
                  <a:cubicBezTo>
                    <a:pt x="1845" y="2906"/>
                    <a:pt x="1778" y="2940"/>
                    <a:pt x="1778" y="3021"/>
                  </a:cubicBezTo>
                  <a:cubicBezTo>
                    <a:pt x="1771" y="3047"/>
                    <a:pt x="1771" y="3079"/>
                    <a:pt x="1778" y="3105"/>
                  </a:cubicBezTo>
                  <a:cubicBezTo>
                    <a:pt x="1662" y="3099"/>
                    <a:pt x="1546" y="3086"/>
                    <a:pt x="1436" y="3060"/>
                  </a:cubicBezTo>
                  <a:cubicBezTo>
                    <a:pt x="863" y="2938"/>
                    <a:pt x="354" y="2616"/>
                    <a:pt x="6" y="2152"/>
                  </a:cubicBezTo>
                  <a:lnTo>
                    <a:pt x="0" y="2152"/>
                  </a:lnTo>
                  <a:cubicBezTo>
                    <a:pt x="315" y="3224"/>
                    <a:pt x="1296" y="3891"/>
                    <a:pt x="2333" y="3891"/>
                  </a:cubicBezTo>
                  <a:cubicBezTo>
                    <a:pt x="2698" y="3891"/>
                    <a:pt x="3069" y="3809"/>
                    <a:pt x="3420" y="3633"/>
                  </a:cubicBezTo>
                  <a:cubicBezTo>
                    <a:pt x="4773" y="2950"/>
                    <a:pt x="5179" y="1211"/>
                    <a:pt x="42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55"/>
            <p:cNvSpPr/>
            <p:nvPr/>
          </p:nvSpPr>
          <p:spPr>
            <a:xfrm>
              <a:off x="4359925" y="4366275"/>
              <a:ext cx="41875" cy="40150"/>
            </a:xfrm>
            <a:custGeom>
              <a:avLst/>
              <a:gdLst/>
              <a:ahLst/>
              <a:cxnLst/>
              <a:rect l="l" t="t" r="r" b="b"/>
              <a:pathLst>
                <a:path w="1675" h="1606" extrusionOk="0">
                  <a:moveTo>
                    <a:pt x="955" y="1"/>
                  </a:moveTo>
                  <a:cubicBezTo>
                    <a:pt x="688" y="1"/>
                    <a:pt x="405" y="168"/>
                    <a:pt x="238" y="455"/>
                  </a:cubicBezTo>
                  <a:cubicBezTo>
                    <a:pt x="0" y="848"/>
                    <a:pt x="84" y="1331"/>
                    <a:pt x="419" y="1524"/>
                  </a:cubicBezTo>
                  <a:cubicBezTo>
                    <a:pt x="513" y="1579"/>
                    <a:pt x="617" y="1605"/>
                    <a:pt x="724" y="1605"/>
                  </a:cubicBezTo>
                  <a:cubicBezTo>
                    <a:pt x="991" y="1605"/>
                    <a:pt x="1273" y="1442"/>
                    <a:pt x="1443" y="1157"/>
                  </a:cubicBezTo>
                  <a:cubicBezTo>
                    <a:pt x="1675" y="757"/>
                    <a:pt x="1591" y="274"/>
                    <a:pt x="1256" y="81"/>
                  </a:cubicBezTo>
                  <a:cubicBezTo>
                    <a:pt x="1164" y="26"/>
                    <a:pt x="1061" y="1"/>
                    <a:pt x="9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55"/>
            <p:cNvSpPr/>
            <p:nvPr/>
          </p:nvSpPr>
          <p:spPr>
            <a:xfrm>
              <a:off x="4404200" y="4401200"/>
              <a:ext cx="14525" cy="15550"/>
            </a:xfrm>
            <a:custGeom>
              <a:avLst/>
              <a:gdLst/>
              <a:ahLst/>
              <a:cxnLst/>
              <a:rect l="l" t="t" r="r" b="b"/>
              <a:pathLst>
                <a:path w="581" h="622" extrusionOk="0">
                  <a:moveTo>
                    <a:pt x="313" y="1"/>
                  </a:moveTo>
                  <a:cubicBezTo>
                    <a:pt x="186" y="1"/>
                    <a:pt x="68" y="105"/>
                    <a:pt x="33" y="256"/>
                  </a:cubicBezTo>
                  <a:cubicBezTo>
                    <a:pt x="0" y="423"/>
                    <a:pt x="78" y="591"/>
                    <a:pt x="226" y="616"/>
                  </a:cubicBezTo>
                  <a:cubicBezTo>
                    <a:pt x="243" y="620"/>
                    <a:pt x="259" y="622"/>
                    <a:pt x="276" y="622"/>
                  </a:cubicBezTo>
                  <a:cubicBezTo>
                    <a:pt x="399" y="622"/>
                    <a:pt x="514" y="519"/>
                    <a:pt x="548" y="365"/>
                  </a:cubicBezTo>
                  <a:cubicBezTo>
                    <a:pt x="580" y="198"/>
                    <a:pt x="496" y="37"/>
                    <a:pt x="355" y="4"/>
                  </a:cubicBezTo>
                  <a:cubicBezTo>
                    <a:pt x="341" y="2"/>
                    <a:pt x="327" y="1"/>
                    <a:pt x="3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55"/>
            <p:cNvSpPr/>
            <p:nvPr/>
          </p:nvSpPr>
          <p:spPr>
            <a:xfrm>
              <a:off x="4417400" y="4387600"/>
              <a:ext cx="23050" cy="17775"/>
            </a:xfrm>
            <a:custGeom>
              <a:avLst/>
              <a:gdLst/>
              <a:ahLst/>
              <a:cxnLst/>
              <a:rect l="l" t="t" r="r" b="b"/>
              <a:pathLst>
                <a:path w="922" h="711" extrusionOk="0">
                  <a:moveTo>
                    <a:pt x="303" y="0"/>
                  </a:moveTo>
                  <a:cubicBezTo>
                    <a:pt x="80" y="0"/>
                    <a:pt x="0" y="313"/>
                    <a:pt x="213" y="413"/>
                  </a:cubicBezTo>
                  <a:cubicBezTo>
                    <a:pt x="226" y="418"/>
                    <a:pt x="239" y="420"/>
                    <a:pt x="252" y="420"/>
                  </a:cubicBezTo>
                  <a:cubicBezTo>
                    <a:pt x="274" y="420"/>
                    <a:pt x="296" y="415"/>
                    <a:pt x="316" y="407"/>
                  </a:cubicBezTo>
                  <a:lnTo>
                    <a:pt x="316" y="407"/>
                  </a:lnTo>
                  <a:cubicBezTo>
                    <a:pt x="297" y="510"/>
                    <a:pt x="342" y="619"/>
                    <a:pt x="432" y="677"/>
                  </a:cubicBezTo>
                  <a:cubicBezTo>
                    <a:pt x="469" y="700"/>
                    <a:pt x="511" y="710"/>
                    <a:pt x="553" y="710"/>
                  </a:cubicBezTo>
                  <a:cubicBezTo>
                    <a:pt x="657" y="710"/>
                    <a:pt x="767" y="646"/>
                    <a:pt x="832" y="536"/>
                  </a:cubicBezTo>
                  <a:cubicBezTo>
                    <a:pt x="922" y="381"/>
                    <a:pt x="896" y="188"/>
                    <a:pt x="761" y="117"/>
                  </a:cubicBezTo>
                  <a:cubicBezTo>
                    <a:pt x="721" y="94"/>
                    <a:pt x="677" y="84"/>
                    <a:pt x="633" y="84"/>
                  </a:cubicBezTo>
                  <a:cubicBezTo>
                    <a:pt x="565" y="84"/>
                    <a:pt x="496" y="111"/>
                    <a:pt x="445" y="162"/>
                  </a:cubicBezTo>
                  <a:cubicBezTo>
                    <a:pt x="439" y="85"/>
                    <a:pt x="394" y="27"/>
                    <a:pt x="323" y="1"/>
                  </a:cubicBezTo>
                  <a:cubicBezTo>
                    <a:pt x="316" y="0"/>
                    <a:pt x="309" y="0"/>
                    <a:pt x="3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55"/>
            <p:cNvSpPr/>
            <p:nvPr/>
          </p:nvSpPr>
          <p:spPr>
            <a:xfrm>
              <a:off x="4353000" y="4420800"/>
              <a:ext cx="22875" cy="17550"/>
            </a:xfrm>
            <a:custGeom>
              <a:avLst/>
              <a:gdLst/>
              <a:ahLst/>
              <a:cxnLst/>
              <a:rect l="l" t="t" r="r" b="b"/>
              <a:pathLst>
                <a:path w="915" h="702" extrusionOk="0">
                  <a:moveTo>
                    <a:pt x="511" y="1"/>
                  </a:moveTo>
                  <a:cubicBezTo>
                    <a:pt x="460" y="1"/>
                    <a:pt x="407" y="9"/>
                    <a:pt x="354" y="26"/>
                  </a:cubicBezTo>
                  <a:cubicBezTo>
                    <a:pt x="135" y="96"/>
                    <a:pt x="0" y="303"/>
                    <a:pt x="65" y="483"/>
                  </a:cubicBezTo>
                  <a:cubicBezTo>
                    <a:pt x="109" y="620"/>
                    <a:pt x="249" y="701"/>
                    <a:pt x="411" y="701"/>
                  </a:cubicBezTo>
                  <a:cubicBezTo>
                    <a:pt x="462" y="701"/>
                    <a:pt x="514" y="693"/>
                    <a:pt x="567" y="676"/>
                  </a:cubicBezTo>
                  <a:cubicBezTo>
                    <a:pt x="786" y="605"/>
                    <a:pt x="915" y="406"/>
                    <a:pt x="857" y="219"/>
                  </a:cubicBezTo>
                  <a:cubicBezTo>
                    <a:pt x="813" y="82"/>
                    <a:pt x="672" y="1"/>
                    <a:pt x="5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3" name="Google Shape;363;p33"/>
          <p:cNvGrpSpPr/>
          <p:nvPr/>
        </p:nvGrpSpPr>
        <p:grpSpPr>
          <a:xfrm>
            <a:off x="3350900" y="1328368"/>
            <a:ext cx="1457400" cy="971700"/>
            <a:chOff x="3600450" y="1186000"/>
            <a:chExt cx="1457400" cy="971700"/>
          </a:xfrm>
        </p:grpSpPr>
        <p:sp>
          <p:nvSpPr>
            <p:cNvPr id="364" name="Google Shape;364;p33"/>
            <p:cNvSpPr/>
            <p:nvPr/>
          </p:nvSpPr>
          <p:spPr>
            <a:xfrm>
              <a:off x="4086150" y="1186000"/>
              <a:ext cx="971700" cy="97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65" name="Google Shape;365;p33"/>
            <p:cNvCxnSpPr/>
            <p:nvPr/>
          </p:nvCxnSpPr>
          <p:spPr>
            <a:xfrm>
              <a:off x="3609975" y="1214650"/>
              <a:ext cx="0" cy="914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6" name="Google Shape;366;p33"/>
            <p:cNvCxnSpPr>
              <a:stCxn id="364" idx="2"/>
            </p:cNvCxnSpPr>
            <p:nvPr/>
          </p:nvCxnSpPr>
          <p:spPr>
            <a:xfrm rot="10800000">
              <a:off x="3600450" y="1671850"/>
              <a:ext cx="485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67" name="Google Shape;367;p33"/>
          <p:cNvSpPr txBox="1">
            <a:spLocks noGrp="1"/>
          </p:cNvSpPr>
          <p:nvPr>
            <p:ph type="title" idx="3"/>
          </p:nvPr>
        </p:nvSpPr>
        <p:spPr>
          <a:xfrm>
            <a:off x="1668579" y="-39105"/>
            <a:ext cx="5581236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Business Question &amp; Workflow</a:t>
            </a:r>
          </a:p>
        </p:txBody>
      </p:sp>
      <p:sp>
        <p:nvSpPr>
          <p:cNvPr id="369" name="Google Shape;369;p33"/>
          <p:cNvSpPr txBox="1">
            <a:spLocks noGrp="1"/>
          </p:cNvSpPr>
          <p:nvPr>
            <p:ph type="title"/>
          </p:nvPr>
        </p:nvSpPr>
        <p:spPr>
          <a:xfrm>
            <a:off x="3844594" y="1502901"/>
            <a:ext cx="913605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</a:t>
            </a:r>
            <a:endParaRPr dirty="0"/>
          </a:p>
        </p:txBody>
      </p:sp>
      <p:sp>
        <p:nvSpPr>
          <p:cNvPr id="370" name="Google Shape;370;p33"/>
          <p:cNvSpPr txBox="1">
            <a:spLocks noGrp="1"/>
          </p:cNvSpPr>
          <p:nvPr>
            <p:ph type="subTitle" idx="2"/>
          </p:nvPr>
        </p:nvSpPr>
        <p:spPr>
          <a:xfrm flipH="1">
            <a:off x="620256" y="1156755"/>
            <a:ext cx="2753998" cy="5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Data Collection &amp; Cleaning</a:t>
            </a:r>
            <a:endParaRPr sz="2400" dirty="0"/>
          </a:p>
        </p:txBody>
      </p:sp>
      <p:grpSp>
        <p:nvGrpSpPr>
          <p:cNvPr id="371" name="Google Shape;371;p33"/>
          <p:cNvGrpSpPr/>
          <p:nvPr/>
        </p:nvGrpSpPr>
        <p:grpSpPr>
          <a:xfrm flipH="1">
            <a:off x="3422100" y="2528010"/>
            <a:ext cx="1457400" cy="971700"/>
            <a:chOff x="3600450" y="1186000"/>
            <a:chExt cx="1457400" cy="971700"/>
          </a:xfrm>
        </p:grpSpPr>
        <p:sp>
          <p:nvSpPr>
            <p:cNvPr id="372" name="Google Shape;372;p33"/>
            <p:cNvSpPr/>
            <p:nvPr/>
          </p:nvSpPr>
          <p:spPr>
            <a:xfrm>
              <a:off x="4086150" y="1186000"/>
              <a:ext cx="971700" cy="97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73" name="Google Shape;373;p33"/>
            <p:cNvCxnSpPr/>
            <p:nvPr/>
          </p:nvCxnSpPr>
          <p:spPr>
            <a:xfrm>
              <a:off x="3609975" y="1214650"/>
              <a:ext cx="0" cy="914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4" name="Google Shape;374;p33"/>
            <p:cNvCxnSpPr>
              <a:stCxn id="372" idx="2"/>
            </p:cNvCxnSpPr>
            <p:nvPr/>
          </p:nvCxnSpPr>
          <p:spPr>
            <a:xfrm rot="10800000">
              <a:off x="3600450" y="1671850"/>
              <a:ext cx="485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75" name="Google Shape;375;p33"/>
          <p:cNvGrpSpPr/>
          <p:nvPr/>
        </p:nvGrpSpPr>
        <p:grpSpPr>
          <a:xfrm>
            <a:off x="3337593" y="3668848"/>
            <a:ext cx="1457400" cy="971700"/>
            <a:chOff x="3600450" y="1186000"/>
            <a:chExt cx="1457400" cy="971700"/>
          </a:xfrm>
        </p:grpSpPr>
        <p:sp>
          <p:nvSpPr>
            <p:cNvPr id="376" name="Google Shape;376;p33"/>
            <p:cNvSpPr/>
            <p:nvPr/>
          </p:nvSpPr>
          <p:spPr>
            <a:xfrm>
              <a:off x="4086150" y="1186000"/>
              <a:ext cx="971700" cy="97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77" name="Google Shape;377;p33"/>
            <p:cNvCxnSpPr/>
            <p:nvPr/>
          </p:nvCxnSpPr>
          <p:spPr>
            <a:xfrm>
              <a:off x="3609975" y="1214650"/>
              <a:ext cx="0" cy="914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8" name="Google Shape;378;p33"/>
            <p:cNvCxnSpPr>
              <a:stCxn id="376" idx="2"/>
            </p:cNvCxnSpPr>
            <p:nvPr/>
          </p:nvCxnSpPr>
          <p:spPr>
            <a:xfrm rot="10800000">
              <a:off x="3600450" y="1671850"/>
              <a:ext cx="485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79" name="Google Shape;379;p33"/>
          <p:cNvSpPr txBox="1">
            <a:spLocks noGrp="1"/>
          </p:cNvSpPr>
          <p:nvPr>
            <p:ph type="subTitle" idx="4"/>
          </p:nvPr>
        </p:nvSpPr>
        <p:spPr>
          <a:xfrm flipH="1">
            <a:off x="4869975" y="2859045"/>
            <a:ext cx="2811232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Extrapolate relevant insights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E</a:t>
            </a:r>
            <a:r>
              <a:rPr lang="en" dirty="0"/>
              <a:t>valuate possible targets for data engineering</a:t>
            </a:r>
            <a:endParaRPr dirty="0"/>
          </a:p>
        </p:txBody>
      </p:sp>
      <p:sp>
        <p:nvSpPr>
          <p:cNvPr id="380" name="Google Shape;380;p33"/>
          <p:cNvSpPr txBox="1">
            <a:spLocks noGrp="1"/>
          </p:cNvSpPr>
          <p:nvPr>
            <p:ph type="subTitle" idx="5"/>
          </p:nvPr>
        </p:nvSpPr>
        <p:spPr>
          <a:xfrm flipH="1">
            <a:off x="4869974" y="2388695"/>
            <a:ext cx="2706300" cy="5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Exploratory Data Analysis</a:t>
            </a:r>
            <a:endParaRPr sz="2400" dirty="0"/>
          </a:p>
        </p:txBody>
      </p:sp>
      <p:sp>
        <p:nvSpPr>
          <p:cNvPr id="381" name="Google Shape;381;p33"/>
          <p:cNvSpPr txBox="1">
            <a:spLocks noGrp="1"/>
          </p:cNvSpPr>
          <p:nvPr>
            <p:ph type="subTitle" idx="6"/>
          </p:nvPr>
        </p:nvSpPr>
        <p:spPr>
          <a:xfrm flipH="1">
            <a:off x="-20294" y="3881861"/>
            <a:ext cx="3312459" cy="13774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</a:t>
            </a:r>
            <a:r>
              <a:rPr lang="en" dirty="0"/>
              <a:t>tudying the model theory</a:t>
            </a:r>
          </a:p>
          <a:p>
            <a:pPr marL="285750" lvl="0" indent="-285750" algn="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B</a:t>
            </a:r>
            <a:r>
              <a:rPr lang="en" dirty="0"/>
              <a:t>uilding MVP</a:t>
            </a:r>
          </a:p>
          <a:p>
            <a:pPr marL="285750" lvl="0" indent="-285750" algn="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Automate the process (185 countries)</a:t>
            </a:r>
          </a:p>
          <a:p>
            <a:pPr marL="285750" lvl="0" indent="-285750" algn="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Validation of Results </a:t>
            </a:r>
            <a:endParaRPr dirty="0"/>
          </a:p>
        </p:txBody>
      </p:sp>
      <p:sp>
        <p:nvSpPr>
          <p:cNvPr id="382" name="Google Shape;382;p33"/>
          <p:cNvSpPr txBox="1">
            <a:spLocks noGrp="1"/>
          </p:cNvSpPr>
          <p:nvPr>
            <p:ph type="subTitle" idx="7"/>
          </p:nvPr>
        </p:nvSpPr>
        <p:spPr>
          <a:xfrm flipH="1">
            <a:off x="628671" y="3540424"/>
            <a:ext cx="2706300" cy="44968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Building the model</a:t>
            </a:r>
            <a:endParaRPr sz="2400" dirty="0"/>
          </a:p>
        </p:txBody>
      </p:sp>
      <p:sp>
        <p:nvSpPr>
          <p:cNvPr id="383" name="Google Shape;383;p33"/>
          <p:cNvSpPr txBox="1">
            <a:spLocks noGrp="1"/>
          </p:cNvSpPr>
          <p:nvPr>
            <p:ph type="title" idx="8"/>
          </p:nvPr>
        </p:nvSpPr>
        <p:spPr>
          <a:xfrm>
            <a:off x="3507686" y="2694622"/>
            <a:ext cx="77887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EDA</a:t>
            </a:r>
            <a:endParaRPr dirty="0"/>
          </a:p>
        </p:txBody>
      </p:sp>
      <p:sp>
        <p:nvSpPr>
          <p:cNvPr id="384" name="Google Shape;384;p33"/>
          <p:cNvSpPr txBox="1">
            <a:spLocks noGrp="1"/>
          </p:cNvSpPr>
          <p:nvPr>
            <p:ph type="title" idx="9"/>
          </p:nvPr>
        </p:nvSpPr>
        <p:spPr>
          <a:xfrm>
            <a:off x="3933197" y="3840922"/>
            <a:ext cx="700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ML</a:t>
            </a:r>
            <a:endParaRPr dirty="0"/>
          </a:p>
        </p:txBody>
      </p:sp>
      <p:sp>
        <p:nvSpPr>
          <p:cNvPr id="24" name="Google Shape;311;p31">
            <a:extLst>
              <a:ext uri="{FF2B5EF4-FFF2-40B4-BE49-F238E27FC236}">
                <a16:creationId xmlns:a16="http://schemas.microsoft.com/office/drawing/2014/main" id="{72B7EBC3-7A6E-41B5-B364-75DF9755857A}"/>
              </a:ext>
            </a:extLst>
          </p:cNvPr>
          <p:cNvSpPr/>
          <p:nvPr/>
        </p:nvSpPr>
        <p:spPr>
          <a:xfrm>
            <a:off x="230804" y="536300"/>
            <a:ext cx="8682391" cy="503756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33"/>
          <p:cNvSpPr txBox="1">
            <a:spLocks noGrp="1"/>
          </p:cNvSpPr>
          <p:nvPr>
            <p:ph type="subTitle" idx="1"/>
          </p:nvPr>
        </p:nvSpPr>
        <p:spPr>
          <a:xfrm flipH="1">
            <a:off x="182786" y="584991"/>
            <a:ext cx="8778425" cy="6052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</a:pPr>
            <a:r>
              <a:rPr lang="en" sz="1600" b="1" dirty="0">
                <a:solidFill>
                  <a:schemeClr val="bg1"/>
                </a:solidFill>
              </a:rPr>
              <a:t>Is it possible to use ML to predict future impact? What is the role of vaccination at this stage?</a:t>
            </a:r>
            <a:endParaRPr sz="1600" b="1" dirty="0">
              <a:solidFill>
                <a:schemeClr val="bg1"/>
              </a:solidFill>
            </a:endParaRPr>
          </a:p>
        </p:txBody>
      </p:sp>
      <p:sp>
        <p:nvSpPr>
          <p:cNvPr id="25" name="Google Shape;370;p33">
            <a:extLst>
              <a:ext uri="{FF2B5EF4-FFF2-40B4-BE49-F238E27FC236}">
                <a16:creationId xmlns:a16="http://schemas.microsoft.com/office/drawing/2014/main" id="{3630372E-6A6B-43DE-A35E-482B35AFD995}"/>
              </a:ext>
            </a:extLst>
          </p:cNvPr>
          <p:cNvSpPr txBox="1">
            <a:spLocks/>
          </p:cNvSpPr>
          <p:nvPr/>
        </p:nvSpPr>
        <p:spPr>
          <a:xfrm flipH="1">
            <a:off x="1047297" y="1465293"/>
            <a:ext cx="2295609" cy="1119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None/>
              <a:defRPr sz="20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1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1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1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1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1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1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1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1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All countries in the world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Daily data</a:t>
            </a:r>
            <a:r>
              <a:rPr lang="en-US" sz="1100" dirty="0">
                <a:solidFill>
                  <a:schemeClr val="tx2"/>
                </a:solidFill>
              </a:rPr>
              <a:t>(</a:t>
            </a:r>
            <a:r>
              <a:rPr lang="en-US" sz="1050" dirty="0">
                <a:solidFill>
                  <a:schemeClr val="tx2"/>
                </a:solidFill>
              </a:rPr>
              <a:t>Jan 2020 – mid Feb 2021</a:t>
            </a:r>
            <a:r>
              <a:rPr lang="en-US" sz="1100" dirty="0">
                <a:solidFill>
                  <a:schemeClr val="tx2"/>
                </a:solidFill>
              </a:rPr>
              <a:t>)</a:t>
            </a:r>
          </a:p>
          <a:p>
            <a:pPr marL="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 17 features</a:t>
            </a:r>
          </a:p>
        </p:txBody>
      </p:sp>
      <p:sp>
        <p:nvSpPr>
          <p:cNvPr id="26" name="Google Shape;311;p31">
            <a:extLst>
              <a:ext uri="{FF2B5EF4-FFF2-40B4-BE49-F238E27FC236}">
                <a16:creationId xmlns:a16="http://schemas.microsoft.com/office/drawing/2014/main" id="{B7269659-9E6F-4209-BD04-AE2F31618F79}"/>
              </a:ext>
            </a:extLst>
          </p:cNvPr>
          <p:cNvSpPr/>
          <p:nvPr/>
        </p:nvSpPr>
        <p:spPr>
          <a:xfrm>
            <a:off x="68215" y="2552733"/>
            <a:ext cx="1904080" cy="1012183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71B5A8-0F79-4FEA-8B0A-B0FAC605EF44}"/>
              </a:ext>
            </a:extLst>
          </p:cNvPr>
          <p:cNvSpPr txBox="1"/>
          <p:nvPr/>
        </p:nvSpPr>
        <p:spPr>
          <a:xfrm>
            <a:off x="-20293" y="2589622"/>
            <a:ext cx="1914307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Infections</a:t>
            </a:r>
          </a:p>
          <a:p>
            <a:pPr marL="3429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Social factors</a:t>
            </a:r>
          </a:p>
          <a:p>
            <a:pPr marL="3429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Google mobility</a:t>
            </a:r>
          </a:p>
          <a:p>
            <a:pPr marL="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W</a:t>
            </a:r>
            <a:r>
              <a:rPr lang="en-US" sz="1400" dirty="0">
                <a:solidFill>
                  <a:schemeClr val="bg1"/>
                </a:solidFill>
              </a:rPr>
              <a:t>eather </a:t>
            </a:r>
          </a:p>
          <a:p>
            <a:endParaRPr lang="en-US" dirty="0"/>
          </a:p>
        </p:txBody>
      </p:sp>
      <p:sp>
        <p:nvSpPr>
          <p:cNvPr id="3" name="Arrow: Curved Down 2">
            <a:extLst>
              <a:ext uri="{FF2B5EF4-FFF2-40B4-BE49-F238E27FC236}">
                <a16:creationId xmlns:a16="http://schemas.microsoft.com/office/drawing/2014/main" id="{DC5078BD-EC66-4722-A393-750699E4588F}"/>
              </a:ext>
            </a:extLst>
          </p:cNvPr>
          <p:cNvSpPr/>
          <p:nvPr/>
        </p:nvSpPr>
        <p:spPr>
          <a:xfrm rot="9188711">
            <a:off x="1758476" y="2766249"/>
            <a:ext cx="1249449" cy="374437"/>
          </a:xfrm>
          <a:prstGeom prst="curvedDownArrow">
            <a:avLst>
              <a:gd name="adj1" fmla="val 47761"/>
              <a:gd name="adj2" fmla="val 104841"/>
              <a:gd name="adj3" fmla="val 689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Google Shape;311;p31">
            <a:extLst>
              <a:ext uri="{FF2B5EF4-FFF2-40B4-BE49-F238E27FC236}">
                <a16:creationId xmlns:a16="http://schemas.microsoft.com/office/drawing/2014/main" id="{B309D065-AA69-4AF2-90BC-29FE808A4ECB}"/>
              </a:ext>
            </a:extLst>
          </p:cNvPr>
          <p:cNvSpPr/>
          <p:nvPr/>
        </p:nvSpPr>
        <p:spPr>
          <a:xfrm>
            <a:off x="6604320" y="1285260"/>
            <a:ext cx="1919424" cy="891656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" name="Arrow: Curved Down 29">
            <a:extLst>
              <a:ext uri="{FF2B5EF4-FFF2-40B4-BE49-F238E27FC236}">
                <a16:creationId xmlns:a16="http://schemas.microsoft.com/office/drawing/2014/main" id="{6BCE4304-3BC4-41E2-AFA4-B765B906BEFC}"/>
              </a:ext>
            </a:extLst>
          </p:cNvPr>
          <p:cNvSpPr/>
          <p:nvPr/>
        </p:nvSpPr>
        <p:spPr>
          <a:xfrm rot="18567922">
            <a:off x="5832729" y="1721916"/>
            <a:ext cx="1122507" cy="374437"/>
          </a:xfrm>
          <a:prstGeom prst="curvedDownArrow">
            <a:avLst>
              <a:gd name="adj1" fmla="val 47761"/>
              <a:gd name="adj2" fmla="val 104841"/>
              <a:gd name="adj3" fmla="val 689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681C48-85CB-4588-9739-05B8FA321ABE}"/>
              </a:ext>
            </a:extLst>
          </p:cNvPr>
          <p:cNvSpPr txBox="1"/>
          <p:nvPr/>
        </p:nvSpPr>
        <p:spPr>
          <a:xfrm>
            <a:off x="6789011" y="1339385"/>
            <a:ext cx="198051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Pairplot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Correlation Matrix</a:t>
            </a:r>
          </a:p>
          <a:p>
            <a:r>
              <a:rPr lang="en-US" dirty="0">
                <a:solidFill>
                  <a:schemeClr val="bg1"/>
                </a:solidFill>
              </a:rPr>
              <a:t>K-Best</a:t>
            </a:r>
          </a:p>
        </p:txBody>
      </p:sp>
      <p:sp>
        <p:nvSpPr>
          <p:cNvPr id="34" name="Google Shape;311;p31">
            <a:extLst>
              <a:ext uri="{FF2B5EF4-FFF2-40B4-BE49-F238E27FC236}">
                <a16:creationId xmlns:a16="http://schemas.microsoft.com/office/drawing/2014/main" id="{826CA0A9-EDB0-45CD-9ECD-284118DAFD39}"/>
              </a:ext>
            </a:extLst>
          </p:cNvPr>
          <p:cNvSpPr/>
          <p:nvPr/>
        </p:nvSpPr>
        <p:spPr>
          <a:xfrm>
            <a:off x="5892088" y="3705676"/>
            <a:ext cx="2153776" cy="1297074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AE5CA7C-28B2-4F78-AD75-6D402CDCD571}"/>
              </a:ext>
            </a:extLst>
          </p:cNvPr>
          <p:cNvSpPr txBox="1"/>
          <p:nvPr/>
        </p:nvSpPr>
        <p:spPr>
          <a:xfrm>
            <a:off x="6057683" y="3740562"/>
            <a:ext cx="198051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ARIMAX</a:t>
            </a:r>
          </a:p>
          <a:p>
            <a:r>
              <a:rPr lang="en-US" dirty="0">
                <a:solidFill>
                  <a:schemeClr val="bg1"/>
                </a:solidFill>
              </a:rPr>
              <a:t>AR = </a:t>
            </a:r>
            <a:r>
              <a:rPr lang="en-US" dirty="0" err="1">
                <a:solidFill>
                  <a:schemeClr val="bg1"/>
                </a:solidFill>
              </a:rPr>
              <a:t>AutoRegressive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I = Integrated</a:t>
            </a:r>
          </a:p>
          <a:p>
            <a:r>
              <a:rPr lang="en-US" dirty="0">
                <a:solidFill>
                  <a:schemeClr val="bg1"/>
                </a:solidFill>
              </a:rPr>
              <a:t>MA= Moving Average</a:t>
            </a:r>
          </a:p>
          <a:p>
            <a:r>
              <a:rPr lang="en-US" dirty="0">
                <a:solidFill>
                  <a:schemeClr val="bg1"/>
                </a:solidFill>
              </a:rPr>
              <a:t>X = </a:t>
            </a:r>
            <a:r>
              <a:rPr lang="en-US" dirty="0" err="1">
                <a:solidFill>
                  <a:schemeClr val="bg1"/>
                </a:solidFill>
              </a:rPr>
              <a:t>eXogenous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3" name="Arrow: Curved Down 32">
            <a:extLst>
              <a:ext uri="{FF2B5EF4-FFF2-40B4-BE49-F238E27FC236}">
                <a16:creationId xmlns:a16="http://schemas.microsoft.com/office/drawing/2014/main" id="{31DBE9D1-CCEF-4447-93A1-0F89D73DC7CD}"/>
              </a:ext>
            </a:extLst>
          </p:cNvPr>
          <p:cNvSpPr/>
          <p:nvPr/>
        </p:nvSpPr>
        <p:spPr>
          <a:xfrm flipV="1">
            <a:off x="4701396" y="4585996"/>
            <a:ext cx="1501173" cy="370649"/>
          </a:xfrm>
          <a:prstGeom prst="curvedDownArrow">
            <a:avLst>
              <a:gd name="adj1" fmla="val 47761"/>
              <a:gd name="adj2" fmla="val 104841"/>
              <a:gd name="adj3" fmla="val 689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311;p31">
            <a:extLst>
              <a:ext uri="{FF2B5EF4-FFF2-40B4-BE49-F238E27FC236}">
                <a16:creationId xmlns:a16="http://schemas.microsoft.com/office/drawing/2014/main" id="{BDC6D97C-9CBE-438F-8F41-93A00CF79339}"/>
              </a:ext>
            </a:extLst>
          </p:cNvPr>
          <p:cNvSpPr/>
          <p:nvPr/>
        </p:nvSpPr>
        <p:spPr>
          <a:xfrm>
            <a:off x="2016666" y="3745344"/>
            <a:ext cx="1210776" cy="1018419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9" name="Google Shape;311;p31">
            <a:extLst>
              <a:ext uri="{FF2B5EF4-FFF2-40B4-BE49-F238E27FC236}">
                <a16:creationId xmlns:a16="http://schemas.microsoft.com/office/drawing/2014/main" id="{BF54A99E-A0CD-4AD2-9B19-920BD31E794C}"/>
              </a:ext>
            </a:extLst>
          </p:cNvPr>
          <p:cNvSpPr/>
          <p:nvPr/>
        </p:nvSpPr>
        <p:spPr>
          <a:xfrm>
            <a:off x="191300" y="730869"/>
            <a:ext cx="1210776" cy="1018419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74" name="Google Shape;474;p35"/>
          <p:cNvSpPr txBox="1">
            <a:spLocks noGrp="1"/>
          </p:cNvSpPr>
          <p:nvPr>
            <p:ph type="title" idx="8"/>
          </p:nvPr>
        </p:nvSpPr>
        <p:spPr>
          <a:xfrm>
            <a:off x="2886000" y="12167"/>
            <a:ext cx="33720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EDA – Interesting Findings</a:t>
            </a:r>
            <a:endParaRPr dirty="0"/>
          </a:p>
        </p:txBody>
      </p:sp>
      <p:sp>
        <p:nvSpPr>
          <p:cNvPr id="483" name="Google Shape;483;p35"/>
          <p:cNvSpPr/>
          <p:nvPr/>
        </p:nvSpPr>
        <p:spPr>
          <a:xfrm>
            <a:off x="509869" y="1116813"/>
            <a:ext cx="577800" cy="577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35"/>
          <p:cNvSpPr/>
          <p:nvPr/>
        </p:nvSpPr>
        <p:spPr>
          <a:xfrm>
            <a:off x="2336413" y="4102684"/>
            <a:ext cx="577800" cy="577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7" name="Google Shape;487;p35"/>
          <p:cNvGrpSpPr/>
          <p:nvPr/>
        </p:nvGrpSpPr>
        <p:grpSpPr>
          <a:xfrm>
            <a:off x="2438590" y="4210463"/>
            <a:ext cx="373480" cy="362267"/>
            <a:chOff x="4859353" y="3355130"/>
            <a:chExt cx="373480" cy="362267"/>
          </a:xfrm>
        </p:grpSpPr>
        <p:sp>
          <p:nvSpPr>
            <p:cNvPr id="488" name="Google Shape;488;p35"/>
            <p:cNvSpPr/>
            <p:nvPr/>
          </p:nvSpPr>
          <p:spPr>
            <a:xfrm>
              <a:off x="4859353" y="3355130"/>
              <a:ext cx="373219" cy="362005"/>
            </a:xfrm>
            <a:custGeom>
              <a:avLst/>
              <a:gdLst/>
              <a:ahLst/>
              <a:cxnLst/>
              <a:rect l="l" t="t" r="r" b="b"/>
              <a:pathLst>
                <a:path w="14245" h="13817" extrusionOk="0">
                  <a:moveTo>
                    <a:pt x="11398" y="0"/>
                  </a:moveTo>
                  <a:cubicBezTo>
                    <a:pt x="11111" y="0"/>
                    <a:pt x="10823" y="110"/>
                    <a:pt x="10603" y="331"/>
                  </a:cubicBezTo>
                  <a:lnTo>
                    <a:pt x="6481" y="4462"/>
                  </a:lnTo>
                  <a:cubicBezTo>
                    <a:pt x="5685" y="5248"/>
                    <a:pt x="5081" y="6187"/>
                    <a:pt x="4679" y="7232"/>
                  </a:cubicBezTo>
                  <a:cubicBezTo>
                    <a:pt x="4410" y="7941"/>
                    <a:pt x="4037" y="8603"/>
                    <a:pt x="3576" y="9207"/>
                  </a:cubicBezTo>
                  <a:lnTo>
                    <a:pt x="2896" y="10012"/>
                  </a:lnTo>
                  <a:lnTo>
                    <a:pt x="586" y="12322"/>
                  </a:lnTo>
                  <a:cubicBezTo>
                    <a:pt x="1" y="12966"/>
                    <a:pt x="571" y="13816"/>
                    <a:pt x="1246" y="13816"/>
                  </a:cubicBezTo>
                  <a:cubicBezTo>
                    <a:pt x="1444" y="13816"/>
                    <a:pt x="1652" y="13743"/>
                    <a:pt x="1841" y="13568"/>
                  </a:cubicBezTo>
                  <a:lnTo>
                    <a:pt x="4152" y="11268"/>
                  </a:lnTo>
                  <a:cubicBezTo>
                    <a:pt x="4928" y="10472"/>
                    <a:pt x="5877" y="9859"/>
                    <a:pt x="6912" y="9466"/>
                  </a:cubicBezTo>
                  <a:cubicBezTo>
                    <a:pt x="7957" y="9073"/>
                    <a:pt x="8896" y="8459"/>
                    <a:pt x="9682" y="7673"/>
                  </a:cubicBezTo>
                  <a:lnTo>
                    <a:pt x="13814" y="3542"/>
                  </a:lnTo>
                  <a:cubicBezTo>
                    <a:pt x="14245" y="3101"/>
                    <a:pt x="14245" y="2392"/>
                    <a:pt x="13814" y="1951"/>
                  </a:cubicBezTo>
                  <a:lnTo>
                    <a:pt x="12194" y="331"/>
                  </a:lnTo>
                  <a:cubicBezTo>
                    <a:pt x="11973" y="110"/>
                    <a:pt x="11686" y="0"/>
                    <a:pt x="113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5"/>
            <p:cNvSpPr/>
            <p:nvPr/>
          </p:nvSpPr>
          <p:spPr>
            <a:xfrm>
              <a:off x="4969497" y="3355627"/>
              <a:ext cx="263336" cy="251415"/>
            </a:xfrm>
            <a:custGeom>
              <a:avLst/>
              <a:gdLst/>
              <a:ahLst/>
              <a:cxnLst/>
              <a:rect l="l" t="t" r="r" b="b"/>
              <a:pathLst>
                <a:path w="10051" h="9596" extrusionOk="0">
                  <a:moveTo>
                    <a:pt x="7194" y="0"/>
                  </a:moveTo>
                  <a:cubicBezTo>
                    <a:pt x="6907" y="0"/>
                    <a:pt x="6619" y="110"/>
                    <a:pt x="6399" y="331"/>
                  </a:cubicBezTo>
                  <a:lnTo>
                    <a:pt x="2277" y="4453"/>
                  </a:lnTo>
                  <a:cubicBezTo>
                    <a:pt x="1481" y="5239"/>
                    <a:pt x="868" y="6188"/>
                    <a:pt x="475" y="7223"/>
                  </a:cubicBezTo>
                  <a:lnTo>
                    <a:pt x="456" y="7271"/>
                  </a:lnTo>
                  <a:cubicBezTo>
                    <a:pt x="1" y="8440"/>
                    <a:pt x="908" y="9595"/>
                    <a:pt x="2035" y="9595"/>
                  </a:cubicBezTo>
                  <a:cubicBezTo>
                    <a:pt x="2238" y="9595"/>
                    <a:pt x="2449" y="9557"/>
                    <a:pt x="2660" y="9475"/>
                  </a:cubicBezTo>
                  <a:lnTo>
                    <a:pt x="2708" y="9456"/>
                  </a:lnTo>
                  <a:cubicBezTo>
                    <a:pt x="3743" y="9054"/>
                    <a:pt x="4692" y="8440"/>
                    <a:pt x="5469" y="7654"/>
                  </a:cubicBezTo>
                  <a:lnTo>
                    <a:pt x="9600" y="3532"/>
                  </a:lnTo>
                  <a:cubicBezTo>
                    <a:pt x="10041" y="3091"/>
                    <a:pt x="10051" y="2382"/>
                    <a:pt x="9610" y="1951"/>
                  </a:cubicBezTo>
                  <a:lnTo>
                    <a:pt x="7990" y="331"/>
                  </a:lnTo>
                  <a:cubicBezTo>
                    <a:pt x="7769" y="110"/>
                    <a:pt x="7482" y="0"/>
                    <a:pt x="71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0" name="Google Shape;490;p35"/>
            <p:cNvSpPr/>
            <p:nvPr/>
          </p:nvSpPr>
          <p:spPr>
            <a:xfrm>
              <a:off x="5178809" y="3364038"/>
              <a:ext cx="12078" cy="12078"/>
            </a:xfrm>
            <a:custGeom>
              <a:avLst/>
              <a:gdLst/>
              <a:ahLst/>
              <a:cxnLst/>
              <a:rect l="l" t="t" r="r" b="b"/>
              <a:pathLst>
                <a:path w="461" h="461" extrusionOk="0">
                  <a:moveTo>
                    <a:pt x="461" y="46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CAD3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5"/>
            <p:cNvSpPr/>
            <p:nvPr/>
          </p:nvSpPr>
          <p:spPr>
            <a:xfrm>
              <a:off x="4865641" y="3654098"/>
              <a:ext cx="65579" cy="63299"/>
            </a:xfrm>
            <a:custGeom>
              <a:avLst/>
              <a:gdLst/>
              <a:ahLst/>
              <a:cxnLst/>
              <a:rect l="l" t="t" r="r" b="b"/>
              <a:pathLst>
                <a:path w="2503" h="2416" extrusionOk="0">
                  <a:moveTo>
                    <a:pt x="1247" y="0"/>
                  </a:moveTo>
                  <a:lnTo>
                    <a:pt x="346" y="901"/>
                  </a:lnTo>
                  <a:cubicBezTo>
                    <a:pt x="1" y="1246"/>
                    <a:pt x="1" y="1812"/>
                    <a:pt x="346" y="2157"/>
                  </a:cubicBezTo>
                  <a:cubicBezTo>
                    <a:pt x="518" y="2330"/>
                    <a:pt x="746" y="2416"/>
                    <a:pt x="974" y="2416"/>
                  </a:cubicBezTo>
                  <a:cubicBezTo>
                    <a:pt x="1201" y="2416"/>
                    <a:pt x="1429" y="2330"/>
                    <a:pt x="1601" y="2157"/>
                  </a:cubicBezTo>
                  <a:lnTo>
                    <a:pt x="2502" y="1256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5"/>
            <p:cNvSpPr/>
            <p:nvPr/>
          </p:nvSpPr>
          <p:spPr>
            <a:xfrm>
              <a:off x="5010160" y="3403076"/>
              <a:ext cx="178527" cy="165689"/>
            </a:xfrm>
            <a:custGeom>
              <a:avLst/>
              <a:gdLst/>
              <a:ahLst/>
              <a:cxnLst/>
              <a:rect l="l" t="t" r="r" b="b"/>
              <a:pathLst>
                <a:path w="6814" h="6324" extrusionOk="0">
                  <a:moveTo>
                    <a:pt x="5961" y="0"/>
                  </a:moveTo>
                  <a:cubicBezTo>
                    <a:pt x="5822" y="0"/>
                    <a:pt x="5676" y="56"/>
                    <a:pt x="5546" y="188"/>
                  </a:cubicBezTo>
                  <a:lnTo>
                    <a:pt x="428" y="5297"/>
                  </a:lnTo>
                  <a:cubicBezTo>
                    <a:pt x="1" y="5731"/>
                    <a:pt x="393" y="6323"/>
                    <a:pt x="855" y="6323"/>
                  </a:cubicBezTo>
                  <a:cubicBezTo>
                    <a:pt x="994" y="6323"/>
                    <a:pt x="1140" y="6269"/>
                    <a:pt x="1271" y="6140"/>
                  </a:cubicBezTo>
                  <a:lnTo>
                    <a:pt x="5623" y="1779"/>
                  </a:lnTo>
                  <a:lnTo>
                    <a:pt x="6380" y="1022"/>
                  </a:lnTo>
                  <a:cubicBezTo>
                    <a:pt x="6814" y="596"/>
                    <a:pt x="6419" y="0"/>
                    <a:pt x="59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5"/>
            <p:cNvSpPr/>
            <p:nvPr/>
          </p:nvSpPr>
          <p:spPr>
            <a:xfrm>
              <a:off x="5115274" y="3375592"/>
              <a:ext cx="27143" cy="26200"/>
            </a:xfrm>
            <a:custGeom>
              <a:avLst/>
              <a:gdLst/>
              <a:ahLst/>
              <a:cxnLst/>
              <a:rect l="l" t="t" r="r" b="b"/>
              <a:pathLst>
                <a:path w="1036" h="1000" extrusionOk="0">
                  <a:moveTo>
                    <a:pt x="403" y="0"/>
                  </a:moveTo>
                  <a:lnTo>
                    <a:pt x="1" y="393"/>
                  </a:lnTo>
                  <a:lnTo>
                    <a:pt x="528" y="920"/>
                  </a:lnTo>
                  <a:cubicBezTo>
                    <a:pt x="580" y="973"/>
                    <a:pt x="652" y="1000"/>
                    <a:pt x="724" y="1000"/>
                  </a:cubicBezTo>
                  <a:cubicBezTo>
                    <a:pt x="796" y="1000"/>
                    <a:pt x="868" y="973"/>
                    <a:pt x="921" y="920"/>
                  </a:cubicBezTo>
                  <a:cubicBezTo>
                    <a:pt x="1036" y="805"/>
                    <a:pt x="1036" y="633"/>
                    <a:pt x="921" y="518"/>
                  </a:cubicBezTo>
                  <a:lnTo>
                    <a:pt x="4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5"/>
            <p:cNvSpPr/>
            <p:nvPr/>
          </p:nvSpPr>
          <p:spPr>
            <a:xfrm>
              <a:off x="5094681" y="3396185"/>
              <a:ext cx="27143" cy="26200"/>
            </a:xfrm>
            <a:custGeom>
              <a:avLst/>
              <a:gdLst/>
              <a:ahLst/>
              <a:cxnLst/>
              <a:rect l="l" t="t" r="r" b="b"/>
              <a:pathLst>
                <a:path w="1036" h="1000" extrusionOk="0">
                  <a:moveTo>
                    <a:pt x="403" y="0"/>
                  </a:moveTo>
                  <a:lnTo>
                    <a:pt x="1" y="403"/>
                  </a:lnTo>
                  <a:lnTo>
                    <a:pt x="528" y="920"/>
                  </a:lnTo>
                  <a:cubicBezTo>
                    <a:pt x="580" y="973"/>
                    <a:pt x="650" y="1000"/>
                    <a:pt x="721" y="1000"/>
                  </a:cubicBezTo>
                  <a:cubicBezTo>
                    <a:pt x="791" y="1000"/>
                    <a:pt x="863" y="973"/>
                    <a:pt x="921" y="920"/>
                  </a:cubicBezTo>
                  <a:cubicBezTo>
                    <a:pt x="1036" y="815"/>
                    <a:pt x="1036" y="633"/>
                    <a:pt x="921" y="527"/>
                  </a:cubicBezTo>
                  <a:lnTo>
                    <a:pt x="4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5"/>
            <p:cNvSpPr/>
            <p:nvPr/>
          </p:nvSpPr>
          <p:spPr>
            <a:xfrm>
              <a:off x="5074088" y="3416778"/>
              <a:ext cx="29344" cy="26357"/>
            </a:xfrm>
            <a:custGeom>
              <a:avLst/>
              <a:gdLst/>
              <a:ahLst/>
              <a:cxnLst/>
              <a:rect l="l" t="t" r="r" b="b"/>
              <a:pathLst>
                <a:path w="1120" h="1006" extrusionOk="0">
                  <a:moveTo>
                    <a:pt x="403" y="0"/>
                  </a:moveTo>
                  <a:lnTo>
                    <a:pt x="1" y="393"/>
                  </a:lnTo>
                  <a:lnTo>
                    <a:pt x="528" y="920"/>
                  </a:lnTo>
                  <a:cubicBezTo>
                    <a:pt x="587" y="980"/>
                    <a:pt x="654" y="1005"/>
                    <a:pt x="719" y="1005"/>
                  </a:cubicBezTo>
                  <a:cubicBezTo>
                    <a:pt x="933" y="1005"/>
                    <a:pt x="1120" y="727"/>
                    <a:pt x="921" y="527"/>
                  </a:cubicBezTo>
                  <a:lnTo>
                    <a:pt x="4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5"/>
            <p:cNvSpPr/>
            <p:nvPr/>
          </p:nvSpPr>
          <p:spPr>
            <a:xfrm>
              <a:off x="5053495" y="3437371"/>
              <a:ext cx="26907" cy="26200"/>
            </a:xfrm>
            <a:custGeom>
              <a:avLst/>
              <a:gdLst/>
              <a:ahLst/>
              <a:cxnLst/>
              <a:rect l="l" t="t" r="r" b="b"/>
              <a:pathLst>
                <a:path w="1027" h="1000" extrusionOk="0">
                  <a:moveTo>
                    <a:pt x="394" y="0"/>
                  </a:moveTo>
                  <a:lnTo>
                    <a:pt x="1" y="403"/>
                  </a:lnTo>
                  <a:lnTo>
                    <a:pt x="518" y="920"/>
                  </a:lnTo>
                  <a:cubicBezTo>
                    <a:pt x="576" y="973"/>
                    <a:pt x="648" y="999"/>
                    <a:pt x="719" y="999"/>
                  </a:cubicBezTo>
                  <a:cubicBezTo>
                    <a:pt x="791" y="999"/>
                    <a:pt x="863" y="973"/>
                    <a:pt x="921" y="920"/>
                  </a:cubicBezTo>
                  <a:cubicBezTo>
                    <a:pt x="1026" y="815"/>
                    <a:pt x="1026" y="633"/>
                    <a:pt x="921" y="527"/>
                  </a:cubicBezTo>
                  <a:lnTo>
                    <a:pt x="3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5"/>
            <p:cNvSpPr/>
            <p:nvPr/>
          </p:nvSpPr>
          <p:spPr>
            <a:xfrm>
              <a:off x="5032901" y="3457965"/>
              <a:ext cx="26907" cy="26200"/>
            </a:xfrm>
            <a:custGeom>
              <a:avLst/>
              <a:gdLst/>
              <a:ahLst/>
              <a:cxnLst/>
              <a:rect l="l" t="t" r="r" b="b"/>
              <a:pathLst>
                <a:path w="1027" h="1000" extrusionOk="0">
                  <a:moveTo>
                    <a:pt x="394" y="0"/>
                  </a:moveTo>
                  <a:lnTo>
                    <a:pt x="1" y="403"/>
                  </a:lnTo>
                  <a:lnTo>
                    <a:pt x="518" y="920"/>
                  </a:lnTo>
                  <a:cubicBezTo>
                    <a:pt x="571" y="973"/>
                    <a:pt x="643" y="999"/>
                    <a:pt x="715" y="999"/>
                  </a:cubicBezTo>
                  <a:cubicBezTo>
                    <a:pt x="787" y="999"/>
                    <a:pt x="858" y="973"/>
                    <a:pt x="911" y="920"/>
                  </a:cubicBezTo>
                  <a:cubicBezTo>
                    <a:pt x="1026" y="815"/>
                    <a:pt x="1026" y="633"/>
                    <a:pt x="911" y="527"/>
                  </a:cubicBezTo>
                  <a:lnTo>
                    <a:pt x="3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5"/>
            <p:cNvSpPr/>
            <p:nvPr/>
          </p:nvSpPr>
          <p:spPr>
            <a:xfrm>
              <a:off x="5013304" y="3478794"/>
              <a:ext cx="25912" cy="26148"/>
            </a:xfrm>
            <a:custGeom>
              <a:avLst/>
              <a:gdLst/>
              <a:ahLst/>
              <a:cxnLst/>
              <a:rect l="l" t="t" r="r" b="b"/>
              <a:pathLst>
                <a:path w="989" h="998" extrusionOk="0">
                  <a:moveTo>
                    <a:pt x="365" y="1"/>
                  </a:moveTo>
                  <a:cubicBezTo>
                    <a:pt x="241" y="145"/>
                    <a:pt x="116" y="288"/>
                    <a:pt x="1" y="432"/>
                  </a:cubicBezTo>
                  <a:lnTo>
                    <a:pt x="480" y="911"/>
                  </a:lnTo>
                  <a:cubicBezTo>
                    <a:pt x="538" y="969"/>
                    <a:pt x="610" y="998"/>
                    <a:pt x="681" y="998"/>
                  </a:cubicBezTo>
                  <a:cubicBezTo>
                    <a:pt x="753" y="998"/>
                    <a:pt x="825" y="969"/>
                    <a:pt x="883" y="911"/>
                  </a:cubicBezTo>
                  <a:cubicBezTo>
                    <a:pt x="988" y="806"/>
                    <a:pt x="988" y="624"/>
                    <a:pt x="883" y="518"/>
                  </a:cubicBezTo>
                  <a:lnTo>
                    <a:pt x="3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9" name="Google Shape;499;p35"/>
          <p:cNvGrpSpPr/>
          <p:nvPr/>
        </p:nvGrpSpPr>
        <p:grpSpPr>
          <a:xfrm>
            <a:off x="615433" y="1224734"/>
            <a:ext cx="366695" cy="361979"/>
            <a:chOff x="6644201" y="3355496"/>
            <a:chExt cx="366695" cy="361979"/>
          </a:xfrm>
        </p:grpSpPr>
        <p:sp>
          <p:nvSpPr>
            <p:cNvPr id="500" name="Google Shape;500;p35"/>
            <p:cNvSpPr/>
            <p:nvPr/>
          </p:nvSpPr>
          <p:spPr>
            <a:xfrm>
              <a:off x="6824274" y="3378421"/>
              <a:ext cx="11056" cy="52190"/>
            </a:xfrm>
            <a:custGeom>
              <a:avLst/>
              <a:gdLst/>
              <a:ahLst/>
              <a:cxnLst/>
              <a:rect l="l" t="t" r="r" b="b"/>
              <a:pathLst>
                <a:path w="422" h="1992" extrusionOk="0">
                  <a:moveTo>
                    <a:pt x="211" y="0"/>
                  </a:moveTo>
                  <a:cubicBezTo>
                    <a:pt x="106" y="0"/>
                    <a:pt x="0" y="70"/>
                    <a:pt x="0" y="209"/>
                  </a:cubicBezTo>
                  <a:lnTo>
                    <a:pt x="0" y="1781"/>
                  </a:lnTo>
                  <a:cubicBezTo>
                    <a:pt x="0" y="1896"/>
                    <a:pt x="96" y="1991"/>
                    <a:pt x="211" y="1991"/>
                  </a:cubicBezTo>
                  <a:cubicBezTo>
                    <a:pt x="326" y="1991"/>
                    <a:pt x="422" y="1896"/>
                    <a:pt x="422" y="1781"/>
                  </a:cubicBezTo>
                  <a:lnTo>
                    <a:pt x="422" y="209"/>
                  </a:lnTo>
                  <a:cubicBezTo>
                    <a:pt x="422" y="70"/>
                    <a:pt x="316" y="0"/>
                    <a:pt x="2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5"/>
            <p:cNvSpPr/>
            <p:nvPr/>
          </p:nvSpPr>
          <p:spPr>
            <a:xfrm>
              <a:off x="6904944" y="3402709"/>
              <a:ext cx="60994" cy="56802"/>
            </a:xfrm>
            <a:custGeom>
              <a:avLst/>
              <a:gdLst/>
              <a:ahLst/>
              <a:cxnLst/>
              <a:rect l="l" t="t" r="r" b="b"/>
              <a:pathLst>
                <a:path w="2328" h="2168" extrusionOk="0">
                  <a:moveTo>
                    <a:pt x="2031" y="0"/>
                  </a:moveTo>
                  <a:cubicBezTo>
                    <a:pt x="1982" y="0"/>
                    <a:pt x="1931" y="20"/>
                    <a:pt x="1886" y="68"/>
                  </a:cubicBezTo>
                  <a:lnTo>
                    <a:pt x="142" y="1812"/>
                  </a:lnTo>
                  <a:cubicBezTo>
                    <a:pt x="1" y="1934"/>
                    <a:pt x="90" y="2167"/>
                    <a:pt x="275" y="2167"/>
                  </a:cubicBezTo>
                  <a:cubicBezTo>
                    <a:pt x="278" y="2167"/>
                    <a:pt x="282" y="2167"/>
                    <a:pt x="286" y="2167"/>
                  </a:cubicBezTo>
                  <a:cubicBezTo>
                    <a:pt x="343" y="2167"/>
                    <a:pt x="401" y="2138"/>
                    <a:pt x="439" y="2100"/>
                  </a:cubicBezTo>
                  <a:lnTo>
                    <a:pt x="2174" y="365"/>
                  </a:lnTo>
                  <a:cubicBezTo>
                    <a:pt x="2328" y="211"/>
                    <a:pt x="2190" y="0"/>
                    <a:pt x="20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5"/>
            <p:cNvSpPr/>
            <p:nvPr/>
          </p:nvSpPr>
          <p:spPr>
            <a:xfrm>
              <a:off x="6942541" y="3531036"/>
              <a:ext cx="47239" cy="10821"/>
            </a:xfrm>
            <a:custGeom>
              <a:avLst/>
              <a:gdLst/>
              <a:ahLst/>
              <a:cxnLst/>
              <a:rect l="l" t="t" r="r" b="b"/>
              <a:pathLst>
                <a:path w="1803" h="413" extrusionOk="0">
                  <a:moveTo>
                    <a:pt x="288" y="1"/>
                  </a:moveTo>
                  <a:cubicBezTo>
                    <a:pt x="1" y="1"/>
                    <a:pt x="1" y="413"/>
                    <a:pt x="288" y="413"/>
                  </a:cubicBezTo>
                  <a:lnTo>
                    <a:pt x="1525" y="413"/>
                  </a:lnTo>
                  <a:cubicBezTo>
                    <a:pt x="1803" y="413"/>
                    <a:pt x="1803" y="1"/>
                    <a:pt x="15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5"/>
            <p:cNvSpPr/>
            <p:nvPr/>
          </p:nvSpPr>
          <p:spPr>
            <a:xfrm>
              <a:off x="6927397" y="3636518"/>
              <a:ext cx="30759" cy="26645"/>
            </a:xfrm>
            <a:custGeom>
              <a:avLst/>
              <a:gdLst/>
              <a:ahLst/>
              <a:cxnLst/>
              <a:rect l="l" t="t" r="r" b="b"/>
              <a:pathLst>
                <a:path w="1174" h="1017" extrusionOk="0">
                  <a:moveTo>
                    <a:pt x="299" y="0"/>
                  </a:moveTo>
                  <a:cubicBezTo>
                    <a:pt x="140" y="0"/>
                    <a:pt x="1" y="209"/>
                    <a:pt x="148" y="355"/>
                  </a:cubicBezTo>
                  <a:lnTo>
                    <a:pt x="742" y="949"/>
                  </a:lnTo>
                  <a:cubicBezTo>
                    <a:pt x="780" y="988"/>
                    <a:pt x="838" y="1007"/>
                    <a:pt x="895" y="1007"/>
                  </a:cubicBezTo>
                  <a:lnTo>
                    <a:pt x="895" y="1016"/>
                  </a:lnTo>
                  <a:cubicBezTo>
                    <a:pt x="1087" y="1016"/>
                    <a:pt x="1173" y="786"/>
                    <a:pt x="1039" y="652"/>
                  </a:cubicBezTo>
                  <a:lnTo>
                    <a:pt x="445" y="68"/>
                  </a:lnTo>
                  <a:cubicBezTo>
                    <a:pt x="400" y="20"/>
                    <a:pt x="349" y="0"/>
                    <a:pt x="2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5"/>
            <p:cNvSpPr/>
            <p:nvPr/>
          </p:nvSpPr>
          <p:spPr>
            <a:xfrm>
              <a:off x="6905049" y="3614169"/>
              <a:ext cx="23973" cy="21117"/>
            </a:xfrm>
            <a:custGeom>
              <a:avLst/>
              <a:gdLst/>
              <a:ahLst/>
              <a:cxnLst/>
              <a:rect l="l" t="t" r="r" b="b"/>
              <a:pathLst>
                <a:path w="915" h="806" extrusionOk="0">
                  <a:moveTo>
                    <a:pt x="295" y="0"/>
                  </a:moveTo>
                  <a:cubicBezTo>
                    <a:pt x="134" y="0"/>
                    <a:pt x="1" y="208"/>
                    <a:pt x="147" y="355"/>
                  </a:cubicBezTo>
                  <a:lnTo>
                    <a:pt x="540" y="748"/>
                  </a:lnTo>
                  <a:cubicBezTo>
                    <a:pt x="579" y="786"/>
                    <a:pt x="636" y="805"/>
                    <a:pt x="684" y="805"/>
                  </a:cubicBezTo>
                  <a:cubicBezTo>
                    <a:pt x="742" y="805"/>
                    <a:pt x="790" y="786"/>
                    <a:pt x="828" y="748"/>
                  </a:cubicBezTo>
                  <a:cubicBezTo>
                    <a:pt x="914" y="662"/>
                    <a:pt x="914" y="528"/>
                    <a:pt x="828" y="451"/>
                  </a:cubicBezTo>
                  <a:lnTo>
                    <a:pt x="445" y="67"/>
                  </a:lnTo>
                  <a:cubicBezTo>
                    <a:pt x="397" y="20"/>
                    <a:pt x="345" y="0"/>
                    <a:pt x="2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5"/>
            <p:cNvSpPr/>
            <p:nvPr/>
          </p:nvSpPr>
          <p:spPr>
            <a:xfrm>
              <a:off x="6824274" y="3642360"/>
              <a:ext cx="11056" cy="52190"/>
            </a:xfrm>
            <a:custGeom>
              <a:avLst/>
              <a:gdLst/>
              <a:ahLst/>
              <a:cxnLst/>
              <a:rect l="l" t="t" r="r" b="b"/>
              <a:pathLst>
                <a:path w="422" h="1992" extrusionOk="0">
                  <a:moveTo>
                    <a:pt x="211" y="0"/>
                  </a:moveTo>
                  <a:cubicBezTo>
                    <a:pt x="106" y="0"/>
                    <a:pt x="0" y="70"/>
                    <a:pt x="0" y="209"/>
                  </a:cubicBezTo>
                  <a:lnTo>
                    <a:pt x="0" y="1781"/>
                  </a:lnTo>
                  <a:cubicBezTo>
                    <a:pt x="0" y="1896"/>
                    <a:pt x="96" y="1992"/>
                    <a:pt x="211" y="1992"/>
                  </a:cubicBezTo>
                  <a:cubicBezTo>
                    <a:pt x="326" y="1992"/>
                    <a:pt x="422" y="1896"/>
                    <a:pt x="422" y="1781"/>
                  </a:cubicBezTo>
                  <a:lnTo>
                    <a:pt x="422" y="209"/>
                  </a:lnTo>
                  <a:cubicBezTo>
                    <a:pt x="422" y="70"/>
                    <a:pt x="316" y="0"/>
                    <a:pt x="2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5"/>
            <p:cNvSpPr/>
            <p:nvPr/>
          </p:nvSpPr>
          <p:spPr>
            <a:xfrm>
              <a:off x="6715780" y="3612754"/>
              <a:ext cx="40034" cy="37099"/>
            </a:xfrm>
            <a:custGeom>
              <a:avLst/>
              <a:gdLst/>
              <a:ahLst/>
              <a:cxnLst/>
              <a:rect l="l" t="t" r="r" b="b"/>
              <a:pathLst>
                <a:path w="1528" h="1416" extrusionOk="0">
                  <a:moveTo>
                    <a:pt x="1226" y="1"/>
                  </a:moveTo>
                  <a:cubicBezTo>
                    <a:pt x="1178" y="1"/>
                    <a:pt x="1128" y="19"/>
                    <a:pt x="1083" y="64"/>
                  </a:cubicBezTo>
                  <a:lnTo>
                    <a:pt x="87" y="1061"/>
                  </a:lnTo>
                  <a:cubicBezTo>
                    <a:pt x="0" y="1137"/>
                    <a:pt x="0" y="1272"/>
                    <a:pt x="87" y="1358"/>
                  </a:cubicBezTo>
                  <a:cubicBezTo>
                    <a:pt x="125" y="1396"/>
                    <a:pt x="182" y="1415"/>
                    <a:pt x="240" y="1415"/>
                  </a:cubicBezTo>
                  <a:cubicBezTo>
                    <a:pt x="288" y="1415"/>
                    <a:pt x="345" y="1396"/>
                    <a:pt x="384" y="1358"/>
                  </a:cubicBezTo>
                  <a:lnTo>
                    <a:pt x="1381" y="361"/>
                  </a:lnTo>
                  <a:cubicBezTo>
                    <a:pt x="1528" y="206"/>
                    <a:pt x="1387" y="1"/>
                    <a:pt x="12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5"/>
            <p:cNvSpPr/>
            <p:nvPr/>
          </p:nvSpPr>
          <p:spPr>
            <a:xfrm>
              <a:off x="6669825" y="3531036"/>
              <a:ext cx="47239" cy="10821"/>
            </a:xfrm>
            <a:custGeom>
              <a:avLst/>
              <a:gdLst/>
              <a:ahLst/>
              <a:cxnLst/>
              <a:rect l="l" t="t" r="r" b="b"/>
              <a:pathLst>
                <a:path w="1803" h="413" extrusionOk="0">
                  <a:moveTo>
                    <a:pt x="288" y="1"/>
                  </a:moveTo>
                  <a:cubicBezTo>
                    <a:pt x="0" y="1"/>
                    <a:pt x="0" y="413"/>
                    <a:pt x="288" y="413"/>
                  </a:cubicBezTo>
                  <a:lnTo>
                    <a:pt x="1524" y="413"/>
                  </a:lnTo>
                  <a:cubicBezTo>
                    <a:pt x="1802" y="413"/>
                    <a:pt x="1802" y="1"/>
                    <a:pt x="15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5"/>
            <p:cNvSpPr/>
            <p:nvPr/>
          </p:nvSpPr>
          <p:spPr>
            <a:xfrm>
              <a:off x="6700924" y="3410097"/>
              <a:ext cx="54548" cy="50409"/>
            </a:xfrm>
            <a:custGeom>
              <a:avLst/>
              <a:gdLst/>
              <a:ahLst/>
              <a:cxnLst/>
              <a:rect l="l" t="t" r="r" b="b"/>
              <a:pathLst>
                <a:path w="2082" h="1924" extrusionOk="0">
                  <a:moveTo>
                    <a:pt x="300" y="0"/>
                  </a:moveTo>
                  <a:cubicBezTo>
                    <a:pt x="140" y="0"/>
                    <a:pt x="0" y="206"/>
                    <a:pt x="155" y="361"/>
                  </a:cubicBezTo>
                  <a:lnTo>
                    <a:pt x="1650" y="1856"/>
                  </a:lnTo>
                  <a:cubicBezTo>
                    <a:pt x="1689" y="1894"/>
                    <a:pt x="1746" y="1913"/>
                    <a:pt x="1804" y="1913"/>
                  </a:cubicBezTo>
                  <a:lnTo>
                    <a:pt x="1804" y="1923"/>
                  </a:lnTo>
                  <a:cubicBezTo>
                    <a:pt x="1986" y="1923"/>
                    <a:pt x="2082" y="1693"/>
                    <a:pt x="1948" y="1559"/>
                  </a:cubicBezTo>
                  <a:lnTo>
                    <a:pt x="443" y="64"/>
                  </a:lnTo>
                  <a:cubicBezTo>
                    <a:pt x="398" y="19"/>
                    <a:pt x="348" y="0"/>
                    <a:pt x="3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5"/>
            <p:cNvSpPr/>
            <p:nvPr/>
          </p:nvSpPr>
          <p:spPr>
            <a:xfrm>
              <a:off x="6709492" y="3418953"/>
              <a:ext cx="240621" cy="234988"/>
            </a:xfrm>
            <a:custGeom>
              <a:avLst/>
              <a:gdLst/>
              <a:ahLst/>
              <a:cxnLst/>
              <a:rect l="l" t="t" r="r" b="b"/>
              <a:pathLst>
                <a:path w="9184" h="8969" extrusionOk="0">
                  <a:moveTo>
                    <a:pt x="3686" y="0"/>
                  </a:moveTo>
                  <a:cubicBezTo>
                    <a:pt x="3649" y="0"/>
                    <a:pt x="3612" y="4"/>
                    <a:pt x="3576" y="13"/>
                  </a:cubicBezTo>
                  <a:cubicBezTo>
                    <a:pt x="3250" y="80"/>
                    <a:pt x="3039" y="502"/>
                    <a:pt x="2742" y="646"/>
                  </a:cubicBezTo>
                  <a:cubicBezTo>
                    <a:pt x="2454" y="789"/>
                    <a:pt x="1985" y="694"/>
                    <a:pt x="1726" y="895"/>
                  </a:cubicBezTo>
                  <a:cubicBezTo>
                    <a:pt x="1467" y="1106"/>
                    <a:pt x="1467" y="1575"/>
                    <a:pt x="1266" y="1834"/>
                  </a:cubicBezTo>
                  <a:cubicBezTo>
                    <a:pt x="1055" y="2093"/>
                    <a:pt x="605" y="2189"/>
                    <a:pt x="451" y="2496"/>
                  </a:cubicBezTo>
                  <a:cubicBezTo>
                    <a:pt x="307" y="2793"/>
                    <a:pt x="518" y="3215"/>
                    <a:pt x="442" y="3540"/>
                  </a:cubicBezTo>
                  <a:cubicBezTo>
                    <a:pt x="365" y="3866"/>
                    <a:pt x="1" y="4144"/>
                    <a:pt x="1" y="4480"/>
                  </a:cubicBezTo>
                  <a:cubicBezTo>
                    <a:pt x="1" y="4815"/>
                    <a:pt x="365" y="5112"/>
                    <a:pt x="442" y="5429"/>
                  </a:cubicBezTo>
                  <a:cubicBezTo>
                    <a:pt x="509" y="5745"/>
                    <a:pt x="307" y="6176"/>
                    <a:pt x="451" y="6474"/>
                  </a:cubicBezTo>
                  <a:cubicBezTo>
                    <a:pt x="595" y="6771"/>
                    <a:pt x="1055" y="6876"/>
                    <a:pt x="1266" y="7135"/>
                  </a:cubicBezTo>
                  <a:cubicBezTo>
                    <a:pt x="1477" y="7394"/>
                    <a:pt x="1467" y="7863"/>
                    <a:pt x="1726" y="8074"/>
                  </a:cubicBezTo>
                  <a:cubicBezTo>
                    <a:pt x="1985" y="8276"/>
                    <a:pt x="2445" y="8170"/>
                    <a:pt x="2742" y="8324"/>
                  </a:cubicBezTo>
                  <a:cubicBezTo>
                    <a:pt x="3039" y="8467"/>
                    <a:pt x="3240" y="8889"/>
                    <a:pt x="3576" y="8956"/>
                  </a:cubicBezTo>
                  <a:cubicBezTo>
                    <a:pt x="3613" y="8965"/>
                    <a:pt x="3651" y="8969"/>
                    <a:pt x="3689" y="8969"/>
                  </a:cubicBezTo>
                  <a:cubicBezTo>
                    <a:pt x="3983" y="8969"/>
                    <a:pt x="4295" y="8736"/>
                    <a:pt x="4592" y="8736"/>
                  </a:cubicBezTo>
                  <a:cubicBezTo>
                    <a:pt x="4898" y="8736"/>
                    <a:pt x="5218" y="8969"/>
                    <a:pt x="5507" y="8969"/>
                  </a:cubicBezTo>
                  <a:cubicBezTo>
                    <a:pt x="5545" y="8969"/>
                    <a:pt x="5582" y="8965"/>
                    <a:pt x="5618" y="8956"/>
                  </a:cubicBezTo>
                  <a:cubicBezTo>
                    <a:pt x="5934" y="8889"/>
                    <a:pt x="6145" y="8458"/>
                    <a:pt x="6442" y="8324"/>
                  </a:cubicBezTo>
                  <a:cubicBezTo>
                    <a:pt x="6739" y="8180"/>
                    <a:pt x="7199" y="8276"/>
                    <a:pt x="7458" y="8074"/>
                  </a:cubicBezTo>
                  <a:cubicBezTo>
                    <a:pt x="7717" y="7863"/>
                    <a:pt x="7717" y="7394"/>
                    <a:pt x="7928" y="7135"/>
                  </a:cubicBezTo>
                  <a:cubicBezTo>
                    <a:pt x="8129" y="6876"/>
                    <a:pt x="8589" y="6780"/>
                    <a:pt x="8733" y="6474"/>
                  </a:cubicBezTo>
                  <a:cubicBezTo>
                    <a:pt x="8877" y="6176"/>
                    <a:pt x="8675" y="5755"/>
                    <a:pt x="8742" y="5429"/>
                  </a:cubicBezTo>
                  <a:cubicBezTo>
                    <a:pt x="8819" y="5103"/>
                    <a:pt x="9183" y="4815"/>
                    <a:pt x="9183" y="4480"/>
                  </a:cubicBezTo>
                  <a:cubicBezTo>
                    <a:pt x="9183" y="4144"/>
                    <a:pt x="8819" y="3857"/>
                    <a:pt x="8742" y="3540"/>
                  </a:cubicBezTo>
                  <a:cubicBezTo>
                    <a:pt x="8675" y="3224"/>
                    <a:pt x="8877" y="2793"/>
                    <a:pt x="8733" y="2496"/>
                  </a:cubicBezTo>
                  <a:cubicBezTo>
                    <a:pt x="8589" y="2199"/>
                    <a:pt x="8129" y="2093"/>
                    <a:pt x="7928" y="1834"/>
                  </a:cubicBezTo>
                  <a:cubicBezTo>
                    <a:pt x="7717" y="1575"/>
                    <a:pt x="7717" y="1106"/>
                    <a:pt x="7458" y="895"/>
                  </a:cubicBezTo>
                  <a:cubicBezTo>
                    <a:pt x="7353" y="818"/>
                    <a:pt x="7228" y="780"/>
                    <a:pt x="7094" y="770"/>
                  </a:cubicBezTo>
                  <a:lnTo>
                    <a:pt x="6365" y="617"/>
                  </a:lnTo>
                  <a:cubicBezTo>
                    <a:pt x="6107" y="454"/>
                    <a:pt x="5905" y="80"/>
                    <a:pt x="5608" y="23"/>
                  </a:cubicBezTo>
                  <a:cubicBezTo>
                    <a:pt x="5576" y="15"/>
                    <a:pt x="5543" y="12"/>
                    <a:pt x="5509" y="12"/>
                  </a:cubicBezTo>
                  <a:cubicBezTo>
                    <a:pt x="5229" y="12"/>
                    <a:pt x="4891" y="234"/>
                    <a:pt x="4592" y="234"/>
                  </a:cubicBezTo>
                  <a:cubicBezTo>
                    <a:pt x="4295" y="234"/>
                    <a:pt x="3975" y="0"/>
                    <a:pt x="36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5"/>
            <p:cNvSpPr/>
            <p:nvPr/>
          </p:nvSpPr>
          <p:spPr>
            <a:xfrm>
              <a:off x="6774049" y="3464226"/>
              <a:ext cx="33169" cy="28244"/>
            </a:xfrm>
            <a:custGeom>
              <a:avLst/>
              <a:gdLst/>
              <a:ahLst/>
              <a:cxnLst/>
              <a:rect l="l" t="t" r="r" b="b"/>
              <a:pathLst>
                <a:path w="1266" h="1078" extrusionOk="0">
                  <a:moveTo>
                    <a:pt x="729" y="1"/>
                  </a:moveTo>
                  <a:cubicBezTo>
                    <a:pt x="240" y="1"/>
                    <a:pt x="0" y="576"/>
                    <a:pt x="345" y="921"/>
                  </a:cubicBezTo>
                  <a:cubicBezTo>
                    <a:pt x="453" y="1029"/>
                    <a:pt x="587" y="1077"/>
                    <a:pt x="719" y="1077"/>
                  </a:cubicBezTo>
                  <a:cubicBezTo>
                    <a:pt x="996" y="1077"/>
                    <a:pt x="1265" y="863"/>
                    <a:pt x="1265" y="538"/>
                  </a:cubicBezTo>
                  <a:cubicBezTo>
                    <a:pt x="1265" y="240"/>
                    <a:pt x="1026" y="1"/>
                    <a:pt x="7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5"/>
            <p:cNvSpPr/>
            <p:nvPr/>
          </p:nvSpPr>
          <p:spPr>
            <a:xfrm>
              <a:off x="6810964" y="3355496"/>
              <a:ext cx="33169" cy="28479"/>
            </a:xfrm>
            <a:custGeom>
              <a:avLst/>
              <a:gdLst/>
              <a:ahLst/>
              <a:cxnLst/>
              <a:rect l="l" t="t" r="r" b="b"/>
              <a:pathLst>
                <a:path w="1266" h="1087" extrusionOk="0">
                  <a:moveTo>
                    <a:pt x="719" y="0"/>
                  </a:moveTo>
                  <a:cubicBezTo>
                    <a:pt x="240" y="0"/>
                    <a:pt x="0" y="585"/>
                    <a:pt x="336" y="930"/>
                  </a:cubicBezTo>
                  <a:cubicBezTo>
                    <a:pt x="447" y="1038"/>
                    <a:pt x="583" y="1087"/>
                    <a:pt x="716" y="1087"/>
                  </a:cubicBezTo>
                  <a:cubicBezTo>
                    <a:pt x="997" y="1087"/>
                    <a:pt x="1265" y="872"/>
                    <a:pt x="1265" y="547"/>
                  </a:cubicBezTo>
                  <a:cubicBezTo>
                    <a:pt x="1265" y="250"/>
                    <a:pt x="1016" y="0"/>
                    <a:pt x="7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5"/>
            <p:cNvSpPr/>
            <p:nvPr/>
          </p:nvSpPr>
          <p:spPr>
            <a:xfrm>
              <a:off x="6866194" y="3511203"/>
              <a:ext cx="33195" cy="28401"/>
            </a:xfrm>
            <a:custGeom>
              <a:avLst/>
              <a:gdLst/>
              <a:ahLst/>
              <a:cxnLst/>
              <a:rect l="l" t="t" r="r" b="b"/>
              <a:pathLst>
                <a:path w="1267" h="1084" extrusionOk="0">
                  <a:moveTo>
                    <a:pt x="729" y="0"/>
                  </a:moveTo>
                  <a:cubicBezTo>
                    <a:pt x="241" y="0"/>
                    <a:pt x="1" y="585"/>
                    <a:pt x="346" y="921"/>
                  </a:cubicBezTo>
                  <a:cubicBezTo>
                    <a:pt x="456" y="1033"/>
                    <a:pt x="592" y="1084"/>
                    <a:pt x="725" y="1084"/>
                  </a:cubicBezTo>
                  <a:cubicBezTo>
                    <a:pt x="1001" y="1084"/>
                    <a:pt x="1266" y="869"/>
                    <a:pt x="1266" y="547"/>
                  </a:cubicBezTo>
                  <a:cubicBezTo>
                    <a:pt x="1266" y="240"/>
                    <a:pt x="1027" y="0"/>
                    <a:pt x="7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5"/>
            <p:cNvSpPr/>
            <p:nvPr/>
          </p:nvSpPr>
          <p:spPr>
            <a:xfrm>
              <a:off x="6762992" y="3556896"/>
              <a:ext cx="52505" cy="44828"/>
            </a:xfrm>
            <a:custGeom>
              <a:avLst/>
              <a:gdLst/>
              <a:ahLst/>
              <a:cxnLst/>
              <a:rect l="l" t="t" r="r" b="b"/>
              <a:pathLst>
                <a:path w="2004" h="1711" extrusionOk="0">
                  <a:moveTo>
                    <a:pt x="1151" y="1"/>
                  </a:moveTo>
                  <a:cubicBezTo>
                    <a:pt x="384" y="1"/>
                    <a:pt x="0" y="921"/>
                    <a:pt x="547" y="1458"/>
                  </a:cubicBezTo>
                  <a:cubicBezTo>
                    <a:pt x="721" y="1632"/>
                    <a:pt x="936" y="1710"/>
                    <a:pt x="1146" y="1710"/>
                  </a:cubicBezTo>
                  <a:cubicBezTo>
                    <a:pt x="1584" y="1710"/>
                    <a:pt x="2004" y="1372"/>
                    <a:pt x="2004" y="854"/>
                  </a:cubicBezTo>
                  <a:cubicBezTo>
                    <a:pt x="2004" y="384"/>
                    <a:pt x="1620" y="1"/>
                    <a:pt x="11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5"/>
            <p:cNvSpPr/>
            <p:nvPr/>
          </p:nvSpPr>
          <p:spPr>
            <a:xfrm>
              <a:off x="6953859" y="3377426"/>
              <a:ext cx="36680" cy="35003"/>
            </a:xfrm>
            <a:custGeom>
              <a:avLst/>
              <a:gdLst/>
              <a:ahLst/>
              <a:cxnLst/>
              <a:rect l="l" t="t" r="r" b="b"/>
              <a:pathLst>
                <a:path w="1400" h="1336" extrusionOk="0">
                  <a:moveTo>
                    <a:pt x="672" y="1"/>
                  </a:moveTo>
                  <a:cubicBezTo>
                    <a:pt x="329" y="1"/>
                    <a:pt x="0" y="267"/>
                    <a:pt x="0" y="668"/>
                  </a:cubicBezTo>
                  <a:cubicBezTo>
                    <a:pt x="0" y="1070"/>
                    <a:pt x="329" y="1336"/>
                    <a:pt x="672" y="1336"/>
                  </a:cubicBezTo>
                  <a:cubicBezTo>
                    <a:pt x="836" y="1336"/>
                    <a:pt x="1004" y="1275"/>
                    <a:pt x="1141" y="1138"/>
                  </a:cubicBezTo>
                  <a:cubicBezTo>
                    <a:pt x="1400" y="879"/>
                    <a:pt x="1400" y="457"/>
                    <a:pt x="1141" y="199"/>
                  </a:cubicBezTo>
                  <a:cubicBezTo>
                    <a:pt x="1004" y="62"/>
                    <a:pt x="836" y="1"/>
                    <a:pt x="6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5"/>
            <p:cNvSpPr/>
            <p:nvPr/>
          </p:nvSpPr>
          <p:spPr>
            <a:xfrm>
              <a:off x="6977701" y="3522259"/>
              <a:ext cx="33195" cy="28479"/>
            </a:xfrm>
            <a:custGeom>
              <a:avLst/>
              <a:gdLst/>
              <a:ahLst/>
              <a:cxnLst/>
              <a:rect l="l" t="t" r="r" b="b"/>
              <a:pathLst>
                <a:path w="1267" h="1087" extrusionOk="0">
                  <a:moveTo>
                    <a:pt x="729" y="0"/>
                  </a:moveTo>
                  <a:cubicBezTo>
                    <a:pt x="240" y="0"/>
                    <a:pt x="1" y="585"/>
                    <a:pt x="346" y="930"/>
                  </a:cubicBezTo>
                  <a:cubicBezTo>
                    <a:pt x="454" y="1038"/>
                    <a:pt x="588" y="1086"/>
                    <a:pt x="720" y="1086"/>
                  </a:cubicBezTo>
                  <a:cubicBezTo>
                    <a:pt x="997" y="1086"/>
                    <a:pt x="1266" y="871"/>
                    <a:pt x="1266" y="546"/>
                  </a:cubicBezTo>
                  <a:cubicBezTo>
                    <a:pt x="1266" y="249"/>
                    <a:pt x="1026" y="0"/>
                    <a:pt x="7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5"/>
            <p:cNvSpPr/>
            <p:nvPr/>
          </p:nvSpPr>
          <p:spPr>
            <a:xfrm>
              <a:off x="6945816" y="3652473"/>
              <a:ext cx="38462" cy="36680"/>
            </a:xfrm>
            <a:custGeom>
              <a:avLst/>
              <a:gdLst/>
              <a:ahLst/>
              <a:cxnLst/>
              <a:rect l="l" t="t" r="r" b="b"/>
              <a:pathLst>
                <a:path w="1468" h="1400" extrusionOk="0">
                  <a:moveTo>
                    <a:pt x="703" y="1"/>
                  </a:moveTo>
                  <a:cubicBezTo>
                    <a:pt x="344" y="1"/>
                    <a:pt x="0" y="282"/>
                    <a:pt x="0" y="705"/>
                  </a:cubicBezTo>
                  <a:cubicBezTo>
                    <a:pt x="0" y="1120"/>
                    <a:pt x="343" y="1399"/>
                    <a:pt x="702" y="1399"/>
                  </a:cubicBezTo>
                  <a:cubicBezTo>
                    <a:pt x="872" y="1399"/>
                    <a:pt x="1047" y="1336"/>
                    <a:pt x="1189" y="1193"/>
                  </a:cubicBezTo>
                  <a:cubicBezTo>
                    <a:pt x="1467" y="925"/>
                    <a:pt x="1467" y="484"/>
                    <a:pt x="1189" y="206"/>
                  </a:cubicBezTo>
                  <a:cubicBezTo>
                    <a:pt x="1047" y="64"/>
                    <a:pt x="873" y="1"/>
                    <a:pt x="7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5"/>
            <p:cNvSpPr/>
            <p:nvPr/>
          </p:nvSpPr>
          <p:spPr>
            <a:xfrm>
              <a:off x="6810964" y="3688996"/>
              <a:ext cx="33169" cy="28479"/>
            </a:xfrm>
            <a:custGeom>
              <a:avLst/>
              <a:gdLst/>
              <a:ahLst/>
              <a:cxnLst/>
              <a:rect l="l" t="t" r="r" b="b"/>
              <a:pathLst>
                <a:path w="1266" h="1087" extrusionOk="0">
                  <a:moveTo>
                    <a:pt x="719" y="1"/>
                  </a:moveTo>
                  <a:cubicBezTo>
                    <a:pt x="240" y="1"/>
                    <a:pt x="0" y="585"/>
                    <a:pt x="336" y="931"/>
                  </a:cubicBezTo>
                  <a:cubicBezTo>
                    <a:pt x="447" y="1039"/>
                    <a:pt x="583" y="1087"/>
                    <a:pt x="716" y="1087"/>
                  </a:cubicBezTo>
                  <a:cubicBezTo>
                    <a:pt x="997" y="1087"/>
                    <a:pt x="1265" y="872"/>
                    <a:pt x="1265" y="547"/>
                  </a:cubicBezTo>
                  <a:cubicBezTo>
                    <a:pt x="1265" y="250"/>
                    <a:pt x="1016" y="1"/>
                    <a:pt x="7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5"/>
            <p:cNvSpPr/>
            <p:nvPr/>
          </p:nvSpPr>
          <p:spPr>
            <a:xfrm>
              <a:off x="6697702" y="3640212"/>
              <a:ext cx="29894" cy="28479"/>
            </a:xfrm>
            <a:custGeom>
              <a:avLst/>
              <a:gdLst/>
              <a:ahLst/>
              <a:cxnLst/>
              <a:rect l="l" t="t" r="r" b="b"/>
              <a:pathLst>
                <a:path w="1141" h="1087" extrusionOk="0">
                  <a:moveTo>
                    <a:pt x="550" y="0"/>
                  </a:moveTo>
                  <a:cubicBezTo>
                    <a:pt x="269" y="0"/>
                    <a:pt x="0" y="215"/>
                    <a:pt x="0" y="540"/>
                  </a:cubicBezTo>
                  <a:cubicBezTo>
                    <a:pt x="0" y="870"/>
                    <a:pt x="266" y="1086"/>
                    <a:pt x="545" y="1086"/>
                  </a:cubicBezTo>
                  <a:cubicBezTo>
                    <a:pt x="680" y="1086"/>
                    <a:pt x="818" y="1036"/>
                    <a:pt x="930" y="923"/>
                  </a:cubicBezTo>
                  <a:cubicBezTo>
                    <a:pt x="1141" y="713"/>
                    <a:pt x="1141" y="367"/>
                    <a:pt x="930" y="157"/>
                  </a:cubicBezTo>
                  <a:cubicBezTo>
                    <a:pt x="819" y="49"/>
                    <a:pt x="683" y="0"/>
                    <a:pt x="5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5"/>
            <p:cNvSpPr/>
            <p:nvPr/>
          </p:nvSpPr>
          <p:spPr>
            <a:xfrm>
              <a:off x="6644201" y="3522259"/>
              <a:ext cx="33169" cy="28479"/>
            </a:xfrm>
            <a:custGeom>
              <a:avLst/>
              <a:gdLst/>
              <a:ahLst/>
              <a:cxnLst/>
              <a:rect l="l" t="t" r="r" b="b"/>
              <a:pathLst>
                <a:path w="1266" h="1087" extrusionOk="0">
                  <a:moveTo>
                    <a:pt x="719" y="0"/>
                  </a:moveTo>
                  <a:cubicBezTo>
                    <a:pt x="240" y="0"/>
                    <a:pt x="0" y="585"/>
                    <a:pt x="336" y="930"/>
                  </a:cubicBezTo>
                  <a:cubicBezTo>
                    <a:pt x="447" y="1038"/>
                    <a:pt x="583" y="1086"/>
                    <a:pt x="716" y="1086"/>
                  </a:cubicBezTo>
                  <a:cubicBezTo>
                    <a:pt x="997" y="1086"/>
                    <a:pt x="1266" y="871"/>
                    <a:pt x="1266" y="546"/>
                  </a:cubicBezTo>
                  <a:cubicBezTo>
                    <a:pt x="1266" y="249"/>
                    <a:pt x="1016" y="0"/>
                    <a:pt x="7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5"/>
            <p:cNvSpPr/>
            <p:nvPr/>
          </p:nvSpPr>
          <p:spPr>
            <a:xfrm>
              <a:off x="6676349" y="3383242"/>
              <a:ext cx="39457" cy="37754"/>
            </a:xfrm>
            <a:custGeom>
              <a:avLst/>
              <a:gdLst/>
              <a:ahLst/>
              <a:cxnLst/>
              <a:rect l="l" t="t" r="r" b="b"/>
              <a:pathLst>
                <a:path w="1506" h="1441" extrusionOk="0">
                  <a:moveTo>
                    <a:pt x="731" y="1"/>
                  </a:moveTo>
                  <a:cubicBezTo>
                    <a:pt x="359" y="1"/>
                    <a:pt x="0" y="290"/>
                    <a:pt x="0" y="724"/>
                  </a:cubicBezTo>
                  <a:cubicBezTo>
                    <a:pt x="0" y="1156"/>
                    <a:pt x="356" y="1441"/>
                    <a:pt x="726" y="1441"/>
                  </a:cubicBezTo>
                  <a:cubicBezTo>
                    <a:pt x="906" y="1441"/>
                    <a:pt x="1089" y="1373"/>
                    <a:pt x="1237" y="1223"/>
                  </a:cubicBezTo>
                  <a:cubicBezTo>
                    <a:pt x="1505" y="945"/>
                    <a:pt x="1505" y="494"/>
                    <a:pt x="1237" y="216"/>
                  </a:cubicBezTo>
                  <a:cubicBezTo>
                    <a:pt x="1091" y="67"/>
                    <a:pt x="910" y="1"/>
                    <a:pt x="7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9" name="Picture 18" descr="Chart, scatter chart&#10;&#10;Description automatically generated">
            <a:extLst>
              <a:ext uri="{FF2B5EF4-FFF2-40B4-BE49-F238E27FC236}">
                <a16:creationId xmlns:a16="http://schemas.microsoft.com/office/drawing/2014/main" id="{09E83CBF-B032-4729-90FA-E10CBD4851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4143" y="609120"/>
            <a:ext cx="2433834" cy="117234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D7817AF-5D3A-43F0-981E-C5A2FA4FF3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3673" y="3488624"/>
            <a:ext cx="2876048" cy="139316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A0E9282-5533-41C1-8F03-C37A0951DC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0044" y="611117"/>
            <a:ext cx="2379677" cy="117234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5" name="Picture 24" descr="Chart, scatter chart&#10;&#10;Description automatically generated">
            <a:extLst>
              <a:ext uri="{FF2B5EF4-FFF2-40B4-BE49-F238E27FC236}">
                <a16:creationId xmlns:a16="http://schemas.microsoft.com/office/drawing/2014/main" id="{7EF718D9-547D-435C-96B5-2B0B12419F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91788" y="619204"/>
            <a:ext cx="2379677" cy="11521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9" name="Picture 28" descr="Chart, scatter chart&#10;&#10;Description automatically generated">
            <a:extLst>
              <a:ext uri="{FF2B5EF4-FFF2-40B4-BE49-F238E27FC236}">
                <a16:creationId xmlns:a16="http://schemas.microsoft.com/office/drawing/2014/main" id="{E5A0FDF8-D561-46F5-BB36-7345808FB8F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94143" y="2075428"/>
            <a:ext cx="2525218" cy="122083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1" name="Picture 30" descr="Chart, scatter chart&#10;&#10;Description automatically generated">
            <a:extLst>
              <a:ext uri="{FF2B5EF4-FFF2-40B4-BE49-F238E27FC236}">
                <a16:creationId xmlns:a16="http://schemas.microsoft.com/office/drawing/2014/main" id="{EBA18315-0757-49A6-8942-4BC54E78466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10730" y="2087261"/>
            <a:ext cx="4969876" cy="122083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00" name="Google Shape;311;p31">
            <a:extLst>
              <a:ext uri="{FF2B5EF4-FFF2-40B4-BE49-F238E27FC236}">
                <a16:creationId xmlns:a16="http://schemas.microsoft.com/office/drawing/2014/main" id="{3E0F4468-B58C-4FB5-B905-A81E40CDDDB9}"/>
              </a:ext>
            </a:extLst>
          </p:cNvPr>
          <p:cNvSpPr/>
          <p:nvPr/>
        </p:nvSpPr>
        <p:spPr>
          <a:xfrm>
            <a:off x="191998" y="2250410"/>
            <a:ext cx="1210776" cy="1018419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48" name="TextBox 447">
            <a:extLst>
              <a:ext uri="{FF2B5EF4-FFF2-40B4-BE49-F238E27FC236}">
                <a16:creationId xmlns:a16="http://schemas.microsoft.com/office/drawing/2014/main" id="{E23FB93F-F119-45CC-8883-828F49202CBB}"/>
              </a:ext>
            </a:extLst>
          </p:cNvPr>
          <p:cNvSpPr txBox="1"/>
          <p:nvPr/>
        </p:nvSpPr>
        <p:spPr>
          <a:xfrm>
            <a:off x="339634" y="833387"/>
            <a:ext cx="8923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Weather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A58119A5-9885-439B-AFF3-6A60E0150AAA}"/>
              </a:ext>
            </a:extLst>
          </p:cNvPr>
          <p:cNvSpPr txBox="1"/>
          <p:nvPr/>
        </p:nvSpPr>
        <p:spPr>
          <a:xfrm>
            <a:off x="191998" y="2266790"/>
            <a:ext cx="11749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Adopted</a:t>
            </a:r>
          </a:p>
          <a:p>
            <a:pPr algn="ctr"/>
            <a:r>
              <a:rPr lang="en-US" sz="1100" b="1" dirty="0">
                <a:solidFill>
                  <a:schemeClr val="bg1"/>
                </a:solidFill>
              </a:rPr>
              <a:t>Measures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453896D0-E690-4BDB-A438-6A5011945F0E}"/>
              </a:ext>
            </a:extLst>
          </p:cNvPr>
          <p:cNvSpPr txBox="1"/>
          <p:nvPr/>
        </p:nvSpPr>
        <p:spPr>
          <a:xfrm>
            <a:off x="2040797" y="3854744"/>
            <a:ext cx="1210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Vaccination</a:t>
            </a:r>
          </a:p>
        </p:txBody>
      </p:sp>
      <p:sp>
        <p:nvSpPr>
          <p:cNvPr id="451" name="Arrow: Right 450">
            <a:extLst>
              <a:ext uri="{FF2B5EF4-FFF2-40B4-BE49-F238E27FC236}">
                <a16:creationId xmlns:a16="http://schemas.microsoft.com/office/drawing/2014/main" id="{5B0AF1CF-B7F7-4472-96D9-FA055499D98B}"/>
              </a:ext>
            </a:extLst>
          </p:cNvPr>
          <p:cNvSpPr/>
          <p:nvPr/>
        </p:nvSpPr>
        <p:spPr>
          <a:xfrm rot="1623609">
            <a:off x="4689280" y="1065471"/>
            <a:ext cx="1145704" cy="129564"/>
          </a:xfrm>
          <a:prstGeom prst="rightArrow">
            <a:avLst>
              <a:gd name="adj1" fmla="val 50000"/>
              <a:gd name="adj2" fmla="val 188989"/>
            </a:avLst>
          </a:prstGeom>
          <a:solidFill>
            <a:srgbClr val="92D050">
              <a:alpha val="20000"/>
            </a:srgbClr>
          </a:solidFill>
          <a:ln>
            <a:solidFill>
              <a:srgbClr val="00B050">
                <a:alpha val="6000"/>
              </a:srgbClr>
            </a:solidFill>
          </a:ln>
          <a:effectLst>
            <a:glow>
              <a:schemeClr val="accent1"/>
            </a:glow>
            <a:outerShdw blurRad="1270000" dist="50800" dir="5400000" algn="ctr" rotWithShape="0">
              <a:srgbClr val="000000">
                <a:alpha val="0"/>
              </a:srgbClr>
            </a:outerShdw>
            <a:reflection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Arrow: Right 118">
            <a:extLst>
              <a:ext uri="{FF2B5EF4-FFF2-40B4-BE49-F238E27FC236}">
                <a16:creationId xmlns:a16="http://schemas.microsoft.com/office/drawing/2014/main" id="{53E8601F-4514-409D-BD8B-98B35EB71521}"/>
              </a:ext>
            </a:extLst>
          </p:cNvPr>
          <p:cNvSpPr/>
          <p:nvPr/>
        </p:nvSpPr>
        <p:spPr>
          <a:xfrm rot="19590867">
            <a:off x="7496216" y="1082749"/>
            <a:ext cx="1145704" cy="129564"/>
          </a:xfrm>
          <a:prstGeom prst="rightArrow">
            <a:avLst>
              <a:gd name="adj1" fmla="val 50000"/>
              <a:gd name="adj2" fmla="val 188989"/>
            </a:avLst>
          </a:prstGeom>
          <a:solidFill>
            <a:srgbClr val="92D050">
              <a:alpha val="20000"/>
            </a:srgbClr>
          </a:solidFill>
          <a:ln>
            <a:solidFill>
              <a:srgbClr val="00B050">
                <a:alpha val="6000"/>
              </a:srgbClr>
            </a:solidFill>
          </a:ln>
          <a:effectLst>
            <a:glow>
              <a:schemeClr val="accent1"/>
            </a:glow>
            <a:outerShdw blurRad="1270000" dist="50800" dir="5400000" algn="ctr" rotWithShape="0">
              <a:srgbClr val="000000">
                <a:alpha val="0"/>
              </a:srgbClr>
            </a:outerShdw>
            <a:reflection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Arrow: Right 119">
            <a:extLst>
              <a:ext uri="{FF2B5EF4-FFF2-40B4-BE49-F238E27FC236}">
                <a16:creationId xmlns:a16="http://schemas.microsoft.com/office/drawing/2014/main" id="{C96A25F9-833B-4D62-BD1F-14D1EF0813FA}"/>
              </a:ext>
            </a:extLst>
          </p:cNvPr>
          <p:cNvSpPr/>
          <p:nvPr/>
        </p:nvSpPr>
        <p:spPr>
          <a:xfrm rot="1623609">
            <a:off x="4928458" y="2596897"/>
            <a:ext cx="1145704" cy="129564"/>
          </a:xfrm>
          <a:prstGeom prst="rightArrow">
            <a:avLst>
              <a:gd name="adj1" fmla="val 50000"/>
              <a:gd name="adj2" fmla="val 188989"/>
            </a:avLst>
          </a:prstGeom>
          <a:solidFill>
            <a:srgbClr val="92D050">
              <a:alpha val="20000"/>
            </a:srgbClr>
          </a:solidFill>
          <a:ln>
            <a:solidFill>
              <a:srgbClr val="00B050">
                <a:alpha val="6000"/>
              </a:srgbClr>
            </a:solidFill>
          </a:ln>
          <a:effectLst>
            <a:glow>
              <a:schemeClr val="accent1"/>
            </a:glow>
            <a:outerShdw blurRad="1270000" dist="50800" dir="5400000" algn="ctr" rotWithShape="0">
              <a:srgbClr val="000000">
                <a:alpha val="0"/>
              </a:srgbClr>
            </a:outerShdw>
            <a:reflection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Arrow: Right 120">
            <a:extLst>
              <a:ext uri="{FF2B5EF4-FFF2-40B4-BE49-F238E27FC236}">
                <a16:creationId xmlns:a16="http://schemas.microsoft.com/office/drawing/2014/main" id="{B5BEC875-A440-4E54-BD91-7E1743A9D401}"/>
              </a:ext>
            </a:extLst>
          </p:cNvPr>
          <p:cNvSpPr/>
          <p:nvPr/>
        </p:nvSpPr>
        <p:spPr>
          <a:xfrm rot="1623609">
            <a:off x="7522314" y="2577206"/>
            <a:ext cx="1145704" cy="129564"/>
          </a:xfrm>
          <a:prstGeom prst="rightArrow">
            <a:avLst>
              <a:gd name="adj1" fmla="val 50000"/>
              <a:gd name="adj2" fmla="val 188989"/>
            </a:avLst>
          </a:prstGeom>
          <a:solidFill>
            <a:srgbClr val="92D050">
              <a:alpha val="20000"/>
            </a:srgbClr>
          </a:solidFill>
          <a:ln>
            <a:solidFill>
              <a:srgbClr val="00B050">
                <a:alpha val="6000"/>
              </a:srgbClr>
            </a:solidFill>
          </a:ln>
          <a:effectLst>
            <a:glow>
              <a:schemeClr val="accent1"/>
            </a:glow>
            <a:outerShdw blurRad="1270000" dist="50800" dir="5400000" algn="ctr" rotWithShape="0">
              <a:srgbClr val="000000">
                <a:alpha val="0"/>
              </a:srgbClr>
            </a:outerShdw>
            <a:reflection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Arrow: Right 121">
            <a:extLst>
              <a:ext uri="{FF2B5EF4-FFF2-40B4-BE49-F238E27FC236}">
                <a16:creationId xmlns:a16="http://schemas.microsoft.com/office/drawing/2014/main" id="{65D9969C-86C8-4395-91BA-FB4A33AC9DE2}"/>
              </a:ext>
            </a:extLst>
          </p:cNvPr>
          <p:cNvSpPr/>
          <p:nvPr/>
        </p:nvSpPr>
        <p:spPr>
          <a:xfrm rot="19588418">
            <a:off x="2489211" y="2586855"/>
            <a:ext cx="1145704" cy="129564"/>
          </a:xfrm>
          <a:prstGeom prst="rightArrow">
            <a:avLst>
              <a:gd name="adj1" fmla="val 50000"/>
              <a:gd name="adj2" fmla="val 188989"/>
            </a:avLst>
          </a:prstGeom>
          <a:solidFill>
            <a:srgbClr val="92D050">
              <a:alpha val="20000"/>
            </a:srgbClr>
          </a:solidFill>
          <a:ln>
            <a:solidFill>
              <a:srgbClr val="00B050">
                <a:alpha val="6000"/>
              </a:srgbClr>
            </a:solidFill>
          </a:ln>
          <a:effectLst>
            <a:glow>
              <a:schemeClr val="accent1"/>
            </a:glow>
            <a:outerShdw blurRad="1270000" dist="50800" dir="5400000" algn="ctr" rotWithShape="0">
              <a:srgbClr val="000000">
                <a:alpha val="0"/>
              </a:srgbClr>
            </a:outerShdw>
            <a:reflection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Arrow: Right 122">
            <a:extLst>
              <a:ext uri="{FF2B5EF4-FFF2-40B4-BE49-F238E27FC236}">
                <a16:creationId xmlns:a16="http://schemas.microsoft.com/office/drawing/2014/main" id="{ABA51ED6-993D-4359-AE3B-20C546AF6C39}"/>
              </a:ext>
            </a:extLst>
          </p:cNvPr>
          <p:cNvSpPr/>
          <p:nvPr/>
        </p:nvSpPr>
        <p:spPr>
          <a:xfrm rot="4571380">
            <a:off x="3465742" y="2509918"/>
            <a:ext cx="752201" cy="86737"/>
          </a:xfrm>
          <a:prstGeom prst="rightArrow">
            <a:avLst>
              <a:gd name="adj1" fmla="val 50000"/>
              <a:gd name="adj2" fmla="val 188989"/>
            </a:avLst>
          </a:prstGeom>
          <a:solidFill>
            <a:srgbClr val="92D050">
              <a:alpha val="20000"/>
            </a:srgbClr>
          </a:solidFill>
          <a:ln>
            <a:solidFill>
              <a:srgbClr val="00B050">
                <a:alpha val="6000"/>
              </a:srgbClr>
            </a:solidFill>
          </a:ln>
          <a:effectLst>
            <a:glow>
              <a:schemeClr val="accent1"/>
            </a:glow>
            <a:outerShdw blurRad="1270000" dist="50800" dir="5400000" algn="ctr" rotWithShape="0">
              <a:srgbClr val="000000">
                <a:alpha val="0"/>
              </a:srgbClr>
            </a:outerShdw>
            <a:reflection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Arrow: Right 123">
            <a:extLst>
              <a:ext uri="{FF2B5EF4-FFF2-40B4-BE49-F238E27FC236}">
                <a16:creationId xmlns:a16="http://schemas.microsoft.com/office/drawing/2014/main" id="{E6854CA3-B407-4048-9D84-44AB9241A924}"/>
              </a:ext>
            </a:extLst>
          </p:cNvPr>
          <p:cNvSpPr/>
          <p:nvPr/>
        </p:nvSpPr>
        <p:spPr>
          <a:xfrm rot="898221" flipV="1">
            <a:off x="4105266" y="4029648"/>
            <a:ext cx="2070326" cy="148421"/>
          </a:xfrm>
          <a:prstGeom prst="rightArrow">
            <a:avLst>
              <a:gd name="adj1" fmla="val 50000"/>
              <a:gd name="adj2" fmla="val 188989"/>
            </a:avLst>
          </a:prstGeom>
          <a:solidFill>
            <a:srgbClr val="92D050">
              <a:alpha val="20000"/>
            </a:srgbClr>
          </a:solidFill>
          <a:ln>
            <a:solidFill>
              <a:srgbClr val="00B050">
                <a:alpha val="6000"/>
              </a:srgbClr>
            </a:solidFill>
          </a:ln>
          <a:effectLst>
            <a:glow>
              <a:schemeClr val="accent1"/>
            </a:glow>
            <a:outerShdw blurRad="1270000" dist="50800" dir="5400000" algn="ctr" rotWithShape="0">
              <a:srgbClr val="000000">
                <a:alpha val="0"/>
              </a:srgbClr>
            </a:outerShdw>
            <a:reflection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28EE1395-178F-4945-BB13-649795660C8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36342" y="0"/>
            <a:ext cx="3671316" cy="5143500"/>
          </a:xfrm>
          <a:prstGeom prst="rect">
            <a:avLst/>
          </a:prstGeom>
        </p:spPr>
      </p:pic>
      <p:grpSp>
        <p:nvGrpSpPr>
          <p:cNvPr id="68" name="Google Shape;1031;p48">
            <a:extLst>
              <a:ext uri="{FF2B5EF4-FFF2-40B4-BE49-F238E27FC236}">
                <a16:creationId xmlns:a16="http://schemas.microsoft.com/office/drawing/2014/main" id="{D754C483-E2AB-472E-B7F4-1C62965ED2A5}"/>
              </a:ext>
            </a:extLst>
          </p:cNvPr>
          <p:cNvGrpSpPr/>
          <p:nvPr/>
        </p:nvGrpSpPr>
        <p:grpSpPr>
          <a:xfrm>
            <a:off x="505786" y="2633607"/>
            <a:ext cx="601552" cy="590519"/>
            <a:chOff x="5180700" y="584000"/>
            <a:chExt cx="621925" cy="625975"/>
          </a:xfrm>
        </p:grpSpPr>
        <p:sp>
          <p:nvSpPr>
            <p:cNvPr id="69" name="Google Shape;1032;p48">
              <a:extLst>
                <a:ext uri="{FF2B5EF4-FFF2-40B4-BE49-F238E27FC236}">
                  <a16:creationId xmlns:a16="http://schemas.microsoft.com/office/drawing/2014/main" id="{9896A376-533E-4B40-8F5F-4107FA982A62}"/>
                </a:ext>
              </a:extLst>
            </p:cNvPr>
            <p:cNvSpPr/>
            <p:nvPr/>
          </p:nvSpPr>
          <p:spPr>
            <a:xfrm>
              <a:off x="5180700" y="584000"/>
              <a:ext cx="621925" cy="621950"/>
            </a:xfrm>
            <a:custGeom>
              <a:avLst/>
              <a:gdLst/>
              <a:ahLst/>
              <a:cxnLst/>
              <a:rect l="l" t="t" r="r" b="b"/>
              <a:pathLst>
                <a:path w="24877" h="24878" extrusionOk="0">
                  <a:moveTo>
                    <a:pt x="12439" y="1"/>
                  </a:moveTo>
                  <a:cubicBezTo>
                    <a:pt x="5566" y="1"/>
                    <a:pt x="1" y="5566"/>
                    <a:pt x="1" y="12439"/>
                  </a:cubicBezTo>
                  <a:cubicBezTo>
                    <a:pt x="1" y="19306"/>
                    <a:pt x="5566" y="24877"/>
                    <a:pt x="12439" y="24877"/>
                  </a:cubicBezTo>
                  <a:cubicBezTo>
                    <a:pt x="19312" y="24877"/>
                    <a:pt x="24877" y="19306"/>
                    <a:pt x="24877" y="12439"/>
                  </a:cubicBezTo>
                  <a:cubicBezTo>
                    <a:pt x="24877" y="5566"/>
                    <a:pt x="19312" y="1"/>
                    <a:pt x="124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033;p48">
              <a:extLst>
                <a:ext uri="{FF2B5EF4-FFF2-40B4-BE49-F238E27FC236}">
                  <a16:creationId xmlns:a16="http://schemas.microsoft.com/office/drawing/2014/main" id="{F3A39085-DD88-4BA0-8842-D7330CE8AA1F}"/>
                </a:ext>
              </a:extLst>
            </p:cNvPr>
            <p:cNvSpPr/>
            <p:nvPr/>
          </p:nvSpPr>
          <p:spPr>
            <a:xfrm>
              <a:off x="5426775" y="996100"/>
              <a:ext cx="123200" cy="72100"/>
            </a:xfrm>
            <a:custGeom>
              <a:avLst/>
              <a:gdLst/>
              <a:ahLst/>
              <a:cxnLst/>
              <a:rect l="l" t="t" r="r" b="b"/>
              <a:pathLst>
                <a:path w="4928" h="2884" extrusionOk="0">
                  <a:moveTo>
                    <a:pt x="2392" y="0"/>
                  </a:moveTo>
                  <a:cubicBezTo>
                    <a:pt x="1588" y="0"/>
                    <a:pt x="779" y="122"/>
                    <a:pt x="6" y="361"/>
                  </a:cubicBezTo>
                  <a:cubicBezTo>
                    <a:pt x="0" y="1145"/>
                    <a:pt x="220" y="2883"/>
                    <a:pt x="2345" y="2883"/>
                  </a:cubicBezTo>
                  <a:cubicBezTo>
                    <a:pt x="2402" y="2883"/>
                    <a:pt x="2459" y="2882"/>
                    <a:pt x="2518" y="2880"/>
                  </a:cubicBezTo>
                  <a:cubicBezTo>
                    <a:pt x="4792" y="2783"/>
                    <a:pt x="4928" y="1095"/>
                    <a:pt x="4870" y="342"/>
                  </a:cubicBezTo>
                  <a:cubicBezTo>
                    <a:pt x="4084" y="110"/>
                    <a:pt x="3272" y="0"/>
                    <a:pt x="2454" y="0"/>
                  </a:cubicBezTo>
                  <a:cubicBezTo>
                    <a:pt x="2433" y="0"/>
                    <a:pt x="2413" y="0"/>
                    <a:pt x="23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034;p48">
              <a:extLst>
                <a:ext uri="{FF2B5EF4-FFF2-40B4-BE49-F238E27FC236}">
                  <a16:creationId xmlns:a16="http://schemas.microsoft.com/office/drawing/2014/main" id="{FE1355AA-0B88-4F98-8473-048F9EF59BAF}"/>
                </a:ext>
              </a:extLst>
            </p:cNvPr>
            <p:cNvSpPr/>
            <p:nvPr/>
          </p:nvSpPr>
          <p:spPr>
            <a:xfrm>
              <a:off x="5332550" y="691750"/>
              <a:ext cx="316450" cy="152975"/>
            </a:xfrm>
            <a:custGeom>
              <a:avLst/>
              <a:gdLst/>
              <a:ahLst/>
              <a:cxnLst/>
              <a:rect l="l" t="t" r="r" b="b"/>
              <a:pathLst>
                <a:path w="12658" h="6119" extrusionOk="0">
                  <a:moveTo>
                    <a:pt x="6831" y="1"/>
                  </a:moveTo>
                  <a:cubicBezTo>
                    <a:pt x="5324" y="1"/>
                    <a:pt x="3142" y="200"/>
                    <a:pt x="1946" y="1237"/>
                  </a:cubicBezTo>
                  <a:cubicBezTo>
                    <a:pt x="1" y="2918"/>
                    <a:pt x="1212" y="5288"/>
                    <a:pt x="1212" y="5288"/>
                  </a:cubicBezTo>
                  <a:cubicBezTo>
                    <a:pt x="1212" y="5288"/>
                    <a:pt x="4933" y="6118"/>
                    <a:pt x="7852" y="6118"/>
                  </a:cubicBezTo>
                  <a:cubicBezTo>
                    <a:pt x="9244" y="6118"/>
                    <a:pt x="10453" y="5930"/>
                    <a:pt x="10990" y="5372"/>
                  </a:cubicBezTo>
                  <a:cubicBezTo>
                    <a:pt x="12658" y="3652"/>
                    <a:pt x="10990" y="1939"/>
                    <a:pt x="10990" y="1939"/>
                  </a:cubicBezTo>
                  <a:cubicBezTo>
                    <a:pt x="10990" y="1939"/>
                    <a:pt x="8510" y="77"/>
                    <a:pt x="8458" y="77"/>
                  </a:cubicBezTo>
                  <a:cubicBezTo>
                    <a:pt x="8441" y="77"/>
                    <a:pt x="7766" y="1"/>
                    <a:pt x="68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035;p48">
              <a:extLst>
                <a:ext uri="{FF2B5EF4-FFF2-40B4-BE49-F238E27FC236}">
                  <a16:creationId xmlns:a16="http://schemas.microsoft.com/office/drawing/2014/main" id="{3C38C50D-985D-4039-85BB-FC33B356FFC4}"/>
                </a:ext>
              </a:extLst>
            </p:cNvPr>
            <p:cNvSpPr/>
            <p:nvPr/>
          </p:nvSpPr>
          <p:spPr>
            <a:xfrm>
              <a:off x="5586350" y="808175"/>
              <a:ext cx="67000" cy="67000"/>
            </a:xfrm>
            <a:custGeom>
              <a:avLst/>
              <a:gdLst/>
              <a:ahLst/>
              <a:cxnLst/>
              <a:rect l="l" t="t" r="r" b="b"/>
              <a:pathLst>
                <a:path w="2680" h="2680" extrusionOk="0">
                  <a:moveTo>
                    <a:pt x="1340" y="0"/>
                  </a:moveTo>
                  <a:cubicBezTo>
                    <a:pt x="599" y="0"/>
                    <a:pt x="0" y="599"/>
                    <a:pt x="0" y="1340"/>
                  </a:cubicBezTo>
                  <a:cubicBezTo>
                    <a:pt x="0" y="2081"/>
                    <a:pt x="599" y="2680"/>
                    <a:pt x="1340" y="2680"/>
                  </a:cubicBezTo>
                  <a:cubicBezTo>
                    <a:pt x="2081" y="2680"/>
                    <a:pt x="2680" y="2081"/>
                    <a:pt x="2680" y="1340"/>
                  </a:cubicBezTo>
                  <a:cubicBezTo>
                    <a:pt x="2680" y="599"/>
                    <a:pt x="2081" y="0"/>
                    <a:pt x="13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036;p48">
              <a:extLst>
                <a:ext uri="{FF2B5EF4-FFF2-40B4-BE49-F238E27FC236}">
                  <a16:creationId xmlns:a16="http://schemas.microsoft.com/office/drawing/2014/main" id="{C0345348-D0A6-4B12-B4F6-A46711F03398}"/>
                </a:ext>
              </a:extLst>
            </p:cNvPr>
            <p:cNvSpPr/>
            <p:nvPr/>
          </p:nvSpPr>
          <p:spPr>
            <a:xfrm>
              <a:off x="5335775" y="808175"/>
              <a:ext cx="67025" cy="67000"/>
            </a:xfrm>
            <a:custGeom>
              <a:avLst/>
              <a:gdLst/>
              <a:ahLst/>
              <a:cxnLst/>
              <a:rect l="l" t="t" r="r" b="b"/>
              <a:pathLst>
                <a:path w="2681" h="2680" extrusionOk="0">
                  <a:moveTo>
                    <a:pt x="1340" y="0"/>
                  </a:moveTo>
                  <a:cubicBezTo>
                    <a:pt x="600" y="0"/>
                    <a:pt x="1" y="599"/>
                    <a:pt x="1" y="1340"/>
                  </a:cubicBezTo>
                  <a:cubicBezTo>
                    <a:pt x="1" y="2081"/>
                    <a:pt x="600" y="2680"/>
                    <a:pt x="1340" y="2680"/>
                  </a:cubicBezTo>
                  <a:cubicBezTo>
                    <a:pt x="2081" y="2680"/>
                    <a:pt x="2680" y="2081"/>
                    <a:pt x="2680" y="1340"/>
                  </a:cubicBezTo>
                  <a:cubicBezTo>
                    <a:pt x="2680" y="599"/>
                    <a:pt x="2081" y="0"/>
                    <a:pt x="13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037;p48">
              <a:extLst>
                <a:ext uri="{FF2B5EF4-FFF2-40B4-BE49-F238E27FC236}">
                  <a16:creationId xmlns:a16="http://schemas.microsoft.com/office/drawing/2014/main" id="{A3DFAF5D-88BC-4C55-87DC-298793B935D2}"/>
                </a:ext>
              </a:extLst>
            </p:cNvPr>
            <p:cNvSpPr/>
            <p:nvPr/>
          </p:nvSpPr>
          <p:spPr>
            <a:xfrm>
              <a:off x="5376350" y="668750"/>
              <a:ext cx="234975" cy="282150"/>
            </a:xfrm>
            <a:custGeom>
              <a:avLst/>
              <a:gdLst/>
              <a:ahLst/>
              <a:cxnLst/>
              <a:rect l="l" t="t" r="r" b="b"/>
              <a:pathLst>
                <a:path w="9399" h="11286" extrusionOk="0">
                  <a:moveTo>
                    <a:pt x="4383" y="0"/>
                  </a:moveTo>
                  <a:cubicBezTo>
                    <a:pt x="4258" y="0"/>
                    <a:pt x="4188" y="5"/>
                    <a:pt x="4188" y="5"/>
                  </a:cubicBezTo>
                  <a:cubicBezTo>
                    <a:pt x="4188" y="5"/>
                    <a:pt x="4184" y="5"/>
                    <a:pt x="4178" y="5"/>
                  </a:cubicBezTo>
                  <a:cubicBezTo>
                    <a:pt x="3967" y="5"/>
                    <a:pt x="297" y="72"/>
                    <a:pt x="65" y="4708"/>
                  </a:cubicBezTo>
                  <a:cubicBezTo>
                    <a:pt x="1" y="5996"/>
                    <a:pt x="7" y="7523"/>
                    <a:pt x="484" y="8714"/>
                  </a:cubicBezTo>
                  <a:cubicBezTo>
                    <a:pt x="903" y="9764"/>
                    <a:pt x="1721" y="10537"/>
                    <a:pt x="2777" y="10975"/>
                  </a:cubicBezTo>
                  <a:cubicBezTo>
                    <a:pt x="3297" y="11189"/>
                    <a:pt x="3874" y="11285"/>
                    <a:pt x="4459" y="11285"/>
                  </a:cubicBezTo>
                  <a:cubicBezTo>
                    <a:pt x="5410" y="11285"/>
                    <a:pt x="6383" y="11030"/>
                    <a:pt x="7176" y="10608"/>
                  </a:cubicBezTo>
                  <a:cubicBezTo>
                    <a:pt x="8452" y="9925"/>
                    <a:pt x="9128" y="8701"/>
                    <a:pt x="9283" y="7291"/>
                  </a:cubicBezTo>
                  <a:cubicBezTo>
                    <a:pt x="9366" y="6576"/>
                    <a:pt x="9399" y="6363"/>
                    <a:pt x="9354" y="5648"/>
                  </a:cubicBezTo>
                  <a:cubicBezTo>
                    <a:pt x="9371" y="312"/>
                    <a:pt x="5328" y="0"/>
                    <a:pt x="43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038;p48">
              <a:extLst>
                <a:ext uri="{FF2B5EF4-FFF2-40B4-BE49-F238E27FC236}">
                  <a16:creationId xmlns:a16="http://schemas.microsoft.com/office/drawing/2014/main" id="{0821A4B7-909B-4253-A9DD-2C317E7C63D0}"/>
                </a:ext>
              </a:extLst>
            </p:cNvPr>
            <p:cNvSpPr/>
            <p:nvPr/>
          </p:nvSpPr>
          <p:spPr>
            <a:xfrm>
              <a:off x="5445125" y="936025"/>
              <a:ext cx="83925" cy="119400"/>
            </a:xfrm>
            <a:custGeom>
              <a:avLst/>
              <a:gdLst/>
              <a:ahLst/>
              <a:cxnLst/>
              <a:rect l="l" t="t" r="r" b="b"/>
              <a:pathLst>
                <a:path w="3357" h="4776" extrusionOk="0">
                  <a:moveTo>
                    <a:pt x="251" y="1"/>
                  </a:moveTo>
                  <a:lnTo>
                    <a:pt x="0" y="3324"/>
                  </a:lnTo>
                  <a:cubicBezTo>
                    <a:pt x="0" y="3324"/>
                    <a:pt x="161" y="4776"/>
                    <a:pt x="1492" y="4776"/>
                  </a:cubicBezTo>
                  <a:cubicBezTo>
                    <a:pt x="1568" y="4776"/>
                    <a:pt x="1648" y="4771"/>
                    <a:pt x="1733" y="4761"/>
                  </a:cubicBezTo>
                  <a:cubicBezTo>
                    <a:pt x="3292" y="4580"/>
                    <a:pt x="3356" y="3621"/>
                    <a:pt x="3356" y="3621"/>
                  </a:cubicBezTo>
                  <a:lnTo>
                    <a:pt x="3189" y="1701"/>
                  </a:lnTo>
                  <a:cubicBezTo>
                    <a:pt x="2016" y="1572"/>
                    <a:pt x="947" y="954"/>
                    <a:pt x="2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039;p48">
              <a:extLst>
                <a:ext uri="{FF2B5EF4-FFF2-40B4-BE49-F238E27FC236}">
                  <a16:creationId xmlns:a16="http://schemas.microsoft.com/office/drawing/2014/main" id="{E09D4A91-4E6F-44F2-99D4-B7681626C950}"/>
                </a:ext>
              </a:extLst>
            </p:cNvPr>
            <p:cNvSpPr/>
            <p:nvPr/>
          </p:nvSpPr>
          <p:spPr>
            <a:xfrm>
              <a:off x="5451400" y="882250"/>
              <a:ext cx="73625" cy="117250"/>
            </a:xfrm>
            <a:custGeom>
              <a:avLst/>
              <a:gdLst/>
              <a:ahLst/>
              <a:cxnLst/>
              <a:rect l="l" t="t" r="r" b="b"/>
              <a:pathLst>
                <a:path w="2945" h="4690" extrusionOk="0">
                  <a:moveTo>
                    <a:pt x="226" y="0"/>
                  </a:moveTo>
                  <a:lnTo>
                    <a:pt x="0" y="2989"/>
                  </a:lnTo>
                  <a:cubicBezTo>
                    <a:pt x="696" y="3942"/>
                    <a:pt x="1765" y="4561"/>
                    <a:pt x="2944" y="4690"/>
                  </a:cubicBezTo>
                  <a:lnTo>
                    <a:pt x="2564" y="322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040;p48">
              <a:extLst>
                <a:ext uri="{FF2B5EF4-FFF2-40B4-BE49-F238E27FC236}">
                  <a16:creationId xmlns:a16="http://schemas.microsoft.com/office/drawing/2014/main" id="{F59299A0-8CB5-402B-9C57-ED1D252BA635}"/>
                </a:ext>
              </a:extLst>
            </p:cNvPr>
            <p:cNvSpPr/>
            <p:nvPr/>
          </p:nvSpPr>
          <p:spPr>
            <a:xfrm>
              <a:off x="5541425" y="793825"/>
              <a:ext cx="12100" cy="23875"/>
            </a:xfrm>
            <a:custGeom>
              <a:avLst/>
              <a:gdLst/>
              <a:ahLst/>
              <a:cxnLst/>
              <a:rect l="l" t="t" r="r" b="b"/>
              <a:pathLst>
                <a:path w="484" h="955" extrusionOk="0">
                  <a:moveTo>
                    <a:pt x="238" y="1"/>
                  </a:moveTo>
                  <a:cubicBezTo>
                    <a:pt x="103" y="1"/>
                    <a:pt x="0" y="214"/>
                    <a:pt x="0" y="478"/>
                  </a:cubicBezTo>
                  <a:cubicBezTo>
                    <a:pt x="0" y="742"/>
                    <a:pt x="103" y="954"/>
                    <a:pt x="238" y="954"/>
                  </a:cubicBezTo>
                  <a:cubicBezTo>
                    <a:pt x="374" y="954"/>
                    <a:pt x="483" y="742"/>
                    <a:pt x="483" y="478"/>
                  </a:cubicBezTo>
                  <a:cubicBezTo>
                    <a:pt x="483" y="214"/>
                    <a:pt x="374" y="1"/>
                    <a:pt x="2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041;p48">
              <a:extLst>
                <a:ext uri="{FF2B5EF4-FFF2-40B4-BE49-F238E27FC236}">
                  <a16:creationId xmlns:a16="http://schemas.microsoft.com/office/drawing/2014/main" id="{09B6A3C3-1C56-4BD9-8FA5-803EBA6D3711}"/>
                </a:ext>
              </a:extLst>
            </p:cNvPr>
            <p:cNvSpPr/>
            <p:nvPr/>
          </p:nvSpPr>
          <p:spPr>
            <a:xfrm>
              <a:off x="5430950" y="795775"/>
              <a:ext cx="11950" cy="23850"/>
            </a:xfrm>
            <a:custGeom>
              <a:avLst/>
              <a:gdLst/>
              <a:ahLst/>
              <a:cxnLst/>
              <a:rect l="l" t="t" r="r" b="b"/>
              <a:pathLst>
                <a:path w="478" h="954" extrusionOk="0">
                  <a:moveTo>
                    <a:pt x="239" y="0"/>
                  </a:moveTo>
                  <a:cubicBezTo>
                    <a:pt x="110" y="0"/>
                    <a:pt x="0" y="213"/>
                    <a:pt x="0" y="477"/>
                  </a:cubicBezTo>
                  <a:cubicBezTo>
                    <a:pt x="0" y="741"/>
                    <a:pt x="110" y="954"/>
                    <a:pt x="239" y="954"/>
                  </a:cubicBezTo>
                  <a:cubicBezTo>
                    <a:pt x="374" y="954"/>
                    <a:pt x="477" y="741"/>
                    <a:pt x="477" y="477"/>
                  </a:cubicBezTo>
                  <a:cubicBezTo>
                    <a:pt x="477" y="213"/>
                    <a:pt x="374" y="0"/>
                    <a:pt x="2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042;p48">
              <a:extLst>
                <a:ext uri="{FF2B5EF4-FFF2-40B4-BE49-F238E27FC236}">
                  <a16:creationId xmlns:a16="http://schemas.microsoft.com/office/drawing/2014/main" id="{A988BF3D-3C5F-4748-81FC-32D142F16AA4}"/>
                </a:ext>
              </a:extLst>
            </p:cNvPr>
            <p:cNvSpPr/>
            <p:nvPr/>
          </p:nvSpPr>
          <p:spPr>
            <a:xfrm>
              <a:off x="5363400" y="628325"/>
              <a:ext cx="297050" cy="173775"/>
            </a:xfrm>
            <a:custGeom>
              <a:avLst/>
              <a:gdLst/>
              <a:ahLst/>
              <a:cxnLst/>
              <a:rect l="l" t="t" r="r" b="b"/>
              <a:pathLst>
                <a:path w="11882" h="6951" extrusionOk="0">
                  <a:moveTo>
                    <a:pt x="7231" y="1"/>
                  </a:moveTo>
                  <a:cubicBezTo>
                    <a:pt x="6197" y="1"/>
                    <a:pt x="5846" y="1030"/>
                    <a:pt x="5846" y="1030"/>
                  </a:cubicBezTo>
                  <a:cubicBezTo>
                    <a:pt x="5846" y="1030"/>
                    <a:pt x="5328" y="158"/>
                    <a:pt x="4282" y="158"/>
                  </a:cubicBezTo>
                  <a:cubicBezTo>
                    <a:pt x="4156" y="158"/>
                    <a:pt x="4023" y="171"/>
                    <a:pt x="3881" y="199"/>
                  </a:cubicBezTo>
                  <a:cubicBezTo>
                    <a:pt x="2561" y="463"/>
                    <a:pt x="2799" y="1822"/>
                    <a:pt x="2799" y="1822"/>
                  </a:cubicBezTo>
                  <a:cubicBezTo>
                    <a:pt x="2799" y="1822"/>
                    <a:pt x="2518" y="1621"/>
                    <a:pt x="2044" y="1621"/>
                  </a:cubicBezTo>
                  <a:cubicBezTo>
                    <a:pt x="1931" y="1621"/>
                    <a:pt x="1806" y="1633"/>
                    <a:pt x="1672" y="1661"/>
                  </a:cubicBezTo>
                  <a:cubicBezTo>
                    <a:pt x="551" y="1906"/>
                    <a:pt x="23" y="3149"/>
                    <a:pt x="261" y="4424"/>
                  </a:cubicBezTo>
                  <a:cubicBezTo>
                    <a:pt x="422" y="5262"/>
                    <a:pt x="242" y="6028"/>
                    <a:pt x="94" y="6460"/>
                  </a:cubicBezTo>
                  <a:cubicBezTo>
                    <a:pt x="1" y="6732"/>
                    <a:pt x="140" y="6951"/>
                    <a:pt x="248" y="6951"/>
                  </a:cubicBezTo>
                  <a:cubicBezTo>
                    <a:pt x="252" y="6951"/>
                    <a:pt x="257" y="6950"/>
                    <a:pt x="261" y="6949"/>
                  </a:cubicBezTo>
                  <a:cubicBezTo>
                    <a:pt x="560" y="6892"/>
                    <a:pt x="608" y="4062"/>
                    <a:pt x="1686" y="4062"/>
                  </a:cubicBezTo>
                  <a:cubicBezTo>
                    <a:pt x="1700" y="4062"/>
                    <a:pt x="1715" y="4063"/>
                    <a:pt x="1730" y="4064"/>
                  </a:cubicBezTo>
                  <a:cubicBezTo>
                    <a:pt x="1782" y="4637"/>
                    <a:pt x="2021" y="5543"/>
                    <a:pt x="2700" y="5543"/>
                  </a:cubicBezTo>
                  <a:cubicBezTo>
                    <a:pt x="2777" y="5543"/>
                    <a:pt x="2859" y="5531"/>
                    <a:pt x="2947" y="5507"/>
                  </a:cubicBezTo>
                  <a:cubicBezTo>
                    <a:pt x="3160" y="5436"/>
                    <a:pt x="3340" y="5307"/>
                    <a:pt x="3475" y="5133"/>
                  </a:cubicBezTo>
                  <a:cubicBezTo>
                    <a:pt x="3694" y="4856"/>
                    <a:pt x="3804" y="4508"/>
                    <a:pt x="4055" y="4244"/>
                  </a:cubicBezTo>
                  <a:cubicBezTo>
                    <a:pt x="4216" y="4077"/>
                    <a:pt x="4409" y="3935"/>
                    <a:pt x="4622" y="3825"/>
                  </a:cubicBezTo>
                  <a:cubicBezTo>
                    <a:pt x="4873" y="3711"/>
                    <a:pt x="5141" y="3655"/>
                    <a:pt x="5409" y="3655"/>
                  </a:cubicBezTo>
                  <a:cubicBezTo>
                    <a:pt x="5684" y="3655"/>
                    <a:pt x="5958" y="3714"/>
                    <a:pt x="6213" y="3832"/>
                  </a:cubicBezTo>
                  <a:cubicBezTo>
                    <a:pt x="6973" y="4160"/>
                    <a:pt x="7617" y="4721"/>
                    <a:pt x="8049" y="5436"/>
                  </a:cubicBezTo>
                  <a:cubicBezTo>
                    <a:pt x="8242" y="5777"/>
                    <a:pt x="8577" y="6022"/>
                    <a:pt x="8963" y="6119"/>
                  </a:cubicBezTo>
                  <a:cubicBezTo>
                    <a:pt x="9125" y="6157"/>
                    <a:pt x="9302" y="6185"/>
                    <a:pt x="9478" y="6185"/>
                  </a:cubicBezTo>
                  <a:cubicBezTo>
                    <a:pt x="9884" y="6185"/>
                    <a:pt x="10286" y="6038"/>
                    <a:pt x="10483" y="5539"/>
                  </a:cubicBezTo>
                  <a:cubicBezTo>
                    <a:pt x="10773" y="4837"/>
                    <a:pt x="10683" y="4032"/>
                    <a:pt x="10245" y="3413"/>
                  </a:cubicBezTo>
                  <a:cubicBezTo>
                    <a:pt x="10245" y="3413"/>
                    <a:pt x="11881" y="2080"/>
                    <a:pt x="10657" y="1030"/>
                  </a:cubicBezTo>
                  <a:cubicBezTo>
                    <a:pt x="10293" y="714"/>
                    <a:pt x="9966" y="603"/>
                    <a:pt x="9686" y="603"/>
                  </a:cubicBezTo>
                  <a:cubicBezTo>
                    <a:pt x="9030" y="603"/>
                    <a:pt x="8635" y="1210"/>
                    <a:pt x="8635" y="1210"/>
                  </a:cubicBezTo>
                  <a:cubicBezTo>
                    <a:pt x="8635" y="1210"/>
                    <a:pt x="8493" y="89"/>
                    <a:pt x="7359" y="6"/>
                  </a:cubicBezTo>
                  <a:cubicBezTo>
                    <a:pt x="7315" y="2"/>
                    <a:pt x="7272" y="1"/>
                    <a:pt x="72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043;p48">
              <a:extLst>
                <a:ext uri="{FF2B5EF4-FFF2-40B4-BE49-F238E27FC236}">
                  <a16:creationId xmlns:a16="http://schemas.microsoft.com/office/drawing/2014/main" id="{B587434A-8A42-4BCF-84AE-66555D7E17E0}"/>
                </a:ext>
              </a:extLst>
            </p:cNvPr>
            <p:cNvSpPr/>
            <p:nvPr/>
          </p:nvSpPr>
          <p:spPr>
            <a:xfrm>
              <a:off x="5403575" y="833500"/>
              <a:ext cx="182475" cy="123075"/>
            </a:xfrm>
            <a:custGeom>
              <a:avLst/>
              <a:gdLst/>
              <a:ahLst/>
              <a:cxnLst/>
              <a:rect l="l" t="t" r="r" b="b"/>
              <a:pathLst>
                <a:path w="7299" h="4923" extrusionOk="0">
                  <a:moveTo>
                    <a:pt x="3666" y="1"/>
                  </a:moveTo>
                  <a:cubicBezTo>
                    <a:pt x="2356" y="1"/>
                    <a:pt x="1043" y="168"/>
                    <a:pt x="0" y="501"/>
                  </a:cubicBezTo>
                  <a:cubicBezTo>
                    <a:pt x="889" y="1654"/>
                    <a:pt x="1192" y="2730"/>
                    <a:pt x="290" y="3644"/>
                  </a:cubicBezTo>
                  <a:cubicBezTo>
                    <a:pt x="1032" y="4278"/>
                    <a:pt x="2188" y="4922"/>
                    <a:pt x="3568" y="4922"/>
                  </a:cubicBezTo>
                  <a:cubicBezTo>
                    <a:pt x="4573" y="4922"/>
                    <a:pt x="5697" y="4581"/>
                    <a:pt x="6867" y="3644"/>
                  </a:cubicBezTo>
                  <a:cubicBezTo>
                    <a:pt x="6171" y="2807"/>
                    <a:pt x="6487" y="1718"/>
                    <a:pt x="7298" y="501"/>
                  </a:cubicBezTo>
                  <a:cubicBezTo>
                    <a:pt x="6270" y="167"/>
                    <a:pt x="4970" y="1"/>
                    <a:pt x="36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044;p48">
              <a:extLst>
                <a:ext uri="{FF2B5EF4-FFF2-40B4-BE49-F238E27FC236}">
                  <a16:creationId xmlns:a16="http://schemas.microsoft.com/office/drawing/2014/main" id="{872A8115-0F6B-473E-9B00-9E715D049C89}"/>
                </a:ext>
              </a:extLst>
            </p:cNvPr>
            <p:cNvSpPr/>
            <p:nvPr/>
          </p:nvSpPr>
          <p:spPr>
            <a:xfrm>
              <a:off x="5372000" y="809775"/>
              <a:ext cx="37875" cy="39150"/>
            </a:xfrm>
            <a:custGeom>
              <a:avLst/>
              <a:gdLst/>
              <a:ahLst/>
              <a:cxnLst/>
              <a:rect l="l" t="t" r="r" b="b"/>
              <a:pathLst>
                <a:path w="1515" h="1566" extrusionOk="0">
                  <a:moveTo>
                    <a:pt x="1" y="1"/>
                  </a:moveTo>
                  <a:lnTo>
                    <a:pt x="1" y="1"/>
                  </a:lnTo>
                  <a:cubicBezTo>
                    <a:pt x="355" y="580"/>
                    <a:pt x="845" y="1160"/>
                    <a:pt x="1515" y="1566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045;p48">
              <a:extLst>
                <a:ext uri="{FF2B5EF4-FFF2-40B4-BE49-F238E27FC236}">
                  <a16:creationId xmlns:a16="http://schemas.microsoft.com/office/drawing/2014/main" id="{14C334EB-C397-45CE-BF25-4D6FC45537C1}"/>
                </a:ext>
              </a:extLst>
            </p:cNvPr>
            <p:cNvSpPr/>
            <p:nvPr/>
          </p:nvSpPr>
          <p:spPr>
            <a:xfrm>
              <a:off x="5576350" y="809775"/>
              <a:ext cx="34325" cy="41425"/>
            </a:xfrm>
            <a:custGeom>
              <a:avLst/>
              <a:gdLst/>
              <a:ahLst/>
              <a:cxnLst/>
              <a:rect l="l" t="t" r="r" b="b"/>
              <a:pathLst>
                <a:path w="1373" h="1657" extrusionOk="0">
                  <a:moveTo>
                    <a:pt x="1373" y="1"/>
                  </a:moveTo>
                  <a:lnTo>
                    <a:pt x="1" y="1656"/>
                  </a:lnTo>
                  <a:cubicBezTo>
                    <a:pt x="587" y="1244"/>
                    <a:pt x="1019" y="664"/>
                    <a:pt x="13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046;p48">
              <a:extLst>
                <a:ext uri="{FF2B5EF4-FFF2-40B4-BE49-F238E27FC236}">
                  <a16:creationId xmlns:a16="http://schemas.microsoft.com/office/drawing/2014/main" id="{660B8B2B-B14B-4BF9-ABED-C7C69032D089}"/>
                </a:ext>
              </a:extLst>
            </p:cNvPr>
            <p:cNvSpPr/>
            <p:nvPr/>
          </p:nvSpPr>
          <p:spPr>
            <a:xfrm>
              <a:off x="5524025" y="773400"/>
              <a:ext cx="38025" cy="13850"/>
            </a:xfrm>
            <a:custGeom>
              <a:avLst/>
              <a:gdLst/>
              <a:ahLst/>
              <a:cxnLst/>
              <a:rect l="l" t="t" r="r" b="b"/>
              <a:pathLst>
                <a:path w="1521" h="554" extrusionOk="0">
                  <a:moveTo>
                    <a:pt x="819" y="1"/>
                  </a:moveTo>
                  <a:cubicBezTo>
                    <a:pt x="789" y="1"/>
                    <a:pt x="759" y="3"/>
                    <a:pt x="728" y="6"/>
                  </a:cubicBezTo>
                  <a:cubicBezTo>
                    <a:pt x="561" y="26"/>
                    <a:pt x="406" y="84"/>
                    <a:pt x="277" y="187"/>
                  </a:cubicBezTo>
                  <a:cubicBezTo>
                    <a:pt x="149" y="283"/>
                    <a:pt x="52" y="406"/>
                    <a:pt x="0" y="554"/>
                  </a:cubicBezTo>
                  <a:cubicBezTo>
                    <a:pt x="284" y="438"/>
                    <a:pt x="522" y="335"/>
                    <a:pt x="761" y="316"/>
                  </a:cubicBezTo>
                  <a:cubicBezTo>
                    <a:pt x="809" y="308"/>
                    <a:pt x="857" y="304"/>
                    <a:pt x="905" y="304"/>
                  </a:cubicBezTo>
                  <a:cubicBezTo>
                    <a:pt x="978" y="304"/>
                    <a:pt x="1051" y="313"/>
                    <a:pt x="1121" y="328"/>
                  </a:cubicBezTo>
                  <a:cubicBezTo>
                    <a:pt x="1244" y="348"/>
                    <a:pt x="1372" y="399"/>
                    <a:pt x="1521" y="438"/>
                  </a:cubicBezTo>
                  <a:cubicBezTo>
                    <a:pt x="1488" y="367"/>
                    <a:pt x="1443" y="303"/>
                    <a:pt x="1392" y="251"/>
                  </a:cubicBezTo>
                  <a:cubicBezTo>
                    <a:pt x="1334" y="193"/>
                    <a:pt x="1276" y="142"/>
                    <a:pt x="1205" y="103"/>
                  </a:cubicBezTo>
                  <a:cubicBezTo>
                    <a:pt x="1085" y="35"/>
                    <a:pt x="951" y="1"/>
                    <a:pt x="8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047;p48">
              <a:extLst>
                <a:ext uri="{FF2B5EF4-FFF2-40B4-BE49-F238E27FC236}">
                  <a16:creationId xmlns:a16="http://schemas.microsoft.com/office/drawing/2014/main" id="{276276AE-2EFE-43D1-B012-0D738517310D}"/>
                </a:ext>
              </a:extLst>
            </p:cNvPr>
            <p:cNvSpPr/>
            <p:nvPr/>
          </p:nvSpPr>
          <p:spPr>
            <a:xfrm>
              <a:off x="5417250" y="770150"/>
              <a:ext cx="40925" cy="14200"/>
            </a:xfrm>
            <a:custGeom>
              <a:avLst/>
              <a:gdLst/>
              <a:ahLst/>
              <a:cxnLst/>
              <a:rect l="l" t="t" r="r" b="b"/>
              <a:pathLst>
                <a:path w="1637" h="568" extrusionOk="0">
                  <a:moveTo>
                    <a:pt x="888" y="1"/>
                  </a:moveTo>
                  <a:cubicBezTo>
                    <a:pt x="878" y="1"/>
                    <a:pt x="868" y="1"/>
                    <a:pt x="858" y="1"/>
                  </a:cubicBezTo>
                  <a:cubicBezTo>
                    <a:pt x="684" y="8"/>
                    <a:pt x="516" y="53"/>
                    <a:pt x="368" y="136"/>
                  </a:cubicBezTo>
                  <a:cubicBezTo>
                    <a:pt x="297" y="181"/>
                    <a:pt x="233" y="227"/>
                    <a:pt x="168" y="278"/>
                  </a:cubicBezTo>
                  <a:cubicBezTo>
                    <a:pt x="104" y="330"/>
                    <a:pt x="46" y="394"/>
                    <a:pt x="1" y="458"/>
                  </a:cubicBezTo>
                  <a:cubicBezTo>
                    <a:pt x="78" y="446"/>
                    <a:pt x="155" y="433"/>
                    <a:pt x="233" y="413"/>
                  </a:cubicBezTo>
                  <a:cubicBezTo>
                    <a:pt x="310" y="394"/>
                    <a:pt x="387" y="381"/>
                    <a:pt x="452" y="362"/>
                  </a:cubicBezTo>
                  <a:cubicBezTo>
                    <a:pt x="587" y="336"/>
                    <a:pt x="729" y="317"/>
                    <a:pt x="864" y="310"/>
                  </a:cubicBezTo>
                  <a:cubicBezTo>
                    <a:pt x="882" y="309"/>
                    <a:pt x="900" y="309"/>
                    <a:pt x="917" y="309"/>
                  </a:cubicBezTo>
                  <a:cubicBezTo>
                    <a:pt x="1182" y="309"/>
                    <a:pt x="1438" y="399"/>
                    <a:pt x="1637" y="568"/>
                  </a:cubicBezTo>
                  <a:cubicBezTo>
                    <a:pt x="1611" y="400"/>
                    <a:pt x="1508" y="246"/>
                    <a:pt x="1366" y="143"/>
                  </a:cubicBezTo>
                  <a:cubicBezTo>
                    <a:pt x="1227" y="52"/>
                    <a:pt x="1058" y="1"/>
                    <a:pt x="8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048;p48">
              <a:extLst>
                <a:ext uri="{FF2B5EF4-FFF2-40B4-BE49-F238E27FC236}">
                  <a16:creationId xmlns:a16="http://schemas.microsoft.com/office/drawing/2014/main" id="{9C1A5DC4-9A3A-4AED-A610-EAB79CC6240E}"/>
                </a:ext>
              </a:extLst>
            </p:cNvPr>
            <p:cNvSpPr/>
            <p:nvPr/>
          </p:nvSpPr>
          <p:spPr>
            <a:xfrm>
              <a:off x="5299700" y="1004300"/>
              <a:ext cx="388125" cy="205675"/>
            </a:xfrm>
            <a:custGeom>
              <a:avLst/>
              <a:gdLst/>
              <a:ahLst/>
              <a:cxnLst/>
              <a:rect l="l" t="t" r="r" b="b"/>
              <a:pathLst>
                <a:path w="15525" h="8227" extrusionOk="0">
                  <a:moveTo>
                    <a:pt x="9953" y="1"/>
                  </a:moveTo>
                  <a:lnTo>
                    <a:pt x="9953" y="1"/>
                  </a:lnTo>
                  <a:cubicBezTo>
                    <a:pt x="10011" y="754"/>
                    <a:pt x="9875" y="2442"/>
                    <a:pt x="7601" y="2532"/>
                  </a:cubicBezTo>
                  <a:cubicBezTo>
                    <a:pt x="7543" y="2535"/>
                    <a:pt x="7485" y="2536"/>
                    <a:pt x="7429" y="2536"/>
                  </a:cubicBezTo>
                  <a:cubicBezTo>
                    <a:pt x="5315" y="2536"/>
                    <a:pt x="5083" y="798"/>
                    <a:pt x="5096" y="14"/>
                  </a:cubicBezTo>
                  <a:lnTo>
                    <a:pt x="5096" y="14"/>
                  </a:lnTo>
                  <a:cubicBezTo>
                    <a:pt x="2184" y="935"/>
                    <a:pt x="716" y="3440"/>
                    <a:pt x="1" y="5392"/>
                  </a:cubicBezTo>
                  <a:cubicBezTo>
                    <a:pt x="2132" y="7216"/>
                    <a:pt x="4847" y="8226"/>
                    <a:pt x="7652" y="8226"/>
                  </a:cubicBezTo>
                  <a:cubicBezTo>
                    <a:pt x="7661" y="8226"/>
                    <a:pt x="7670" y="8226"/>
                    <a:pt x="7679" y="8226"/>
                  </a:cubicBezTo>
                  <a:cubicBezTo>
                    <a:pt x="7687" y="8226"/>
                    <a:pt x="7696" y="8226"/>
                    <a:pt x="7705" y="8226"/>
                  </a:cubicBezTo>
                  <a:cubicBezTo>
                    <a:pt x="10588" y="8226"/>
                    <a:pt x="13373" y="7164"/>
                    <a:pt x="15524" y="5250"/>
                  </a:cubicBezTo>
                  <a:cubicBezTo>
                    <a:pt x="14610" y="3312"/>
                    <a:pt x="12909" y="883"/>
                    <a:pt x="99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" name="Oval 85">
            <a:extLst>
              <a:ext uri="{FF2B5EF4-FFF2-40B4-BE49-F238E27FC236}">
                <a16:creationId xmlns:a16="http://schemas.microsoft.com/office/drawing/2014/main" id="{21F01078-2FF0-4F66-AD2A-9CA42A4AE904}"/>
              </a:ext>
            </a:extLst>
          </p:cNvPr>
          <p:cNvSpPr/>
          <p:nvPr/>
        </p:nvSpPr>
        <p:spPr>
          <a:xfrm rot="16200000">
            <a:off x="1725918" y="1058702"/>
            <a:ext cx="1184466" cy="240882"/>
          </a:xfrm>
          <a:prstGeom prst="ellipse">
            <a:avLst/>
          </a:prstGeom>
          <a:solidFill>
            <a:srgbClr val="92D050">
              <a:alpha val="30000"/>
            </a:srgbClr>
          </a:solidFill>
          <a:ln>
            <a:solidFill>
              <a:srgbClr val="00B050">
                <a:alpha val="1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04D5D617-8307-40B2-87E2-926518F20A4C}"/>
              </a:ext>
            </a:extLst>
          </p:cNvPr>
          <p:cNvSpPr/>
          <p:nvPr/>
        </p:nvSpPr>
        <p:spPr>
          <a:xfrm rot="16200000">
            <a:off x="1975668" y="1056290"/>
            <a:ext cx="1184466" cy="240882"/>
          </a:xfrm>
          <a:prstGeom prst="ellipse">
            <a:avLst/>
          </a:prstGeom>
          <a:solidFill>
            <a:srgbClr val="92D050">
              <a:alpha val="30000"/>
            </a:srgbClr>
          </a:solidFill>
          <a:ln>
            <a:solidFill>
              <a:srgbClr val="00B050">
                <a:alpha val="1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872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36"/>
          <p:cNvSpPr/>
          <p:nvPr/>
        </p:nvSpPr>
        <p:spPr>
          <a:xfrm>
            <a:off x="3064825" y="1787431"/>
            <a:ext cx="1418900" cy="862800"/>
          </a:xfrm>
          <a:custGeom>
            <a:avLst/>
            <a:gdLst/>
            <a:ahLst/>
            <a:cxnLst/>
            <a:rect l="l" t="t" r="r" b="b"/>
            <a:pathLst>
              <a:path w="56756" h="34512" extrusionOk="0">
                <a:moveTo>
                  <a:pt x="0" y="34512"/>
                </a:moveTo>
                <a:cubicBezTo>
                  <a:pt x="4302" y="31932"/>
                  <a:pt x="925" y="24476"/>
                  <a:pt x="567" y="19472"/>
                </a:cubicBezTo>
                <a:cubicBezTo>
                  <a:pt x="69" y="12507"/>
                  <a:pt x="2825" y="2910"/>
                  <a:pt x="9364" y="459"/>
                </a:cubicBezTo>
                <a:cubicBezTo>
                  <a:pt x="17000" y="-2404"/>
                  <a:pt x="21744" y="11178"/>
                  <a:pt x="28661" y="15499"/>
                </a:cubicBezTo>
                <a:cubicBezTo>
                  <a:pt x="32932" y="18167"/>
                  <a:pt x="38925" y="15324"/>
                  <a:pt x="43702" y="16918"/>
                </a:cubicBezTo>
                <a:cubicBezTo>
                  <a:pt x="50415" y="19157"/>
                  <a:pt x="54516" y="26948"/>
                  <a:pt x="56756" y="33661"/>
                </a:cubicBezTo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46" name="Google Shape;546;p36"/>
          <p:cNvSpPr/>
          <p:nvPr/>
        </p:nvSpPr>
        <p:spPr>
          <a:xfrm>
            <a:off x="4303074" y="1912400"/>
            <a:ext cx="1546532" cy="2071534"/>
          </a:xfrm>
          <a:custGeom>
            <a:avLst/>
            <a:gdLst/>
            <a:ahLst/>
            <a:cxnLst/>
            <a:rect l="l" t="t" r="r" b="b"/>
            <a:pathLst>
              <a:path w="65227" h="86875" extrusionOk="0">
                <a:moveTo>
                  <a:pt x="58590" y="0"/>
                </a:moveTo>
                <a:cubicBezTo>
                  <a:pt x="58590" y="7737"/>
                  <a:pt x="69288" y="17668"/>
                  <a:pt x="63414" y="22703"/>
                </a:cubicBezTo>
                <a:cubicBezTo>
                  <a:pt x="56725" y="28436"/>
                  <a:pt x="45796" y="23327"/>
                  <a:pt x="37022" y="24122"/>
                </a:cubicBezTo>
                <a:cubicBezTo>
                  <a:pt x="28104" y="24930"/>
                  <a:pt x="21936" y="33811"/>
                  <a:pt x="14036" y="38027"/>
                </a:cubicBezTo>
                <a:cubicBezTo>
                  <a:pt x="8757" y="40844"/>
                  <a:pt x="673" y="43419"/>
                  <a:pt x="131" y="49378"/>
                </a:cubicBezTo>
                <a:cubicBezTo>
                  <a:pt x="-395" y="55155"/>
                  <a:pt x="1794" y="63234"/>
                  <a:pt x="7226" y="65270"/>
                </a:cubicBezTo>
                <a:cubicBezTo>
                  <a:pt x="15375" y="68324"/>
                  <a:pt x="24965" y="63162"/>
                  <a:pt x="33333" y="65553"/>
                </a:cubicBezTo>
                <a:cubicBezTo>
                  <a:pt x="40251" y="67529"/>
                  <a:pt x="35864" y="82157"/>
                  <a:pt x="42414" y="85134"/>
                </a:cubicBezTo>
                <a:cubicBezTo>
                  <a:pt x="48215" y="87771"/>
                  <a:pt x="56691" y="87411"/>
                  <a:pt x="61427" y="83148"/>
                </a:cubicBezTo>
                <a:cubicBezTo>
                  <a:pt x="63936" y="80889"/>
                  <a:pt x="63414" y="76592"/>
                  <a:pt x="63414" y="73215"/>
                </a:cubicBezTo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47" name="Google Shape;547;p36"/>
          <p:cNvSpPr txBox="1">
            <a:spLocks noGrp="1"/>
          </p:cNvSpPr>
          <p:nvPr>
            <p:ph type="title"/>
          </p:nvPr>
        </p:nvSpPr>
        <p:spPr>
          <a:xfrm>
            <a:off x="450383" y="161024"/>
            <a:ext cx="8203500" cy="7756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Vaccination as Predictor </a:t>
            </a:r>
            <a:endParaRPr dirty="0"/>
          </a:p>
        </p:txBody>
      </p:sp>
      <p:sp>
        <p:nvSpPr>
          <p:cNvPr id="548" name="Google Shape;548;p36"/>
          <p:cNvSpPr/>
          <p:nvPr/>
        </p:nvSpPr>
        <p:spPr>
          <a:xfrm>
            <a:off x="3760591" y="2009595"/>
            <a:ext cx="1546500" cy="1546500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36"/>
          <p:cNvSpPr txBox="1">
            <a:spLocks noGrp="1"/>
          </p:cNvSpPr>
          <p:nvPr>
            <p:ph type="ctrTitle" idx="4294967295"/>
          </p:nvPr>
        </p:nvSpPr>
        <p:spPr>
          <a:xfrm flipH="1">
            <a:off x="5772506" y="2567947"/>
            <a:ext cx="2022297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Correlation Matrix</a:t>
            </a:r>
            <a:endParaRPr sz="2400" dirty="0"/>
          </a:p>
        </p:txBody>
      </p:sp>
      <p:sp>
        <p:nvSpPr>
          <p:cNvPr id="551" name="Google Shape;551;p36"/>
          <p:cNvSpPr txBox="1">
            <a:spLocks noGrp="1"/>
          </p:cNvSpPr>
          <p:nvPr>
            <p:ph type="ctrTitle" idx="4294967295"/>
          </p:nvPr>
        </p:nvSpPr>
        <p:spPr>
          <a:xfrm flipH="1">
            <a:off x="5687224" y="900675"/>
            <a:ext cx="15606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K-Best</a:t>
            </a:r>
            <a:endParaRPr sz="2400" dirty="0"/>
          </a:p>
        </p:txBody>
      </p:sp>
      <p:sp>
        <p:nvSpPr>
          <p:cNvPr id="553" name="Google Shape;553;p36"/>
          <p:cNvSpPr txBox="1">
            <a:spLocks noGrp="1"/>
          </p:cNvSpPr>
          <p:nvPr>
            <p:ph type="ctrTitle" idx="4294967295"/>
          </p:nvPr>
        </p:nvSpPr>
        <p:spPr>
          <a:xfrm flipH="1">
            <a:off x="496764" y="848951"/>
            <a:ext cx="2454697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Model Stats Summary</a:t>
            </a:r>
            <a:endParaRPr sz="2400" dirty="0"/>
          </a:p>
        </p:txBody>
      </p:sp>
      <p:sp>
        <p:nvSpPr>
          <p:cNvPr id="555" name="Google Shape;555;p36"/>
          <p:cNvSpPr/>
          <p:nvPr/>
        </p:nvSpPr>
        <p:spPr>
          <a:xfrm>
            <a:off x="2835250" y="2493938"/>
            <a:ext cx="705897" cy="577815"/>
          </a:xfrm>
          <a:custGeom>
            <a:avLst/>
            <a:gdLst/>
            <a:ahLst/>
            <a:cxnLst/>
            <a:rect l="l" t="t" r="r" b="b"/>
            <a:pathLst>
              <a:path w="19229" h="15740" extrusionOk="0">
                <a:moveTo>
                  <a:pt x="9841" y="0"/>
                </a:moveTo>
                <a:cubicBezTo>
                  <a:pt x="9447" y="0"/>
                  <a:pt x="8949" y="157"/>
                  <a:pt x="8230" y="559"/>
                </a:cubicBezTo>
                <a:cubicBezTo>
                  <a:pt x="6692" y="1422"/>
                  <a:pt x="6016" y="2016"/>
                  <a:pt x="4225" y="2293"/>
                </a:cubicBezTo>
                <a:cubicBezTo>
                  <a:pt x="2752" y="2513"/>
                  <a:pt x="1767" y="2464"/>
                  <a:pt x="1042" y="4019"/>
                </a:cubicBezTo>
                <a:cubicBezTo>
                  <a:pt x="0" y="6282"/>
                  <a:pt x="2003" y="7698"/>
                  <a:pt x="2247" y="9807"/>
                </a:cubicBezTo>
                <a:cubicBezTo>
                  <a:pt x="2450" y="11565"/>
                  <a:pt x="1132" y="13576"/>
                  <a:pt x="2222" y="14976"/>
                </a:cubicBezTo>
                <a:cubicBezTo>
                  <a:pt x="2647" y="15522"/>
                  <a:pt x="3280" y="15740"/>
                  <a:pt x="3966" y="15740"/>
                </a:cubicBezTo>
                <a:cubicBezTo>
                  <a:pt x="4751" y="15740"/>
                  <a:pt x="5606" y="15454"/>
                  <a:pt x="6293" y="15049"/>
                </a:cubicBezTo>
                <a:cubicBezTo>
                  <a:pt x="7571" y="14292"/>
                  <a:pt x="8776" y="13201"/>
                  <a:pt x="10265" y="13169"/>
                </a:cubicBezTo>
                <a:cubicBezTo>
                  <a:pt x="10288" y="13168"/>
                  <a:pt x="10310" y="13168"/>
                  <a:pt x="10332" y="13168"/>
                </a:cubicBezTo>
                <a:cubicBezTo>
                  <a:pt x="11506" y="13168"/>
                  <a:pt x="12688" y="13827"/>
                  <a:pt x="13817" y="13827"/>
                </a:cubicBezTo>
                <a:cubicBezTo>
                  <a:pt x="14108" y="13827"/>
                  <a:pt x="14395" y="13784"/>
                  <a:pt x="14677" y="13674"/>
                </a:cubicBezTo>
                <a:cubicBezTo>
                  <a:pt x="15744" y="13258"/>
                  <a:pt x="16257" y="12037"/>
                  <a:pt x="16411" y="10906"/>
                </a:cubicBezTo>
                <a:cubicBezTo>
                  <a:pt x="16566" y="9766"/>
                  <a:pt x="16468" y="8594"/>
                  <a:pt x="16818" y="7503"/>
                </a:cubicBezTo>
                <a:cubicBezTo>
                  <a:pt x="17225" y="6241"/>
                  <a:pt x="18194" y="5232"/>
                  <a:pt x="18707" y="4011"/>
                </a:cubicBezTo>
                <a:cubicBezTo>
                  <a:pt x="19228" y="2790"/>
                  <a:pt x="19057" y="1048"/>
                  <a:pt x="17828" y="559"/>
                </a:cubicBezTo>
                <a:cubicBezTo>
                  <a:pt x="17609" y="473"/>
                  <a:pt x="17388" y="437"/>
                  <a:pt x="17166" y="437"/>
                </a:cubicBezTo>
                <a:cubicBezTo>
                  <a:pt x="15887" y="437"/>
                  <a:pt x="14559" y="1648"/>
                  <a:pt x="13288" y="1648"/>
                </a:cubicBezTo>
                <a:cubicBezTo>
                  <a:pt x="13063" y="1648"/>
                  <a:pt x="12839" y="1610"/>
                  <a:pt x="12618" y="1520"/>
                </a:cubicBezTo>
                <a:cubicBezTo>
                  <a:pt x="11156" y="936"/>
                  <a:pt x="10806" y="0"/>
                  <a:pt x="984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36"/>
          <p:cNvSpPr/>
          <p:nvPr/>
        </p:nvSpPr>
        <p:spPr>
          <a:xfrm rot="1886051">
            <a:off x="5421874" y="3343067"/>
            <a:ext cx="705898" cy="577817"/>
          </a:xfrm>
          <a:custGeom>
            <a:avLst/>
            <a:gdLst/>
            <a:ahLst/>
            <a:cxnLst/>
            <a:rect l="l" t="t" r="r" b="b"/>
            <a:pathLst>
              <a:path w="19229" h="15740" extrusionOk="0">
                <a:moveTo>
                  <a:pt x="9841" y="0"/>
                </a:moveTo>
                <a:cubicBezTo>
                  <a:pt x="9447" y="0"/>
                  <a:pt x="8949" y="157"/>
                  <a:pt x="8230" y="559"/>
                </a:cubicBezTo>
                <a:cubicBezTo>
                  <a:pt x="6692" y="1422"/>
                  <a:pt x="6016" y="2016"/>
                  <a:pt x="4225" y="2293"/>
                </a:cubicBezTo>
                <a:cubicBezTo>
                  <a:pt x="2752" y="2513"/>
                  <a:pt x="1767" y="2464"/>
                  <a:pt x="1042" y="4019"/>
                </a:cubicBezTo>
                <a:cubicBezTo>
                  <a:pt x="0" y="6282"/>
                  <a:pt x="2003" y="7698"/>
                  <a:pt x="2247" y="9807"/>
                </a:cubicBezTo>
                <a:cubicBezTo>
                  <a:pt x="2450" y="11565"/>
                  <a:pt x="1132" y="13576"/>
                  <a:pt x="2222" y="14976"/>
                </a:cubicBezTo>
                <a:cubicBezTo>
                  <a:pt x="2647" y="15522"/>
                  <a:pt x="3280" y="15740"/>
                  <a:pt x="3966" y="15740"/>
                </a:cubicBezTo>
                <a:cubicBezTo>
                  <a:pt x="4751" y="15740"/>
                  <a:pt x="5606" y="15454"/>
                  <a:pt x="6293" y="15049"/>
                </a:cubicBezTo>
                <a:cubicBezTo>
                  <a:pt x="7571" y="14292"/>
                  <a:pt x="8776" y="13201"/>
                  <a:pt x="10265" y="13169"/>
                </a:cubicBezTo>
                <a:cubicBezTo>
                  <a:pt x="10288" y="13168"/>
                  <a:pt x="10310" y="13168"/>
                  <a:pt x="10332" y="13168"/>
                </a:cubicBezTo>
                <a:cubicBezTo>
                  <a:pt x="11506" y="13168"/>
                  <a:pt x="12688" y="13827"/>
                  <a:pt x="13817" y="13827"/>
                </a:cubicBezTo>
                <a:cubicBezTo>
                  <a:pt x="14108" y="13827"/>
                  <a:pt x="14395" y="13784"/>
                  <a:pt x="14677" y="13674"/>
                </a:cubicBezTo>
                <a:cubicBezTo>
                  <a:pt x="15744" y="13258"/>
                  <a:pt x="16257" y="12037"/>
                  <a:pt x="16411" y="10906"/>
                </a:cubicBezTo>
                <a:cubicBezTo>
                  <a:pt x="16566" y="9766"/>
                  <a:pt x="16468" y="8594"/>
                  <a:pt x="16818" y="7503"/>
                </a:cubicBezTo>
                <a:cubicBezTo>
                  <a:pt x="17225" y="6241"/>
                  <a:pt x="18194" y="5232"/>
                  <a:pt x="18707" y="4011"/>
                </a:cubicBezTo>
                <a:cubicBezTo>
                  <a:pt x="19228" y="2790"/>
                  <a:pt x="19057" y="1048"/>
                  <a:pt x="17828" y="559"/>
                </a:cubicBezTo>
                <a:cubicBezTo>
                  <a:pt x="17609" y="473"/>
                  <a:pt x="17388" y="437"/>
                  <a:pt x="17166" y="437"/>
                </a:cubicBezTo>
                <a:cubicBezTo>
                  <a:pt x="15887" y="437"/>
                  <a:pt x="14559" y="1648"/>
                  <a:pt x="13288" y="1648"/>
                </a:cubicBezTo>
                <a:cubicBezTo>
                  <a:pt x="13063" y="1648"/>
                  <a:pt x="12839" y="1610"/>
                  <a:pt x="12618" y="1520"/>
                </a:cubicBezTo>
                <a:cubicBezTo>
                  <a:pt x="11156" y="936"/>
                  <a:pt x="10806" y="0"/>
                  <a:pt x="984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36"/>
          <p:cNvSpPr/>
          <p:nvPr/>
        </p:nvSpPr>
        <p:spPr>
          <a:xfrm rot="5202302">
            <a:off x="5421872" y="1612808"/>
            <a:ext cx="705910" cy="577826"/>
          </a:xfrm>
          <a:custGeom>
            <a:avLst/>
            <a:gdLst/>
            <a:ahLst/>
            <a:cxnLst/>
            <a:rect l="l" t="t" r="r" b="b"/>
            <a:pathLst>
              <a:path w="19229" h="15740" extrusionOk="0">
                <a:moveTo>
                  <a:pt x="9841" y="0"/>
                </a:moveTo>
                <a:cubicBezTo>
                  <a:pt x="9447" y="0"/>
                  <a:pt x="8949" y="157"/>
                  <a:pt x="8230" y="559"/>
                </a:cubicBezTo>
                <a:cubicBezTo>
                  <a:pt x="6692" y="1422"/>
                  <a:pt x="6016" y="2016"/>
                  <a:pt x="4225" y="2293"/>
                </a:cubicBezTo>
                <a:cubicBezTo>
                  <a:pt x="2752" y="2513"/>
                  <a:pt x="1767" y="2464"/>
                  <a:pt x="1042" y="4019"/>
                </a:cubicBezTo>
                <a:cubicBezTo>
                  <a:pt x="0" y="6282"/>
                  <a:pt x="2003" y="7698"/>
                  <a:pt x="2247" y="9807"/>
                </a:cubicBezTo>
                <a:cubicBezTo>
                  <a:pt x="2450" y="11565"/>
                  <a:pt x="1132" y="13576"/>
                  <a:pt x="2222" y="14976"/>
                </a:cubicBezTo>
                <a:cubicBezTo>
                  <a:pt x="2647" y="15522"/>
                  <a:pt x="3280" y="15740"/>
                  <a:pt x="3966" y="15740"/>
                </a:cubicBezTo>
                <a:cubicBezTo>
                  <a:pt x="4751" y="15740"/>
                  <a:pt x="5606" y="15454"/>
                  <a:pt x="6293" y="15049"/>
                </a:cubicBezTo>
                <a:cubicBezTo>
                  <a:pt x="7571" y="14292"/>
                  <a:pt x="8776" y="13201"/>
                  <a:pt x="10265" y="13169"/>
                </a:cubicBezTo>
                <a:cubicBezTo>
                  <a:pt x="10288" y="13168"/>
                  <a:pt x="10310" y="13168"/>
                  <a:pt x="10332" y="13168"/>
                </a:cubicBezTo>
                <a:cubicBezTo>
                  <a:pt x="11506" y="13168"/>
                  <a:pt x="12688" y="13827"/>
                  <a:pt x="13817" y="13827"/>
                </a:cubicBezTo>
                <a:cubicBezTo>
                  <a:pt x="14108" y="13827"/>
                  <a:pt x="14395" y="13784"/>
                  <a:pt x="14677" y="13674"/>
                </a:cubicBezTo>
                <a:cubicBezTo>
                  <a:pt x="15744" y="13258"/>
                  <a:pt x="16257" y="12037"/>
                  <a:pt x="16411" y="10906"/>
                </a:cubicBezTo>
                <a:cubicBezTo>
                  <a:pt x="16566" y="9766"/>
                  <a:pt x="16468" y="8594"/>
                  <a:pt x="16818" y="7503"/>
                </a:cubicBezTo>
                <a:cubicBezTo>
                  <a:pt x="17225" y="6241"/>
                  <a:pt x="18194" y="5232"/>
                  <a:pt x="18707" y="4011"/>
                </a:cubicBezTo>
                <a:cubicBezTo>
                  <a:pt x="19228" y="2790"/>
                  <a:pt x="19057" y="1048"/>
                  <a:pt x="17828" y="559"/>
                </a:cubicBezTo>
                <a:cubicBezTo>
                  <a:pt x="17609" y="473"/>
                  <a:pt x="17388" y="437"/>
                  <a:pt x="17166" y="437"/>
                </a:cubicBezTo>
                <a:cubicBezTo>
                  <a:pt x="15887" y="437"/>
                  <a:pt x="14559" y="1648"/>
                  <a:pt x="13288" y="1648"/>
                </a:cubicBezTo>
                <a:cubicBezTo>
                  <a:pt x="13063" y="1648"/>
                  <a:pt x="12839" y="1610"/>
                  <a:pt x="12618" y="1520"/>
                </a:cubicBezTo>
                <a:cubicBezTo>
                  <a:pt x="11156" y="936"/>
                  <a:pt x="10806" y="0"/>
                  <a:pt x="984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36"/>
          <p:cNvSpPr txBox="1">
            <a:spLocks noGrp="1"/>
          </p:cNvSpPr>
          <p:nvPr>
            <p:ph type="ctrTitle" idx="4294967295"/>
          </p:nvPr>
        </p:nvSpPr>
        <p:spPr>
          <a:xfrm flipH="1">
            <a:off x="2892349" y="2493953"/>
            <a:ext cx="5184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lt1"/>
                </a:solidFill>
              </a:rPr>
              <a:t>3</a:t>
            </a:r>
            <a:endParaRPr sz="2400" dirty="0">
              <a:solidFill>
                <a:schemeClr val="lt1"/>
              </a:solidFill>
            </a:endParaRPr>
          </a:p>
        </p:txBody>
      </p:sp>
      <p:sp>
        <p:nvSpPr>
          <p:cNvPr id="559" name="Google Shape;559;p36"/>
          <p:cNvSpPr txBox="1">
            <a:spLocks noGrp="1"/>
          </p:cNvSpPr>
          <p:nvPr>
            <p:ph type="ctrTitle" idx="4294967295"/>
          </p:nvPr>
        </p:nvSpPr>
        <p:spPr>
          <a:xfrm flipH="1">
            <a:off x="5647870" y="1603444"/>
            <a:ext cx="5184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lt1"/>
                </a:solidFill>
              </a:rPr>
              <a:t>1</a:t>
            </a:r>
            <a:endParaRPr sz="2400" dirty="0">
              <a:solidFill>
                <a:schemeClr val="lt1"/>
              </a:solidFill>
            </a:endParaRPr>
          </a:p>
        </p:txBody>
      </p:sp>
      <p:sp>
        <p:nvSpPr>
          <p:cNvPr id="560" name="Google Shape;560;p36"/>
          <p:cNvSpPr txBox="1">
            <a:spLocks noGrp="1"/>
          </p:cNvSpPr>
          <p:nvPr>
            <p:ph type="ctrTitle" idx="4294967295"/>
          </p:nvPr>
        </p:nvSpPr>
        <p:spPr>
          <a:xfrm flipH="1">
            <a:off x="5613111" y="3318772"/>
            <a:ext cx="5184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lt1"/>
                </a:solidFill>
              </a:rPr>
              <a:t>2</a:t>
            </a:r>
            <a:endParaRPr sz="2400" dirty="0">
              <a:solidFill>
                <a:schemeClr val="lt1"/>
              </a:solidFill>
            </a:endParaRPr>
          </a:p>
        </p:txBody>
      </p:sp>
      <p:grpSp>
        <p:nvGrpSpPr>
          <p:cNvPr id="36" name="Google Shape;885;p43">
            <a:extLst>
              <a:ext uri="{FF2B5EF4-FFF2-40B4-BE49-F238E27FC236}">
                <a16:creationId xmlns:a16="http://schemas.microsoft.com/office/drawing/2014/main" id="{2F53D50C-FF90-4403-9C6E-93F82BAF3E09}"/>
              </a:ext>
            </a:extLst>
          </p:cNvPr>
          <p:cNvGrpSpPr/>
          <p:nvPr/>
        </p:nvGrpSpPr>
        <p:grpSpPr>
          <a:xfrm>
            <a:off x="4068851" y="2270699"/>
            <a:ext cx="1049646" cy="926883"/>
            <a:chOff x="3682218" y="3534552"/>
            <a:chExt cx="362163" cy="335884"/>
          </a:xfrm>
        </p:grpSpPr>
        <p:sp>
          <p:nvSpPr>
            <p:cNvPr id="37" name="Google Shape;886;p43">
              <a:extLst>
                <a:ext uri="{FF2B5EF4-FFF2-40B4-BE49-F238E27FC236}">
                  <a16:creationId xmlns:a16="http://schemas.microsoft.com/office/drawing/2014/main" id="{FD175DE5-825F-4D72-8890-365FD5FE285B}"/>
                </a:ext>
              </a:extLst>
            </p:cNvPr>
            <p:cNvSpPr/>
            <p:nvPr/>
          </p:nvSpPr>
          <p:spPr>
            <a:xfrm>
              <a:off x="3682218" y="3625335"/>
              <a:ext cx="202945" cy="244891"/>
            </a:xfrm>
            <a:custGeom>
              <a:avLst/>
              <a:gdLst/>
              <a:ahLst/>
              <a:cxnLst/>
              <a:rect l="l" t="t" r="r" b="b"/>
              <a:pathLst>
                <a:path w="7746" h="9347" extrusionOk="0">
                  <a:moveTo>
                    <a:pt x="892" y="1"/>
                  </a:moveTo>
                  <a:cubicBezTo>
                    <a:pt x="403" y="1"/>
                    <a:pt x="0" y="403"/>
                    <a:pt x="0" y="902"/>
                  </a:cubicBezTo>
                  <a:lnTo>
                    <a:pt x="0" y="8455"/>
                  </a:lnTo>
                  <a:cubicBezTo>
                    <a:pt x="0" y="8944"/>
                    <a:pt x="403" y="9346"/>
                    <a:pt x="892" y="9346"/>
                  </a:cubicBezTo>
                  <a:lnTo>
                    <a:pt x="6854" y="9346"/>
                  </a:lnTo>
                  <a:cubicBezTo>
                    <a:pt x="7256" y="9346"/>
                    <a:pt x="7621" y="9068"/>
                    <a:pt x="7726" y="8675"/>
                  </a:cubicBezTo>
                  <a:cubicBezTo>
                    <a:pt x="6432" y="7554"/>
                    <a:pt x="6442" y="5541"/>
                    <a:pt x="7745" y="4439"/>
                  </a:cubicBezTo>
                  <a:lnTo>
                    <a:pt x="7745" y="902"/>
                  </a:lnTo>
                  <a:cubicBezTo>
                    <a:pt x="7745" y="403"/>
                    <a:pt x="7343" y="1"/>
                    <a:pt x="68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887;p43">
              <a:extLst>
                <a:ext uri="{FF2B5EF4-FFF2-40B4-BE49-F238E27FC236}">
                  <a16:creationId xmlns:a16="http://schemas.microsoft.com/office/drawing/2014/main" id="{74678BBB-18A4-41F4-9A25-268D35F0D040}"/>
                </a:ext>
              </a:extLst>
            </p:cNvPr>
            <p:cNvSpPr/>
            <p:nvPr/>
          </p:nvSpPr>
          <p:spPr>
            <a:xfrm>
              <a:off x="3727910" y="3603485"/>
              <a:ext cx="111298" cy="22139"/>
            </a:xfrm>
            <a:custGeom>
              <a:avLst/>
              <a:gdLst/>
              <a:ahLst/>
              <a:cxnLst/>
              <a:rect l="l" t="t" r="r" b="b"/>
              <a:pathLst>
                <a:path w="4248" h="845" extrusionOk="0">
                  <a:moveTo>
                    <a:pt x="1" y="1"/>
                  </a:moveTo>
                  <a:lnTo>
                    <a:pt x="1" y="844"/>
                  </a:lnTo>
                  <a:lnTo>
                    <a:pt x="4247" y="844"/>
                  </a:lnTo>
                  <a:lnTo>
                    <a:pt x="424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888;p43">
              <a:extLst>
                <a:ext uri="{FF2B5EF4-FFF2-40B4-BE49-F238E27FC236}">
                  <a16:creationId xmlns:a16="http://schemas.microsoft.com/office/drawing/2014/main" id="{46B42708-FEF3-4B5E-85CA-EF63FC332193}"/>
                </a:ext>
              </a:extLst>
            </p:cNvPr>
            <p:cNvSpPr/>
            <p:nvPr/>
          </p:nvSpPr>
          <p:spPr>
            <a:xfrm>
              <a:off x="3704802" y="3540709"/>
              <a:ext cx="157514" cy="62801"/>
            </a:xfrm>
            <a:custGeom>
              <a:avLst/>
              <a:gdLst/>
              <a:ahLst/>
              <a:cxnLst/>
              <a:rect l="l" t="t" r="r" b="b"/>
              <a:pathLst>
                <a:path w="6012" h="2397" extrusionOk="0">
                  <a:moveTo>
                    <a:pt x="336" y="0"/>
                  </a:moveTo>
                  <a:cubicBezTo>
                    <a:pt x="154" y="0"/>
                    <a:pt x="1" y="144"/>
                    <a:pt x="1" y="336"/>
                  </a:cubicBezTo>
                  <a:lnTo>
                    <a:pt x="1" y="1198"/>
                  </a:lnTo>
                  <a:lnTo>
                    <a:pt x="1" y="2061"/>
                  </a:lnTo>
                  <a:cubicBezTo>
                    <a:pt x="1" y="2243"/>
                    <a:pt x="154" y="2397"/>
                    <a:pt x="346" y="2397"/>
                  </a:cubicBezTo>
                  <a:lnTo>
                    <a:pt x="5676" y="2397"/>
                  </a:lnTo>
                  <a:cubicBezTo>
                    <a:pt x="5858" y="2397"/>
                    <a:pt x="6011" y="2243"/>
                    <a:pt x="6011" y="2061"/>
                  </a:cubicBezTo>
                  <a:lnTo>
                    <a:pt x="6011" y="336"/>
                  </a:lnTo>
                  <a:cubicBezTo>
                    <a:pt x="6011" y="144"/>
                    <a:pt x="5858" y="0"/>
                    <a:pt x="56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889;p43">
              <a:extLst>
                <a:ext uri="{FF2B5EF4-FFF2-40B4-BE49-F238E27FC236}">
                  <a16:creationId xmlns:a16="http://schemas.microsoft.com/office/drawing/2014/main" id="{7A6558FD-D173-4638-918D-A189D44C4D38}"/>
                </a:ext>
              </a:extLst>
            </p:cNvPr>
            <p:cNvSpPr/>
            <p:nvPr/>
          </p:nvSpPr>
          <p:spPr>
            <a:xfrm>
              <a:off x="3702051" y="3686853"/>
              <a:ext cx="142685" cy="122223"/>
            </a:xfrm>
            <a:custGeom>
              <a:avLst/>
              <a:gdLst/>
              <a:ahLst/>
              <a:cxnLst/>
              <a:rect l="l" t="t" r="r" b="b"/>
              <a:pathLst>
                <a:path w="5446" h="4665" extrusionOk="0">
                  <a:moveTo>
                    <a:pt x="3116" y="1"/>
                  </a:moveTo>
                  <a:cubicBezTo>
                    <a:pt x="1045" y="1"/>
                    <a:pt x="1" y="2512"/>
                    <a:pt x="1467" y="3979"/>
                  </a:cubicBezTo>
                  <a:cubicBezTo>
                    <a:pt x="1941" y="4452"/>
                    <a:pt x="2523" y="4664"/>
                    <a:pt x="3094" y="4664"/>
                  </a:cubicBezTo>
                  <a:cubicBezTo>
                    <a:pt x="4293" y="4664"/>
                    <a:pt x="5445" y="3732"/>
                    <a:pt x="5445" y="2330"/>
                  </a:cubicBezTo>
                  <a:cubicBezTo>
                    <a:pt x="5445" y="1046"/>
                    <a:pt x="4400" y="1"/>
                    <a:pt x="31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890;p43">
              <a:extLst>
                <a:ext uri="{FF2B5EF4-FFF2-40B4-BE49-F238E27FC236}">
                  <a16:creationId xmlns:a16="http://schemas.microsoft.com/office/drawing/2014/main" id="{B92AF5A8-F68B-48B1-93A0-D6A37775136E}"/>
                </a:ext>
              </a:extLst>
            </p:cNvPr>
            <p:cNvSpPr/>
            <p:nvPr/>
          </p:nvSpPr>
          <p:spPr>
            <a:xfrm>
              <a:off x="3834649" y="3724529"/>
              <a:ext cx="170562" cy="145908"/>
            </a:xfrm>
            <a:custGeom>
              <a:avLst/>
              <a:gdLst/>
              <a:ahLst/>
              <a:cxnLst/>
              <a:rect l="l" t="t" r="r" b="b"/>
              <a:pathLst>
                <a:path w="6510" h="5569" extrusionOk="0">
                  <a:moveTo>
                    <a:pt x="3729" y="1"/>
                  </a:moveTo>
                  <a:cubicBezTo>
                    <a:pt x="1247" y="1"/>
                    <a:pt x="1" y="2991"/>
                    <a:pt x="1755" y="4746"/>
                  </a:cubicBezTo>
                  <a:cubicBezTo>
                    <a:pt x="2323" y="5314"/>
                    <a:pt x="3022" y="5568"/>
                    <a:pt x="3707" y="5568"/>
                  </a:cubicBezTo>
                  <a:cubicBezTo>
                    <a:pt x="5138" y="5568"/>
                    <a:pt x="6509" y="4459"/>
                    <a:pt x="6509" y="2781"/>
                  </a:cubicBezTo>
                  <a:cubicBezTo>
                    <a:pt x="6509" y="1247"/>
                    <a:pt x="5263" y="1"/>
                    <a:pt x="37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891;p43">
              <a:extLst>
                <a:ext uri="{FF2B5EF4-FFF2-40B4-BE49-F238E27FC236}">
                  <a16:creationId xmlns:a16="http://schemas.microsoft.com/office/drawing/2014/main" id="{DB446168-CFC6-47CD-9124-25325EE3A330}"/>
                </a:ext>
              </a:extLst>
            </p:cNvPr>
            <p:cNvSpPr/>
            <p:nvPr/>
          </p:nvSpPr>
          <p:spPr>
            <a:xfrm>
              <a:off x="3882124" y="3746877"/>
              <a:ext cx="109516" cy="109542"/>
            </a:xfrm>
            <a:custGeom>
              <a:avLst/>
              <a:gdLst/>
              <a:ahLst/>
              <a:cxnLst/>
              <a:rect l="l" t="t" r="r" b="b"/>
              <a:pathLst>
                <a:path w="4180" h="4181" extrusionOk="0">
                  <a:moveTo>
                    <a:pt x="3921" y="1"/>
                  </a:moveTo>
                  <a:cubicBezTo>
                    <a:pt x="3902" y="10"/>
                    <a:pt x="3892" y="30"/>
                    <a:pt x="3873" y="39"/>
                  </a:cubicBezTo>
                  <a:lnTo>
                    <a:pt x="39" y="3883"/>
                  </a:lnTo>
                  <a:cubicBezTo>
                    <a:pt x="19" y="3893"/>
                    <a:pt x="10" y="3912"/>
                    <a:pt x="0" y="3921"/>
                  </a:cubicBezTo>
                  <a:cubicBezTo>
                    <a:pt x="106" y="4017"/>
                    <a:pt x="221" y="4103"/>
                    <a:pt x="345" y="4180"/>
                  </a:cubicBezTo>
                  <a:lnTo>
                    <a:pt x="4180" y="346"/>
                  </a:lnTo>
                  <a:cubicBezTo>
                    <a:pt x="4103" y="221"/>
                    <a:pt x="4017" y="106"/>
                    <a:pt x="39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892;p43">
              <a:extLst>
                <a:ext uri="{FF2B5EF4-FFF2-40B4-BE49-F238E27FC236}">
                  <a16:creationId xmlns:a16="http://schemas.microsoft.com/office/drawing/2014/main" id="{FD05F0CA-CCDE-4A29-AB17-88E62F3817D4}"/>
                </a:ext>
              </a:extLst>
            </p:cNvPr>
            <p:cNvSpPr/>
            <p:nvPr/>
          </p:nvSpPr>
          <p:spPr>
            <a:xfrm>
              <a:off x="3931353" y="3633195"/>
              <a:ext cx="113027" cy="215181"/>
            </a:xfrm>
            <a:custGeom>
              <a:avLst/>
              <a:gdLst/>
              <a:ahLst/>
              <a:cxnLst/>
              <a:rect l="l" t="t" r="r" b="b"/>
              <a:pathLst>
                <a:path w="4314" h="8213" extrusionOk="0">
                  <a:moveTo>
                    <a:pt x="2085" y="1"/>
                  </a:moveTo>
                  <a:cubicBezTo>
                    <a:pt x="1972" y="1"/>
                    <a:pt x="1860" y="7"/>
                    <a:pt x="1773" y="26"/>
                  </a:cubicBezTo>
                  <a:cubicBezTo>
                    <a:pt x="786" y="266"/>
                    <a:pt x="0" y="1090"/>
                    <a:pt x="0" y="2145"/>
                  </a:cubicBezTo>
                  <a:lnTo>
                    <a:pt x="0" y="3487"/>
                  </a:lnTo>
                  <a:lnTo>
                    <a:pt x="29" y="3487"/>
                  </a:lnTo>
                  <a:cubicBezTo>
                    <a:pt x="2502" y="3487"/>
                    <a:pt x="3748" y="6458"/>
                    <a:pt x="2023" y="8212"/>
                  </a:cubicBezTo>
                  <a:lnTo>
                    <a:pt x="2157" y="8212"/>
                  </a:lnTo>
                  <a:cubicBezTo>
                    <a:pt x="3345" y="8212"/>
                    <a:pt x="4313" y="7254"/>
                    <a:pt x="4313" y="6056"/>
                  </a:cubicBezTo>
                  <a:lnTo>
                    <a:pt x="4313" y="2145"/>
                  </a:lnTo>
                  <a:cubicBezTo>
                    <a:pt x="4304" y="1100"/>
                    <a:pt x="3556" y="209"/>
                    <a:pt x="2531" y="26"/>
                  </a:cubicBezTo>
                  <a:cubicBezTo>
                    <a:pt x="2531" y="26"/>
                    <a:pt x="2309" y="1"/>
                    <a:pt x="20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893;p43">
              <a:extLst>
                <a:ext uri="{FF2B5EF4-FFF2-40B4-BE49-F238E27FC236}">
                  <a16:creationId xmlns:a16="http://schemas.microsoft.com/office/drawing/2014/main" id="{3744EFDD-5F19-4CA6-8E24-DB33F0046EC7}"/>
                </a:ext>
              </a:extLst>
            </p:cNvPr>
            <p:cNvSpPr/>
            <p:nvPr/>
          </p:nvSpPr>
          <p:spPr>
            <a:xfrm>
              <a:off x="3978304" y="3740615"/>
              <a:ext cx="66076" cy="107761"/>
            </a:xfrm>
            <a:custGeom>
              <a:avLst/>
              <a:gdLst/>
              <a:ahLst/>
              <a:cxnLst/>
              <a:rect l="l" t="t" r="r" b="b"/>
              <a:pathLst>
                <a:path w="2522" h="4113" extrusionOk="0">
                  <a:moveTo>
                    <a:pt x="10" y="0"/>
                  </a:moveTo>
                  <a:lnTo>
                    <a:pt x="0" y="10"/>
                  </a:lnTo>
                  <a:cubicBezTo>
                    <a:pt x="1275" y="1035"/>
                    <a:pt x="1381" y="2943"/>
                    <a:pt x="240" y="4112"/>
                  </a:cubicBezTo>
                  <a:lnTo>
                    <a:pt x="365" y="4112"/>
                  </a:lnTo>
                  <a:cubicBezTo>
                    <a:pt x="1563" y="4112"/>
                    <a:pt x="2521" y="3154"/>
                    <a:pt x="2521" y="1956"/>
                  </a:cubicBezTo>
                  <a:lnTo>
                    <a:pt x="252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894;p43">
              <a:extLst>
                <a:ext uri="{FF2B5EF4-FFF2-40B4-BE49-F238E27FC236}">
                  <a16:creationId xmlns:a16="http://schemas.microsoft.com/office/drawing/2014/main" id="{AF218752-0504-44C1-B014-183B5CECAEFF}"/>
                </a:ext>
              </a:extLst>
            </p:cNvPr>
            <p:cNvSpPr/>
            <p:nvPr/>
          </p:nvSpPr>
          <p:spPr>
            <a:xfrm>
              <a:off x="3748006" y="3714101"/>
              <a:ext cx="71343" cy="67596"/>
            </a:xfrm>
            <a:custGeom>
              <a:avLst/>
              <a:gdLst/>
              <a:ahLst/>
              <a:cxnLst/>
              <a:rect l="l" t="t" r="r" b="b"/>
              <a:pathLst>
                <a:path w="2723" h="2580" extrusionOk="0">
                  <a:moveTo>
                    <a:pt x="1357" y="1"/>
                  </a:moveTo>
                  <a:cubicBezTo>
                    <a:pt x="1249" y="1"/>
                    <a:pt x="1141" y="73"/>
                    <a:pt x="1141" y="217"/>
                  </a:cubicBezTo>
                  <a:lnTo>
                    <a:pt x="1141" y="1079"/>
                  </a:lnTo>
                  <a:lnTo>
                    <a:pt x="288" y="1079"/>
                  </a:lnTo>
                  <a:cubicBezTo>
                    <a:pt x="1" y="1079"/>
                    <a:pt x="1" y="1511"/>
                    <a:pt x="288" y="1511"/>
                  </a:cubicBezTo>
                  <a:lnTo>
                    <a:pt x="1141" y="1511"/>
                  </a:lnTo>
                  <a:lnTo>
                    <a:pt x="1141" y="2364"/>
                  </a:lnTo>
                  <a:cubicBezTo>
                    <a:pt x="1141" y="2508"/>
                    <a:pt x="1249" y="2579"/>
                    <a:pt x="1357" y="2579"/>
                  </a:cubicBezTo>
                  <a:cubicBezTo>
                    <a:pt x="1465" y="2579"/>
                    <a:pt x="1573" y="2508"/>
                    <a:pt x="1573" y="2364"/>
                  </a:cubicBezTo>
                  <a:lnTo>
                    <a:pt x="1573" y="1511"/>
                  </a:lnTo>
                  <a:lnTo>
                    <a:pt x="2435" y="1511"/>
                  </a:lnTo>
                  <a:cubicBezTo>
                    <a:pt x="2720" y="1501"/>
                    <a:pt x="2723" y="1079"/>
                    <a:pt x="2445" y="1079"/>
                  </a:cubicBezTo>
                  <a:cubicBezTo>
                    <a:pt x="2442" y="1079"/>
                    <a:pt x="2439" y="1079"/>
                    <a:pt x="2435" y="1079"/>
                  </a:cubicBezTo>
                  <a:lnTo>
                    <a:pt x="1573" y="1079"/>
                  </a:lnTo>
                  <a:lnTo>
                    <a:pt x="1573" y="217"/>
                  </a:lnTo>
                  <a:cubicBezTo>
                    <a:pt x="1573" y="73"/>
                    <a:pt x="1465" y="1"/>
                    <a:pt x="13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895;p43">
              <a:extLst>
                <a:ext uri="{FF2B5EF4-FFF2-40B4-BE49-F238E27FC236}">
                  <a16:creationId xmlns:a16="http://schemas.microsoft.com/office/drawing/2014/main" id="{F35EC74B-C6B9-4A6A-ADAC-7C214896E335}"/>
                </a:ext>
              </a:extLst>
            </p:cNvPr>
            <p:cNvSpPr/>
            <p:nvPr/>
          </p:nvSpPr>
          <p:spPr>
            <a:xfrm>
              <a:off x="3737971" y="3534552"/>
              <a:ext cx="11318" cy="74487"/>
            </a:xfrm>
            <a:custGeom>
              <a:avLst/>
              <a:gdLst/>
              <a:ahLst/>
              <a:cxnLst/>
              <a:rect l="l" t="t" r="r" b="b"/>
              <a:pathLst>
                <a:path w="432" h="2843" extrusionOk="0">
                  <a:moveTo>
                    <a:pt x="216" y="0"/>
                  </a:moveTo>
                  <a:cubicBezTo>
                    <a:pt x="108" y="0"/>
                    <a:pt x="0" y="72"/>
                    <a:pt x="0" y="216"/>
                  </a:cubicBezTo>
                  <a:lnTo>
                    <a:pt x="0" y="2622"/>
                  </a:lnTo>
                  <a:cubicBezTo>
                    <a:pt x="0" y="2747"/>
                    <a:pt x="96" y="2843"/>
                    <a:pt x="221" y="2843"/>
                  </a:cubicBezTo>
                  <a:cubicBezTo>
                    <a:pt x="336" y="2843"/>
                    <a:pt x="432" y="2747"/>
                    <a:pt x="432" y="2622"/>
                  </a:cubicBezTo>
                  <a:lnTo>
                    <a:pt x="432" y="216"/>
                  </a:lnTo>
                  <a:cubicBezTo>
                    <a:pt x="432" y="72"/>
                    <a:pt x="324" y="0"/>
                    <a:pt x="2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896;p43">
              <a:extLst>
                <a:ext uri="{FF2B5EF4-FFF2-40B4-BE49-F238E27FC236}">
                  <a16:creationId xmlns:a16="http://schemas.microsoft.com/office/drawing/2014/main" id="{D13B3A87-E813-417E-9127-2659818D53B3}"/>
                </a:ext>
              </a:extLst>
            </p:cNvPr>
            <p:cNvSpPr/>
            <p:nvPr/>
          </p:nvSpPr>
          <p:spPr>
            <a:xfrm>
              <a:off x="3778136" y="3534552"/>
              <a:ext cx="11345" cy="74487"/>
            </a:xfrm>
            <a:custGeom>
              <a:avLst/>
              <a:gdLst/>
              <a:ahLst/>
              <a:cxnLst/>
              <a:rect l="l" t="t" r="r" b="b"/>
              <a:pathLst>
                <a:path w="433" h="2843" extrusionOk="0">
                  <a:moveTo>
                    <a:pt x="217" y="0"/>
                  </a:moveTo>
                  <a:cubicBezTo>
                    <a:pt x="109" y="0"/>
                    <a:pt x="1" y="72"/>
                    <a:pt x="1" y="216"/>
                  </a:cubicBezTo>
                  <a:lnTo>
                    <a:pt x="1" y="2622"/>
                  </a:lnTo>
                  <a:cubicBezTo>
                    <a:pt x="1" y="2747"/>
                    <a:pt x="97" y="2843"/>
                    <a:pt x="212" y="2843"/>
                  </a:cubicBezTo>
                  <a:cubicBezTo>
                    <a:pt x="336" y="2843"/>
                    <a:pt x="432" y="2747"/>
                    <a:pt x="432" y="2622"/>
                  </a:cubicBezTo>
                  <a:lnTo>
                    <a:pt x="432" y="216"/>
                  </a:lnTo>
                  <a:cubicBezTo>
                    <a:pt x="432" y="72"/>
                    <a:pt x="324" y="0"/>
                    <a:pt x="2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897;p43">
              <a:extLst>
                <a:ext uri="{FF2B5EF4-FFF2-40B4-BE49-F238E27FC236}">
                  <a16:creationId xmlns:a16="http://schemas.microsoft.com/office/drawing/2014/main" id="{43306E18-92CE-4354-BEFD-B569FC341A81}"/>
                </a:ext>
              </a:extLst>
            </p:cNvPr>
            <p:cNvSpPr/>
            <p:nvPr/>
          </p:nvSpPr>
          <p:spPr>
            <a:xfrm>
              <a:off x="3818327" y="3534552"/>
              <a:ext cx="11318" cy="74487"/>
            </a:xfrm>
            <a:custGeom>
              <a:avLst/>
              <a:gdLst/>
              <a:ahLst/>
              <a:cxnLst/>
              <a:rect l="l" t="t" r="r" b="b"/>
              <a:pathLst>
                <a:path w="432" h="2843" extrusionOk="0">
                  <a:moveTo>
                    <a:pt x="216" y="0"/>
                  </a:moveTo>
                  <a:cubicBezTo>
                    <a:pt x="108" y="0"/>
                    <a:pt x="1" y="72"/>
                    <a:pt x="1" y="216"/>
                  </a:cubicBezTo>
                  <a:lnTo>
                    <a:pt x="1" y="2622"/>
                  </a:lnTo>
                  <a:cubicBezTo>
                    <a:pt x="1" y="2747"/>
                    <a:pt x="96" y="2843"/>
                    <a:pt x="211" y="2843"/>
                  </a:cubicBezTo>
                  <a:cubicBezTo>
                    <a:pt x="336" y="2843"/>
                    <a:pt x="432" y="2747"/>
                    <a:pt x="432" y="2622"/>
                  </a:cubicBezTo>
                  <a:lnTo>
                    <a:pt x="432" y="216"/>
                  </a:lnTo>
                  <a:cubicBezTo>
                    <a:pt x="432" y="72"/>
                    <a:pt x="324" y="0"/>
                    <a:pt x="2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7D247504-2E21-4C1D-AC4C-E5FFCDC0FF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7942" y="329359"/>
            <a:ext cx="2132083" cy="214688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3C2E72B8-F131-451F-937A-DC454C1C9785}"/>
              </a:ext>
            </a:extLst>
          </p:cNvPr>
          <p:cNvSpPr/>
          <p:nvPr/>
        </p:nvSpPr>
        <p:spPr>
          <a:xfrm>
            <a:off x="7644771" y="543412"/>
            <a:ext cx="1184466" cy="154348"/>
          </a:xfrm>
          <a:prstGeom prst="ellipse">
            <a:avLst/>
          </a:prstGeom>
          <a:solidFill>
            <a:srgbClr val="92D050">
              <a:alpha val="30000"/>
            </a:srgbClr>
          </a:solidFill>
          <a:ln>
            <a:solidFill>
              <a:srgbClr val="00B050">
                <a:alpha val="1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1C4C6765-FDF0-49B4-8B8B-233E1A1BF4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792" y="1370527"/>
            <a:ext cx="2410656" cy="279128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5" name="Oval 54">
            <a:extLst>
              <a:ext uri="{FF2B5EF4-FFF2-40B4-BE49-F238E27FC236}">
                <a16:creationId xmlns:a16="http://schemas.microsoft.com/office/drawing/2014/main" id="{7C774C55-75F2-4536-969D-589C1FFAC16E}"/>
              </a:ext>
            </a:extLst>
          </p:cNvPr>
          <p:cNvSpPr/>
          <p:nvPr/>
        </p:nvSpPr>
        <p:spPr>
          <a:xfrm>
            <a:off x="215087" y="2162630"/>
            <a:ext cx="1184466" cy="154348"/>
          </a:xfrm>
          <a:prstGeom prst="ellipse">
            <a:avLst/>
          </a:prstGeom>
          <a:solidFill>
            <a:srgbClr val="92D050">
              <a:alpha val="30000"/>
            </a:srgbClr>
          </a:solidFill>
          <a:ln>
            <a:solidFill>
              <a:srgbClr val="00B050">
                <a:alpha val="1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B02F52D5-5494-4BC7-BA1A-90156EADDDF5}"/>
              </a:ext>
            </a:extLst>
          </p:cNvPr>
          <p:cNvSpPr/>
          <p:nvPr/>
        </p:nvSpPr>
        <p:spPr>
          <a:xfrm>
            <a:off x="2069792" y="2149842"/>
            <a:ext cx="347429" cy="154348"/>
          </a:xfrm>
          <a:prstGeom prst="ellipse">
            <a:avLst/>
          </a:prstGeom>
          <a:solidFill>
            <a:srgbClr val="92D050">
              <a:alpha val="30000"/>
            </a:srgbClr>
          </a:solidFill>
          <a:ln>
            <a:solidFill>
              <a:srgbClr val="00B050">
                <a:alpha val="1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24E646B5-5E52-4E61-8363-E65A7310B4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1295" y="3071753"/>
            <a:ext cx="2359976" cy="184693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0A7146D-3B1D-45D0-BD11-DDC58C4399C8}"/>
              </a:ext>
            </a:extLst>
          </p:cNvPr>
          <p:cNvSpPr txBox="1"/>
          <p:nvPr/>
        </p:nvSpPr>
        <p:spPr>
          <a:xfrm>
            <a:off x="4463332" y="4207825"/>
            <a:ext cx="182843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>
                <a:solidFill>
                  <a:schemeClr val="accent1"/>
                </a:solidFill>
                <a:latin typeface="Hind" panose="020B0604020202020204" charset="0"/>
                <a:cs typeface="Hind" panose="020B0604020202020204" charset="0"/>
              </a:rPr>
              <a:t>High correlation with Target: 0.75</a:t>
            </a:r>
            <a:endParaRPr lang="en-US" dirty="0">
              <a:solidFill>
                <a:schemeClr val="accent1"/>
              </a:solidFill>
              <a:latin typeface="Hind" panose="020B0604020202020204" charset="0"/>
              <a:cs typeface="Hind" panose="020B06040202020202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37"/>
          <p:cNvSpPr txBox="1">
            <a:spLocks noGrp="1"/>
          </p:cNvSpPr>
          <p:nvPr>
            <p:ph type="title"/>
          </p:nvPr>
        </p:nvSpPr>
        <p:spPr>
          <a:xfrm>
            <a:off x="346153" y="117546"/>
            <a:ext cx="8203500" cy="6270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Modeling</a:t>
            </a:r>
            <a:endParaRPr dirty="0"/>
          </a:p>
        </p:txBody>
      </p:sp>
      <p:sp>
        <p:nvSpPr>
          <p:cNvPr id="583" name="Google Shape;583;p37"/>
          <p:cNvSpPr/>
          <p:nvPr/>
        </p:nvSpPr>
        <p:spPr>
          <a:xfrm rot="16200000">
            <a:off x="2902136" y="-1386"/>
            <a:ext cx="680400" cy="2333033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37"/>
          <p:cNvSpPr/>
          <p:nvPr/>
        </p:nvSpPr>
        <p:spPr>
          <a:xfrm rot="16200000">
            <a:off x="3164287" y="260765"/>
            <a:ext cx="680400" cy="1808731"/>
          </a:xfrm>
          <a:prstGeom prst="roundRect">
            <a:avLst>
              <a:gd name="adj" fmla="val 49761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37"/>
          <p:cNvSpPr/>
          <p:nvPr/>
        </p:nvSpPr>
        <p:spPr>
          <a:xfrm rot="16200000">
            <a:off x="3390986" y="532523"/>
            <a:ext cx="680400" cy="1265216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37"/>
          <p:cNvSpPr/>
          <p:nvPr/>
        </p:nvSpPr>
        <p:spPr>
          <a:xfrm rot="16200000">
            <a:off x="3690802" y="787281"/>
            <a:ext cx="680400" cy="7557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37"/>
          <p:cNvSpPr txBox="1">
            <a:spLocks noGrp="1"/>
          </p:cNvSpPr>
          <p:nvPr>
            <p:ph type="subTitle" idx="4294967295"/>
          </p:nvPr>
        </p:nvSpPr>
        <p:spPr>
          <a:xfrm flipH="1">
            <a:off x="2184907" y="900380"/>
            <a:ext cx="601500" cy="52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dk2"/>
                </a:solidFill>
                <a:latin typeface="Pathway Gothic One"/>
                <a:ea typeface="Pathway Gothic One"/>
                <a:cs typeface="Pathway Gothic One"/>
                <a:sym typeface="Pathway Gothic One"/>
              </a:rPr>
              <a:t>AR</a:t>
            </a:r>
            <a:endParaRPr sz="2800" dirty="0">
              <a:solidFill>
                <a:schemeClr val="dk2"/>
              </a:solidFill>
              <a:latin typeface="Pathway Gothic One"/>
              <a:ea typeface="Pathway Gothic One"/>
              <a:cs typeface="Pathway Gothic One"/>
              <a:sym typeface="Pathway Gothic One"/>
            </a:endParaRPr>
          </a:p>
        </p:txBody>
      </p:sp>
      <p:sp>
        <p:nvSpPr>
          <p:cNvPr id="613" name="Google Shape;613;p37"/>
          <p:cNvSpPr txBox="1">
            <a:spLocks noGrp="1"/>
          </p:cNvSpPr>
          <p:nvPr>
            <p:ph type="subTitle" idx="4294967295"/>
          </p:nvPr>
        </p:nvSpPr>
        <p:spPr>
          <a:xfrm flipH="1">
            <a:off x="2596050" y="868533"/>
            <a:ext cx="601500" cy="55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2"/>
                </a:solidFill>
                <a:latin typeface="Pathway Gothic One"/>
                <a:ea typeface="Pathway Gothic One"/>
                <a:cs typeface="Pathway Gothic One"/>
                <a:sym typeface="Pathway Gothic One"/>
              </a:rPr>
              <a:t>I</a:t>
            </a:r>
            <a:endParaRPr sz="2800" dirty="0">
              <a:solidFill>
                <a:schemeClr val="dk2"/>
              </a:solidFill>
              <a:latin typeface="Pathway Gothic One"/>
              <a:ea typeface="Pathway Gothic One"/>
              <a:cs typeface="Pathway Gothic One"/>
              <a:sym typeface="Pathway Gothic One"/>
            </a:endParaRPr>
          </a:p>
        </p:txBody>
      </p:sp>
      <p:sp>
        <p:nvSpPr>
          <p:cNvPr id="615" name="Google Shape;615;p37"/>
          <p:cNvSpPr txBox="1">
            <a:spLocks noGrp="1"/>
          </p:cNvSpPr>
          <p:nvPr>
            <p:ph type="subTitle" idx="4294967295"/>
          </p:nvPr>
        </p:nvSpPr>
        <p:spPr>
          <a:xfrm flipH="1">
            <a:off x="3163284" y="932228"/>
            <a:ext cx="601500" cy="48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dk2"/>
                </a:solidFill>
                <a:latin typeface="Pathway Gothic One"/>
                <a:ea typeface="Pathway Gothic One"/>
                <a:cs typeface="Pathway Gothic One"/>
                <a:sym typeface="Pathway Gothic One"/>
              </a:rPr>
              <a:t>MA</a:t>
            </a:r>
            <a:endParaRPr sz="2800" dirty="0">
              <a:solidFill>
                <a:schemeClr val="dk2"/>
              </a:solidFill>
              <a:latin typeface="Pathway Gothic One"/>
              <a:ea typeface="Pathway Gothic One"/>
              <a:cs typeface="Pathway Gothic One"/>
              <a:sym typeface="Pathway Gothic One"/>
            </a:endParaRPr>
          </a:p>
        </p:txBody>
      </p:sp>
      <p:sp>
        <p:nvSpPr>
          <p:cNvPr id="617" name="Google Shape;617;p37"/>
          <p:cNvSpPr txBox="1">
            <a:spLocks noGrp="1"/>
          </p:cNvSpPr>
          <p:nvPr>
            <p:ph type="subTitle" idx="4294967295"/>
          </p:nvPr>
        </p:nvSpPr>
        <p:spPr>
          <a:xfrm flipH="1">
            <a:off x="3756249" y="941961"/>
            <a:ext cx="543516" cy="48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dk2"/>
                </a:solidFill>
                <a:latin typeface="Pathway Gothic One"/>
                <a:ea typeface="Pathway Gothic One"/>
                <a:cs typeface="Pathway Gothic One"/>
                <a:sym typeface="Pathway Gothic One"/>
              </a:rPr>
              <a:t>X</a:t>
            </a:r>
            <a:endParaRPr sz="2800" dirty="0">
              <a:solidFill>
                <a:schemeClr val="dk2"/>
              </a:solidFill>
              <a:latin typeface="Pathway Gothic One"/>
              <a:ea typeface="Pathway Gothic One"/>
              <a:cs typeface="Pathway Gothic One"/>
              <a:sym typeface="Pathway Gothic One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61EF73-2DE9-4DEE-B223-EF10C4BB86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9421" y="1018242"/>
            <a:ext cx="2991267" cy="35247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7F087FF7-5EAD-437C-8CE9-964F33B9A180}"/>
              </a:ext>
            </a:extLst>
          </p:cNvPr>
          <p:cNvSpPr/>
          <p:nvPr/>
        </p:nvSpPr>
        <p:spPr>
          <a:xfrm>
            <a:off x="5761058" y="941961"/>
            <a:ext cx="875211" cy="526838"/>
          </a:xfrm>
          <a:prstGeom prst="ellipse">
            <a:avLst/>
          </a:prstGeom>
          <a:noFill/>
          <a:ln>
            <a:solidFill>
              <a:srgbClr val="F5A7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Bracket 5">
            <a:extLst>
              <a:ext uri="{FF2B5EF4-FFF2-40B4-BE49-F238E27FC236}">
                <a16:creationId xmlns:a16="http://schemas.microsoft.com/office/drawing/2014/main" id="{49F640CE-40E1-4C7C-9B90-F5F7AB87D5BF}"/>
              </a:ext>
            </a:extLst>
          </p:cNvPr>
          <p:cNvSpPr/>
          <p:nvPr/>
        </p:nvSpPr>
        <p:spPr>
          <a:xfrm rot="16200000">
            <a:off x="4336257" y="-288967"/>
            <a:ext cx="150901" cy="3652289"/>
          </a:xfrm>
          <a:prstGeom prst="leftBracket">
            <a:avLst/>
          </a:prstGeom>
          <a:ln w="28575">
            <a:solidFill>
              <a:srgbClr val="F5A7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Left Bracket 42">
            <a:extLst>
              <a:ext uri="{FF2B5EF4-FFF2-40B4-BE49-F238E27FC236}">
                <a16:creationId xmlns:a16="http://schemas.microsoft.com/office/drawing/2014/main" id="{49F640CE-40E1-4C7C-9B90-F5F7AB87D5BF}"/>
              </a:ext>
            </a:extLst>
          </p:cNvPr>
          <p:cNvSpPr/>
          <p:nvPr/>
        </p:nvSpPr>
        <p:spPr>
          <a:xfrm rot="16200000">
            <a:off x="5181022" y="-214809"/>
            <a:ext cx="299220" cy="3652289"/>
          </a:xfrm>
          <a:prstGeom prst="leftBracket">
            <a:avLst/>
          </a:prstGeom>
          <a:ln w="28575">
            <a:solidFill>
              <a:srgbClr val="E976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960E76A7-F82E-41E4-916B-93DD8C5BE8C0}"/>
              </a:ext>
            </a:extLst>
          </p:cNvPr>
          <p:cNvSpPr/>
          <p:nvPr/>
        </p:nvSpPr>
        <p:spPr>
          <a:xfrm>
            <a:off x="6758082" y="941961"/>
            <a:ext cx="1032605" cy="526838"/>
          </a:xfrm>
          <a:prstGeom prst="ellipse">
            <a:avLst/>
          </a:prstGeom>
          <a:noFill/>
          <a:ln>
            <a:solidFill>
              <a:srgbClr val="E976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Left Bracket 44">
            <a:extLst>
              <a:ext uri="{FF2B5EF4-FFF2-40B4-BE49-F238E27FC236}">
                <a16:creationId xmlns:a16="http://schemas.microsoft.com/office/drawing/2014/main" id="{86665E69-CBBC-4CB4-9409-F020C0F80E79}"/>
              </a:ext>
            </a:extLst>
          </p:cNvPr>
          <p:cNvSpPr/>
          <p:nvPr/>
        </p:nvSpPr>
        <p:spPr>
          <a:xfrm rot="16200000" flipH="1">
            <a:off x="1829983" y="-110656"/>
            <a:ext cx="249300" cy="2002088"/>
          </a:xfrm>
          <a:prstGeom prst="leftBracket">
            <a:avLst/>
          </a:prstGeom>
          <a:ln w="28575">
            <a:solidFill>
              <a:srgbClr val="E07A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8ED25EC-F5C9-4D94-B193-7EDA01E4425D}"/>
              </a:ext>
            </a:extLst>
          </p:cNvPr>
          <p:cNvCxnSpPr>
            <a:stCxn id="587" idx="1"/>
          </p:cNvCxnSpPr>
          <p:nvPr/>
        </p:nvCxnSpPr>
        <p:spPr>
          <a:xfrm>
            <a:off x="4031002" y="1505331"/>
            <a:ext cx="12290" cy="534038"/>
          </a:xfrm>
          <a:prstGeom prst="line">
            <a:avLst/>
          </a:prstGeom>
          <a:ln w="28575">
            <a:solidFill>
              <a:srgbClr val="A834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Google Shape;587;p37">
            <a:extLst>
              <a:ext uri="{FF2B5EF4-FFF2-40B4-BE49-F238E27FC236}">
                <a16:creationId xmlns:a16="http://schemas.microsoft.com/office/drawing/2014/main" id="{4CB4F8B2-0F60-4E52-B29C-14CF107B8802}"/>
              </a:ext>
            </a:extLst>
          </p:cNvPr>
          <p:cNvSpPr/>
          <p:nvPr/>
        </p:nvSpPr>
        <p:spPr>
          <a:xfrm rot="16200000">
            <a:off x="4407402" y="1284798"/>
            <a:ext cx="443248" cy="1728485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617;p37">
            <a:extLst>
              <a:ext uri="{FF2B5EF4-FFF2-40B4-BE49-F238E27FC236}">
                <a16:creationId xmlns:a16="http://schemas.microsoft.com/office/drawing/2014/main" id="{B09E3468-BB9E-488A-B9EC-918793C96E40}"/>
              </a:ext>
            </a:extLst>
          </p:cNvPr>
          <p:cNvSpPr txBox="1">
            <a:spLocks/>
          </p:cNvSpPr>
          <p:nvPr/>
        </p:nvSpPr>
        <p:spPr>
          <a:xfrm flipH="1">
            <a:off x="3504487" y="1865017"/>
            <a:ext cx="2238878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ind"/>
              <a:buChar char="●"/>
              <a:defRPr sz="18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○"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■"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●"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○"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■"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●"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○"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Hind"/>
              <a:buChar char="■"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 algn="ctr">
              <a:lnSpc>
                <a:spcPct val="100000"/>
              </a:lnSpc>
              <a:buFont typeface="Hind"/>
              <a:buNone/>
            </a:pPr>
            <a:r>
              <a:rPr lang="en-US" sz="1600" dirty="0">
                <a:solidFill>
                  <a:schemeClr val="dk2"/>
                </a:solidFill>
                <a:latin typeface="Pathway Gothic One"/>
                <a:ea typeface="Pathway Gothic One"/>
                <a:cs typeface="Pathway Gothic One"/>
                <a:sym typeface="Pathway Gothic One"/>
              </a:rPr>
              <a:t>Exogenous features (</a:t>
            </a:r>
            <a:r>
              <a:rPr lang="en-US" sz="1600" dirty="0" err="1">
                <a:solidFill>
                  <a:schemeClr val="dk2"/>
                </a:solidFill>
                <a:latin typeface="Pathway Gothic One"/>
                <a:ea typeface="Pathway Gothic One"/>
                <a:cs typeface="Pathway Gothic One"/>
                <a:sym typeface="Pathway Gothic One"/>
              </a:rPr>
              <a:t>Xs</a:t>
            </a:r>
            <a:r>
              <a:rPr lang="en-US" sz="1600" dirty="0">
                <a:solidFill>
                  <a:schemeClr val="dk2"/>
                </a:solidFill>
                <a:latin typeface="Pathway Gothic One"/>
                <a:ea typeface="Pathway Gothic One"/>
                <a:cs typeface="Pathway Gothic One"/>
                <a:sym typeface="Pathway Gothic One"/>
              </a:rPr>
              <a:t>)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4383525D-3B72-4C41-A440-50EA426D9D07}"/>
              </a:ext>
            </a:extLst>
          </p:cNvPr>
          <p:cNvGrpSpPr/>
          <p:nvPr/>
        </p:nvGrpSpPr>
        <p:grpSpPr>
          <a:xfrm>
            <a:off x="334965" y="1015038"/>
            <a:ext cx="1183931" cy="2988560"/>
            <a:chOff x="1605238" y="383664"/>
            <a:chExt cx="1737145" cy="4759836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7F9A927D-2D3C-4AD7-9A3B-B57F027D383C}"/>
                </a:ext>
              </a:extLst>
            </p:cNvPr>
            <p:cNvSpPr/>
            <p:nvPr/>
          </p:nvSpPr>
          <p:spPr>
            <a:xfrm>
              <a:off x="1605238" y="383664"/>
              <a:ext cx="1737145" cy="47598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8FB9B1A9-D095-4814-8F6A-CF21049F0AA2}"/>
                </a:ext>
              </a:extLst>
            </p:cNvPr>
            <p:cNvGrpSpPr/>
            <p:nvPr/>
          </p:nvGrpSpPr>
          <p:grpSpPr>
            <a:xfrm>
              <a:off x="1605238" y="431064"/>
              <a:ext cx="1737145" cy="4631948"/>
              <a:chOff x="6402934" y="-23435"/>
              <a:chExt cx="1903399" cy="5166935"/>
            </a:xfrm>
          </p:grpSpPr>
          <p:pic>
            <p:nvPicPr>
              <p:cNvPr id="58" name="Picture 57" descr="Diagram&#10;&#10;Description automatically generated">
                <a:extLst>
                  <a:ext uri="{FF2B5EF4-FFF2-40B4-BE49-F238E27FC236}">
                    <a16:creationId xmlns:a16="http://schemas.microsoft.com/office/drawing/2014/main" id="{F60FEFDD-EF9D-42D0-8F84-D0CA71C91E1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t="6361" r="60343" b="66164"/>
              <a:stretch/>
            </p:blipFill>
            <p:spPr>
              <a:xfrm>
                <a:off x="6402934" y="-23435"/>
                <a:ext cx="1602862" cy="1413164"/>
              </a:xfrm>
              <a:prstGeom prst="rect">
                <a:avLst/>
              </a:prstGeom>
            </p:spPr>
          </p:pic>
          <p:pic>
            <p:nvPicPr>
              <p:cNvPr id="59" name="Picture 58" descr="Diagram&#10;&#10;Description automatically generated">
                <a:extLst>
                  <a:ext uri="{FF2B5EF4-FFF2-40B4-BE49-F238E27FC236}">
                    <a16:creationId xmlns:a16="http://schemas.microsoft.com/office/drawing/2014/main" id="{51C685C3-4334-4E63-B54D-0B10AE71751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51244" t="69163" r="3827"/>
              <a:stretch/>
            </p:blipFill>
            <p:spPr>
              <a:xfrm>
                <a:off x="6441299" y="3557421"/>
                <a:ext cx="1789368" cy="1586079"/>
              </a:xfrm>
              <a:prstGeom prst="roundRect">
                <a:avLst>
                  <a:gd name="adj" fmla="val 8594"/>
                </a:avLst>
              </a:prstGeom>
              <a:solidFill>
                <a:srgbClr val="FFFFFF">
                  <a:shade val="85000"/>
                </a:srgbClr>
              </a:solidFill>
              <a:ln>
                <a:noFill/>
              </a:ln>
              <a:effectLst>
                <a:reflection blurRad="12700" stA="38000" endPos="28000" dist="5000" dir="5400000" sy="-100000" algn="bl" rotWithShape="0"/>
              </a:effectLst>
            </p:spPr>
          </p:pic>
          <p:pic>
            <p:nvPicPr>
              <p:cNvPr id="60" name="Picture 59" descr="Diagram&#10;&#10;Description automatically generated">
                <a:extLst>
                  <a:ext uri="{FF2B5EF4-FFF2-40B4-BE49-F238E27FC236}">
                    <a16:creationId xmlns:a16="http://schemas.microsoft.com/office/drawing/2014/main" id="{2C96C4B3-B2B5-4728-8E5C-F76043F6342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49665" t="33504" r="3827" b="39145"/>
              <a:stretch/>
            </p:blipFill>
            <p:spPr>
              <a:xfrm>
                <a:off x="6454087" y="2385113"/>
                <a:ext cx="1852246" cy="1406770"/>
              </a:xfrm>
              <a:prstGeom prst="rect">
                <a:avLst/>
              </a:prstGeom>
            </p:spPr>
          </p:pic>
          <p:pic>
            <p:nvPicPr>
              <p:cNvPr id="61" name="Picture 60" descr="Diagram&#10;&#10;Description automatically generated">
                <a:extLst>
                  <a:ext uri="{FF2B5EF4-FFF2-40B4-BE49-F238E27FC236}">
                    <a16:creationId xmlns:a16="http://schemas.microsoft.com/office/drawing/2014/main" id="{F7CD0FBA-A041-4213-AD37-4A5EA4DFF4A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49210" t="2939" r="5512" b="71077"/>
              <a:stretch/>
            </p:blipFill>
            <p:spPr>
              <a:xfrm>
                <a:off x="6472204" y="1355614"/>
                <a:ext cx="1803223" cy="1336431"/>
              </a:xfrm>
              <a:prstGeom prst="rect">
                <a:avLst/>
              </a:prstGeom>
            </p:spPr>
          </p:pic>
        </p:grpSp>
      </p:grpSp>
      <p:pic>
        <p:nvPicPr>
          <p:cNvPr id="10" name="Picture 9" descr="A picture containing text&#10;&#10;Description automatically generated">
            <a:extLst>
              <a:ext uri="{FF2B5EF4-FFF2-40B4-BE49-F238E27FC236}">
                <a16:creationId xmlns:a16="http://schemas.microsoft.com/office/drawing/2014/main" id="{7C7A44C9-B762-4953-B416-9BF3AACA70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9488" y="2644794"/>
            <a:ext cx="6836419" cy="180360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2" name="Left Brace 11">
            <a:extLst>
              <a:ext uri="{FF2B5EF4-FFF2-40B4-BE49-F238E27FC236}">
                <a16:creationId xmlns:a16="http://schemas.microsoft.com/office/drawing/2014/main" id="{CB52CA0E-2192-46F8-9C36-A01A38654841}"/>
              </a:ext>
            </a:extLst>
          </p:cNvPr>
          <p:cNvSpPr/>
          <p:nvPr/>
        </p:nvSpPr>
        <p:spPr>
          <a:xfrm rot="5400000">
            <a:off x="4768945" y="628649"/>
            <a:ext cx="416018" cy="5486410"/>
          </a:xfrm>
          <a:prstGeom prst="leftBrac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29B688-1DE8-4BCE-9FC4-FDD392C4014C}"/>
              </a:ext>
            </a:extLst>
          </p:cNvPr>
          <p:cNvSpPr txBox="1"/>
          <p:nvPr/>
        </p:nvSpPr>
        <p:spPr>
          <a:xfrm>
            <a:off x="4556657" y="2869168"/>
            <a:ext cx="15479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Train Y</a:t>
            </a:r>
          </a:p>
        </p:txBody>
      </p:sp>
      <p:sp>
        <p:nvSpPr>
          <p:cNvPr id="67" name="Left Brace 66">
            <a:extLst>
              <a:ext uri="{FF2B5EF4-FFF2-40B4-BE49-F238E27FC236}">
                <a16:creationId xmlns:a16="http://schemas.microsoft.com/office/drawing/2014/main" id="{A45F0B0A-4376-496C-B37F-9BCF14F4C505}"/>
              </a:ext>
            </a:extLst>
          </p:cNvPr>
          <p:cNvSpPr/>
          <p:nvPr/>
        </p:nvSpPr>
        <p:spPr>
          <a:xfrm rot="5400000">
            <a:off x="7930976" y="2944158"/>
            <a:ext cx="416019" cy="821334"/>
          </a:xfrm>
          <a:prstGeom prst="leftBrace">
            <a:avLst/>
          </a:prstGeom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5D3D386-8E08-4C68-9DA6-1099C2B93680}"/>
              </a:ext>
            </a:extLst>
          </p:cNvPr>
          <p:cNvSpPr txBox="1"/>
          <p:nvPr/>
        </p:nvSpPr>
        <p:spPr>
          <a:xfrm>
            <a:off x="7753961" y="2851772"/>
            <a:ext cx="15479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Test Y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74E30FF-2D53-4838-A82D-3747D3C2E860}"/>
              </a:ext>
            </a:extLst>
          </p:cNvPr>
          <p:cNvSpPr/>
          <p:nvPr/>
        </p:nvSpPr>
        <p:spPr>
          <a:xfrm>
            <a:off x="7730771" y="3610669"/>
            <a:ext cx="816428" cy="365760"/>
          </a:xfrm>
          <a:custGeom>
            <a:avLst/>
            <a:gdLst>
              <a:gd name="connsiteX0" fmla="*/ 0 w 816428"/>
              <a:gd name="connsiteY0" fmla="*/ 0 h 365760"/>
              <a:gd name="connsiteX1" fmla="*/ 13063 w 816428"/>
              <a:gd name="connsiteY1" fmla="*/ 71846 h 365760"/>
              <a:gd name="connsiteX2" fmla="*/ 52251 w 816428"/>
              <a:gd name="connsiteY2" fmla="*/ 130629 h 365760"/>
              <a:gd name="connsiteX3" fmla="*/ 78377 w 816428"/>
              <a:gd name="connsiteY3" fmla="*/ 169817 h 365760"/>
              <a:gd name="connsiteX4" fmla="*/ 91440 w 816428"/>
              <a:gd name="connsiteY4" fmla="*/ 189412 h 365760"/>
              <a:gd name="connsiteX5" fmla="*/ 130628 w 816428"/>
              <a:gd name="connsiteY5" fmla="*/ 222069 h 365760"/>
              <a:gd name="connsiteX6" fmla="*/ 156754 w 816428"/>
              <a:gd name="connsiteY6" fmla="*/ 261257 h 365760"/>
              <a:gd name="connsiteX7" fmla="*/ 195943 w 816428"/>
              <a:gd name="connsiteY7" fmla="*/ 287383 h 365760"/>
              <a:gd name="connsiteX8" fmla="*/ 215537 w 816428"/>
              <a:gd name="connsiteY8" fmla="*/ 300446 h 365760"/>
              <a:gd name="connsiteX9" fmla="*/ 235131 w 816428"/>
              <a:gd name="connsiteY9" fmla="*/ 320040 h 365760"/>
              <a:gd name="connsiteX10" fmla="*/ 254726 w 816428"/>
              <a:gd name="connsiteY10" fmla="*/ 326572 h 365760"/>
              <a:gd name="connsiteX11" fmla="*/ 274320 w 816428"/>
              <a:gd name="connsiteY11" fmla="*/ 339635 h 365760"/>
              <a:gd name="connsiteX12" fmla="*/ 320040 w 816428"/>
              <a:gd name="connsiteY12" fmla="*/ 352697 h 365760"/>
              <a:gd name="connsiteX13" fmla="*/ 385354 w 816428"/>
              <a:gd name="connsiteY13" fmla="*/ 365760 h 365760"/>
              <a:gd name="connsiteX14" fmla="*/ 548640 w 816428"/>
              <a:gd name="connsiteY14" fmla="*/ 359229 h 365760"/>
              <a:gd name="connsiteX15" fmla="*/ 568234 w 816428"/>
              <a:gd name="connsiteY15" fmla="*/ 352697 h 365760"/>
              <a:gd name="connsiteX16" fmla="*/ 600891 w 816428"/>
              <a:gd name="connsiteY16" fmla="*/ 313509 h 365760"/>
              <a:gd name="connsiteX17" fmla="*/ 620486 w 816428"/>
              <a:gd name="connsiteY17" fmla="*/ 267789 h 365760"/>
              <a:gd name="connsiteX18" fmla="*/ 646611 w 816428"/>
              <a:gd name="connsiteY18" fmla="*/ 209006 h 365760"/>
              <a:gd name="connsiteX19" fmla="*/ 666206 w 816428"/>
              <a:gd name="connsiteY19" fmla="*/ 124097 h 365760"/>
              <a:gd name="connsiteX20" fmla="*/ 685800 w 816428"/>
              <a:gd name="connsiteY20" fmla="*/ 104503 h 365760"/>
              <a:gd name="connsiteX21" fmla="*/ 705394 w 816428"/>
              <a:gd name="connsiteY21" fmla="*/ 91440 h 365760"/>
              <a:gd name="connsiteX22" fmla="*/ 724988 w 816428"/>
              <a:gd name="connsiteY22" fmla="*/ 84909 h 365760"/>
              <a:gd name="connsiteX23" fmla="*/ 744583 w 816428"/>
              <a:gd name="connsiteY23" fmla="*/ 71846 h 365760"/>
              <a:gd name="connsiteX24" fmla="*/ 816428 w 816428"/>
              <a:gd name="connsiteY24" fmla="*/ 58783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816428" h="365760">
                <a:moveTo>
                  <a:pt x="0" y="0"/>
                </a:moveTo>
                <a:cubicBezTo>
                  <a:pt x="1424" y="11396"/>
                  <a:pt x="3318" y="54304"/>
                  <a:pt x="13063" y="71846"/>
                </a:cubicBezTo>
                <a:cubicBezTo>
                  <a:pt x="13073" y="71863"/>
                  <a:pt x="45714" y="120824"/>
                  <a:pt x="52251" y="130629"/>
                </a:cubicBezTo>
                <a:lnTo>
                  <a:pt x="78377" y="169817"/>
                </a:lnTo>
                <a:cubicBezTo>
                  <a:pt x="82731" y="176349"/>
                  <a:pt x="85889" y="183861"/>
                  <a:pt x="91440" y="189412"/>
                </a:cubicBezTo>
                <a:cubicBezTo>
                  <a:pt x="116585" y="214557"/>
                  <a:pt x="103349" y="203882"/>
                  <a:pt x="130628" y="222069"/>
                </a:cubicBezTo>
                <a:cubicBezTo>
                  <a:pt x="139337" y="235132"/>
                  <a:pt x="143691" y="252548"/>
                  <a:pt x="156754" y="261257"/>
                </a:cubicBezTo>
                <a:lnTo>
                  <a:pt x="195943" y="287383"/>
                </a:lnTo>
                <a:cubicBezTo>
                  <a:pt x="202474" y="291737"/>
                  <a:pt x="209986" y="294895"/>
                  <a:pt x="215537" y="300446"/>
                </a:cubicBezTo>
                <a:cubicBezTo>
                  <a:pt x="222068" y="306977"/>
                  <a:pt x="227446" y="314916"/>
                  <a:pt x="235131" y="320040"/>
                </a:cubicBezTo>
                <a:cubicBezTo>
                  <a:pt x="240860" y="323859"/>
                  <a:pt x="248568" y="323493"/>
                  <a:pt x="254726" y="326572"/>
                </a:cubicBezTo>
                <a:cubicBezTo>
                  <a:pt x="261747" y="330083"/>
                  <a:pt x="267299" y="336124"/>
                  <a:pt x="274320" y="339635"/>
                </a:cubicBezTo>
                <a:cubicBezTo>
                  <a:pt x="282620" y="343785"/>
                  <a:pt x="313065" y="351302"/>
                  <a:pt x="320040" y="352697"/>
                </a:cubicBezTo>
                <a:cubicBezTo>
                  <a:pt x="400112" y="368712"/>
                  <a:pt x="324670" y="350590"/>
                  <a:pt x="385354" y="365760"/>
                </a:cubicBezTo>
                <a:cubicBezTo>
                  <a:pt x="439783" y="363583"/>
                  <a:pt x="494306" y="363110"/>
                  <a:pt x="548640" y="359229"/>
                </a:cubicBezTo>
                <a:cubicBezTo>
                  <a:pt x="555507" y="358738"/>
                  <a:pt x="562506" y="356516"/>
                  <a:pt x="568234" y="352697"/>
                </a:cubicBezTo>
                <a:cubicBezTo>
                  <a:pt x="583321" y="342639"/>
                  <a:pt x="591252" y="327967"/>
                  <a:pt x="600891" y="313509"/>
                </a:cubicBezTo>
                <a:cubicBezTo>
                  <a:pt x="618173" y="244387"/>
                  <a:pt x="594708" y="325791"/>
                  <a:pt x="620486" y="267789"/>
                </a:cubicBezTo>
                <a:cubicBezTo>
                  <a:pt x="651575" y="197836"/>
                  <a:pt x="617048" y="253350"/>
                  <a:pt x="646611" y="209006"/>
                </a:cubicBezTo>
                <a:cubicBezTo>
                  <a:pt x="648407" y="196433"/>
                  <a:pt x="654252" y="136051"/>
                  <a:pt x="666206" y="124097"/>
                </a:cubicBezTo>
                <a:cubicBezTo>
                  <a:pt x="672737" y="117566"/>
                  <a:pt x="678704" y="110416"/>
                  <a:pt x="685800" y="104503"/>
                </a:cubicBezTo>
                <a:cubicBezTo>
                  <a:pt x="691830" y="99478"/>
                  <a:pt x="698373" y="94951"/>
                  <a:pt x="705394" y="91440"/>
                </a:cubicBezTo>
                <a:cubicBezTo>
                  <a:pt x="711552" y="88361"/>
                  <a:pt x="718457" y="87086"/>
                  <a:pt x="724988" y="84909"/>
                </a:cubicBezTo>
                <a:cubicBezTo>
                  <a:pt x="731520" y="80555"/>
                  <a:pt x="737410" y="75034"/>
                  <a:pt x="744583" y="71846"/>
                </a:cubicBezTo>
                <a:cubicBezTo>
                  <a:pt x="781720" y="55341"/>
                  <a:pt x="779788" y="58783"/>
                  <a:pt x="816428" y="58783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Left Brace 69">
            <a:extLst>
              <a:ext uri="{FF2B5EF4-FFF2-40B4-BE49-F238E27FC236}">
                <a16:creationId xmlns:a16="http://schemas.microsoft.com/office/drawing/2014/main" id="{FC6F4C3D-BCD3-46CE-B8BB-7CDFA93C11BB}"/>
              </a:ext>
            </a:extLst>
          </p:cNvPr>
          <p:cNvSpPr/>
          <p:nvPr/>
        </p:nvSpPr>
        <p:spPr>
          <a:xfrm rot="16200000">
            <a:off x="7930976" y="3663707"/>
            <a:ext cx="416019" cy="821334"/>
          </a:xfrm>
          <a:prstGeom prst="lef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B33DC76-DC53-46D5-B8CE-8C18046444FC}"/>
              </a:ext>
            </a:extLst>
          </p:cNvPr>
          <p:cNvSpPr txBox="1"/>
          <p:nvPr/>
        </p:nvSpPr>
        <p:spPr>
          <a:xfrm>
            <a:off x="7127958" y="4161041"/>
            <a:ext cx="15479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Prediction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37"/>
          <p:cNvSpPr txBox="1">
            <a:spLocks noGrp="1"/>
          </p:cNvSpPr>
          <p:nvPr>
            <p:ph type="title"/>
          </p:nvPr>
        </p:nvSpPr>
        <p:spPr>
          <a:xfrm>
            <a:off x="470250" y="7975"/>
            <a:ext cx="82035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Test Case - Italy</a:t>
            </a:r>
            <a:endParaRPr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7F49257-E472-4E20-A51F-0F570C5150CC}"/>
              </a:ext>
            </a:extLst>
          </p:cNvPr>
          <p:cNvGrpSpPr/>
          <p:nvPr/>
        </p:nvGrpSpPr>
        <p:grpSpPr>
          <a:xfrm>
            <a:off x="237997" y="711423"/>
            <a:ext cx="8668006" cy="3924717"/>
            <a:chOff x="423741" y="763675"/>
            <a:chExt cx="8668006" cy="3924717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E974219-0A2C-4444-984D-A7209D65AEB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1518" y="763675"/>
              <a:ext cx="8360229" cy="3924717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5DA5FD2-5AFB-4479-90AA-7D4D50A4AE93}"/>
                </a:ext>
              </a:extLst>
            </p:cNvPr>
            <p:cNvSpPr txBox="1"/>
            <p:nvPr/>
          </p:nvSpPr>
          <p:spPr>
            <a:xfrm rot="16200000">
              <a:off x="-1384728" y="2572144"/>
              <a:ext cx="3924715" cy="307777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New Cases Covid -19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9AFFAC1-A4D4-4708-B119-134B22AE0127}"/>
                </a:ext>
              </a:extLst>
            </p:cNvPr>
            <p:cNvSpPr txBox="1"/>
            <p:nvPr/>
          </p:nvSpPr>
          <p:spPr>
            <a:xfrm>
              <a:off x="4368722" y="4426780"/>
              <a:ext cx="1240971" cy="261610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Date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2ED79241-275A-4171-8CC6-55E04F8E397F}"/>
              </a:ext>
            </a:extLst>
          </p:cNvPr>
          <p:cNvSpPr txBox="1"/>
          <p:nvPr/>
        </p:nvSpPr>
        <p:spPr>
          <a:xfrm>
            <a:off x="7706475" y="800576"/>
            <a:ext cx="1071141" cy="738664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Train Y</a:t>
            </a:r>
          </a:p>
          <a:p>
            <a:r>
              <a:rPr lang="en-US" dirty="0"/>
              <a:t>Test Y </a:t>
            </a:r>
            <a:br>
              <a:rPr lang="en-US" dirty="0"/>
            </a:br>
            <a:r>
              <a:rPr lang="en-US" dirty="0"/>
              <a:t>Predictions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F7087CC-498A-40CF-B24E-945406A06D6F}"/>
              </a:ext>
            </a:extLst>
          </p:cNvPr>
          <p:cNvCxnSpPr>
            <a:cxnSpLocks/>
          </p:cNvCxnSpPr>
          <p:nvPr/>
        </p:nvCxnSpPr>
        <p:spPr>
          <a:xfrm>
            <a:off x="7353776" y="1372383"/>
            <a:ext cx="35922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D81392B-ECE9-4B3E-BB74-29C0D3256CA5}"/>
              </a:ext>
            </a:extLst>
          </p:cNvPr>
          <p:cNvCxnSpPr>
            <a:cxnSpLocks/>
          </p:cNvCxnSpPr>
          <p:nvPr/>
        </p:nvCxnSpPr>
        <p:spPr>
          <a:xfrm>
            <a:off x="7353776" y="1169908"/>
            <a:ext cx="359229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8529D6E-322A-4B26-B35D-ED60408C8195}"/>
              </a:ext>
            </a:extLst>
          </p:cNvPr>
          <p:cNvCxnSpPr>
            <a:cxnSpLocks/>
          </p:cNvCxnSpPr>
          <p:nvPr/>
        </p:nvCxnSpPr>
        <p:spPr>
          <a:xfrm>
            <a:off x="7347246" y="971006"/>
            <a:ext cx="359229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3134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7B864101-4E10-47D1-87D6-281F7D34BB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775" y="711422"/>
            <a:ext cx="8407935" cy="3924715"/>
          </a:xfrm>
          <a:prstGeom prst="rect">
            <a:avLst/>
          </a:prstGeom>
        </p:spPr>
      </p:pic>
      <p:sp>
        <p:nvSpPr>
          <p:cNvPr id="585" name="Google Shape;585;p37"/>
          <p:cNvSpPr txBox="1">
            <a:spLocks noGrp="1"/>
          </p:cNvSpPr>
          <p:nvPr>
            <p:ph type="title"/>
          </p:nvPr>
        </p:nvSpPr>
        <p:spPr>
          <a:xfrm>
            <a:off x="470250" y="7975"/>
            <a:ext cx="82035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Test Case - Czechia</a:t>
            </a:r>
            <a:endParaRPr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7F49257-E472-4E20-A51F-0F570C5150CC}"/>
              </a:ext>
            </a:extLst>
          </p:cNvPr>
          <p:cNvGrpSpPr/>
          <p:nvPr/>
        </p:nvGrpSpPr>
        <p:grpSpPr>
          <a:xfrm>
            <a:off x="237997" y="711423"/>
            <a:ext cx="5185952" cy="3924715"/>
            <a:chOff x="423741" y="763675"/>
            <a:chExt cx="5185952" cy="392471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5DA5FD2-5AFB-4479-90AA-7D4D50A4AE93}"/>
                </a:ext>
              </a:extLst>
            </p:cNvPr>
            <p:cNvSpPr txBox="1"/>
            <p:nvPr/>
          </p:nvSpPr>
          <p:spPr>
            <a:xfrm rot="16200000">
              <a:off x="-1384728" y="2572144"/>
              <a:ext cx="3924715" cy="307777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New Cases Covid -19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9AFFAC1-A4D4-4708-B119-134B22AE0127}"/>
                </a:ext>
              </a:extLst>
            </p:cNvPr>
            <p:cNvSpPr txBox="1"/>
            <p:nvPr/>
          </p:nvSpPr>
          <p:spPr>
            <a:xfrm>
              <a:off x="4368722" y="4426780"/>
              <a:ext cx="1240971" cy="261610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Date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0BB29317-E66C-4C51-992A-83462ADBCA2A}"/>
              </a:ext>
            </a:extLst>
          </p:cNvPr>
          <p:cNvGrpSpPr/>
          <p:nvPr/>
        </p:nvGrpSpPr>
        <p:grpSpPr>
          <a:xfrm>
            <a:off x="7314588" y="890041"/>
            <a:ext cx="1430370" cy="577081"/>
            <a:chOff x="7347246" y="798039"/>
            <a:chExt cx="1430370" cy="74120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ED79241-275A-4171-8CC6-55E04F8E397F}"/>
                </a:ext>
              </a:extLst>
            </p:cNvPr>
            <p:cNvSpPr txBox="1"/>
            <p:nvPr/>
          </p:nvSpPr>
          <p:spPr>
            <a:xfrm>
              <a:off x="7706475" y="798039"/>
              <a:ext cx="1071141" cy="741200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Train Y</a:t>
              </a:r>
            </a:p>
            <a:p>
              <a:r>
                <a:rPr lang="en-US" sz="1050" dirty="0"/>
                <a:t>Test Y </a:t>
              </a:r>
              <a:br>
                <a:rPr lang="en-US" sz="1050" dirty="0"/>
              </a:br>
              <a:r>
                <a:rPr lang="en-US" sz="1050" dirty="0"/>
                <a:t>Predictions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F7087CC-498A-40CF-B24E-945406A06D6F}"/>
                </a:ext>
              </a:extLst>
            </p:cNvPr>
            <p:cNvCxnSpPr>
              <a:cxnSpLocks/>
            </p:cNvCxnSpPr>
            <p:nvPr/>
          </p:nvCxnSpPr>
          <p:spPr>
            <a:xfrm>
              <a:off x="7353776" y="1372383"/>
              <a:ext cx="359229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DD81392B-ECE9-4B3E-BB74-29C0D3256CA5}"/>
                </a:ext>
              </a:extLst>
            </p:cNvPr>
            <p:cNvCxnSpPr>
              <a:cxnSpLocks/>
            </p:cNvCxnSpPr>
            <p:nvPr/>
          </p:nvCxnSpPr>
          <p:spPr>
            <a:xfrm>
              <a:off x="7353776" y="1169908"/>
              <a:ext cx="359229" cy="0"/>
            </a:xfrm>
            <a:prstGeom prst="line">
              <a:avLst/>
            </a:prstGeom>
            <a:ln w="28575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A8529D6E-322A-4B26-B35D-ED60408C8195}"/>
                </a:ext>
              </a:extLst>
            </p:cNvPr>
            <p:cNvCxnSpPr>
              <a:cxnSpLocks/>
            </p:cNvCxnSpPr>
            <p:nvPr/>
          </p:nvCxnSpPr>
          <p:spPr>
            <a:xfrm>
              <a:off x="7347246" y="971006"/>
              <a:ext cx="359229" cy="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39878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73D5BEEE-B2CA-48C8-AD6C-B5F151BBCD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776" y="711423"/>
            <a:ext cx="8428408" cy="3924715"/>
          </a:xfrm>
          <a:prstGeom prst="rect">
            <a:avLst/>
          </a:prstGeom>
        </p:spPr>
      </p:pic>
      <p:sp>
        <p:nvSpPr>
          <p:cNvPr id="585" name="Google Shape;585;p37"/>
          <p:cNvSpPr txBox="1">
            <a:spLocks noGrp="1"/>
          </p:cNvSpPr>
          <p:nvPr>
            <p:ph type="title"/>
          </p:nvPr>
        </p:nvSpPr>
        <p:spPr>
          <a:xfrm>
            <a:off x="470250" y="7975"/>
            <a:ext cx="82035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Test Case – Dominican Republic</a:t>
            </a:r>
            <a:endParaRPr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7F49257-E472-4E20-A51F-0F570C5150CC}"/>
              </a:ext>
            </a:extLst>
          </p:cNvPr>
          <p:cNvGrpSpPr/>
          <p:nvPr/>
        </p:nvGrpSpPr>
        <p:grpSpPr>
          <a:xfrm>
            <a:off x="237997" y="711423"/>
            <a:ext cx="5185952" cy="3924715"/>
            <a:chOff x="423741" y="763675"/>
            <a:chExt cx="5185952" cy="392471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5DA5FD2-5AFB-4479-90AA-7D4D50A4AE93}"/>
                </a:ext>
              </a:extLst>
            </p:cNvPr>
            <p:cNvSpPr txBox="1"/>
            <p:nvPr/>
          </p:nvSpPr>
          <p:spPr>
            <a:xfrm rot="16200000">
              <a:off x="-1384728" y="2572144"/>
              <a:ext cx="3924715" cy="307777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New Cases Covid -19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9AFFAC1-A4D4-4708-B119-134B22AE0127}"/>
                </a:ext>
              </a:extLst>
            </p:cNvPr>
            <p:cNvSpPr txBox="1"/>
            <p:nvPr/>
          </p:nvSpPr>
          <p:spPr>
            <a:xfrm>
              <a:off x="4368722" y="4426780"/>
              <a:ext cx="1240971" cy="261610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Date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0BB29317-E66C-4C51-992A-83462ADBCA2A}"/>
              </a:ext>
            </a:extLst>
          </p:cNvPr>
          <p:cNvGrpSpPr/>
          <p:nvPr/>
        </p:nvGrpSpPr>
        <p:grpSpPr>
          <a:xfrm>
            <a:off x="7425615" y="890042"/>
            <a:ext cx="1437221" cy="577081"/>
            <a:chOff x="7458273" y="798040"/>
            <a:chExt cx="1437221" cy="74120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ED79241-275A-4171-8CC6-55E04F8E397F}"/>
                </a:ext>
              </a:extLst>
            </p:cNvPr>
            <p:cNvSpPr txBox="1"/>
            <p:nvPr/>
          </p:nvSpPr>
          <p:spPr>
            <a:xfrm>
              <a:off x="7824353" y="798040"/>
              <a:ext cx="1071141" cy="741200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Train Y</a:t>
              </a:r>
            </a:p>
            <a:p>
              <a:r>
                <a:rPr lang="en-US" sz="1050" dirty="0"/>
                <a:t>Test Y </a:t>
              </a:r>
              <a:br>
                <a:rPr lang="en-US" sz="1050" dirty="0"/>
              </a:br>
              <a:r>
                <a:rPr lang="en-US" sz="1050" dirty="0"/>
                <a:t>Predictions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F7087CC-498A-40CF-B24E-945406A06D6F}"/>
                </a:ext>
              </a:extLst>
            </p:cNvPr>
            <p:cNvCxnSpPr>
              <a:cxnSpLocks/>
            </p:cNvCxnSpPr>
            <p:nvPr/>
          </p:nvCxnSpPr>
          <p:spPr>
            <a:xfrm>
              <a:off x="7464803" y="1372383"/>
              <a:ext cx="359229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DD81392B-ECE9-4B3E-BB74-29C0D3256CA5}"/>
                </a:ext>
              </a:extLst>
            </p:cNvPr>
            <p:cNvCxnSpPr>
              <a:cxnSpLocks/>
            </p:cNvCxnSpPr>
            <p:nvPr/>
          </p:nvCxnSpPr>
          <p:spPr>
            <a:xfrm>
              <a:off x="7464803" y="1169908"/>
              <a:ext cx="359229" cy="0"/>
            </a:xfrm>
            <a:prstGeom prst="line">
              <a:avLst/>
            </a:prstGeom>
            <a:ln w="28575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A8529D6E-322A-4B26-B35D-ED60408C8195}"/>
                </a:ext>
              </a:extLst>
            </p:cNvPr>
            <p:cNvCxnSpPr>
              <a:cxnSpLocks/>
            </p:cNvCxnSpPr>
            <p:nvPr/>
          </p:nvCxnSpPr>
          <p:spPr>
            <a:xfrm>
              <a:off x="7458273" y="971006"/>
              <a:ext cx="359229" cy="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73528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8D3281F6-468B-46F3-9CE3-00FB1B6561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775" y="714554"/>
            <a:ext cx="8317061" cy="3921584"/>
          </a:xfrm>
          <a:prstGeom prst="rect">
            <a:avLst/>
          </a:prstGeom>
        </p:spPr>
      </p:pic>
      <p:sp>
        <p:nvSpPr>
          <p:cNvPr id="585" name="Google Shape;585;p37"/>
          <p:cNvSpPr txBox="1">
            <a:spLocks noGrp="1"/>
          </p:cNvSpPr>
          <p:nvPr>
            <p:ph type="title"/>
          </p:nvPr>
        </p:nvSpPr>
        <p:spPr>
          <a:xfrm>
            <a:off x="470250" y="7975"/>
            <a:ext cx="82035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Test Case - Germany</a:t>
            </a:r>
            <a:endParaRPr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7F49257-E472-4E20-A51F-0F570C5150CC}"/>
              </a:ext>
            </a:extLst>
          </p:cNvPr>
          <p:cNvGrpSpPr/>
          <p:nvPr/>
        </p:nvGrpSpPr>
        <p:grpSpPr>
          <a:xfrm>
            <a:off x="237997" y="711423"/>
            <a:ext cx="5185952" cy="3924715"/>
            <a:chOff x="423741" y="763675"/>
            <a:chExt cx="5185952" cy="392471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5DA5FD2-5AFB-4479-90AA-7D4D50A4AE93}"/>
                </a:ext>
              </a:extLst>
            </p:cNvPr>
            <p:cNvSpPr txBox="1"/>
            <p:nvPr/>
          </p:nvSpPr>
          <p:spPr>
            <a:xfrm rot="16200000">
              <a:off x="-1384728" y="2572144"/>
              <a:ext cx="3924715" cy="307777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New Cases Covid -19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9AFFAC1-A4D4-4708-B119-134B22AE0127}"/>
                </a:ext>
              </a:extLst>
            </p:cNvPr>
            <p:cNvSpPr txBox="1"/>
            <p:nvPr/>
          </p:nvSpPr>
          <p:spPr>
            <a:xfrm>
              <a:off x="4368722" y="4426780"/>
              <a:ext cx="1240971" cy="261610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Date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0BB29317-E66C-4C51-992A-83462ADBCA2A}"/>
              </a:ext>
            </a:extLst>
          </p:cNvPr>
          <p:cNvGrpSpPr/>
          <p:nvPr/>
        </p:nvGrpSpPr>
        <p:grpSpPr>
          <a:xfrm>
            <a:off x="7425615" y="891029"/>
            <a:ext cx="1302130" cy="577081"/>
            <a:chOff x="7458273" y="799308"/>
            <a:chExt cx="1302130" cy="74120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ED79241-275A-4171-8CC6-55E04F8E397F}"/>
                </a:ext>
              </a:extLst>
            </p:cNvPr>
            <p:cNvSpPr txBox="1"/>
            <p:nvPr/>
          </p:nvSpPr>
          <p:spPr>
            <a:xfrm>
              <a:off x="7875496" y="799308"/>
              <a:ext cx="884907" cy="741200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Train Y</a:t>
              </a:r>
            </a:p>
            <a:p>
              <a:r>
                <a:rPr lang="en-US" sz="1050" dirty="0"/>
                <a:t>Test Y </a:t>
              </a:r>
              <a:br>
                <a:rPr lang="en-US" sz="1050" dirty="0"/>
              </a:br>
              <a:r>
                <a:rPr lang="en-US" sz="1050" dirty="0"/>
                <a:t>Predictions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F7087CC-498A-40CF-B24E-945406A06D6F}"/>
                </a:ext>
              </a:extLst>
            </p:cNvPr>
            <p:cNvCxnSpPr>
              <a:cxnSpLocks/>
            </p:cNvCxnSpPr>
            <p:nvPr/>
          </p:nvCxnSpPr>
          <p:spPr>
            <a:xfrm>
              <a:off x="7464803" y="1372383"/>
              <a:ext cx="359229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DD81392B-ECE9-4B3E-BB74-29C0D3256CA5}"/>
                </a:ext>
              </a:extLst>
            </p:cNvPr>
            <p:cNvCxnSpPr>
              <a:cxnSpLocks/>
            </p:cNvCxnSpPr>
            <p:nvPr/>
          </p:nvCxnSpPr>
          <p:spPr>
            <a:xfrm>
              <a:off x="7464803" y="1169908"/>
              <a:ext cx="359229" cy="0"/>
            </a:xfrm>
            <a:prstGeom prst="line">
              <a:avLst/>
            </a:prstGeom>
            <a:ln w="28575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A8529D6E-322A-4B26-B35D-ED60408C8195}"/>
                </a:ext>
              </a:extLst>
            </p:cNvPr>
            <p:cNvCxnSpPr>
              <a:cxnSpLocks/>
            </p:cNvCxnSpPr>
            <p:nvPr/>
          </p:nvCxnSpPr>
          <p:spPr>
            <a:xfrm>
              <a:off x="7458273" y="971006"/>
              <a:ext cx="359229" cy="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43993459"/>
      </p:ext>
    </p:extLst>
  </p:cSld>
  <p:clrMapOvr>
    <a:masterClrMapping/>
  </p:clrMapOvr>
</p:sld>
</file>

<file path=ppt/theme/theme1.xml><?xml version="1.0" encoding="utf-8"?>
<a:theme xmlns:a="http://schemas.openxmlformats.org/drawingml/2006/main" name="Coronavirus Disease by Slidesgo">
  <a:themeElements>
    <a:clrScheme name="Simple Light">
      <a:dk1>
        <a:srgbClr val="F5A785"/>
      </a:dk1>
      <a:lt1>
        <a:srgbClr val="212E73"/>
      </a:lt1>
      <a:dk2>
        <a:srgbClr val="141E5C"/>
      </a:dk2>
      <a:lt2>
        <a:srgbClr val="EFF1FF"/>
      </a:lt2>
      <a:accent1>
        <a:srgbClr val="E07A54"/>
      </a:accent1>
      <a:accent2>
        <a:srgbClr val="A83423"/>
      </a:accent2>
      <a:accent3>
        <a:srgbClr val="E97664"/>
      </a:accent3>
      <a:accent4>
        <a:srgbClr val="4A60D8"/>
      </a:accent4>
      <a:accent5>
        <a:srgbClr val="3143A7"/>
      </a:accent5>
      <a:accent6>
        <a:srgbClr val="6573BE"/>
      </a:accent6>
      <a:hlink>
        <a:srgbClr val="EFF1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</TotalTime>
  <Words>396</Words>
  <Application>Microsoft Office PowerPoint</Application>
  <PresentationFormat>On-screen Show (16:9)</PresentationFormat>
  <Paragraphs>109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Fira Sans Extra Condensed Medium</vt:lpstr>
      <vt:lpstr>Hind</vt:lpstr>
      <vt:lpstr>Pathway Gothic One</vt:lpstr>
      <vt:lpstr>Arial</vt:lpstr>
      <vt:lpstr>Oswald</vt:lpstr>
      <vt:lpstr>Coronavirus Disease by Slidesgo</vt:lpstr>
      <vt:lpstr>Predictions of COVID-19 new cases worldwide</vt:lpstr>
      <vt:lpstr>Business Question &amp; Workflow</vt:lpstr>
      <vt:lpstr>EDA – Interesting Findings</vt:lpstr>
      <vt:lpstr>Vaccination as Predictor </vt:lpstr>
      <vt:lpstr>Modeling</vt:lpstr>
      <vt:lpstr>Test Case - Italy</vt:lpstr>
      <vt:lpstr>Test Case - Czechia</vt:lpstr>
      <vt:lpstr>Test Case – Dominican Republic</vt:lpstr>
      <vt:lpstr>Test Case - Germany</vt:lpstr>
      <vt:lpstr>Test Case - Hungary</vt:lpstr>
      <vt:lpstr>Test Case – the Netherlands</vt:lpstr>
      <vt:lpstr>Test Case – Moldova</vt:lpstr>
      <vt:lpstr>PowerPoint Presentation</vt:lpstr>
      <vt:lpstr>Predicting actual Future</vt:lpstr>
      <vt:lpstr>CONCLUSIONS</vt:lpstr>
      <vt:lpstr>Thank you for the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CORONAVIRUS DISEASE</dc:title>
  <cp:lastModifiedBy>Lorenzo De Mei</cp:lastModifiedBy>
  <cp:revision>44</cp:revision>
  <dcterms:modified xsi:type="dcterms:W3CDTF">2021-03-15T16:57:57Z</dcterms:modified>
</cp:coreProperties>
</file>