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Lorenzo Basile 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1000005358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29/03/2022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3456" y="176853"/>
            <a:ext cx="648363" cy="65321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65" y="176853"/>
            <a:ext cx="1189500" cy="653217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34809" y="282804"/>
            <a:ext cx="168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Visualizzazione Desktop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9443670" y="282803"/>
            <a:ext cx="168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Visualizzazione Mobile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6" y="2485473"/>
            <a:ext cx="3798186" cy="4169327"/>
          </a:xfrm>
        </p:spPr>
        <p:txBody>
          <a:bodyPr anchor="ctr">
            <a:normAutofit fontScale="85000" lnSpcReduction="20000"/>
          </a:bodyPr>
          <a:lstStyle/>
          <a:p>
            <a:r>
              <a:rPr lang="it-IT" sz="2000" dirty="0" smtClean="0"/>
              <a:t>Nell’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ho inserito una immagine di background che con background-</a:t>
            </a:r>
            <a:r>
              <a:rPr lang="it-IT" sz="2000" dirty="0" err="1" smtClean="0"/>
              <a:t>size</a:t>
            </a:r>
            <a:r>
              <a:rPr lang="it-IT" sz="2000" dirty="0" smtClean="0"/>
              <a:t>: cover ricopre interamente 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e ne ho regolato la posizione. L’altezza è di </a:t>
            </a:r>
            <a:r>
              <a:rPr lang="it-IT" sz="2000" dirty="0" smtClean="0"/>
              <a:t>800px</a:t>
            </a:r>
            <a:r>
              <a:rPr lang="it-IT" sz="2000" dirty="0" smtClean="0"/>
              <a:t>. Nel caso del mobile ho semplicemente diminuito l’altezza dell’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a 300px.</a:t>
            </a:r>
          </a:p>
          <a:p>
            <a:r>
              <a:rPr lang="it-IT" sz="2000" dirty="0" smtClean="0"/>
              <a:t>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presenta un </a:t>
            </a:r>
            <a:r>
              <a:rPr lang="it-IT" sz="2000" dirty="0" err="1" smtClean="0"/>
              <a:t>overlay</a:t>
            </a:r>
            <a:r>
              <a:rPr lang="it-IT" sz="2000" dirty="0"/>
              <a:t> </a:t>
            </a:r>
            <a:r>
              <a:rPr lang="it-IT" sz="2000" dirty="0" smtClean="0"/>
              <a:t>che lo ricopre interamente grazie ad una regolazione della larghezza e dell’altezza con </a:t>
            </a:r>
            <a:r>
              <a:rPr lang="it-IT" sz="2000" dirty="0" err="1" smtClean="0"/>
              <a:t>width</a:t>
            </a:r>
            <a:r>
              <a:rPr lang="it-IT" sz="2000" dirty="0" smtClean="0"/>
              <a:t> e </a:t>
            </a:r>
            <a:r>
              <a:rPr lang="it-IT" sz="2000" dirty="0" err="1" smtClean="0"/>
              <a:t>height</a:t>
            </a:r>
            <a:r>
              <a:rPr lang="it-IT" sz="2000" dirty="0" smtClean="0"/>
              <a:t> 100%. Regolo la posizione con «position: </a:t>
            </a:r>
            <a:r>
              <a:rPr lang="it-IT" sz="2000" dirty="0" err="1" smtClean="0"/>
              <a:t>absolute</a:t>
            </a:r>
            <a:r>
              <a:rPr lang="it-IT" sz="2000" dirty="0" smtClean="0"/>
              <a:t>; top: 0; </a:t>
            </a:r>
            <a:r>
              <a:rPr lang="it-IT" sz="2000" dirty="0" err="1" smtClean="0"/>
              <a:t>left</a:t>
            </a:r>
            <a:r>
              <a:rPr lang="it-IT" sz="2000" dirty="0" smtClean="0"/>
              <a:t>: 0;» all’interno del blocco che lo contiene (</a:t>
            </a:r>
            <a:r>
              <a:rPr lang="it-IT" sz="2000" dirty="0" err="1" smtClean="0"/>
              <a:t>header</a:t>
            </a:r>
            <a:r>
              <a:rPr lang="it-IT" sz="2000" dirty="0" smtClean="0"/>
              <a:t>).</a:t>
            </a:r>
          </a:p>
          <a:p>
            <a:r>
              <a:rPr lang="it-IT" sz="2000" dirty="0" smtClean="0"/>
              <a:t>Nell’</a:t>
            </a:r>
            <a:r>
              <a:rPr lang="it-IT" sz="2000" dirty="0" err="1" smtClean="0"/>
              <a:t>overlay</a:t>
            </a:r>
            <a:r>
              <a:rPr lang="it-IT" sz="2000" dirty="0" smtClean="0"/>
              <a:t> si trova uno Slogan la cui posizione è gestita con un margine superiore di </a:t>
            </a:r>
            <a:r>
              <a:rPr lang="it-IT" sz="2000" u="sng" dirty="0" smtClean="0"/>
              <a:t>300px</a:t>
            </a:r>
            <a:r>
              <a:rPr lang="it-IT" sz="2000" dirty="0" smtClean="0"/>
              <a:t>. Nel caso di mobile questa dimensione diventa 100px. Il font è preso da </a:t>
            </a:r>
            <a:r>
              <a:rPr lang="it-IT" sz="2000" dirty="0"/>
              <a:t>G</a:t>
            </a:r>
            <a:r>
              <a:rPr lang="it-IT" sz="2000" dirty="0" smtClean="0"/>
              <a:t>oogle </a:t>
            </a:r>
            <a:r>
              <a:rPr lang="it-IT" sz="2000" dirty="0" err="1" smtClean="0"/>
              <a:t>Fonts</a:t>
            </a:r>
            <a:r>
              <a:rPr lang="it-IT" sz="2000" dirty="0" smtClean="0"/>
              <a:t> e la dimensione è regolata da font-</a:t>
            </a:r>
            <a:r>
              <a:rPr lang="it-IT" sz="2000" dirty="0" err="1" smtClean="0"/>
              <a:t>size</a:t>
            </a:r>
            <a:r>
              <a:rPr lang="it-IT" sz="2000" dirty="0" smtClean="0"/>
              <a:t>.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5C9BEE6-D826-4AF9-96FD-5C7E323D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466291"/>
            <a:ext cx="3798186" cy="18143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64" y="466291"/>
            <a:ext cx="2405724" cy="60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23" y="2261937"/>
            <a:ext cx="4864351" cy="3933590"/>
          </a:xfrm>
        </p:spPr>
        <p:txBody>
          <a:bodyPr anchor="ctr">
            <a:normAutofit fontScale="85000" lnSpcReduction="20000"/>
          </a:bodyPr>
          <a:lstStyle/>
          <a:p>
            <a:r>
              <a:rPr lang="it-IT" sz="2000" dirty="0" smtClean="0"/>
              <a:t>La </a:t>
            </a:r>
            <a:r>
              <a:rPr lang="it-IT" sz="2000" dirty="0" err="1" smtClean="0"/>
              <a:t>navigation</a:t>
            </a:r>
            <a:r>
              <a:rPr lang="it-IT" sz="2000" dirty="0" smtClean="0"/>
              <a:t> bar è stata inserita all’interno dell’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e ha un’altezza di 60px.</a:t>
            </a:r>
          </a:p>
          <a:p>
            <a:r>
              <a:rPr lang="it-IT" sz="2000" dirty="0"/>
              <a:t>La sua posizione è </a:t>
            </a:r>
            <a:r>
              <a:rPr lang="it-IT" sz="2000" dirty="0" err="1"/>
              <a:t>fixed</a:t>
            </a:r>
            <a:r>
              <a:rPr lang="it-IT" sz="2000" dirty="0"/>
              <a:t> </a:t>
            </a:r>
            <a:r>
              <a:rPr lang="it-IT" sz="2000" dirty="0" smtClean="0"/>
              <a:t>top:0; left:0; right:0. </a:t>
            </a:r>
            <a:endParaRPr lang="it-IT" sz="2000" dirty="0"/>
          </a:p>
          <a:p>
            <a:r>
              <a:rPr lang="it-IT" sz="2000" dirty="0" smtClean="0"/>
              <a:t>È un </a:t>
            </a:r>
            <a:r>
              <a:rPr lang="it-IT" sz="2000" dirty="0" err="1" smtClean="0"/>
              <a:t>flex</a:t>
            </a:r>
            <a:r>
              <a:rPr lang="it-IT" sz="2000" dirty="0" smtClean="0"/>
              <a:t> container in modo da disporre il titolo a sinistra e il menu a destra con </a:t>
            </a:r>
            <a:r>
              <a:rPr lang="it-IT" sz="2000" dirty="0" err="1" smtClean="0"/>
              <a:t>space</a:t>
            </a:r>
            <a:r>
              <a:rPr lang="it-IT" sz="2000" dirty="0" smtClean="0"/>
              <a:t> </a:t>
            </a:r>
            <a:r>
              <a:rPr lang="it-IT" sz="2000" dirty="0" err="1" smtClean="0"/>
              <a:t>around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Il menu è a sua volta un </a:t>
            </a:r>
            <a:r>
              <a:rPr lang="it-IT" sz="2000" dirty="0" err="1" smtClean="0"/>
              <a:t>flex</a:t>
            </a:r>
            <a:r>
              <a:rPr lang="it-IT" sz="2000" dirty="0" smtClean="0"/>
              <a:t> container per disporre in maniera corretta i link con </a:t>
            </a:r>
            <a:r>
              <a:rPr lang="it-IT" sz="2000" dirty="0" err="1" smtClean="0"/>
              <a:t>space</a:t>
            </a:r>
            <a:r>
              <a:rPr lang="it-IT" sz="2000" dirty="0" smtClean="0"/>
              <a:t> </a:t>
            </a:r>
            <a:r>
              <a:rPr lang="it-IT" sz="2000" dirty="0" err="1" smtClean="0"/>
              <a:t>around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 paragrafi nel menu hanno un margine superiore e inferiore di 0px e un margine laterale di 20px. Per </a:t>
            </a:r>
            <a:r>
              <a:rPr lang="it-IT" sz="2000" dirty="0"/>
              <a:t>permettere una corretta visualizzazione in mobile ho rimpicciolito la dimensione e i margini del testo nel menu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Il titolo della pagina (sulla sinistra) presenta una regolazione del </a:t>
            </a:r>
            <a:r>
              <a:rPr lang="it-IT" sz="2000" dirty="0" err="1" smtClean="0"/>
              <a:t>padding</a:t>
            </a:r>
            <a:r>
              <a:rPr lang="it-IT" sz="2000" dirty="0" smtClean="0"/>
              <a:t>: 5px 20px 2px 20px in modo da farlo rientrare correttamente nel suo bordo. Il bordo ha un raggio di 30px negli angoli.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23" y="238696"/>
            <a:ext cx="4864350" cy="15875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405" y="291782"/>
            <a:ext cx="2235315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570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26" y="3621113"/>
            <a:ext cx="2177224" cy="3236887"/>
          </a:xfrm>
        </p:spPr>
        <p:txBody>
          <a:bodyPr anchor="ctr">
            <a:normAutofit fontScale="55000" lnSpcReduction="20000"/>
          </a:bodyPr>
          <a:lstStyle/>
          <a:p>
            <a:r>
              <a:rPr lang="it-IT" sz="2000" dirty="0" smtClean="0"/>
              <a:t>L’immagine di profilo si trova dentro un </a:t>
            </a:r>
            <a:r>
              <a:rPr lang="it-IT" sz="2000" dirty="0" err="1" smtClean="0"/>
              <a:t>flex</a:t>
            </a:r>
            <a:r>
              <a:rPr lang="it-IT" sz="2000" dirty="0" smtClean="0"/>
              <a:t> container in modo da disporla correttamente in colonna l’immagine e il testo con </a:t>
            </a:r>
            <a:r>
              <a:rPr lang="it-IT" sz="2000" dirty="0" err="1" smtClean="0"/>
              <a:t>flex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direction</a:t>
            </a:r>
            <a:r>
              <a:rPr lang="it-IT" sz="2000" dirty="0" smtClean="0"/>
              <a:t> </a:t>
            </a:r>
            <a:r>
              <a:rPr lang="it-IT" sz="2000" dirty="0" err="1" smtClean="0"/>
              <a:t>column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Il profilo presenta un margine superiore negativo in modo da sovrapporsi (in questo caso di 50px) </a:t>
            </a:r>
            <a:r>
              <a:rPr lang="it-IT" sz="2000" dirty="0"/>
              <a:t>a</a:t>
            </a:r>
            <a:r>
              <a:rPr lang="it-IT" sz="2000" dirty="0" smtClean="0"/>
              <a:t>ll’</a:t>
            </a:r>
            <a:r>
              <a:rPr lang="it-IT" sz="2000" dirty="0" err="1" smtClean="0"/>
              <a:t>header</a:t>
            </a:r>
            <a:r>
              <a:rPr lang="it-IT" sz="2000" dirty="0" smtClean="0"/>
              <a:t>  disponendosi esattamente a metà essendo alta 100px.</a:t>
            </a:r>
          </a:p>
          <a:p>
            <a:r>
              <a:rPr lang="it-IT" sz="2000" dirty="0" smtClean="0"/>
              <a:t>Per ottenere l’effetto arrotondato ho impostato il raggio del bordo dell’immagine a 50px. L’immagine ha inoltre un bordo grigio spesso 1px.</a:t>
            </a:r>
          </a:p>
          <a:p>
            <a:r>
              <a:rPr lang="it-IT" sz="2000" dirty="0" smtClean="0"/>
              <a:t>Il margine inferiore è di 60px per separarsi dall’articolo. 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D0EBF6D-D5AF-4ACC-B9C8-17967CD1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41" y="1554143"/>
            <a:ext cx="3371322" cy="79824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469FE63-8AC0-406B-96CE-53BD6F07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619" y="1470864"/>
            <a:ext cx="1678038" cy="214010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 txBox="1">
            <a:spLocks/>
          </p:cNvSpPr>
          <p:nvPr/>
        </p:nvSpPr>
        <p:spPr>
          <a:xfrm>
            <a:off x="6299447" y="2362533"/>
            <a:ext cx="3318751" cy="449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 smtClean="0"/>
              <a:t>Article</a:t>
            </a:r>
            <a:r>
              <a:rPr lang="it-IT" sz="2000" dirty="0" smtClean="0"/>
              <a:t> è un unico blocco di tipo </a:t>
            </a:r>
            <a:r>
              <a:rPr lang="it-IT" sz="2000" dirty="0" err="1" smtClean="0"/>
              <a:t>flex</a:t>
            </a:r>
            <a:r>
              <a:rPr lang="it-IT" sz="2000" dirty="0" smtClean="0"/>
              <a:t> che contiene tutte le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in modo da disporle tutte in colonna con «</a:t>
            </a:r>
            <a:r>
              <a:rPr lang="it-IT" sz="2000" dirty="0" err="1" smtClean="0"/>
              <a:t>flex-direction</a:t>
            </a:r>
            <a:r>
              <a:rPr lang="it-IT" sz="2000" dirty="0" smtClean="0"/>
              <a:t>: </a:t>
            </a:r>
            <a:r>
              <a:rPr lang="it-IT" sz="2000" dirty="0" err="1" smtClean="0"/>
              <a:t>column</a:t>
            </a:r>
            <a:r>
              <a:rPr lang="it-IT" sz="2000" dirty="0" smtClean="0"/>
              <a:t>» e separarle tra loro con un «</a:t>
            </a:r>
            <a:r>
              <a:rPr lang="it-IT" sz="2000" dirty="0" err="1" smtClean="0"/>
              <a:t>margin</a:t>
            </a:r>
            <a:r>
              <a:rPr lang="it-IT" sz="2000" dirty="0" smtClean="0"/>
              <a:t>-bottom» di 120px. Presenta inoltre una larghezza del 66.67% della pagina e i margini laterali sono impostati automaticamente per centrarne la posizione. </a:t>
            </a:r>
          </a:p>
          <a:p>
            <a:r>
              <a:rPr lang="it-IT" sz="2000" dirty="0" smtClean="0"/>
              <a:t>Per permettere di inserire un indice per ogni sezione all’interno di ogni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(rese anch’esse </a:t>
            </a:r>
            <a:r>
              <a:rPr lang="it-IT" sz="2000" dirty="0" err="1" smtClean="0"/>
              <a:t>flex</a:t>
            </a:r>
            <a:r>
              <a:rPr lang="it-IT" sz="2000" dirty="0" smtClean="0"/>
              <a:t> container) sono inseriti due blocchi. Uno si riferisce all’indice ed ha un margine destro di 40px per separarlo dal contenuto e un margine sinistro di 20px, nel caso di mobile ha un margine sinistro e destro di 5px. </a:t>
            </a:r>
          </a:p>
          <a:p>
            <a:r>
              <a:rPr lang="it-IT" sz="2000" dirty="0"/>
              <a:t>Quest’ultimo presenta al suo interno il testo posizionato con la normale disposizione dall’alto verso il basso degli oggetti di tipo </a:t>
            </a:r>
            <a:r>
              <a:rPr lang="it-IT" sz="2000" dirty="0" err="1"/>
              <a:t>block</a:t>
            </a:r>
            <a:r>
              <a:rPr lang="it-IT" sz="2000" dirty="0"/>
              <a:t>, come paragrafi, intestazioni e foto, ognuno dei quali </a:t>
            </a:r>
            <a:r>
              <a:rPr lang="it-IT" sz="2000" dirty="0" err="1"/>
              <a:t>seprarati</a:t>
            </a:r>
            <a:r>
              <a:rPr lang="it-IT" sz="2000" dirty="0"/>
              <a:t> tra loro da un preciso margine:  </a:t>
            </a:r>
            <a:r>
              <a:rPr lang="it-IT" sz="2000" u="sng" dirty="0"/>
              <a:t>Titolo</a:t>
            </a:r>
            <a:r>
              <a:rPr lang="it-IT" sz="2000" dirty="0"/>
              <a:t> </a:t>
            </a:r>
            <a:r>
              <a:rPr lang="it-IT" sz="2000" dirty="0" err="1"/>
              <a:t>margin</a:t>
            </a:r>
            <a:r>
              <a:rPr lang="it-IT" sz="2000" dirty="0"/>
              <a:t>: 20px </a:t>
            </a:r>
            <a:r>
              <a:rPr lang="it-IT" sz="2000" dirty="0" err="1"/>
              <a:t>20px</a:t>
            </a:r>
            <a:r>
              <a:rPr lang="it-IT" sz="2000" dirty="0"/>
              <a:t> 2px 0px; Sottotitolo e descrizione immagine: margin:0px 20px 5px 0px; Paragrafo: </a:t>
            </a:r>
            <a:r>
              <a:rPr lang="it-IT" sz="2000" dirty="0" err="1"/>
              <a:t>margin</a:t>
            </a:r>
            <a:r>
              <a:rPr lang="it-IT" sz="2000" dirty="0"/>
              <a:t>: 20px </a:t>
            </a:r>
            <a:r>
              <a:rPr lang="it-IT" sz="2000" dirty="0" smtClean="0"/>
              <a:t>0px;</a:t>
            </a:r>
          </a:p>
          <a:p>
            <a:r>
              <a:rPr lang="it-IT" sz="2000" dirty="0" smtClean="0"/>
              <a:t>Nel caso mobile la sezione ha una larghezza dell’80% </a:t>
            </a:r>
            <a:r>
              <a:rPr lang="it-IT" sz="2000" dirty="0" smtClean="0"/>
              <a:t>dell’</a:t>
            </a:r>
            <a:r>
              <a:rPr lang="it-IT" sz="2000" dirty="0" err="1" smtClean="0"/>
              <a:t>article</a:t>
            </a:r>
            <a:r>
              <a:rPr lang="it-IT" sz="2000" dirty="0" smtClean="0"/>
              <a:t> e le immagini al suo interno assumono la dimensione del div che le contiene.</a:t>
            </a:r>
            <a:endParaRPr lang="it-IT" sz="2000" dirty="0"/>
          </a:p>
          <a:p>
            <a:r>
              <a:rPr lang="it-IT" sz="2000" dirty="0" smtClean="0"/>
              <a:t>Ogni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ha un background color, un bordo spesso 3px e un </a:t>
            </a:r>
            <a:r>
              <a:rPr lang="it-IT" sz="2000" dirty="0" err="1" smtClean="0"/>
              <a:t>padding</a:t>
            </a:r>
            <a:r>
              <a:rPr lang="it-IT" sz="2000" dirty="0" smtClean="0"/>
              <a:t> di 10px. L’altezza della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è determinata dal suo contenuto. La larghezza di ogni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è quella dell’</a:t>
            </a:r>
            <a:r>
              <a:rPr lang="it-IT" sz="2000" dirty="0" err="1" smtClean="0"/>
              <a:t>article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698" y="189731"/>
            <a:ext cx="2287769" cy="58518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775" y="189731"/>
            <a:ext cx="5171335" cy="11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2431889"/>
            <a:ext cx="4172013" cy="3848253"/>
          </a:xfrm>
        </p:spPr>
        <p:txBody>
          <a:bodyPr anchor="ctr">
            <a:normAutofit fontScale="85000" lnSpcReduction="20000"/>
          </a:bodyPr>
          <a:lstStyle/>
          <a:p>
            <a:r>
              <a:rPr lang="it-IT" sz="2000" dirty="0" smtClean="0"/>
              <a:t>Il </a:t>
            </a:r>
            <a:r>
              <a:rPr lang="it-IT" sz="2000" dirty="0" err="1" smtClean="0"/>
              <a:t>footer</a:t>
            </a:r>
            <a:r>
              <a:rPr lang="it-IT" sz="2000" dirty="0" smtClean="0"/>
              <a:t> presenta un bordo in alto arrotondato a destra e a sinistra di 5px. E si trova a distanza 120 </a:t>
            </a:r>
            <a:r>
              <a:rPr lang="it-IT" sz="2000" dirty="0" err="1" smtClean="0"/>
              <a:t>px</a:t>
            </a:r>
            <a:r>
              <a:rPr lang="it-IT" sz="2000" dirty="0" smtClean="0"/>
              <a:t> dall’ultima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e a 0px dall’</a:t>
            </a:r>
            <a:r>
              <a:rPr lang="it-IT" sz="2000" dirty="0" err="1" smtClean="0"/>
              <a:t>article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è un </a:t>
            </a:r>
            <a:r>
              <a:rPr lang="it-IT" sz="2000" dirty="0" err="1" smtClean="0"/>
              <a:t>flex</a:t>
            </a:r>
            <a:r>
              <a:rPr lang="it-IT" sz="2000" dirty="0" smtClean="0"/>
              <a:t> container in modo da disporre orizzontalmente i paragrafi  e l’immagine a una distanza equa grazie a </a:t>
            </a:r>
            <a:r>
              <a:rPr lang="it-IT" sz="2000" dirty="0" err="1" smtClean="0"/>
              <a:t>justify</a:t>
            </a:r>
            <a:r>
              <a:rPr lang="it-IT" sz="2000" dirty="0" smtClean="0"/>
              <a:t>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</a:t>
            </a:r>
            <a:r>
              <a:rPr lang="it-IT" sz="2000" dirty="0" err="1" smtClean="0"/>
              <a:t>space</a:t>
            </a:r>
            <a:r>
              <a:rPr lang="it-IT" sz="2000" dirty="0" smtClean="0"/>
              <a:t> </a:t>
            </a:r>
            <a:r>
              <a:rPr lang="it-IT" sz="2000" dirty="0" err="1" smtClean="0"/>
              <a:t>around</a:t>
            </a:r>
            <a:r>
              <a:rPr lang="it-IT" sz="2000" dirty="0" smtClean="0"/>
              <a:t>. </a:t>
            </a:r>
          </a:p>
          <a:p>
            <a:r>
              <a:rPr lang="it-IT" sz="2000" dirty="0" smtClean="0"/>
              <a:t>Vi è un’immagine UNICT che funziona da collegamento al sito dell’</a:t>
            </a:r>
            <a:r>
              <a:rPr lang="it-IT" sz="2000" dirty="0" err="1" smtClean="0"/>
              <a:t>univeristà</a:t>
            </a:r>
            <a:r>
              <a:rPr lang="it-IT" sz="2000" dirty="0" smtClean="0"/>
              <a:t> che ha dimensioni 50X50 </a:t>
            </a:r>
            <a:r>
              <a:rPr lang="it-IT" sz="2000" dirty="0" err="1" smtClean="0"/>
              <a:t>px</a:t>
            </a:r>
            <a:r>
              <a:rPr lang="it-IT" sz="2000" dirty="0" smtClean="0"/>
              <a:t> e margini laterali di 10px.</a:t>
            </a:r>
          </a:p>
          <a:p>
            <a:r>
              <a:rPr lang="it-IT" sz="2000" dirty="0" smtClean="0"/>
              <a:t>Nel caso di visualizzazione </a:t>
            </a:r>
            <a:r>
              <a:rPr lang="it-IT" sz="2000" u="sng" dirty="0" smtClean="0"/>
              <a:t>mobile la</a:t>
            </a:r>
            <a:r>
              <a:rPr lang="it-IT" sz="2000" dirty="0" smtClean="0"/>
              <a:t> </a:t>
            </a:r>
            <a:r>
              <a:rPr lang="it-IT" sz="2000" dirty="0" smtClean="0"/>
              <a:t>disposizione degli oggetti nel </a:t>
            </a:r>
            <a:r>
              <a:rPr lang="it-IT" sz="2000" dirty="0" err="1" smtClean="0"/>
              <a:t>footer</a:t>
            </a:r>
            <a:r>
              <a:rPr lang="it-IT" sz="2000" dirty="0" smtClean="0"/>
              <a:t> è in colonna. Il font si riduce di un fattore 0.8. L’immagine UNICT presenta un margine superiore di 10px. Il testo dei paragrafi viene allineato centralmente.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42" y="152076"/>
            <a:ext cx="2711589" cy="54549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04" y="175286"/>
            <a:ext cx="4718468" cy="18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734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Lorenzo Basile</cp:lastModifiedBy>
  <cp:revision>22</cp:revision>
  <dcterms:created xsi:type="dcterms:W3CDTF">2021-03-24T16:57:46Z</dcterms:created>
  <dcterms:modified xsi:type="dcterms:W3CDTF">2022-03-31T18:20:59Z</dcterms:modified>
</cp:coreProperties>
</file>