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1DC95AC-3BA7-4CE1-8015-64B70C49B891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g.ceo/api/breeds/image/rand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MHW3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Lorenzo Basile 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1000005358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29/04/2022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48932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Layout HTML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438560" y="5194169"/>
            <a:ext cx="5832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L’mhw3 è stato creato a partire dal sito svolto per l’mhw1. </a:t>
            </a:r>
            <a:r>
              <a:rPr lang="it-IT" dirty="0" err="1" smtClean="0"/>
              <a:t>L’html</a:t>
            </a:r>
            <a:r>
              <a:rPr lang="it-IT" dirty="0" smtClean="0"/>
              <a:t> </a:t>
            </a:r>
            <a:r>
              <a:rPr lang="it-IT" dirty="0" smtClean="0"/>
              <a:t>non è cambiato se non per l’inserimento di questi due blocchi di codice</a:t>
            </a:r>
            <a:r>
              <a:rPr lang="it-IT" dirty="0" smtClean="0"/>
              <a:t>. </a:t>
            </a:r>
            <a:r>
              <a:rPr lang="it-IT" dirty="0" smtClean="0"/>
              <a:t>Il primo utilizzato per l’API1 (senza autenticazione), il secondo si riferisce all’API </a:t>
            </a:r>
            <a:r>
              <a:rPr lang="it-IT" smtClean="0"/>
              <a:t>che utilizza OAUTH2.</a:t>
            </a:r>
            <a:endParaRPr lang="it-IT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560" y="230835"/>
            <a:ext cx="5832159" cy="47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67" y="215995"/>
            <a:ext cx="2710007" cy="638618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17" y="215995"/>
            <a:ext cx="2910215" cy="63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Javascript</a:t>
            </a:r>
            <a:r>
              <a:rPr lang="it-IT" sz="4000" dirty="0" smtClean="0">
                <a:solidFill>
                  <a:srgbClr val="FFFFFF"/>
                </a:solidFill>
              </a:rPr>
              <a:t> API1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17" y="259967"/>
            <a:ext cx="4531771" cy="4684872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4455416" y="5039107"/>
            <a:ext cx="7667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hlinkClick r:id="rId3"/>
              </a:rPr>
              <a:t>https</a:t>
            </a:r>
            <a:r>
              <a:rPr lang="it-IT" sz="1600" dirty="0">
                <a:hlinkClick r:id="rId3"/>
              </a:rPr>
              <a:t>://</a:t>
            </a:r>
            <a:r>
              <a:rPr lang="it-IT" sz="1600" dirty="0" smtClean="0">
                <a:hlinkClick r:id="rId3"/>
              </a:rPr>
              <a:t>dog.ceo/api/breeds/image/random</a:t>
            </a:r>
            <a:r>
              <a:rPr lang="it-IT" sz="1600" dirty="0" smtClean="0"/>
              <a:t> tale api </a:t>
            </a:r>
            <a:r>
              <a:rPr lang="it-IT" sz="1600" dirty="0" err="1" smtClean="0"/>
              <a:t>rest</a:t>
            </a:r>
            <a:r>
              <a:rPr lang="it-IT" sz="1600" dirty="0" smtClean="0"/>
              <a:t> non richiede alcuna autenticazione od API </a:t>
            </a:r>
            <a:r>
              <a:rPr lang="it-IT" sz="1600" dirty="0" err="1" smtClean="0"/>
              <a:t>key</a:t>
            </a:r>
            <a:r>
              <a:rPr lang="it-IT" sz="1600" dirty="0" smtClean="0"/>
              <a:t>.</a:t>
            </a:r>
          </a:p>
          <a:p>
            <a:r>
              <a:rPr lang="it-IT" sz="1600" dirty="0" smtClean="0"/>
              <a:t>L’utilizzo di queste API consiste nel generare una foto casuale di un cane ad ogni click sul tasto cerca. </a:t>
            </a:r>
          </a:p>
          <a:p>
            <a:r>
              <a:rPr lang="it-IT" sz="1600" dirty="0"/>
              <a:t>Nel momento in cui viene premuto il bottone, viene inviata la richiesta al sito, la risposta sarà </a:t>
            </a:r>
            <a:r>
              <a:rPr lang="it-IT" sz="1600" dirty="0" err="1"/>
              <a:t>l’url</a:t>
            </a:r>
            <a:r>
              <a:rPr lang="it-IT" sz="1600" dirty="0"/>
              <a:t> di una </a:t>
            </a:r>
            <a:r>
              <a:rPr lang="it-IT" sz="1600" dirty="0" smtClean="0"/>
              <a:t>di una foto di un cane random, </a:t>
            </a:r>
            <a:r>
              <a:rPr lang="it-IT" sz="1600" dirty="0"/>
              <a:t>successivamente aggiunta dinamicamente al div </a:t>
            </a:r>
            <a:r>
              <a:rPr lang="it-IT" sz="1600" dirty="0" smtClean="0"/>
              <a:t>«album-</a:t>
            </a:r>
            <a:r>
              <a:rPr lang="it-IT" sz="1600" dirty="0" err="1" smtClean="0"/>
              <a:t>view</a:t>
            </a:r>
            <a:r>
              <a:rPr lang="it-IT" sz="1600" dirty="0"/>
              <a:t>».</a:t>
            </a:r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it-IT" sz="4000" dirty="0" err="1" smtClean="0">
                <a:solidFill>
                  <a:srgbClr val="FFFFFF"/>
                </a:solidFill>
              </a:rPr>
              <a:t>Javascript</a:t>
            </a:r>
            <a:r>
              <a:rPr lang="it-IT" sz="4000" dirty="0" smtClean="0">
                <a:solidFill>
                  <a:srgbClr val="FFFFFF"/>
                </a:solidFill>
              </a:rPr>
              <a:t> API2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err="1" smtClean="0">
                <a:solidFill>
                  <a:srgbClr val="FFFFFF"/>
                </a:solidFill>
              </a:rPr>
              <a:t>Kitsu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95" y="319058"/>
            <a:ext cx="4795159" cy="474679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367695" y="5052767"/>
            <a:ext cx="6991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dirty="0" smtClean="0"/>
              <a:t>Tali </a:t>
            </a:r>
            <a:r>
              <a:rPr lang="it-IT" dirty="0"/>
              <a:t>API </a:t>
            </a:r>
            <a:r>
              <a:rPr lang="it-IT" dirty="0" err="1"/>
              <a:t>Rest</a:t>
            </a:r>
            <a:r>
              <a:rPr lang="it-IT" dirty="0"/>
              <a:t> richiedono l’autenticazione di tipo OAuth2, di conseguenza ho dovuto richiedere il </a:t>
            </a:r>
            <a:r>
              <a:rPr lang="it-IT" dirty="0" err="1"/>
              <a:t>token</a:t>
            </a:r>
            <a:r>
              <a:rPr lang="it-IT" dirty="0"/>
              <a:t> tramite un metodo POST, inserendo </a:t>
            </a:r>
            <a:r>
              <a:rPr lang="it-IT" dirty="0" smtClean="0"/>
              <a:t>email e password utilizzate per la registrazione al sito.</a:t>
            </a:r>
          </a:p>
          <a:p>
            <a:r>
              <a:rPr lang="it-IT" dirty="0"/>
              <a:t>https://kitsu.docs.apiary.io/</a:t>
            </a:r>
          </a:p>
        </p:txBody>
      </p:sp>
    </p:spTree>
    <p:extLst>
      <p:ext uri="{BB962C8B-B14F-4D97-AF65-F5344CB8AC3E}">
        <p14:creationId xmlns:p14="http://schemas.microsoft.com/office/powerpoint/2010/main" val="309661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it-IT" sz="4000" dirty="0" err="1" smtClean="0">
                <a:solidFill>
                  <a:srgbClr val="FFFFFF"/>
                </a:solidFill>
              </a:rPr>
              <a:t>Javascript</a:t>
            </a:r>
            <a:r>
              <a:rPr lang="it-IT" sz="4000" dirty="0" smtClean="0">
                <a:solidFill>
                  <a:srgbClr val="FFFFFF"/>
                </a:solidFill>
              </a:rPr>
              <a:t> API2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err="1" smtClean="0">
                <a:solidFill>
                  <a:srgbClr val="FFFFFF"/>
                </a:solidFill>
              </a:rPr>
              <a:t>Kitsu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94" y="217802"/>
            <a:ext cx="7495445" cy="333610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543720" y="3974352"/>
            <a:ext cx="6787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funzione search2 si occupa di effettuare la richiesta effettuando l’inserimento del titolo e autenticandosi con il </a:t>
            </a:r>
            <a:r>
              <a:rPr lang="it-IT" dirty="0" err="1" smtClean="0"/>
              <a:t>token</a:t>
            </a:r>
            <a:r>
              <a:rPr lang="it-IT" dirty="0" smtClean="0"/>
              <a:t> precedentemente ricevuto tramite la </a:t>
            </a:r>
            <a:r>
              <a:rPr lang="it-IT" dirty="0" err="1" smtClean="0"/>
              <a:t>fetch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79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it-IT" sz="4000" dirty="0" err="1" smtClean="0">
                <a:solidFill>
                  <a:srgbClr val="FFFFFF"/>
                </a:solidFill>
              </a:rPr>
              <a:t>Javascript</a:t>
            </a:r>
            <a:r>
              <a:rPr lang="it-IT" sz="4000" dirty="0" smtClean="0">
                <a:solidFill>
                  <a:srgbClr val="FFFFFF"/>
                </a:solidFill>
              </a:rPr>
              <a:t> API2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err="1" smtClean="0">
                <a:solidFill>
                  <a:srgbClr val="FFFFFF"/>
                </a:solidFill>
              </a:rPr>
              <a:t>Kitsu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300666" y="329884"/>
            <a:ext cx="33588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L’API è stata </a:t>
            </a:r>
            <a:r>
              <a:rPr lang="it-IT" dirty="0" smtClean="0"/>
              <a:t>implementata in </a:t>
            </a:r>
            <a:r>
              <a:rPr lang="it-IT" dirty="0"/>
              <a:t>modo da </a:t>
            </a:r>
            <a:r>
              <a:rPr lang="it-IT" dirty="0" smtClean="0"/>
              <a:t>permettere all’utente di scrivere il  nome di un Anime e mostrare fino a 10 poster delle stagioni e da averne il titolo in giapponese di sotto. Tali informazioni appaiono al click dopo l’inserimento di un titolo aggiungendo dinamicamente dei div all’interno di album-view1.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48" y="329884"/>
            <a:ext cx="3568883" cy="527712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567" y="3709147"/>
            <a:ext cx="3390348" cy="189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0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245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MHW3</vt:lpstr>
      <vt:lpstr>Layout HTML</vt:lpstr>
      <vt:lpstr>Css</vt:lpstr>
      <vt:lpstr>Javascript API1</vt:lpstr>
      <vt:lpstr>Javascript API2 Kitsu</vt:lpstr>
      <vt:lpstr>Javascript API2 Kitsu</vt:lpstr>
      <vt:lpstr>Javascript API2 Kitsu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Lorenzo Basile</cp:lastModifiedBy>
  <cp:revision>32</cp:revision>
  <dcterms:created xsi:type="dcterms:W3CDTF">2021-03-24T16:57:46Z</dcterms:created>
  <dcterms:modified xsi:type="dcterms:W3CDTF">2022-04-29T21:58:30Z</dcterms:modified>
</cp:coreProperties>
</file>