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>
        <p:guide orient="horz" pos="24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Calvano" userId="450564e2552449dd" providerId="LiveId" clId="{5488CFA1-C9D6-4E2D-8E85-6AEBC80CD79D}"/>
    <pc:docChg chg="undo custSel addSld delSld modSld sldOrd">
      <pc:chgData name="Lorenzo Calvano" userId="450564e2552449dd" providerId="LiveId" clId="{5488CFA1-C9D6-4E2D-8E85-6AEBC80CD79D}" dt="2022-03-30T19:37:30.034" v="911" actId="20577"/>
      <pc:docMkLst>
        <pc:docMk/>
      </pc:docMkLst>
      <pc:sldChg chg="modSp mod ord">
        <pc:chgData name="Lorenzo Calvano" userId="450564e2552449dd" providerId="LiveId" clId="{5488CFA1-C9D6-4E2D-8E85-6AEBC80CD79D}" dt="2022-03-30T13:24:25.375" v="892" actId="20577"/>
        <pc:sldMkLst>
          <pc:docMk/>
          <pc:sldMk cId="3571756538" sldId="256"/>
        </pc:sldMkLst>
        <pc:spChg chg="mod">
          <ac:chgData name="Lorenzo Calvano" userId="450564e2552449dd" providerId="LiveId" clId="{5488CFA1-C9D6-4E2D-8E85-6AEBC80CD79D}" dt="2022-03-30T10:56:37.468" v="781" actId="14100"/>
          <ac:spMkLst>
            <pc:docMk/>
            <pc:sldMk cId="3571756538" sldId="256"/>
            <ac:spMk id="8" creationId="{F585C3A4-FD39-6844-8D0F-692298AD835D}"/>
          </ac:spMkLst>
        </pc:spChg>
        <pc:spChg chg="mod">
          <ac:chgData name="Lorenzo Calvano" userId="450564e2552449dd" providerId="LiveId" clId="{5488CFA1-C9D6-4E2D-8E85-6AEBC80CD79D}" dt="2022-03-30T13:24:25.375" v="892" actId="20577"/>
          <ac:spMkLst>
            <pc:docMk/>
            <pc:sldMk cId="3571756538" sldId="256"/>
            <ac:spMk id="15" creationId="{4D5D9ABC-7984-A446-A9C2-511F516AB5CF}"/>
          </ac:spMkLst>
        </pc:spChg>
      </pc:sldChg>
      <pc:sldChg chg="modSp mod">
        <pc:chgData name="Lorenzo Calvano" userId="450564e2552449dd" providerId="LiveId" clId="{5488CFA1-C9D6-4E2D-8E85-6AEBC80CD79D}" dt="2022-03-30T19:37:30.034" v="911" actId="20577"/>
        <pc:sldMkLst>
          <pc:docMk/>
          <pc:sldMk cId="4048946489" sldId="258"/>
        </pc:sldMkLst>
        <pc:spChg chg="mod">
          <ac:chgData name="Lorenzo Calvano" userId="450564e2552449dd" providerId="LiveId" clId="{5488CFA1-C9D6-4E2D-8E85-6AEBC80CD79D}" dt="2022-03-30T19:37:30.034" v="911" actId="20577"/>
          <ac:spMkLst>
            <pc:docMk/>
            <pc:sldMk cId="4048946489" sldId="258"/>
            <ac:spMk id="3" creationId="{9DC6EE41-D51B-D947-B638-40B11E9636F2}"/>
          </ac:spMkLst>
        </pc:spChg>
        <pc:spChg chg="mod">
          <ac:chgData name="Lorenzo Calvano" userId="450564e2552449dd" providerId="LiveId" clId="{5488CFA1-C9D6-4E2D-8E85-6AEBC80CD79D}" dt="2022-03-30T10:03:32.009" v="256" actId="20577"/>
          <ac:spMkLst>
            <pc:docMk/>
            <pc:sldMk cId="4048946489" sldId="258"/>
            <ac:spMk id="8" creationId="{F585C3A4-FD39-6844-8D0F-692298AD835D}"/>
          </ac:spMkLst>
        </pc:spChg>
        <pc:spChg chg="mod">
          <ac:chgData name="Lorenzo Calvano" userId="450564e2552449dd" providerId="LiveId" clId="{5488CFA1-C9D6-4E2D-8E85-6AEBC80CD79D}" dt="2022-03-30T10:51:55.525" v="641" actId="20577"/>
          <ac:spMkLst>
            <pc:docMk/>
            <pc:sldMk cId="4048946489" sldId="258"/>
            <ac:spMk id="9" creationId="{5CC5B25A-31CD-9E4F-9348-299E8E7ABBB7}"/>
          </ac:spMkLst>
        </pc:spChg>
      </pc:sldChg>
      <pc:sldChg chg="new del">
        <pc:chgData name="Lorenzo Calvano" userId="450564e2552449dd" providerId="LiveId" clId="{5488CFA1-C9D6-4E2D-8E85-6AEBC80CD79D}" dt="2022-03-29T15:39:26.917" v="234" actId="2696"/>
        <pc:sldMkLst>
          <pc:docMk/>
          <pc:sldMk cId="832351525" sldId="259"/>
        </pc:sldMkLst>
      </pc:sldChg>
    </pc:docChg>
  </pc:docChgLst>
  <pc:docChgLst>
    <pc:chgData name="Lorenzo Calvano" userId="450564e2552449dd" providerId="LiveId" clId="{D1E7A421-07BE-460E-A2F1-7412FEFE1EB7}"/>
    <pc:docChg chg="undo custSel addSld delSld modSld">
      <pc:chgData name="Lorenzo Calvano" userId="450564e2552449dd" providerId="LiveId" clId="{D1E7A421-07BE-460E-A2F1-7412FEFE1EB7}" dt="2022-03-28T19:31:22.213" v="2799" actId="20577"/>
      <pc:docMkLst>
        <pc:docMk/>
      </pc:docMkLst>
      <pc:sldChg chg="modSp mod">
        <pc:chgData name="Lorenzo Calvano" userId="450564e2552449dd" providerId="LiveId" clId="{D1E7A421-07BE-460E-A2F1-7412FEFE1EB7}" dt="2022-03-28T09:42:49.155" v="2798" actId="14100"/>
        <pc:sldMkLst>
          <pc:docMk/>
          <pc:sldMk cId="3571756538" sldId="256"/>
        </pc:sldMkLst>
        <pc:spChg chg="mod">
          <ac:chgData name="Lorenzo Calvano" userId="450564e2552449dd" providerId="LiveId" clId="{D1E7A421-07BE-460E-A2F1-7412FEFE1EB7}" dt="2022-03-27T16:47:43.595" v="2734" actId="20577"/>
          <ac:spMkLst>
            <pc:docMk/>
            <pc:sldMk cId="3571756538" sldId="256"/>
            <ac:spMk id="7" creationId="{517A918F-D349-7947-83F7-FEAD84FF1E00}"/>
          </ac:spMkLst>
        </pc:spChg>
        <pc:spChg chg="mod">
          <ac:chgData name="Lorenzo Calvano" userId="450564e2552449dd" providerId="LiveId" clId="{D1E7A421-07BE-460E-A2F1-7412FEFE1EB7}" dt="2022-03-25T09:19:16.147" v="1565" actId="20577"/>
          <ac:spMkLst>
            <pc:docMk/>
            <pc:sldMk cId="3571756538" sldId="256"/>
            <ac:spMk id="8" creationId="{F585C3A4-FD39-6844-8D0F-692298AD835D}"/>
          </ac:spMkLst>
        </pc:spChg>
        <pc:spChg chg="mod">
          <ac:chgData name="Lorenzo Calvano" userId="450564e2552449dd" providerId="LiveId" clId="{D1E7A421-07BE-460E-A2F1-7412FEFE1EB7}" dt="2022-03-28T09:42:49.155" v="2798" actId="14100"/>
          <ac:spMkLst>
            <pc:docMk/>
            <pc:sldMk cId="3571756538" sldId="256"/>
            <ac:spMk id="15" creationId="{4D5D9ABC-7984-A446-A9C2-511F516AB5CF}"/>
          </ac:spMkLst>
        </pc:spChg>
      </pc:sldChg>
      <pc:sldChg chg="addSp delSp modSp mod">
        <pc:chgData name="Lorenzo Calvano" userId="450564e2552449dd" providerId="LiveId" clId="{D1E7A421-07BE-460E-A2F1-7412FEFE1EB7}" dt="2022-03-28T19:31:22.213" v="2799" actId="20577"/>
        <pc:sldMkLst>
          <pc:docMk/>
          <pc:sldMk cId="4048946489" sldId="258"/>
        </pc:sldMkLst>
        <pc:spChg chg="del mod">
          <ac:chgData name="Lorenzo Calvano" userId="450564e2552449dd" providerId="LiveId" clId="{D1E7A421-07BE-460E-A2F1-7412FEFE1EB7}" dt="2022-03-24T18:11:59.498" v="1203" actId="21"/>
          <ac:spMkLst>
            <pc:docMk/>
            <pc:sldMk cId="4048946489" sldId="258"/>
            <ac:spMk id="2" creationId="{58BA99FD-8FD3-46E0-B052-17E15C44E5C5}"/>
          </ac:spMkLst>
        </pc:spChg>
        <pc:spChg chg="mod">
          <ac:chgData name="Lorenzo Calvano" userId="450564e2552449dd" providerId="LiveId" clId="{D1E7A421-07BE-460E-A2F1-7412FEFE1EB7}" dt="2022-03-28T19:31:22.213" v="2799" actId="20577"/>
          <ac:spMkLst>
            <pc:docMk/>
            <pc:sldMk cId="4048946489" sldId="258"/>
            <ac:spMk id="3" creationId="{9DC6EE41-D51B-D947-B638-40B11E9636F2}"/>
          </ac:spMkLst>
        </pc:spChg>
        <pc:spChg chg="del mod">
          <ac:chgData name="Lorenzo Calvano" userId="450564e2552449dd" providerId="LiveId" clId="{D1E7A421-07BE-460E-A2F1-7412FEFE1EB7}" dt="2022-03-24T18:12:02.458" v="1205" actId="21"/>
          <ac:spMkLst>
            <pc:docMk/>
            <pc:sldMk cId="4048946489" sldId="258"/>
            <ac:spMk id="4" creationId="{0B5737CF-A5E9-4C9A-A0EC-E4566D21C256}"/>
          </ac:spMkLst>
        </pc:spChg>
        <pc:spChg chg="mod ord">
          <ac:chgData name="Lorenzo Calvano" userId="450564e2552449dd" providerId="LiveId" clId="{D1E7A421-07BE-460E-A2F1-7412FEFE1EB7}" dt="2022-03-27T16:48:04.642" v="2735"/>
          <ac:spMkLst>
            <pc:docMk/>
            <pc:sldMk cId="4048946489" sldId="258"/>
            <ac:spMk id="7" creationId="{517A918F-D349-7947-83F7-FEAD84FF1E00}"/>
          </ac:spMkLst>
        </pc:spChg>
        <pc:spChg chg="mod">
          <ac:chgData name="Lorenzo Calvano" userId="450564e2552449dd" providerId="LiveId" clId="{D1E7A421-07BE-460E-A2F1-7412FEFE1EB7}" dt="2022-03-28T09:42:16.304" v="2789" actId="1076"/>
          <ac:spMkLst>
            <pc:docMk/>
            <pc:sldMk cId="4048946489" sldId="258"/>
            <ac:spMk id="8" creationId="{F585C3A4-FD39-6844-8D0F-692298AD835D}"/>
          </ac:spMkLst>
        </pc:spChg>
        <pc:spChg chg="mod">
          <ac:chgData name="Lorenzo Calvano" userId="450564e2552449dd" providerId="LiveId" clId="{D1E7A421-07BE-460E-A2F1-7412FEFE1EB7}" dt="2022-03-26T16:30:13.610" v="2602" actId="255"/>
          <ac:spMkLst>
            <pc:docMk/>
            <pc:sldMk cId="4048946489" sldId="258"/>
            <ac:spMk id="9" creationId="{5CC5B25A-31CD-9E4F-9348-299E8E7ABBB7}"/>
          </ac:spMkLst>
        </pc:spChg>
        <pc:picChg chg="del mod">
          <ac:chgData name="Lorenzo Calvano" userId="450564e2552449dd" providerId="LiveId" clId="{D1E7A421-07BE-460E-A2F1-7412FEFE1EB7}" dt="2022-03-24T18:10:31.084" v="1186" actId="21"/>
          <ac:picMkLst>
            <pc:docMk/>
            <pc:sldMk cId="4048946489" sldId="258"/>
            <ac:picMk id="6" creationId="{0E2C8277-8B57-4C14-814C-88F3EDE0E186}"/>
          </ac:picMkLst>
        </pc:picChg>
        <pc:picChg chg="add del mod">
          <ac:chgData name="Lorenzo Calvano" userId="450564e2552449dd" providerId="LiveId" clId="{D1E7A421-07BE-460E-A2F1-7412FEFE1EB7}" dt="2022-03-24T18:11:44.345" v="1200" actId="21"/>
          <ac:picMkLst>
            <pc:docMk/>
            <pc:sldMk cId="4048946489" sldId="258"/>
            <ac:picMk id="10" creationId="{84C4458D-42C2-4996-87BF-D2DD6E6307EF}"/>
          </ac:picMkLst>
        </pc:picChg>
        <pc:picChg chg="add mod">
          <ac:chgData name="Lorenzo Calvano" userId="450564e2552449dd" providerId="LiveId" clId="{D1E7A421-07BE-460E-A2F1-7412FEFE1EB7}" dt="2022-03-24T18:12:05.518" v="1206" actId="1076"/>
          <ac:picMkLst>
            <pc:docMk/>
            <pc:sldMk cId="4048946489" sldId="258"/>
            <ac:picMk id="12" creationId="{270CCA24-5752-4DC6-B273-89D5B5DE120B}"/>
          </ac:picMkLst>
        </pc:picChg>
        <pc:picChg chg="add mod modCrop">
          <ac:chgData name="Lorenzo Calvano" userId="450564e2552449dd" providerId="LiveId" clId="{D1E7A421-07BE-460E-A2F1-7412FEFE1EB7}" dt="2022-03-24T20:33:01.791" v="1414" actId="1076"/>
          <ac:picMkLst>
            <pc:docMk/>
            <pc:sldMk cId="4048946489" sldId="258"/>
            <ac:picMk id="14" creationId="{B36FEB76-E831-4270-9883-D59688FF06F4}"/>
          </ac:picMkLst>
        </pc:picChg>
      </pc:sldChg>
      <pc:sldChg chg="new del">
        <pc:chgData name="Lorenzo Calvano" userId="450564e2552449dd" providerId="LiveId" clId="{D1E7A421-07BE-460E-A2F1-7412FEFE1EB7}" dt="2022-03-25T09:52:07.155" v="1567" actId="2696"/>
        <pc:sldMkLst>
          <pc:docMk/>
          <pc:sldMk cId="1197614641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7D521-BCA7-4FD2-AF11-155944298835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CED98-DB9C-4EA3-8FCE-F24BCF1E2E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04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9D63A-7FB1-CA4F-A84D-823A228D3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08CF7-7F9B-D242-9236-DA921FDD4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BB561F-6817-AF44-A97E-05858D60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308BB2-40AC-744D-A0DE-91E9606C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9414A4-44E1-764D-BA3F-4C21563B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35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6A9A5-F4D5-654E-9CAE-D76D8F2B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A629415-61C3-D440-84F4-19F9AE76D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B2A11A-9875-7A49-9FCC-C5DB2EAE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8CBEA7-AB9E-D843-94DE-112E01E1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D4C09F-525B-7641-AE7A-E81A25DB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284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AECEB6E-DD7C-F04F-9323-5448530F0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A4B901-48CD-C146-AB8D-A07E8E6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64C715-F36A-334F-BF06-60123AE7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71A2D4-43B4-7F4A-8621-04052A28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26DE04-7046-7242-B124-19B40ED7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83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EC61A-551D-904F-BC78-3D98D762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47AA07-7103-1D47-8D3C-5D410064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AD8725-A6C9-634E-B733-32855476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2B95DD-E888-C04D-9FD7-8F17C4BA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E337B0-82AB-9D46-B879-18CD5A2F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96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9675B5-60BC-F14A-8881-7F360261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F50830-3227-524C-A589-7FAE675C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7C7730-4815-BC48-A98A-27E83D76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586AFE-39A9-1C46-B957-8A2404FB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57EC9A-A332-8245-9C30-046017F7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75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A821D-43BB-9F4D-839E-7C07759B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417F9D-BA28-934C-8E84-A61669376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150DAC-B3A0-2743-8496-E7C33568B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7F1406-BD8D-1D4E-9493-6166082C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3273B0-C558-4B44-82A1-A4C1B4A8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64FBEE-9A3B-054B-AA01-7A9F299B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09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514A9-885B-5149-8CC5-C805A45B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4F7A49-7F6B-2C44-ACAA-C2E4DFC7E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AF4F8D-D14A-384C-8F41-68ADDB484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D3342BC-FBDD-E84C-ADE6-6DE5D04F1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EBBA4A-8DC6-7148-8A6D-CBA2BCA65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202DF00-0883-6944-A98B-9FA78B59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85BCAD1-1C07-2640-92A1-2457446E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D0E73AE-3827-8C44-826B-1B753285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80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76ABCA-E80E-174F-90B5-F2929A1B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46C58B2-3899-1A4E-A7C1-86EB67EA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F373C5-4526-D84B-92AA-F6FA2303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3842C5-98C8-4042-B809-DADDE2FE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99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9F0227-ADD7-FC41-9D78-06B56596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929D90-D4D1-864E-BFF8-507E909C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91B810-B7CE-2442-AC29-F8F0F843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1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DE5906-A2B2-6D42-9ED3-B6B1D88A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63A905-6628-2F49-82D4-BBE48EF8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54AD20-A0B7-4D4B-9E55-E00176B8A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393856-5724-D842-BC3A-E4397A3B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1ACA81-8C27-DE44-BB8A-6AC558E6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C564D3-359F-1D46-B05B-1C9D1969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06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205D56-CDB7-874E-80D9-B5FB38B2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74E01D-088E-234C-B606-AD3A64F3D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2F1F1F-3DEC-7243-9C99-14A1BD61E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0D0CAF-15C6-1343-93FF-BE9FA975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E8228-883F-CB4D-8989-19D11106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BFBC13-7CFB-E04B-9E83-F5232305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0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31D77AA-82E1-3E43-AFDF-7BA3E319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923CCE-6D79-DC41-9BF7-996101A2C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6690FA-72D2-6645-A9DB-6A890A1EF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12E7-10F2-1A4F-9C52-075C6013C233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5F9E44-E4EC-9448-A395-4DEB33E5B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7F6C4A-60E5-DC41-93E8-8F3901408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37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9DC6EE41-D51B-D947-B638-40B11E96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43" y="283028"/>
            <a:ext cx="11571514" cy="74023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it-IT" sz="1100" dirty="0">
                <a:solidFill>
                  <a:schemeClr val="bg1">
                    <a:lumMod val="50000"/>
                  </a:schemeClr>
                </a:solidFill>
              </a:rPr>
              <a:t>DELIVERABLE 1 /</a:t>
            </a:r>
          </a:p>
          <a:p>
            <a:pPr algn="l"/>
            <a:r>
              <a:rPr lang="it-IT" sz="2800" b="1" dirty="0"/>
              <a:t>User and </a:t>
            </a:r>
            <a:r>
              <a:rPr lang="it-IT" sz="2800" b="1" dirty="0" err="1"/>
              <a:t>context</a:t>
            </a:r>
            <a:r>
              <a:rPr lang="it-IT" sz="2800" b="1" dirty="0"/>
              <a:t> </a:t>
            </a:r>
            <a:r>
              <a:rPr lang="it-IT" sz="2800" b="1" dirty="0" err="1"/>
              <a:t>research</a:t>
            </a:r>
            <a:r>
              <a:rPr lang="it-IT" sz="2800" b="1" dirty="0"/>
              <a:t> output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17A918F-D349-7947-83F7-FEAD84FF1E00}"/>
              </a:ext>
            </a:extLst>
          </p:cNvPr>
          <p:cNvSpPr txBox="1">
            <a:spLocks/>
          </p:cNvSpPr>
          <p:nvPr/>
        </p:nvSpPr>
        <p:spPr>
          <a:xfrm>
            <a:off x="310243" y="6444340"/>
            <a:ext cx="11571514" cy="206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100" dirty="0" err="1">
                <a:solidFill>
                  <a:schemeClr val="bg1">
                    <a:lumMod val="50000"/>
                  </a:schemeClr>
                </a:solidFill>
              </a:rPr>
              <a:t>DesignLab</a:t>
            </a:r>
            <a:r>
              <a:rPr lang="it-IT" sz="1100" dirty="0">
                <a:solidFill>
                  <a:schemeClr val="bg1">
                    <a:lumMod val="50000"/>
                  </a:schemeClr>
                </a:solidFill>
              </a:rPr>
              <a:t> / Andrea D’Angelo, Thomas Gabriele Merolla, Giammarco Minotti , Lorenzo Calvano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F585C3A4-FD39-6844-8D0F-692298AD835D}"/>
              </a:ext>
            </a:extLst>
          </p:cNvPr>
          <p:cNvSpPr txBox="1">
            <a:spLocks/>
          </p:cNvSpPr>
          <p:nvPr/>
        </p:nvSpPr>
        <p:spPr>
          <a:xfrm>
            <a:off x="310243" y="1404255"/>
            <a:ext cx="3680267" cy="34984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b="1" dirty="0" err="1"/>
              <a:t>Main</a:t>
            </a:r>
            <a:r>
              <a:rPr lang="it-IT" sz="1200" b="1" dirty="0"/>
              <a:t> </a:t>
            </a:r>
            <a:r>
              <a:rPr lang="it-IT" sz="1200" b="1" dirty="0" err="1"/>
              <a:t>problems</a:t>
            </a:r>
            <a:r>
              <a:rPr lang="it-IT" sz="1200" b="1" dirty="0"/>
              <a:t> (user, </a:t>
            </a:r>
            <a:r>
              <a:rPr lang="it-IT" sz="1200" b="1" dirty="0" err="1"/>
              <a:t>context</a:t>
            </a:r>
            <a:r>
              <a:rPr lang="it-IT" sz="1200" b="1" dirty="0"/>
              <a:t>...)</a:t>
            </a:r>
            <a:endParaRPr lang="it-IT" sz="1200" b="1" dirty="0">
              <a:cs typeface="Calibri"/>
            </a:endParaRPr>
          </a:p>
          <a:p>
            <a:pPr marL="285750" indent="-285750" algn="l">
              <a:buFontTx/>
              <a:buChar char="-"/>
            </a:pPr>
            <a:r>
              <a:rPr lang="it-IT" sz="1600" dirty="0">
                <a:cs typeface="Calibri"/>
              </a:rPr>
              <a:t>Necessità di tenere sotto controllo i parametri più importanti della macchina, in ogni condizione di lavoro. </a:t>
            </a:r>
          </a:p>
          <a:p>
            <a:pPr marL="285750" indent="-285750" algn="l">
              <a:buFontTx/>
              <a:buChar char="-"/>
            </a:pPr>
            <a:r>
              <a:rPr lang="it-IT" sz="1600" dirty="0">
                <a:cs typeface="Calibri"/>
              </a:rPr>
              <a:t>Difficoltà nell’utilizzare il touchscreen del monitor durante gli spostamenti del trattore.</a:t>
            </a:r>
          </a:p>
          <a:p>
            <a:pPr marL="285750" indent="-285750" algn="l">
              <a:buFontTx/>
              <a:buChar char="-"/>
            </a:pPr>
            <a:r>
              <a:rPr lang="it-IT" sz="1600" dirty="0"/>
              <a:t>Troppo tempo impiegato durante la fase di setup del lavoro giornaliero.</a:t>
            </a:r>
          </a:p>
          <a:p>
            <a:pPr marL="285750" indent="-285750" algn="l">
              <a:buFontTx/>
              <a:buChar char="-"/>
            </a:pPr>
            <a:r>
              <a:rPr lang="it-IT" sz="1600" dirty="0"/>
              <a:t>Ripetitività di alcune modifiche durante la lavorazione, rese lente dall’interfaccia complicata.</a:t>
            </a:r>
            <a:endParaRPr lang="it-IT" sz="1600" dirty="0">
              <a:cs typeface="Calibri"/>
            </a:endParaRPr>
          </a:p>
          <a:p>
            <a:pPr algn="l"/>
            <a:endParaRPr lang="it-IT" sz="1600" dirty="0">
              <a:cs typeface="Calibri"/>
            </a:endParaRPr>
          </a:p>
          <a:p>
            <a:pPr algn="l"/>
            <a:endParaRPr lang="it-IT" sz="1600" dirty="0">
              <a:cs typeface="Calibri"/>
            </a:endParaRPr>
          </a:p>
          <a:p>
            <a:pPr algn="l"/>
            <a:endParaRPr lang="it-IT" sz="1600" dirty="0">
              <a:cs typeface="Calibri"/>
            </a:endParaRP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4D5D9ABC-7984-A446-A9C2-511F516AB5CF}"/>
              </a:ext>
            </a:extLst>
          </p:cNvPr>
          <p:cNvSpPr txBox="1">
            <a:spLocks/>
          </p:cNvSpPr>
          <p:nvPr/>
        </p:nvSpPr>
        <p:spPr>
          <a:xfrm>
            <a:off x="5174905" y="1404254"/>
            <a:ext cx="5506066" cy="4480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b="1" dirty="0"/>
              <a:t>Demands and </a:t>
            </a:r>
            <a:r>
              <a:rPr lang="it-IT" sz="1200" b="1" dirty="0" err="1">
                <a:ea typeface="+mn-lt"/>
                <a:cs typeface="+mn-lt"/>
              </a:rPr>
              <a:t>Wishes</a:t>
            </a:r>
            <a:r>
              <a:rPr lang="it-IT" sz="1200" b="1" dirty="0">
                <a:ea typeface="+mn-lt"/>
                <a:cs typeface="+mn-lt"/>
              </a:rPr>
              <a:t> </a:t>
            </a:r>
            <a:r>
              <a:rPr lang="it-IT" sz="1200" b="1" dirty="0"/>
              <a:t>(</a:t>
            </a:r>
            <a:r>
              <a:rPr lang="it-IT" sz="1200" b="1" dirty="0" err="1"/>
              <a:t>priority</a:t>
            </a:r>
            <a:r>
              <a:rPr lang="it-IT" sz="1200" b="1" dirty="0"/>
              <a:t> 1-5)</a:t>
            </a:r>
            <a:endParaRPr lang="it-IT" sz="1200" b="1" dirty="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it-IT" sz="1600" dirty="0">
                <a:ea typeface="+mn-lt"/>
                <a:cs typeface="+mn-lt"/>
              </a:rPr>
              <a:t>Interfaccia grafica semplice e facilmente utilizzabile in ogni situazione. (4)</a:t>
            </a:r>
          </a:p>
          <a:p>
            <a:pPr marL="285750" indent="-285750" algn="l">
              <a:buFont typeface="Arial"/>
              <a:buChar char="•"/>
            </a:pPr>
            <a:r>
              <a:rPr lang="it-IT" sz="1600" dirty="0">
                <a:ea typeface="+mn-lt"/>
                <a:cs typeface="Calibri"/>
              </a:rPr>
              <a:t>Display secondario laterale per avere maggior controllo anche in situazioni lavorative particolare (come l’aratura). (5)</a:t>
            </a:r>
            <a:endParaRPr lang="it-IT" sz="16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it-IT" sz="1600" dirty="0">
                <a:cs typeface="Calibri"/>
              </a:rPr>
              <a:t>Accesso immediato a videocamere per controllo posteriore (e non solo) del trattore. (4)</a:t>
            </a:r>
            <a:endParaRPr lang="it-IT" dirty="0"/>
          </a:p>
          <a:p>
            <a:pPr algn="l"/>
            <a:endParaRPr lang="it-IT" sz="1600" dirty="0">
              <a:cs typeface="Calibri"/>
            </a:endParaRPr>
          </a:p>
          <a:p>
            <a:pPr marL="285750" indent="-285750" algn="l">
              <a:buFontTx/>
              <a:buChar char="-"/>
            </a:pPr>
            <a:r>
              <a:rPr lang="it-IT" sz="1600" dirty="0">
                <a:cs typeface="Calibri"/>
              </a:rPr>
              <a:t>Capacità di controllare agevolmente il lavoro svolto durante e/o dopo l’attività. (3)</a:t>
            </a:r>
          </a:p>
          <a:p>
            <a:pPr marL="285750" indent="-285750" algn="l">
              <a:buFontTx/>
              <a:buChar char="-"/>
            </a:pPr>
            <a:r>
              <a:rPr lang="it-IT" sz="1600" dirty="0">
                <a:cs typeface="Calibri"/>
              </a:rPr>
              <a:t>Creazione di comandi (o routine) personalizzati di lavoro per velocizzare le modifiche iniziali e durante il lavoro. (4)</a:t>
            </a:r>
          </a:p>
          <a:p>
            <a:pPr marL="285750" indent="-285750" algn="l">
              <a:buFontTx/>
              <a:buChar char="-"/>
            </a:pPr>
            <a:r>
              <a:rPr lang="it-IT" sz="1600" dirty="0">
                <a:cs typeface="Calibri"/>
              </a:rPr>
              <a:t>Possibilità di mappare i bottoni fisici dell’interfaccia, per impartire comandi scelti senza fare uso del touch-screen. (2)</a:t>
            </a:r>
          </a:p>
          <a:p>
            <a:pPr marL="285750" indent="-285750" algn="l">
              <a:buFontTx/>
              <a:buChar char="-"/>
            </a:pPr>
            <a:r>
              <a:rPr lang="it-IT" sz="1600" dirty="0">
                <a:cs typeface="Calibri"/>
              </a:rPr>
              <a:t>Utilizzo dello smartphone come monitor-ausiliario. (4)</a:t>
            </a:r>
          </a:p>
          <a:p>
            <a:pPr marL="285750" indent="-285750" algn="l">
              <a:buFontTx/>
              <a:buChar char="-"/>
            </a:pPr>
            <a:endParaRPr lang="it-IT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175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9DC6EE41-D51B-D947-B638-40B11E96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43" y="283028"/>
            <a:ext cx="11571514" cy="74023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it-IT" sz="11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DELIVERABLE </a:t>
            </a:r>
            <a:r>
              <a:rPr lang="it-IT" sz="1100" dirty="0">
                <a:solidFill>
                  <a:schemeClr val="bg1">
                    <a:lumMod val="50000"/>
                  </a:schemeClr>
                </a:solidFill>
              </a:rPr>
              <a:t>1 /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it-IT" sz="2800" b="1" dirty="0"/>
              <a:t>Concept</a:t>
            </a:r>
            <a:r>
              <a:rPr lang="it-IT" sz="2800" b="1"/>
              <a:t>: Application Control </a:t>
            </a:r>
            <a:r>
              <a:rPr lang="it-IT" sz="2800" b="1" dirty="0"/>
              <a:t>System</a:t>
            </a:r>
          </a:p>
          <a:p>
            <a:pPr algn="l"/>
            <a:endParaRPr lang="it-IT" sz="2800" b="1" dirty="0">
              <a:cs typeface="Calibri"/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F585C3A4-FD39-6844-8D0F-692298AD835D}"/>
              </a:ext>
            </a:extLst>
          </p:cNvPr>
          <p:cNvSpPr txBox="1">
            <a:spLocks/>
          </p:cNvSpPr>
          <p:nvPr/>
        </p:nvSpPr>
        <p:spPr>
          <a:xfrm>
            <a:off x="310243" y="1404255"/>
            <a:ext cx="5785757" cy="17961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b="1" dirty="0"/>
              <a:t>Keywords</a:t>
            </a:r>
          </a:p>
          <a:p>
            <a:pPr marL="285750" indent="-285750" algn="l">
              <a:buFontTx/>
              <a:buChar char="-"/>
            </a:pPr>
            <a:r>
              <a:rPr lang="it-IT" sz="1600" dirty="0"/>
              <a:t>Personalizzazione</a:t>
            </a:r>
          </a:p>
          <a:p>
            <a:pPr marL="285750" indent="-285750" algn="l">
              <a:buFontTx/>
              <a:buChar char="-"/>
            </a:pPr>
            <a:r>
              <a:rPr lang="it-IT" sz="1600" dirty="0"/>
              <a:t>Immediatezza</a:t>
            </a:r>
          </a:p>
          <a:p>
            <a:pPr marL="285750" indent="-285750" algn="l">
              <a:buFontTx/>
              <a:buChar char="-"/>
            </a:pPr>
            <a:r>
              <a:rPr lang="it-IT" sz="1600" dirty="0">
                <a:cs typeface="Calibri"/>
              </a:rPr>
              <a:t>Smartphone-</a:t>
            </a:r>
            <a:r>
              <a:rPr lang="it-IT" sz="1600" dirty="0" err="1">
                <a:cs typeface="Calibri"/>
              </a:rPr>
              <a:t>oriented</a:t>
            </a:r>
            <a:endParaRPr lang="it-IT" sz="1600" dirty="0">
              <a:cs typeface="Calibri"/>
            </a:endParaRP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5CC5B25A-31CD-9E4F-9348-299E8E7ABBB7}"/>
              </a:ext>
            </a:extLst>
          </p:cNvPr>
          <p:cNvSpPr txBox="1">
            <a:spLocks/>
          </p:cNvSpPr>
          <p:nvPr/>
        </p:nvSpPr>
        <p:spPr>
          <a:xfrm>
            <a:off x="310243" y="3653092"/>
            <a:ext cx="5678434" cy="2558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b="1" dirty="0"/>
              <a:t>Concept </a:t>
            </a:r>
            <a:r>
              <a:rPr lang="it-IT" sz="1200" b="1" dirty="0" err="1"/>
              <a:t>description</a:t>
            </a:r>
            <a:endParaRPr lang="it-IT" sz="12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 concept del progetto ruota attorno alla personalizzazione e alla velocizzazione del lavoro svolto sulle macchine agricole. L’obiettivo è garantire all’operatore il massimo comfort, avvicinando l’esperienza d’uso alle sue abitudini. Per il raggiungimento di tale scopo verrà sviluppata un’applicazione per smartphone che presenterà funzioni di personalizzazione e controllo del lavoro. Inoltre, essa diverrà parte integrante dell’interfaccia all’interno della macchina.</a:t>
            </a:r>
            <a:endParaRPr lang="it-IT" sz="1600" dirty="0"/>
          </a:p>
          <a:p>
            <a:pPr algn="l"/>
            <a:endParaRPr lang="it-IT" sz="1600" dirty="0"/>
          </a:p>
          <a:p>
            <a:pPr algn="l"/>
            <a:endParaRPr lang="it-IT" sz="1600" dirty="0"/>
          </a:p>
          <a:p>
            <a:pPr algn="l"/>
            <a:endParaRPr lang="it-IT" sz="1600" dirty="0"/>
          </a:p>
          <a:p>
            <a:pPr algn="l"/>
            <a:endParaRPr lang="it-IT" sz="1600" dirty="0"/>
          </a:p>
        </p:txBody>
      </p:sp>
      <p:pic>
        <p:nvPicPr>
          <p:cNvPr id="12" name="Immagine 11" descr="Immagine che contiene testo, elettronico, schermo, cellulare&#10;&#10;Descrizione generata automaticamente">
            <a:extLst>
              <a:ext uri="{FF2B5EF4-FFF2-40B4-BE49-F238E27FC236}">
                <a16:creationId xmlns:a16="http://schemas.microsoft.com/office/drawing/2014/main" id="{270CCA24-5752-4DC6-B273-89D5B5DE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325" y="1167192"/>
            <a:ext cx="3042742" cy="4971800"/>
          </a:xfrm>
          <a:prstGeom prst="rect">
            <a:avLst/>
          </a:prstGeom>
        </p:spPr>
      </p:pic>
      <p:pic>
        <p:nvPicPr>
          <p:cNvPr id="14" name="Immagine 13" descr="Immagine che contiene testo, elettronico, parcheggio, screenshot&#10;&#10;Descrizione generata automaticamente">
            <a:extLst>
              <a:ext uri="{FF2B5EF4-FFF2-40B4-BE49-F238E27FC236}">
                <a16:creationId xmlns:a16="http://schemas.microsoft.com/office/drawing/2014/main" id="{B36FEB76-E831-4270-9883-D59688FF0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3" r="3346"/>
          <a:stretch/>
        </p:blipFill>
        <p:spPr>
          <a:xfrm>
            <a:off x="8916000" y="1256364"/>
            <a:ext cx="3276000" cy="3491014"/>
          </a:xfrm>
          <a:prstGeom prst="rect">
            <a:avLst/>
          </a:pr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517A918F-D349-7947-83F7-FEAD84FF1E00}"/>
              </a:ext>
            </a:extLst>
          </p:cNvPr>
          <p:cNvSpPr txBox="1">
            <a:spLocks/>
          </p:cNvSpPr>
          <p:nvPr/>
        </p:nvSpPr>
        <p:spPr>
          <a:xfrm>
            <a:off x="310243" y="6444340"/>
            <a:ext cx="11571514" cy="206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100" dirty="0" err="1">
                <a:solidFill>
                  <a:schemeClr val="bg1">
                    <a:lumMod val="50000"/>
                  </a:schemeClr>
                </a:solidFill>
              </a:rPr>
              <a:t>DesignLab</a:t>
            </a:r>
            <a:r>
              <a:rPr lang="it-IT" sz="1100" dirty="0">
                <a:solidFill>
                  <a:schemeClr val="bg1">
                    <a:lumMod val="50000"/>
                  </a:schemeClr>
                </a:solidFill>
              </a:rPr>
              <a:t> / Andrea D’Angelo, Thomas Gabriele Merolla, Giammarco Minotti , Lorenzo Calvano</a:t>
            </a:r>
          </a:p>
        </p:txBody>
      </p:sp>
    </p:spTree>
    <p:extLst>
      <p:ext uri="{BB962C8B-B14F-4D97-AF65-F5344CB8AC3E}">
        <p14:creationId xmlns:p14="http://schemas.microsoft.com/office/powerpoint/2010/main" val="4048946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65A3B58948D524590B33FBE6833F79F" ma:contentTypeVersion="8" ma:contentTypeDescription="Creare un nuovo documento." ma:contentTypeScope="" ma:versionID="918383639fb0a227a7acb5cf1bdc6b2c">
  <xsd:schema xmlns:xsd="http://www.w3.org/2001/XMLSchema" xmlns:xs="http://www.w3.org/2001/XMLSchema" xmlns:p="http://schemas.microsoft.com/office/2006/metadata/properties" xmlns:ns2="ac2edc4b-9e97-40c1-8914-1925f7497bac" targetNamespace="http://schemas.microsoft.com/office/2006/metadata/properties" ma:root="true" ma:fieldsID="c38d5a49b26d5fa19bd133bfc9997e6e" ns2:_="">
    <xsd:import namespace="ac2edc4b-9e97-40c1-8914-1925f7497b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edc4b-9e97-40c1-8914-1925f7497b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F6405-9C5D-4B36-BF02-363275B8ED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947562-5842-43C8-87F5-406A1BE8D170}">
  <ds:schemaRefs>
    <ds:schemaRef ds:uri="ac2edc4b-9e97-40c1-8914-1925f7497b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3A2B532-C659-4984-8FBC-C7B836823B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6891</TotalTime>
  <Words>304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ELISA PRATI</dc:creator>
  <cp:lastModifiedBy>Lorenzo Calvano</cp:lastModifiedBy>
  <cp:revision>4</cp:revision>
  <dcterms:created xsi:type="dcterms:W3CDTF">2022-01-09T11:48:29Z</dcterms:created>
  <dcterms:modified xsi:type="dcterms:W3CDTF">2022-03-30T19:37:34Z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0x010100B65A3B58948D524590B33FBE6833F79F</vt:lpwstr>
  </property>
</Properties>
</file>