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9C560-E7A5-455B-9ADC-32004C2DDC6D}" v="35" dt="2023-02-12T14:05:44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Carta (ICONSULTING)" userId="0dab996a-5312-4c1d-b414-0b209f533d6e" providerId="ADAL" clId="{29C9C560-E7A5-455B-9ADC-32004C2DDC6D}"/>
    <pc:docChg chg="undo custSel addSld delSld modSld sldOrd">
      <pc:chgData name="Lorenzo Carta (ICONSULTING)" userId="0dab996a-5312-4c1d-b414-0b209f533d6e" providerId="ADAL" clId="{29C9C560-E7A5-455B-9ADC-32004C2DDC6D}" dt="2023-02-12T14:06:14.623" v="2908" actId="1076"/>
      <pc:docMkLst>
        <pc:docMk/>
      </pc:docMkLst>
      <pc:sldChg chg="new del">
        <pc:chgData name="Lorenzo Carta (ICONSULTING)" userId="0dab996a-5312-4c1d-b414-0b209f533d6e" providerId="ADAL" clId="{29C9C560-E7A5-455B-9ADC-32004C2DDC6D}" dt="2023-02-12T12:53:31.983" v="1" actId="680"/>
        <pc:sldMkLst>
          <pc:docMk/>
          <pc:sldMk cId="1593336738" sldId="256"/>
        </pc:sldMkLst>
      </pc:sldChg>
      <pc:sldChg chg="addSp delSp modSp new mod">
        <pc:chgData name="Lorenzo Carta (ICONSULTING)" userId="0dab996a-5312-4c1d-b414-0b209f533d6e" providerId="ADAL" clId="{29C9C560-E7A5-455B-9ADC-32004C2DDC6D}" dt="2023-02-12T13:17:39.198" v="939" actId="20577"/>
        <pc:sldMkLst>
          <pc:docMk/>
          <pc:sldMk cId="3671336015" sldId="256"/>
        </pc:sldMkLst>
        <pc:spChg chg="del">
          <ac:chgData name="Lorenzo Carta (ICONSULTING)" userId="0dab996a-5312-4c1d-b414-0b209f533d6e" providerId="ADAL" clId="{29C9C560-E7A5-455B-9ADC-32004C2DDC6D}" dt="2023-02-12T12:53:44.948" v="7" actId="478"/>
          <ac:spMkLst>
            <pc:docMk/>
            <pc:sldMk cId="3671336015" sldId="256"/>
            <ac:spMk id="2" creationId="{A7110393-A706-A841-00B2-37A6ACD93319}"/>
          </ac:spMkLst>
        </pc:spChg>
        <pc:spChg chg="del mod">
          <ac:chgData name="Lorenzo Carta (ICONSULTING)" userId="0dab996a-5312-4c1d-b414-0b209f533d6e" providerId="ADAL" clId="{29C9C560-E7A5-455B-9ADC-32004C2DDC6D}" dt="2023-02-12T12:53:42.383" v="5" actId="478"/>
          <ac:spMkLst>
            <pc:docMk/>
            <pc:sldMk cId="3671336015" sldId="256"/>
            <ac:spMk id="3" creationId="{8B06C7E7-5BB5-8FC2-4EB6-42A3B55C0838}"/>
          </ac:spMkLst>
        </pc:spChg>
        <pc:spChg chg="add del mod">
          <ac:chgData name="Lorenzo Carta (ICONSULTING)" userId="0dab996a-5312-4c1d-b414-0b209f533d6e" providerId="ADAL" clId="{29C9C560-E7A5-455B-9ADC-32004C2DDC6D}" dt="2023-02-12T12:53:43.979" v="6" actId="478"/>
          <ac:spMkLst>
            <pc:docMk/>
            <pc:sldMk cId="3671336015" sldId="256"/>
            <ac:spMk id="4" creationId="{403213E8-C5B4-0E17-7FA6-02360084D4A0}"/>
          </ac:spMkLst>
        </pc:spChg>
        <pc:spChg chg="add del mod">
          <ac:chgData name="Lorenzo Carta (ICONSULTING)" userId="0dab996a-5312-4c1d-b414-0b209f533d6e" providerId="ADAL" clId="{29C9C560-E7A5-455B-9ADC-32004C2DDC6D}" dt="2023-02-12T12:58:16.637" v="296" actId="478"/>
          <ac:spMkLst>
            <pc:docMk/>
            <pc:sldMk cId="3671336015" sldId="256"/>
            <ac:spMk id="5" creationId="{AAD75E09-09F6-50DA-891D-8855F8342DD0}"/>
          </ac:spMkLst>
        </pc:spChg>
        <pc:spChg chg="add del mod">
          <ac:chgData name="Lorenzo Carta (ICONSULTING)" userId="0dab996a-5312-4c1d-b414-0b209f533d6e" providerId="ADAL" clId="{29C9C560-E7A5-455B-9ADC-32004C2DDC6D}" dt="2023-02-12T12:54:29.931" v="48" actId="21"/>
          <ac:spMkLst>
            <pc:docMk/>
            <pc:sldMk cId="3671336015" sldId="256"/>
            <ac:spMk id="6" creationId="{55E666FA-531F-6074-A938-7957503B1AB1}"/>
          </ac:spMkLst>
        </pc:spChg>
        <pc:spChg chg="add mod">
          <ac:chgData name="Lorenzo Carta (ICONSULTING)" userId="0dab996a-5312-4c1d-b414-0b209f533d6e" providerId="ADAL" clId="{29C9C560-E7A5-455B-9ADC-32004C2DDC6D}" dt="2023-02-12T12:58:38.972" v="303" actId="1076"/>
          <ac:spMkLst>
            <pc:docMk/>
            <pc:sldMk cId="3671336015" sldId="256"/>
            <ac:spMk id="7" creationId="{1E2836A3-0211-5E13-41E1-9A0D51916DC9}"/>
          </ac:spMkLst>
        </pc:spChg>
        <pc:spChg chg="add del mod">
          <ac:chgData name="Lorenzo Carta (ICONSULTING)" userId="0dab996a-5312-4c1d-b414-0b209f533d6e" providerId="ADAL" clId="{29C9C560-E7A5-455B-9ADC-32004C2DDC6D}" dt="2023-02-12T13:08:27.137" v="351"/>
          <ac:spMkLst>
            <pc:docMk/>
            <pc:sldMk cId="3671336015" sldId="256"/>
            <ac:spMk id="8" creationId="{2A2A26A6-0551-560D-22D4-69EE46F75265}"/>
          </ac:spMkLst>
        </pc:spChg>
        <pc:spChg chg="add mod">
          <ac:chgData name="Lorenzo Carta (ICONSULTING)" userId="0dab996a-5312-4c1d-b414-0b209f533d6e" providerId="ADAL" clId="{29C9C560-E7A5-455B-9ADC-32004C2DDC6D}" dt="2023-02-12T13:17:39.198" v="939" actId="20577"/>
          <ac:spMkLst>
            <pc:docMk/>
            <pc:sldMk cId="3671336015" sldId="256"/>
            <ac:spMk id="9" creationId="{F52E6409-AE6E-2FC3-A6C0-7F54876FB02D}"/>
          </ac:spMkLst>
        </pc:spChg>
        <pc:spChg chg="add del mod">
          <ac:chgData name="Lorenzo Carta (ICONSULTING)" userId="0dab996a-5312-4c1d-b414-0b209f533d6e" providerId="ADAL" clId="{29C9C560-E7A5-455B-9ADC-32004C2DDC6D}" dt="2023-02-12T13:10:01.701" v="359"/>
          <ac:spMkLst>
            <pc:docMk/>
            <pc:sldMk cId="3671336015" sldId="256"/>
            <ac:spMk id="10" creationId="{8CD9FF27-EAA2-3022-F179-70DBB81C0913}"/>
          </ac:spMkLst>
        </pc:spChg>
        <pc:spChg chg="add mod">
          <ac:chgData name="Lorenzo Carta (ICONSULTING)" userId="0dab996a-5312-4c1d-b414-0b209f533d6e" providerId="ADAL" clId="{29C9C560-E7A5-455B-9ADC-32004C2DDC6D}" dt="2023-02-12T13:10:05.030" v="361"/>
          <ac:spMkLst>
            <pc:docMk/>
            <pc:sldMk cId="3671336015" sldId="256"/>
            <ac:spMk id="11" creationId="{E1C38F82-3784-375D-E75F-0ACD15099DB5}"/>
          </ac:spMkLst>
        </pc:spChg>
        <pc:grpChg chg="add mod">
          <ac:chgData name="Lorenzo Carta (ICONSULTING)" userId="0dab996a-5312-4c1d-b414-0b209f533d6e" providerId="ADAL" clId="{29C9C560-E7A5-455B-9ADC-32004C2DDC6D}" dt="2023-02-12T13:15:08.510" v="682" actId="164"/>
          <ac:grpSpMkLst>
            <pc:docMk/>
            <pc:sldMk cId="3671336015" sldId="256"/>
            <ac:grpSpMk id="16" creationId="{EB10858B-2F6F-2456-D64B-D338A2D2A239}"/>
          </ac:grpSpMkLst>
        </pc:grpChg>
        <pc:grpChg chg="add mod">
          <ac:chgData name="Lorenzo Carta (ICONSULTING)" userId="0dab996a-5312-4c1d-b414-0b209f533d6e" providerId="ADAL" clId="{29C9C560-E7A5-455B-9ADC-32004C2DDC6D}" dt="2023-02-12T13:15:10.333" v="683" actId="1076"/>
          <ac:grpSpMkLst>
            <pc:docMk/>
            <pc:sldMk cId="3671336015" sldId="256"/>
            <ac:grpSpMk id="17" creationId="{9E1C414A-C6C0-0514-9CE3-B3F469DB817F}"/>
          </ac:grpSpMkLst>
        </pc:grpChg>
        <pc:picChg chg="add mod">
          <ac:chgData name="Lorenzo Carta (ICONSULTING)" userId="0dab996a-5312-4c1d-b414-0b209f533d6e" providerId="ADAL" clId="{29C9C560-E7A5-455B-9ADC-32004C2DDC6D}" dt="2023-02-12T13:15:02.196" v="679" actId="164"/>
          <ac:picMkLst>
            <pc:docMk/>
            <pc:sldMk cId="3671336015" sldId="256"/>
            <ac:picMk id="13" creationId="{512ECE46-3DC7-A5A0-96D9-15FC54898D1E}"/>
          </ac:picMkLst>
        </pc:picChg>
        <pc:picChg chg="add mod">
          <ac:chgData name="Lorenzo Carta (ICONSULTING)" userId="0dab996a-5312-4c1d-b414-0b209f533d6e" providerId="ADAL" clId="{29C9C560-E7A5-455B-9ADC-32004C2DDC6D}" dt="2023-02-12T13:15:08.510" v="682" actId="164"/>
          <ac:picMkLst>
            <pc:docMk/>
            <pc:sldMk cId="3671336015" sldId="256"/>
            <ac:picMk id="15" creationId="{FCA25032-2694-6A25-33E5-7CD4A14A7CD1}"/>
          </ac:picMkLst>
        </pc:picChg>
      </pc:sldChg>
      <pc:sldChg chg="addSp delSp modSp add mod ord">
        <pc:chgData name="Lorenzo Carta (ICONSULTING)" userId="0dab996a-5312-4c1d-b414-0b209f533d6e" providerId="ADAL" clId="{29C9C560-E7A5-455B-9ADC-32004C2DDC6D}" dt="2023-02-12T13:50:08.251" v="2337" actId="20577"/>
        <pc:sldMkLst>
          <pc:docMk/>
          <pc:sldMk cId="1100512517" sldId="257"/>
        </pc:sldMkLst>
        <pc:spChg chg="add mod">
          <ac:chgData name="Lorenzo Carta (ICONSULTING)" userId="0dab996a-5312-4c1d-b414-0b209f533d6e" providerId="ADAL" clId="{29C9C560-E7A5-455B-9ADC-32004C2DDC6D}" dt="2023-02-12T13:50:08.251" v="2337" actId="20577"/>
          <ac:spMkLst>
            <pc:docMk/>
            <pc:sldMk cId="1100512517" sldId="257"/>
            <ac:spMk id="2" creationId="{28428281-358F-93BE-504B-C17A35E0556C}"/>
          </ac:spMkLst>
        </pc:spChg>
        <pc:spChg chg="add del mod">
          <ac:chgData name="Lorenzo Carta (ICONSULTING)" userId="0dab996a-5312-4c1d-b414-0b209f533d6e" providerId="ADAL" clId="{29C9C560-E7A5-455B-9ADC-32004C2DDC6D}" dt="2023-02-12T13:09:26.655" v="353" actId="21"/>
          <ac:spMkLst>
            <pc:docMk/>
            <pc:sldMk cId="1100512517" sldId="257"/>
            <ac:spMk id="3" creationId="{76FB90BC-AAD4-576D-D5CB-68A0E1094933}"/>
          </ac:spMkLst>
        </pc:spChg>
        <pc:spChg chg="add mod">
          <ac:chgData name="Lorenzo Carta (ICONSULTING)" userId="0dab996a-5312-4c1d-b414-0b209f533d6e" providerId="ADAL" clId="{29C9C560-E7A5-455B-9ADC-32004C2DDC6D}" dt="2023-02-12T13:10:03.282" v="360"/>
          <ac:spMkLst>
            <pc:docMk/>
            <pc:sldMk cId="1100512517" sldId="257"/>
            <ac:spMk id="4" creationId="{04CE2BA0-62FF-E6AF-A3EA-76835F793BDE}"/>
          </ac:spMkLst>
        </pc:spChg>
        <pc:spChg chg="mod">
          <ac:chgData name="Lorenzo Carta (ICONSULTING)" userId="0dab996a-5312-4c1d-b414-0b209f533d6e" providerId="ADAL" clId="{29C9C560-E7A5-455B-9ADC-32004C2DDC6D}" dt="2023-02-12T12:54:23.746" v="46" actId="1076"/>
          <ac:spMkLst>
            <pc:docMk/>
            <pc:sldMk cId="1100512517" sldId="257"/>
            <ac:spMk id="5" creationId="{AAD75E09-09F6-50DA-891D-8855F8342DD0}"/>
          </ac:spMkLst>
        </pc:spChg>
      </pc:sldChg>
      <pc:sldChg chg="addSp delSp modSp add mod">
        <pc:chgData name="Lorenzo Carta (ICONSULTING)" userId="0dab996a-5312-4c1d-b414-0b209f533d6e" providerId="ADAL" clId="{29C9C560-E7A5-455B-9ADC-32004C2DDC6D}" dt="2023-02-12T13:32:56.772" v="1656" actId="20577"/>
        <pc:sldMkLst>
          <pc:docMk/>
          <pc:sldMk cId="2999045526" sldId="258"/>
        </pc:sldMkLst>
        <pc:spChg chg="mod">
          <ac:chgData name="Lorenzo Carta (ICONSULTING)" userId="0dab996a-5312-4c1d-b414-0b209f533d6e" providerId="ADAL" clId="{29C9C560-E7A5-455B-9ADC-32004C2DDC6D}" dt="2023-02-12T13:32:56.772" v="1656" actId="20577"/>
          <ac:spMkLst>
            <pc:docMk/>
            <pc:sldMk cId="2999045526" sldId="258"/>
            <ac:spMk id="7" creationId="{1E2836A3-0211-5E13-41E1-9A0D51916DC9}"/>
          </ac:spMkLst>
        </pc:spChg>
        <pc:spChg chg="mod topLvl">
          <ac:chgData name="Lorenzo Carta (ICONSULTING)" userId="0dab996a-5312-4c1d-b414-0b209f533d6e" providerId="ADAL" clId="{29C9C560-E7A5-455B-9ADC-32004C2DDC6D}" dt="2023-02-12T13:32:47.328" v="1649" actId="164"/>
          <ac:spMkLst>
            <pc:docMk/>
            <pc:sldMk cId="2999045526" sldId="258"/>
            <ac:spMk id="9" creationId="{F52E6409-AE6E-2FC3-A6C0-7F54876FB02D}"/>
          </ac:spMkLst>
        </pc:spChg>
        <pc:grpChg chg="add mod">
          <ac:chgData name="Lorenzo Carta (ICONSULTING)" userId="0dab996a-5312-4c1d-b414-0b209f533d6e" providerId="ADAL" clId="{29C9C560-E7A5-455B-9ADC-32004C2DDC6D}" dt="2023-02-12T13:32:50.621" v="1650" actId="1076"/>
          <ac:grpSpMkLst>
            <pc:docMk/>
            <pc:sldMk cId="2999045526" sldId="258"/>
            <ac:grpSpMk id="10" creationId="{668D77F8-4A40-D3E8-28E7-4958F65D0E54}"/>
          </ac:grpSpMkLst>
        </pc:grpChg>
        <pc:grpChg chg="del topLvl">
          <ac:chgData name="Lorenzo Carta (ICONSULTING)" userId="0dab996a-5312-4c1d-b414-0b209f533d6e" providerId="ADAL" clId="{29C9C560-E7A5-455B-9ADC-32004C2DDC6D}" dt="2023-02-12T13:19:11.213" v="995" actId="478"/>
          <ac:grpSpMkLst>
            <pc:docMk/>
            <pc:sldMk cId="2999045526" sldId="258"/>
            <ac:grpSpMk id="16" creationId="{EB10858B-2F6F-2456-D64B-D338A2D2A239}"/>
          </ac:grpSpMkLst>
        </pc:grpChg>
        <pc:grpChg chg="del">
          <ac:chgData name="Lorenzo Carta (ICONSULTING)" userId="0dab996a-5312-4c1d-b414-0b209f533d6e" providerId="ADAL" clId="{29C9C560-E7A5-455B-9ADC-32004C2DDC6D}" dt="2023-02-12T13:19:11.213" v="995" actId="478"/>
          <ac:grpSpMkLst>
            <pc:docMk/>
            <pc:sldMk cId="2999045526" sldId="258"/>
            <ac:grpSpMk id="17" creationId="{9E1C414A-C6C0-0514-9CE3-B3F469DB817F}"/>
          </ac:grpSpMkLst>
        </pc:grpChg>
        <pc:picChg chg="add mod">
          <ac:chgData name="Lorenzo Carta (ICONSULTING)" userId="0dab996a-5312-4c1d-b414-0b209f533d6e" providerId="ADAL" clId="{29C9C560-E7A5-455B-9ADC-32004C2DDC6D}" dt="2023-02-12T13:32:47.328" v="1649" actId="164"/>
          <ac:picMkLst>
            <pc:docMk/>
            <pc:sldMk cId="2999045526" sldId="258"/>
            <ac:picMk id="3" creationId="{06E70C23-D908-B354-185C-9F827C04CB20}"/>
          </ac:picMkLst>
        </pc:picChg>
        <pc:picChg chg="add mod">
          <ac:chgData name="Lorenzo Carta (ICONSULTING)" userId="0dab996a-5312-4c1d-b414-0b209f533d6e" providerId="ADAL" clId="{29C9C560-E7A5-455B-9ADC-32004C2DDC6D}" dt="2023-02-12T13:32:47.328" v="1649" actId="164"/>
          <ac:picMkLst>
            <pc:docMk/>
            <pc:sldMk cId="2999045526" sldId="258"/>
            <ac:picMk id="5" creationId="{CA3D5835-2885-C25C-8610-6976863C1A4B}"/>
          </ac:picMkLst>
        </pc:picChg>
        <pc:picChg chg="add mod">
          <ac:chgData name="Lorenzo Carta (ICONSULTING)" userId="0dab996a-5312-4c1d-b414-0b209f533d6e" providerId="ADAL" clId="{29C9C560-E7A5-455B-9ADC-32004C2DDC6D}" dt="2023-02-12T13:32:47.328" v="1649" actId="164"/>
          <ac:picMkLst>
            <pc:docMk/>
            <pc:sldMk cId="2999045526" sldId="258"/>
            <ac:picMk id="8" creationId="{4E2C7C34-8DBB-4F96-EBB9-468E557A5E81}"/>
          </ac:picMkLst>
        </pc:picChg>
        <pc:picChg chg="del topLvl">
          <ac:chgData name="Lorenzo Carta (ICONSULTING)" userId="0dab996a-5312-4c1d-b414-0b209f533d6e" providerId="ADAL" clId="{29C9C560-E7A5-455B-9ADC-32004C2DDC6D}" dt="2023-02-12T13:19:11.213" v="995" actId="478"/>
          <ac:picMkLst>
            <pc:docMk/>
            <pc:sldMk cId="2999045526" sldId="258"/>
            <ac:picMk id="13" creationId="{512ECE46-3DC7-A5A0-96D9-15FC54898D1E}"/>
          </ac:picMkLst>
        </pc:picChg>
        <pc:picChg chg="del topLvl">
          <ac:chgData name="Lorenzo Carta (ICONSULTING)" userId="0dab996a-5312-4c1d-b414-0b209f533d6e" providerId="ADAL" clId="{29C9C560-E7A5-455B-9ADC-32004C2DDC6D}" dt="2023-02-12T13:19:11.213" v="995" actId="478"/>
          <ac:picMkLst>
            <pc:docMk/>
            <pc:sldMk cId="2999045526" sldId="258"/>
            <ac:picMk id="15" creationId="{FCA25032-2694-6A25-33E5-7CD4A14A7CD1}"/>
          </ac:picMkLst>
        </pc:picChg>
      </pc:sldChg>
      <pc:sldChg chg="addSp modSp add mod">
        <pc:chgData name="Lorenzo Carta (ICONSULTING)" userId="0dab996a-5312-4c1d-b414-0b209f533d6e" providerId="ADAL" clId="{29C9C560-E7A5-455B-9ADC-32004C2DDC6D}" dt="2023-02-12T13:51:23.508" v="2346" actId="20577"/>
        <pc:sldMkLst>
          <pc:docMk/>
          <pc:sldMk cId="2956874006" sldId="259"/>
        </pc:sldMkLst>
        <pc:spChg chg="mod">
          <ac:chgData name="Lorenzo Carta (ICONSULTING)" userId="0dab996a-5312-4c1d-b414-0b209f533d6e" providerId="ADAL" clId="{29C9C560-E7A5-455B-9ADC-32004C2DDC6D}" dt="2023-02-12T13:51:23.508" v="2346" actId="20577"/>
          <ac:spMkLst>
            <pc:docMk/>
            <pc:sldMk cId="2956874006" sldId="259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0:48.258" v="1728" actId="20577"/>
          <ac:spMkLst>
            <pc:docMk/>
            <pc:sldMk cId="2956874006" sldId="259"/>
            <ac:spMk id="9" creationId="{F52E6409-AE6E-2FC3-A6C0-7F54876FB02D}"/>
          </ac:spMkLst>
        </pc:spChg>
        <pc:picChg chg="add mod">
          <ac:chgData name="Lorenzo Carta (ICONSULTING)" userId="0dab996a-5312-4c1d-b414-0b209f533d6e" providerId="ADAL" clId="{29C9C560-E7A5-455B-9ADC-32004C2DDC6D}" dt="2023-02-12T13:39:54.020" v="1719" actId="1076"/>
          <ac:picMkLst>
            <pc:docMk/>
            <pc:sldMk cId="2956874006" sldId="259"/>
            <ac:picMk id="3" creationId="{89C22F8E-B0E8-3884-D7B6-51FE3AB49F03}"/>
          </ac:picMkLst>
        </pc:picChg>
      </pc:sldChg>
      <pc:sldChg chg="addSp delSp modSp add mod">
        <pc:chgData name="Lorenzo Carta (ICONSULTING)" userId="0dab996a-5312-4c1d-b414-0b209f533d6e" providerId="ADAL" clId="{29C9C560-E7A5-455B-9ADC-32004C2DDC6D}" dt="2023-02-12T13:37:30.941" v="1682" actId="1076"/>
        <pc:sldMkLst>
          <pc:docMk/>
          <pc:sldMk cId="3579255617" sldId="260"/>
        </pc:sldMkLst>
        <pc:spChg chg="mod">
          <ac:chgData name="Lorenzo Carta (ICONSULTING)" userId="0dab996a-5312-4c1d-b414-0b209f533d6e" providerId="ADAL" clId="{29C9C560-E7A5-455B-9ADC-32004C2DDC6D}" dt="2023-02-12T13:37:20.629" v="1680" actId="1076"/>
          <ac:spMkLst>
            <pc:docMk/>
            <pc:sldMk cId="3579255617" sldId="260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30:34.125" v="1645" actId="478"/>
          <ac:picMkLst>
            <pc:docMk/>
            <pc:sldMk cId="3579255617" sldId="260"/>
            <ac:picMk id="3" creationId="{06E70C23-D908-B354-185C-9F827C04CB20}"/>
          </ac:picMkLst>
        </pc:picChg>
        <pc:picChg chg="add mod">
          <ac:chgData name="Lorenzo Carta (ICONSULTING)" userId="0dab996a-5312-4c1d-b414-0b209f533d6e" providerId="ADAL" clId="{29C9C560-E7A5-455B-9ADC-32004C2DDC6D}" dt="2023-02-12T13:33:41.987" v="1663" actId="1076"/>
          <ac:picMkLst>
            <pc:docMk/>
            <pc:sldMk cId="3579255617" sldId="260"/>
            <ac:picMk id="4" creationId="{4D62B66F-1F7A-4A76-4ECC-D4FFA7748C9E}"/>
          </ac:picMkLst>
        </pc:picChg>
        <pc:picChg chg="del">
          <ac:chgData name="Lorenzo Carta (ICONSULTING)" userId="0dab996a-5312-4c1d-b414-0b209f533d6e" providerId="ADAL" clId="{29C9C560-E7A5-455B-9ADC-32004C2DDC6D}" dt="2023-02-12T13:30:34.125" v="1645" actId="478"/>
          <ac:picMkLst>
            <pc:docMk/>
            <pc:sldMk cId="3579255617" sldId="260"/>
            <ac:picMk id="5" creationId="{CA3D5835-2885-C25C-8610-6976863C1A4B}"/>
          </ac:picMkLst>
        </pc:picChg>
        <pc:picChg chg="add mod">
          <ac:chgData name="Lorenzo Carta (ICONSULTING)" userId="0dab996a-5312-4c1d-b414-0b209f533d6e" providerId="ADAL" clId="{29C9C560-E7A5-455B-9ADC-32004C2DDC6D}" dt="2023-02-12T13:34:37.336" v="1673" actId="1076"/>
          <ac:picMkLst>
            <pc:docMk/>
            <pc:sldMk cId="3579255617" sldId="260"/>
            <ac:picMk id="8" creationId="{7685B235-8BAA-0598-5BDB-617E9ACA5161}"/>
          </ac:picMkLst>
        </pc:picChg>
        <pc:picChg chg="add mod">
          <ac:chgData name="Lorenzo Carta (ICONSULTING)" userId="0dab996a-5312-4c1d-b414-0b209f533d6e" providerId="ADAL" clId="{29C9C560-E7A5-455B-9ADC-32004C2DDC6D}" dt="2023-02-12T13:37:30.941" v="1682" actId="1076"/>
          <ac:picMkLst>
            <pc:docMk/>
            <pc:sldMk cId="3579255617" sldId="260"/>
            <ac:picMk id="12" creationId="{71F6A8C8-C7C2-EE47-57B5-89B3CE99D82F}"/>
          </ac:picMkLst>
        </pc:picChg>
      </pc:sldChg>
      <pc:sldChg chg="add del">
        <pc:chgData name="Lorenzo Carta (ICONSULTING)" userId="0dab996a-5312-4c1d-b414-0b209f533d6e" providerId="ADAL" clId="{29C9C560-E7A5-455B-9ADC-32004C2DDC6D}" dt="2023-02-12T13:37:13.648" v="1677" actId="47"/>
        <pc:sldMkLst>
          <pc:docMk/>
          <pc:sldMk cId="207809517" sldId="261"/>
        </pc:sldMkLst>
      </pc:sldChg>
      <pc:sldChg chg="delSp modSp add mod">
        <pc:chgData name="Lorenzo Carta (ICONSULTING)" userId="0dab996a-5312-4c1d-b414-0b209f533d6e" providerId="ADAL" clId="{29C9C560-E7A5-455B-9ADC-32004C2DDC6D}" dt="2023-02-12T13:51:28.092" v="2348" actId="20577"/>
        <pc:sldMkLst>
          <pc:docMk/>
          <pc:sldMk cId="1972399452" sldId="261"/>
        </pc:sldMkLst>
        <pc:spChg chg="mod">
          <ac:chgData name="Lorenzo Carta (ICONSULTING)" userId="0dab996a-5312-4c1d-b414-0b209f533d6e" providerId="ADAL" clId="{29C9C560-E7A5-455B-9ADC-32004C2DDC6D}" dt="2023-02-12T13:51:28.092" v="2348" actId="20577"/>
          <ac:spMkLst>
            <pc:docMk/>
            <pc:sldMk cId="1972399452" sldId="261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50:33.181" v="2338" actId="20577"/>
          <ac:spMkLst>
            <pc:docMk/>
            <pc:sldMk cId="1972399452" sldId="261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40:33.795" v="1722" actId="478"/>
          <ac:picMkLst>
            <pc:docMk/>
            <pc:sldMk cId="1972399452" sldId="261"/>
            <ac:picMk id="3" creationId="{89C22F8E-B0E8-3884-D7B6-51FE3AB49F03}"/>
          </ac:picMkLst>
        </pc:picChg>
      </pc:sldChg>
      <pc:sldChg chg="add del">
        <pc:chgData name="Lorenzo Carta (ICONSULTING)" userId="0dab996a-5312-4c1d-b414-0b209f533d6e" providerId="ADAL" clId="{29C9C560-E7A5-455B-9ADC-32004C2DDC6D}" dt="2023-02-12T13:37:07.861" v="1675"/>
        <pc:sldMkLst>
          <pc:docMk/>
          <pc:sldMk cId="2104457923" sldId="261"/>
        </pc:sldMkLst>
      </pc:sldChg>
      <pc:sldChg chg="addSp modSp add mod">
        <pc:chgData name="Lorenzo Carta (ICONSULTING)" userId="0dab996a-5312-4c1d-b414-0b209f533d6e" providerId="ADAL" clId="{29C9C560-E7A5-455B-9ADC-32004C2DDC6D}" dt="2023-02-12T14:05:22.101" v="2893" actId="1076"/>
        <pc:sldMkLst>
          <pc:docMk/>
          <pc:sldMk cId="2034733276" sldId="262"/>
        </pc:sldMkLst>
        <pc:spChg chg="mod">
          <ac:chgData name="Lorenzo Carta (ICONSULTING)" userId="0dab996a-5312-4c1d-b414-0b209f533d6e" providerId="ADAL" clId="{29C9C560-E7A5-455B-9ADC-32004C2DDC6D}" dt="2023-02-12T13:51:30.971" v="2350" actId="20577"/>
          <ac:spMkLst>
            <pc:docMk/>
            <pc:sldMk cId="2034733276" sldId="262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6:36.125" v="2282" actId="20577"/>
          <ac:spMkLst>
            <pc:docMk/>
            <pc:sldMk cId="2034733276" sldId="262"/>
            <ac:spMk id="9" creationId="{F52E6409-AE6E-2FC3-A6C0-7F54876FB02D}"/>
          </ac:spMkLst>
        </pc:spChg>
        <pc:picChg chg="add mod">
          <ac:chgData name="Lorenzo Carta (ICONSULTING)" userId="0dab996a-5312-4c1d-b414-0b209f533d6e" providerId="ADAL" clId="{29C9C560-E7A5-455B-9ADC-32004C2DDC6D}" dt="2023-02-12T14:05:22.101" v="2893" actId="1076"/>
          <ac:picMkLst>
            <pc:docMk/>
            <pc:sldMk cId="2034733276" sldId="262"/>
            <ac:picMk id="3" creationId="{8F984314-55AB-5543-E8A3-176A2E08AF92}"/>
          </ac:picMkLst>
        </pc:picChg>
      </pc:sldChg>
      <pc:sldChg chg="addSp delSp modSp add mod">
        <pc:chgData name="Lorenzo Carta (ICONSULTING)" userId="0dab996a-5312-4c1d-b414-0b209f533d6e" providerId="ADAL" clId="{29C9C560-E7A5-455B-9ADC-32004C2DDC6D}" dt="2023-02-12T13:51:35.972" v="2356" actId="20577"/>
        <pc:sldMkLst>
          <pc:docMk/>
          <pc:sldMk cId="1745740881" sldId="263"/>
        </pc:sldMkLst>
        <pc:spChg chg="mod">
          <ac:chgData name="Lorenzo Carta (ICONSULTING)" userId="0dab996a-5312-4c1d-b414-0b209f533d6e" providerId="ADAL" clId="{29C9C560-E7A5-455B-9ADC-32004C2DDC6D}" dt="2023-02-12T13:51:35.972" v="2356" actId="20577"/>
          <ac:spMkLst>
            <pc:docMk/>
            <pc:sldMk cId="1745740881" sldId="263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7:27.414" v="2294" actId="20577"/>
          <ac:spMkLst>
            <pc:docMk/>
            <pc:sldMk cId="1745740881" sldId="263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46:59.307" v="2293" actId="478"/>
          <ac:picMkLst>
            <pc:docMk/>
            <pc:sldMk cId="1745740881" sldId="263"/>
            <ac:picMk id="3" creationId="{8F984314-55AB-5543-E8A3-176A2E08AF92}"/>
          </ac:picMkLst>
        </pc:picChg>
        <pc:picChg chg="add mod">
          <ac:chgData name="Lorenzo Carta (ICONSULTING)" userId="0dab996a-5312-4c1d-b414-0b209f533d6e" providerId="ADAL" clId="{29C9C560-E7A5-455B-9ADC-32004C2DDC6D}" dt="2023-02-12T13:47:34.001" v="2297" actId="1076"/>
          <ac:picMkLst>
            <pc:docMk/>
            <pc:sldMk cId="1745740881" sldId="263"/>
            <ac:picMk id="4" creationId="{4BA172D7-C291-7647-D302-6E6308AFD2D5}"/>
          </ac:picMkLst>
        </pc:picChg>
      </pc:sldChg>
      <pc:sldChg chg="addSp delSp modSp add mod">
        <pc:chgData name="Lorenzo Carta (ICONSULTING)" userId="0dab996a-5312-4c1d-b414-0b209f533d6e" providerId="ADAL" clId="{29C9C560-E7A5-455B-9ADC-32004C2DDC6D}" dt="2023-02-12T13:51:43.011" v="2359" actId="20577"/>
        <pc:sldMkLst>
          <pc:docMk/>
          <pc:sldMk cId="165214127" sldId="264"/>
        </pc:sldMkLst>
        <pc:spChg chg="mod">
          <ac:chgData name="Lorenzo Carta (ICONSULTING)" userId="0dab996a-5312-4c1d-b414-0b209f533d6e" providerId="ADAL" clId="{29C9C560-E7A5-455B-9ADC-32004C2DDC6D}" dt="2023-02-12T13:51:43.011" v="2359" actId="20577"/>
          <ac:spMkLst>
            <pc:docMk/>
            <pc:sldMk cId="165214127" sldId="264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47:47.370" v="2305" actId="20577"/>
          <ac:spMkLst>
            <pc:docMk/>
            <pc:sldMk cId="165214127" sldId="264"/>
            <ac:spMk id="9" creationId="{F52E6409-AE6E-2FC3-A6C0-7F54876FB02D}"/>
          </ac:spMkLst>
        </pc:spChg>
        <pc:picChg chg="add mod">
          <ac:chgData name="Lorenzo Carta (ICONSULTING)" userId="0dab996a-5312-4c1d-b414-0b209f533d6e" providerId="ADAL" clId="{29C9C560-E7A5-455B-9ADC-32004C2DDC6D}" dt="2023-02-12T13:48:05.884" v="2309" actId="1076"/>
          <ac:picMkLst>
            <pc:docMk/>
            <pc:sldMk cId="165214127" sldId="264"/>
            <ac:picMk id="3" creationId="{2498C7ED-D963-25AB-D175-D300E2DCA1FD}"/>
          </ac:picMkLst>
        </pc:picChg>
        <pc:picChg chg="del">
          <ac:chgData name="Lorenzo Carta (ICONSULTING)" userId="0dab996a-5312-4c1d-b414-0b209f533d6e" providerId="ADAL" clId="{29C9C560-E7A5-455B-9ADC-32004C2DDC6D}" dt="2023-02-12T13:47:49.235" v="2306" actId="478"/>
          <ac:picMkLst>
            <pc:docMk/>
            <pc:sldMk cId="165214127" sldId="264"/>
            <ac:picMk id="4" creationId="{4BA172D7-C291-7647-D302-6E6308AFD2D5}"/>
          </ac:picMkLst>
        </pc:picChg>
      </pc:sldChg>
      <pc:sldChg chg="addSp delSp modSp add del mod">
        <pc:chgData name="Lorenzo Carta (ICONSULTING)" userId="0dab996a-5312-4c1d-b414-0b209f533d6e" providerId="ADAL" clId="{29C9C560-E7A5-455B-9ADC-32004C2DDC6D}" dt="2023-02-12T13:51:48.729" v="2360" actId="47"/>
        <pc:sldMkLst>
          <pc:docMk/>
          <pc:sldMk cId="3092808668" sldId="265"/>
        </pc:sldMkLst>
        <pc:spChg chg="add del mod">
          <ac:chgData name="Lorenzo Carta (ICONSULTING)" userId="0dab996a-5312-4c1d-b414-0b209f533d6e" providerId="ADAL" clId="{29C9C560-E7A5-455B-9ADC-32004C2DDC6D}" dt="2023-02-12T13:50:49.541" v="2340"/>
          <ac:spMkLst>
            <pc:docMk/>
            <pc:sldMk cId="3092808668" sldId="265"/>
            <ac:spMk id="5" creationId="{857AAA1F-AAA2-86B3-8527-BED05A7226FE}"/>
          </ac:spMkLst>
        </pc:spChg>
        <pc:spChg chg="mod">
          <ac:chgData name="Lorenzo Carta (ICONSULTING)" userId="0dab996a-5312-4c1d-b414-0b209f533d6e" providerId="ADAL" clId="{29C9C560-E7A5-455B-9ADC-32004C2DDC6D}" dt="2023-02-12T13:48:17.059" v="2317" actId="20577"/>
          <ac:spMkLst>
            <pc:docMk/>
            <pc:sldMk cId="3092808668" sldId="265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48:18.585" v="2318" actId="478"/>
          <ac:picMkLst>
            <pc:docMk/>
            <pc:sldMk cId="3092808668" sldId="265"/>
            <ac:picMk id="3" creationId="{2498C7ED-D963-25AB-D175-D300E2DCA1FD}"/>
          </ac:picMkLst>
        </pc:picChg>
        <pc:picChg chg="add mod">
          <ac:chgData name="Lorenzo Carta (ICONSULTING)" userId="0dab996a-5312-4c1d-b414-0b209f533d6e" providerId="ADAL" clId="{29C9C560-E7A5-455B-9ADC-32004C2DDC6D}" dt="2023-02-12T13:48:42.938" v="2322" actId="1035"/>
          <ac:picMkLst>
            <pc:docMk/>
            <pc:sldMk cId="3092808668" sldId="265"/>
            <ac:picMk id="4" creationId="{42A5E139-9EE6-BFCB-2E63-5224A750E97A}"/>
          </ac:picMkLst>
        </pc:picChg>
      </pc:sldChg>
      <pc:sldChg chg="delSp modSp add mod">
        <pc:chgData name="Lorenzo Carta (ICONSULTING)" userId="0dab996a-5312-4c1d-b414-0b209f533d6e" providerId="ADAL" clId="{29C9C560-E7A5-455B-9ADC-32004C2DDC6D}" dt="2023-02-12T13:55:37.219" v="2892" actId="20577"/>
        <pc:sldMkLst>
          <pc:docMk/>
          <pc:sldMk cId="4093025103" sldId="266"/>
        </pc:sldMkLst>
        <pc:spChg chg="mod">
          <ac:chgData name="Lorenzo Carta (ICONSULTING)" userId="0dab996a-5312-4c1d-b414-0b209f533d6e" providerId="ADAL" clId="{29C9C560-E7A5-455B-9ADC-32004C2DDC6D}" dt="2023-02-12T13:52:09.549" v="2370" actId="113"/>
          <ac:spMkLst>
            <pc:docMk/>
            <pc:sldMk cId="4093025103" sldId="266"/>
            <ac:spMk id="7" creationId="{1E2836A3-0211-5E13-41E1-9A0D51916DC9}"/>
          </ac:spMkLst>
        </pc:spChg>
        <pc:spChg chg="mod">
          <ac:chgData name="Lorenzo Carta (ICONSULTING)" userId="0dab996a-5312-4c1d-b414-0b209f533d6e" providerId="ADAL" clId="{29C9C560-E7A5-455B-9ADC-32004C2DDC6D}" dt="2023-02-12T13:55:37.219" v="2892" actId="20577"/>
          <ac:spMkLst>
            <pc:docMk/>
            <pc:sldMk cId="4093025103" sldId="266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3:50:57.803" v="2344" actId="478"/>
          <ac:picMkLst>
            <pc:docMk/>
            <pc:sldMk cId="4093025103" sldId="266"/>
            <ac:picMk id="4" creationId="{42A5E139-9EE6-BFCB-2E63-5224A750E97A}"/>
          </ac:picMkLst>
        </pc:picChg>
      </pc:sldChg>
      <pc:sldChg chg="addSp delSp modSp add mod">
        <pc:chgData name="Lorenzo Carta (ICONSULTING)" userId="0dab996a-5312-4c1d-b414-0b209f533d6e" providerId="ADAL" clId="{29C9C560-E7A5-455B-9ADC-32004C2DDC6D}" dt="2023-02-12T14:06:14.623" v="2908" actId="1076"/>
        <pc:sldMkLst>
          <pc:docMk/>
          <pc:sldMk cId="2098030192" sldId="267"/>
        </pc:sldMkLst>
        <pc:spChg chg="mod">
          <ac:chgData name="Lorenzo Carta (ICONSULTING)" userId="0dab996a-5312-4c1d-b414-0b209f533d6e" providerId="ADAL" clId="{29C9C560-E7A5-455B-9ADC-32004C2DDC6D}" dt="2023-02-12T14:05:51.986" v="2901" actId="20577"/>
          <ac:spMkLst>
            <pc:docMk/>
            <pc:sldMk cId="2098030192" sldId="267"/>
            <ac:spMk id="9" creationId="{F52E6409-AE6E-2FC3-A6C0-7F54876FB02D}"/>
          </ac:spMkLst>
        </pc:spChg>
        <pc:picChg chg="del">
          <ac:chgData name="Lorenzo Carta (ICONSULTING)" userId="0dab996a-5312-4c1d-b414-0b209f533d6e" providerId="ADAL" clId="{29C9C560-E7A5-455B-9ADC-32004C2DDC6D}" dt="2023-02-12T14:05:59.634" v="2902" actId="478"/>
          <ac:picMkLst>
            <pc:docMk/>
            <pc:sldMk cId="2098030192" sldId="267"/>
            <ac:picMk id="3" creationId="{2498C7ED-D963-25AB-D175-D300E2DCA1FD}"/>
          </ac:picMkLst>
        </pc:picChg>
        <pc:picChg chg="add mod">
          <ac:chgData name="Lorenzo Carta (ICONSULTING)" userId="0dab996a-5312-4c1d-b414-0b209f533d6e" providerId="ADAL" clId="{29C9C560-E7A5-455B-9ADC-32004C2DDC6D}" dt="2023-02-12T14:06:14.623" v="2908" actId="1076"/>
          <ac:picMkLst>
            <pc:docMk/>
            <pc:sldMk cId="2098030192" sldId="267"/>
            <ac:picMk id="4" creationId="{4427B3B1-9F9C-5C4D-51EA-0F9F315B6E13}"/>
          </ac:picMkLst>
        </pc:picChg>
      </pc:sldChg>
      <pc:sldChg chg="add del">
        <pc:chgData name="Lorenzo Carta (ICONSULTING)" userId="0dab996a-5312-4c1d-b414-0b209f533d6e" providerId="ADAL" clId="{29C9C560-E7A5-455B-9ADC-32004C2DDC6D}" dt="2023-02-12T13:50:53.310" v="2343"/>
        <pc:sldMkLst>
          <pc:docMk/>
          <pc:sldMk cId="227586476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36D05-42E8-1DED-DA52-C321B032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3BF871-C593-3F64-9118-A53365826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55B3B4-0276-EBCB-0010-2F9D156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B9E491-C5B8-2D0A-7FE7-CAE70012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797B8B-D805-9138-53E9-F204CFF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39860-0E44-05ED-7B5A-60C3244C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3FC8B8-2C6A-31FF-8B48-2A0EE372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D650F5-78BF-11B5-EF06-F2480DFD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BF15FF-CB66-F7EE-0895-AFF38A0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32C7D2-8E46-CE53-96BF-33487701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0DAE5F-DFCC-6F26-F654-F84B7AF3D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47793C-BFFE-3828-FA44-971AAEE4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1D4D6-F4B1-159B-72C3-48B56B84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EBFF9A-038F-A18C-6187-21001709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D4ECBA-6695-926D-6977-E6974F00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71E1-403A-F038-C3B7-6F901E4E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A68D4-8D9C-343C-A5A2-49030F6D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0F1366-3296-EEFD-9EA9-ADF6312C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3090B-2D13-2605-D4B7-8C274E0A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DB459-61B2-3587-70D1-C1B32576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5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CD453-CA89-4317-EBAD-284ABDC7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FDF677-909D-4192-5128-DFD81918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F9AD0-166E-2304-5C5F-492BBD52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FBF92-D984-5A1F-7572-33B9A11C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98A675-5DE5-E1C9-3E5F-81CEC2A9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8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81805-F1B6-C196-3213-C1EDBFC9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08892-15B5-30E7-0623-1480CCCEE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48BECC-90D6-CDD0-DE8C-FD08FD9C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2ED5FB-CFF8-40C0-1A68-FB0806BE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13A87E-2413-A213-F124-C22F6F5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864490-2F51-BC90-B83D-54270D76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27EFA-3D65-0366-9C46-873CC9F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746EAD-0DEA-9023-53B0-A11107CF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05D364-0B10-1321-625B-37F8E9AC4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B021EA-14C0-3DD9-9F98-38B657275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3EE612-3BA7-3F69-AECC-C195BC444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998CD7-F199-D8F7-EF6C-539F3075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BC246F-E0B1-B99C-990A-25484428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117C46-EEE7-25B9-FBB5-E2D9594E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6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72562-73A9-4671-B2BA-66BA326C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5B7C7C-936B-D7C0-D466-4D03789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8B3E8A-0D26-E55E-0E9D-398F78A2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394D61-708A-27EE-1517-D456186F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1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B871DE-B265-60C6-907E-89FC4A65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FE2974-A0DF-DDBC-9ECB-B24BCDBF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32B6DD-25C6-19D4-4CDC-70350962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8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AE78E-48C9-2008-4030-4EE26CA5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4C6779-962B-2CEA-C9FE-FAFBB5A1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82E2FE-1E29-2D46-F74D-799FFECFB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3DA504-090C-A1CA-9780-2203944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166E0A-3A5D-7F98-1E78-DDA3E54F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545652-DE9A-A29E-EBE9-F6753133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1EA684-1217-6788-ADC4-6C3ACC00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564AE0-554E-7A4D-529B-286F2589E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78BF28-18A1-CE8B-B2C3-258A69F3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95077-6E31-5068-41D5-8F7EDE00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653AF3-4708-4AE2-3EB8-53BBCB19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8D1DA0-14E0-4257-6E31-63F78225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8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26D66C-56AB-5875-5DD1-A68C41B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833434-C7F6-DA7D-042B-C342CA5B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B8444-6CB0-2605-ED11-37788846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8466-0924-4304-B2A4-8BFED0B4E7C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2876AA-F118-C567-05D5-9A7FA532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7C9473-B0FC-ABD2-1D1F-2B6E0774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768-0602-441C-92A5-1D84898E93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7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AAD75E09-09F6-50DA-891D-8855F8342DD0}"/>
              </a:ext>
            </a:extLst>
          </p:cNvPr>
          <p:cNvSpPr txBox="1"/>
          <p:nvPr/>
        </p:nvSpPr>
        <p:spPr>
          <a:xfrm>
            <a:off x="1229763" y="123395"/>
            <a:ext cx="9732474" cy="12411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4400" b="1" dirty="0">
                <a:latin typeface="Futura Lt BT"/>
              </a:rPr>
              <a:t>Data Viz Challenge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8428281-358F-93BE-504B-C17A35E0556C}"/>
              </a:ext>
            </a:extLst>
          </p:cNvPr>
          <p:cNvSpPr txBox="1"/>
          <p:nvPr/>
        </p:nvSpPr>
        <p:spPr>
          <a:xfrm>
            <a:off x="1032251" y="1873775"/>
            <a:ext cx="9732474" cy="24799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Agenda</a:t>
            </a:r>
            <a:r>
              <a:rPr lang="en-GB" sz="1600" dirty="0">
                <a:latin typeface="Futura Lt BT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Raw Data Ingestion &amp; Preliminary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Data Quality Checks &amp; Data Cleaning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Dashboard Creation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dirty="0">
                <a:latin typeface="Futura Lt BT"/>
              </a:rPr>
              <a:t>Next Steps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4CE2BA0-62FF-E6AF-A3EA-76835F793BDE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1</a:t>
            </a:fld>
            <a:endParaRPr lang="it-IT" sz="9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1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(5/5)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10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43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Browser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27B3B1-9F9C-5C4D-51EA-0F9F315B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57" y="1891745"/>
            <a:ext cx="7170930" cy="41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3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4. Next Steps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11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9270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We can include these features in the second release: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Since we have the city detail for each user, we can create a visualization that distribute users/actions on a map.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We can create more KPIs for OS and Browser dimension.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</p:spTree>
    <p:extLst>
      <p:ext uri="{BB962C8B-B14F-4D97-AF65-F5344CB8AC3E}">
        <p14:creationId xmlns:p14="http://schemas.microsoft.com/office/powerpoint/2010/main" val="409302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1600" b="1" dirty="0">
                <a:latin typeface="Futura Lt BT"/>
              </a:rPr>
              <a:t>Raw Data Ingestion &amp; Preliminary Analysis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2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E1C414A-C6C0-0514-9CE3-B3F469DB817F}"/>
              </a:ext>
            </a:extLst>
          </p:cNvPr>
          <p:cNvGrpSpPr/>
          <p:nvPr/>
        </p:nvGrpSpPr>
        <p:grpSpPr>
          <a:xfrm>
            <a:off x="694899" y="836567"/>
            <a:ext cx="9732474" cy="3957237"/>
            <a:chOff x="694899" y="1271573"/>
            <a:chExt cx="9732474" cy="3957237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EB10858B-2F6F-2456-D64B-D338A2D2A239}"/>
                </a:ext>
              </a:extLst>
            </p:cNvPr>
            <p:cNvGrpSpPr/>
            <p:nvPr/>
          </p:nvGrpSpPr>
          <p:grpSpPr>
            <a:xfrm>
              <a:off x="694899" y="1271573"/>
              <a:ext cx="9732474" cy="3957237"/>
              <a:chOff x="694899" y="1271573"/>
              <a:chExt cx="9732474" cy="3957237"/>
            </a:xfrm>
          </p:grpSpPr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F52E6409-AE6E-2FC3-A6C0-7F54876FB02D}"/>
                  </a:ext>
                </a:extLst>
              </p:cNvPr>
              <p:cNvSpPr txBox="1"/>
              <p:nvPr/>
            </p:nvSpPr>
            <p:spPr>
              <a:xfrm>
                <a:off x="694899" y="1271573"/>
                <a:ext cx="9732474" cy="39572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Futura Lt BT"/>
                  </a:rPr>
                  <a:t>Retrieve data from CSV datasets.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Futura Lt BT"/>
                  </a:rPr>
                  <a:t>Analysis of datasets structure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GB" sz="1600" dirty="0">
                  <a:latin typeface="Futura Lt BT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GB" sz="1600" dirty="0">
                  <a:latin typeface="Futura Lt BT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Futura Lt BT"/>
                  </a:rPr>
                  <a:t>Corrective actions:	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GB" sz="1600" dirty="0">
                    <a:latin typeface="Futura Lt BT"/>
                  </a:rPr>
                  <a:t>Import date fields in a </a:t>
                </a:r>
                <a:r>
                  <a:rPr lang="en-GB" sz="1600" i="1" dirty="0">
                    <a:latin typeface="Futura Lt BT"/>
                  </a:rPr>
                  <a:t>datetime</a:t>
                </a:r>
                <a:r>
                  <a:rPr lang="en-GB" sz="1600" dirty="0">
                    <a:latin typeface="Futura Lt BT"/>
                  </a:rPr>
                  <a:t> format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GB" sz="1600" dirty="0">
                    <a:latin typeface="Futura Lt BT"/>
                  </a:rPr>
                  <a:t>Split “</a:t>
                </a:r>
                <a:r>
                  <a:rPr lang="en-GB" sz="1600" dirty="0" err="1">
                    <a:latin typeface="Futura Lt BT"/>
                  </a:rPr>
                  <a:t>prima_citta</a:t>
                </a:r>
                <a:r>
                  <a:rPr lang="en-GB" sz="1600" dirty="0">
                    <a:latin typeface="Futura Lt BT"/>
                  </a:rPr>
                  <a:t>” columns in two different fields in order to separate country code from city code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GB" sz="1600" dirty="0" err="1">
                    <a:latin typeface="Futura Lt BT"/>
                  </a:rPr>
                  <a:t>Trasform</a:t>
                </a:r>
                <a:r>
                  <a:rPr lang="en-GB" sz="1600" dirty="0">
                    <a:latin typeface="Futura Lt BT"/>
                  </a:rPr>
                  <a:t> float datatype into an integer datatype</a:t>
                </a:r>
              </a:p>
            </p:txBody>
          </p:sp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512ECE46-3DC7-A5A0-96D9-15FC54898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291" y="2305311"/>
                <a:ext cx="2105025" cy="904875"/>
              </a:xfrm>
              <a:prstGeom prst="rect">
                <a:avLst/>
              </a:prstGeom>
            </p:spPr>
          </p:pic>
        </p:grp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CA25032-2694-6A25-33E5-7CD4A14A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6708" y="2212463"/>
              <a:ext cx="1922884" cy="997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3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2. Data Quality Checks &amp; Data Cleaning (1/2)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3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68D77F8-4A40-D3E8-28E7-4958F65D0E54}"/>
              </a:ext>
            </a:extLst>
          </p:cNvPr>
          <p:cNvGrpSpPr/>
          <p:nvPr/>
        </p:nvGrpSpPr>
        <p:grpSpPr>
          <a:xfrm>
            <a:off x="694899" y="579348"/>
            <a:ext cx="9732474" cy="5913528"/>
            <a:chOff x="694899" y="836567"/>
            <a:chExt cx="9732474" cy="5913528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F52E6409-AE6E-2FC3-A6C0-7F54876FB02D}"/>
                </a:ext>
              </a:extLst>
            </p:cNvPr>
            <p:cNvSpPr txBox="1"/>
            <p:nvPr/>
          </p:nvSpPr>
          <p:spPr>
            <a:xfrm>
              <a:off x="694899" y="836567"/>
              <a:ext cx="9732474" cy="49421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Futura Lt BT"/>
                </a:rPr>
                <a:t>Scan for columns containing Null values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Futura Lt BT"/>
                </a:rPr>
                <a:t>Replace Null values with a dummy value (“*”)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dirty="0">
                <a:latin typeface="Futura Lt BT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GB" sz="1600" dirty="0">
                  <a:latin typeface="Futura Lt BT"/>
                </a:rPr>
                <a:t>Remove rows with at least a null value and put them into an Error </a:t>
              </a:r>
              <a:r>
                <a:rPr lang="en-GB" sz="1600" dirty="0" err="1">
                  <a:latin typeface="Futura Lt BT"/>
                </a:rPr>
                <a:t>Tabel</a:t>
              </a:r>
              <a:r>
                <a:rPr lang="en-GB" sz="1600" dirty="0">
                  <a:latin typeface="Futura Lt BT"/>
                </a:rPr>
                <a:t> (</a:t>
              </a:r>
              <a:r>
                <a:rPr lang="en-GB" sz="1600" i="1" dirty="0" err="1">
                  <a:latin typeface="Futura Lt BT"/>
                </a:rPr>
                <a:t>dataset_csv_errors</a:t>
              </a:r>
              <a:r>
                <a:rPr lang="en-GB" sz="1600" i="1" dirty="0">
                  <a:latin typeface="Futura Lt BT"/>
                </a:rPr>
                <a:t>)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GB" sz="1600" i="1" dirty="0">
                <a:latin typeface="Futura Lt BT"/>
              </a:endParaRPr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06E70C23-D908-B354-185C-9F827C04C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871" y="1395089"/>
              <a:ext cx="3436722" cy="1249717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A3D5835-2885-C25C-8610-6976863C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30" y="3254742"/>
              <a:ext cx="5427216" cy="1303565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E2C7C34-8DBB-4F96-EBB9-468E557A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301" y="5292770"/>
              <a:ext cx="9058275" cy="145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04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2. Data Quality Checks &amp; Data Cleaning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4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43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Perform primary key checks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Perform foreign key checks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Download final datasets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62B66F-1F7A-4A76-4ECC-D4FFA774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1390650"/>
            <a:ext cx="3595688" cy="1765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685B235-8BAA-0598-5BDB-617E9ACA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3853497"/>
            <a:ext cx="6234113" cy="161385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1F6A8C8-C7C2-EE47-57B5-89B3CE99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99" y="4943475"/>
            <a:ext cx="2514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5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(1/5)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5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9270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Import datasets on power BI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Relations and Data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measures and calculated columns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C22F8E-B0E8-3884-D7B6-51FE3AB4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47850"/>
            <a:ext cx="5886450" cy="37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(2/5)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6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34647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dashboards structure: the dashboard will be divided into three dimension of analysis (Device, </a:t>
            </a:r>
            <a:r>
              <a:rPr lang="en-GB" sz="1600" dirty="0" err="1">
                <a:latin typeface="Futura Lt BT"/>
              </a:rPr>
              <a:t>Os</a:t>
            </a:r>
            <a:r>
              <a:rPr lang="en-GB" sz="1600" dirty="0">
                <a:latin typeface="Futura Lt BT"/>
              </a:rPr>
              <a:t>, Browser)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Device: We would like to know how users’ activities are distributed through different devices. We would also know how active days and life duration changes from a device to another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OS: We would like to know how activities are distributed through different 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Browser: We would like to know how activities are distributed through different browsers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measures and 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197239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(3/5)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7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49421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Home Page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984314-55AB-5543-E8A3-176A2E08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58" y="1885718"/>
            <a:ext cx="6153150" cy="34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(4/5)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8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43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Device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A172D7-C291-7647-D302-6E6308AF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881187"/>
            <a:ext cx="6691313" cy="37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E2836A3-0211-5E13-41E1-9A0D51916DC9}"/>
              </a:ext>
            </a:extLst>
          </p:cNvPr>
          <p:cNvSpPr txBox="1"/>
          <p:nvPr/>
        </p:nvSpPr>
        <p:spPr>
          <a:xfrm>
            <a:off x="694899" y="169262"/>
            <a:ext cx="9732474" cy="510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>
                <a:latin typeface="Futura Lt BT"/>
              </a:rPr>
              <a:t>3. Dashboard Creation (5/5)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1C38F82-3784-375D-E75F-0ACD15099DB5}"/>
              </a:ext>
            </a:extLst>
          </p:cNvPr>
          <p:cNvSpPr txBox="1">
            <a:spLocks/>
          </p:cNvSpPr>
          <p:nvPr/>
        </p:nvSpPr>
        <p:spPr>
          <a:xfrm>
            <a:off x="8555230" y="64928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0E2BF-2375-4E8B-B390-C573FD8AFB5C}" type="slidenum">
              <a:rPr lang="it-IT" sz="900" smtClean="0">
                <a:latin typeface="Futura Lt BT" panose="020B0402020204020303" pitchFamily="34" charset="0"/>
              </a:rPr>
              <a:pPr/>
              <a:t>9</a:t>
            </a:fld>
            <a:endParaRPr lang="it-IT" sz="900" dirty="0">
              <a:latin typeface="Futura Lt BT" panose="020B04020202040203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52E6409-AE6E-2FC3-A6C0-7F54876FB02D}"/>
              </a:ext>
            </a:extLst>
          </p:cNvPr>
          <p:cNvSpPr txBox="1"/>
          <p:nvPr/>
        </p:nvSpPr>
        <p:spPr>
          <a:xfrm>
            <a:off x="694899" y="836567"/>
            <a:ext cx="9732474" cy="543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Create visualizations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latin typeface="Futura Lt BT"/>
              </a:rPr>
              <a:t>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1600" dirty="0">
              <a:latin typeface="Futura Lt BT"/>
            </a:endParaRPr>
          </a:p>
          <a:p>
            <a:pPr lvl="1">
              <a:lnSpc>
                <a:spcPct val="200000"/>
              </a:lnSpc>
            </a:pPr>
            <a:endParaRPr lang="en-GB" sz="1600" dirty="0">
              <a:latin typeface="Futura Lt B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98C7ED-D963-25AB-D175-D300E2DC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67" y="1807393"/>
            <a:ext cx="7424738" cy="42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360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Futura Lt BT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Carta (ICONSULTING)</dc:creator>
  <cp:lastModifiedBy>Lorenzo Carta (ICONSULTING)</cp:lastModifiedBy>
  <cp:revision>1</cp:revision>
  <dcterms:created xsi:type="dcterms:W3CDTF">2023-02-12T12:52:15Z</dcterms:created>
  <dcterms:modified xsi:type="dcterms:W3CDTF">2023-02-12T14:06:16Z</dcterms:modified>
</cp:coreProperties>
</file>