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444" r:id="rId6"/>
    <p:sldId id="2446" r:id="rId7"/>
    <p:sldId id="2451" r:id="rId8"/>
    <p:sldId id="2450" r:id="rId9"/>
    <p:sldId id="2447" r:id="rId10"/>
    <p:sldId id="2448" r:id="rId11"/>
    <p:sldId id="2433" r:id="rId12"/>
    <p:sldId id="2439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AE03DE-3771-424E-AC20-7EECE4C0EC39}" type="datetime1">
              <a:rPr lang="it-IT" smtClean="0"/>
              <a:t>19/10/2021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891CD-E8AB-4149-9C11-E481465FC4C7}" type="datetime1">
              <a:rPr lang="it-IT" smtClean="0"/>
              <a:pPr/>
              <a:t>19/10/2021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67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02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32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1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33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75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50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12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69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 noProof="0"/>
                <a:t>2</a:t>
              </a:r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r>
                <a:rPr lang="it-IT" noProof="0"/>
                <a:t>+</a:t>
              </a:r>
            </a:p>
            <a:p>
              <a:pPr algn="ctr" rtl="0"/>
              <a:endParaRPr lang="it-IT" noProof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</a:t>
            </a:r>
            <a:br>
              <a:rPr lang="it-IT" noProof="0"/>
            </a:br>
            <a:r>
              <a:rPr lang="it-IT" noProof="0"/>
              <a:t>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 noProof="0"/>
                <a:t>2</a:t>
              </a:r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r>
                <a:rPr lang="it-IT" noProof="0"/>
                <a:t>+</a:t>
              </a:r>
            </a:p>
            <a:p>
              <a:pPr algn="ctr" rtl="0"/>
              <a:endParaRPr lang="it-IT" noProof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 noProof="0"/>
                <a:t>2</a:t>
              </a:r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r>
                <a:rPr lang="it-IT" noProof="0"/>
                <a:t>+</a:t>
              </a:r>
            </a:p>
            <a:p>
              <a:pPr algn="ctr" rtl="0"/>
              <a:endParaRPr lang="it-IT" noProof="0"/>
            </a:p>
          </p:txBody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it-IT" noProof="0"/>
              <a:t>Modifica gli stili del testo dello schema</a:t>
            </a:r>
          </a:p>
        </p:txBody>
      </p:sp>
      <p:sp>
        <p:nvSpPr>
          <p:cNvPr id="16" name="Segnaposto contenuto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53394" y="2108201"/>
            <a:ext cx="3464721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9" name="Segnaposto contenuto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it-IT" noProof="0"/>
              <a:t>Modifica gli stili del testo dello schema</a:t>
            </a:r>
          </a:p>
          <a:p>
            <a:pPr lvl="1" rtl="0">
              <a:lnSpc>
                <a:spcPct val="150000"/>
              </a:lnSpc>
            </a:pPr>
            <a:r>
              <a:rPr lang="it-IT" noProof="0"/>
              <a:t>Secondo livello</a:t>
            </a:r>
          </a:p>
          <a:p>
            <a:pPr lvl="2" rtl="0">
              <a:lnSpc>
                <a:spcPct val="150000"/>
              </a:lnSpc>
            </a:pPr>
            <a:r>
              <a:rPr lang="it-IT" noProof="0"/>
              <a:t>Terzo livello</a:t>
            </a:r>
          </a:p>
          <a:p>
            <a:pPr lvl="3" rtl="0">
              <a:lnSpc>
                <a:spcPct val="150000"/>
              </a:lnSpc>
            </a:pPr>
            <a:r>
              <a:rPr lang="it-IT" noProof="0"/>
              <a:t>Quarto livello</a:t>
            </a:r>
          </a:p>
          <a:p>
            <a:pPr lvl="4" rtl="0">
              <a:lnSpc>
                <a:spcPct val="150000"/>
              </a:lnSpc>
            </a:pPr>
            <a:r>
              <a:rPr lang="it-IT" noProof="0"/>
              <a:t>Quinto livello</a:t>
            </a:r>
          </a:p>
        </p:txBody>
      </p:sp>
      <p:sp>
        <p:nvSpPr>
          <p:cNvPr id="19" name="Segnaposto contenuto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it-IT" noProof="0"/>
              <a:t>Modifica gli stili del testo dello schema</a:t>
            </a:r>
          </a:p>
          <a:p>
            <a:pPr lvl="1" rtl="0">
              <a:lnSpc>
                <a:spcPct val="150000"/>
              </a:lnSpc>
            </a:pPr>
            <a:r>
              <a:rPr lang="it-IT" noProof="0"/>
              <a:t>Secondo livello</a:t>
            </a:r>
          </a:p>
          <a:p>
            <a:pPr lvl="2" rtl="0">
              <a:lnSpc>
                <a:spcPct val="150000"/>
              </a:lnSpc>
            </a:pPr>
            <a:r>
              <a:rPr lang="it-IT" noProof="0"/>
              <a:t>Terzo livello</a:t>
            </a:r>
          </a:p>
          <a:p>
            <a:pPr lvl="3" rtl="0">
              <a:lnSpc>
                <a:spcPct val="150000"/>
              </a:lnSpc>
            </a:pPr>
            <a:r>
              <a:rPr lang="it-IT" noProof="0"/>
              <a:t>Quarto livello</a:t>
            </a:r>
          </a:p>
          <a:p>
            <a:pPr lvl="4" rtl="0">
              <a:lnSpc>
                <a:spcPct val="150000"/>
              </a:lnSpc>
            </a:pPr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"/>
              <a:t>2</a:t>
            </a:r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it"/>
              <a:t>+</a:t>
            </a:r>
          </a:p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it-IT" noProof="0" smtClean="0">
                <a:solidFill>
                  <a:srgbClr val="2F3342"/>
                </a:solidFill>
              </a:rPr>
              <a:pPr rtl="0"/>
              <a:t>‹#›</a:t>
            </a:fld>
            <a:endParaRPr lang="it-IT" noProof="0">
              <a:solidFill>
                <a:srgbClr val="2F3342"/>
              </a:solidFill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1" name="Rettangolo 10" descr="Blocco in evidenza quadrato aperto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it-IT" noProof="0" smtClean="0">
                <a:solidFill>
                  <a:srgbClr val="2F3342"/>
                </a:solidFill>
              </a:rPr>
              <a:pPr rtl="0"/>
              <a:t>‹#›</a:t>
            </a:fld>
            <a:endParaRPr lang="it-IT" noProof="0">
              <a:solidFill>
                <a:srgbClr val="2F3342"/>
              </a:solidFill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it-IT" noProof="0" smtClean="0">
                <a:solidFill>
                  <a:srgbClr val="2F3342"/>
                </a:solidFill>
              </a:rPr>
              <a:pPr rtl="0"/>
              <a:t>‹#›</a:t>
            </a:fld>
            <a:endParaRPr lang="it-IT" noProof="0">
              <a:solidFill>
                <a:srgbClr val="2F3342"/>
              </a:solidFill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11" name="Rettangolo 10" descr="Blocco in evidenza quadrato aperto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 noProof="0"/>
                <a:t>2</a:t>
              </a:r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r>
                <a:rPr lang="it-IT" noProof="0"/>
                <a:t>+</a:t>
              </a:r>
            </a:p>
            <a:p>
              <a:pPr algn="ctr" rtl="0"/>
              <a:endParaRPr lang="it-IT" noProof="0"/>
            </a:p>
          </p:txBody>
        </p:sp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 noProof="0"/>
                <a:t>2</a:t>
              </a:r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r>
                <a:rPr lang="it-IT" noProof="0"/>
                <a:t>+</a:t>
              </a:r>
            </a:p>
            <a:p>
              <a:pPr algn="ctr" rtl="0"/>
              <a:endParaRPr lang="it-IT" noProof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DELLO SCHEMA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 separazi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 noProof="0"/>
                <a:t>2</a:t>
              </a:r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r>
                <a:rPr lang="it-IT" noProof="0"/>
                <a:t>+</a:t>
              </a:r>
            </a:p>
            <a:p>
              <a:pPr algn="ctr" rtl="0"/>
              <a:endParaRPr lang="it-IT" noProof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 noProof="0"/>
                <a:t>2</a:t>
              </a:r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r>
                <a:rPr lang="it-IT" noProof="0"/>
                <a:t>+</a:t>
              </a:r>
            </a:p>
            <a:p>
              <a:pPr algn="ctr" rtl="0"/>
              <a:endParaRPr lang="it-IT" noProof="0"/>
            </a:p>
          </p:txBody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16" name="Segnaposto immagine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noProof="0"/>
              <a:t>2</a:t>
            </a:r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endParaRPr lang="it-IT" noProof="0"/>
          </a:p>
          <a:p>
            <a:pPr algn="ctr" rtl="0"/>
            <a:r>
              <a:rPr lang="it-IT" noProof="0"/>
              <a:t>+</a:t>
            </a:r>
          </a:p>
          <a:p>
            <a:pPr algn="ctr" rtl="0"/>
            <a:endParaRPr lang="it-IT" noProof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rtlCol="0"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 noProof="0"/>
                <a:t>2</a:t>
              </a:r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r>
                <a:rPr lang="it-IT" noProof="0"/>
                <a:t>+</a:t>
              </a:r>
            </a:p>
            <a:p>
              <a:pPr algn="ctr" rtl="0"/>
              <a:endParaRPr lang="it-IT" noProof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 noProof="0"/>
                <a:t>2</a:t>
              </a:r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endParaRPr lang="it-IT" noProof="0"/>
            </a:p>
            <a:p>
              <a:pPr algn="ctr" rtl="0"/>
              <a:r>
                <a:rPr lang="it-IT" noProof="0"/>
                <a:t>+</a:t>
              </a:r>
            </a:p>
            <a:p>
              <a:pPr algn="ctr" rtl="0"/>
              <a:endParaRPr lang="it-IT" noProof="0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</a:t>
            </a:r>
            <a:br>
              <a:rPr lang="it-IT" noProof="0"/>
            </a:br>
            <a:r>
              <a:rPr lang="it-IT" noProof="0"/>
              <a:t>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: Angolo singolo ritagliato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noProof="0"/>
              <a:t>Aggiungere un piè di pagina</a:t>
            </a:r>
            <a:endParaRPr lang="it-IT" sz="1000" noProof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it-IT" noProof="0" smtClean="0"/>
              <a:pPr/>
              <a:t>‹#›</a:t>
            </a:fld>
            <a:endParaRPr lang="it-IT" sz="1000" noProof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immagine 4" descr="Edificio astratto" title="Edificio astratto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2100" b="1" dirty="0">
                <a:solidFill>
                  <a:schemeClr val="tx1"/>
                </a:solidFill>
              </a:rPr>
              <a:t>2</a:t>
            </a: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rtl="0"/>
            <a:r>
              <a:rPr lang="it-IT" sz="2100" b="1" dirty="0">
                <a:solidFill>
                  <a:schemeClr val="tx1"/>
                </a:solidFill>
              </a:rPr>
              <a:t>Author: Lorenzo Epifani</a:t>
            </a: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  <a:p>
            <a:pPr algn="ctr" rtl="0"/>
            <a:r>
              <a:rPr lang="it-IT" sz="2100" b="1" dirty="0">
                <a:solidFill>
                  <a:schemeClr val="tx1"/>
                </a:solidFill>
              </a:rPr>
              <a:t>+</a:t>
            </a:r>
          </a:p>
          <a:p>
            <a:pPr algn="ctr" rtl="0"/>
            <a:endParaRPr lang="it-IT" sz="2100" b="1" dirty="0">
              <a:solidFill>
                <a:schemeClr val="tx1"/>
              </a:solidFill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 dirty="0"/>
                <a:t>2</a:t>
              </a:r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endParaRPr lang="it-IT" dirty="0"/>
            </a:p>
            <a:p>
              <a:pPr algn="ctr" rtl="0"/>
              <a:r>
                <a:rPr lang="it-IT" dirty="0"/>
                <a:t>+</a:t>
              </a:r>
            </a:p>
            <a:p>
              <a:pPr algn="ctr" rtl="0"/>
              <a:endParaRPr lang="it-IT" dirty="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2F3342"/>
                </a:solidFill>
              </a:rPr>
              <a:t>Data Mining Project work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2F3342"/>
                </a:solidFill>
              </a:rPr>
              <a:t>Association rule discovery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Scenario Description: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FBF768FC-15C5-4EDB-99A3-A8E4E08DA3C8}"/>
              </a:ext>
            </a:extLst>
          </p:cNvPr>
          <p:cNvSpPr txBox="1">
            <a:spLocks/>
          </p:cNvSpPr>
          <p:nvPr/>
        </p:nvSpPr>
        <p:spPr>
          <a:xfrm>
            <a:off x="6393478" y="2225040"/>
            <a:ext cx="4226024" cy="57398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it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79A9C6-9845-4CFA-AE95-A0CF0B1A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010" y="2372833"/>
            <a:ext cx="5448072" cy="1784335"/>
          </a:xfrm>
          <a:prstGeom prst="rect">
            <a:avLst/>
          </a:prstGeom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id="{A4E84842-CC4D-4059-9097-0F8AAD657D19}"/>
              </a:ext>
            </a:extLst>
          </p:cNvPr>
          <p:cNvSpPr txBox="1">
            <a:spLocks/>
          </p:cNvSpPr>
          <p:nvPr/>
        </p:nvSpPr>
        <p:spPr>
          <a:xfrm>
            <a:off x="747494" y="2593648"/>
            <a:ext cx="292963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The Dataset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58830-3169-44B4-8623-534EC6FC3295}"/>
              </a:ext>
            </a:extLst>
          </p:cNvPr>
          <p:cNvCxnSpPr>
            <a:cxnSpLocks/>
          </p:cNvCxnSpPr>
          <p:nvPr/>
        </p:nvCxnSpPr>
        <p:spPr>
          <a:xfrm>
            <a:off x="3677130" y="3188008"/>
            <a:ext cx="1463870" cy="1881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0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Scenario Description: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A4E84842-CC4D-4059-9097-0F8AAD657D19}"/>
              </a:ext>
            </a:extLst>
          </p:cNvPr>
          <p:cNvSpPr txBox="1">
            <a:spLocks/>
          </p:cNvSpPr>
          <p:nvPr/>
        </p:nvSpPr>
        <p:spPr>
          <a:xfrm>
            <a:off x="595884" y="2593648"/>
            <a:ext cx="292963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The GOAL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58830-3169-44B4-8623-534EC6FC3295}"/>
              </a:ext>
            </a:extLst>
          </p:cNvPr>
          <p:cNvCxnSpPr>
            <a:cxnSpLocks/>
          </p:cNvCxnSpPr>
          <p:nvPr/>
        </p:nvCxnSpPr>
        <p:spPr>
          <a:xfrm>
            <a:off x="3677130" y="3188008"/>
            <a:ext cx="1463870" cy="1881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4BF20A-DA7A-4408-800E-036D4510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31" y="2266950"/>
            <a:ext cx="5476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7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F9B4F13-F2EA-4B65-8AF8-BC348E7E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52" y="1391645"/>
            <a:ext cx="6663296" cy="3987607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Scenario Description: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A4E84842-CC4D-4059-9097-0F8AAD657D19}"/>
              </a:ext>
            </a:extLst>
          </p:cNvPr>
          <p:cNvSpPr txBox="1">
            <a:spLocks/>
          </p:cNvSpPr>
          <p:nvPr/>
        </p:nvSpPr>
        <p:spPr>
          <a:xfrm>
            <a:off x="423029" y="2593648"/>
            <a:ext cx="333289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The Algorithm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58830-3169-44B4-8623-534EC6FC3295}"/>
              </a:ext>
            </a:extLst>
          </p:cNvPr>
          <p:cNvCxnSpPr>
            <a:cxnSpLocks/>
          </p:cNvCxnSpPr>
          <p:nvPr/>
        </p:nvCxnSpPr>
        <p:spPr>
          <a:xfrm>
            <a:off x="3677130" y="3188008"/>
            <a:ext cx="1463870" cy="1881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C979A5E-6079-43C3-AAB3-9D9844006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67" y="1217572"/>
            <a:ext cx="6226867" cy="42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Scenario Description: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A4E84842-CC4D-4059-9097-0F8AAD657D19}"/>
              </a:ext>
            </a:extLst>
          </p:cNvPr>
          <p:cNvSpPr txBox="1">
            <a:spLocks/>
          </p:cNvSpPr>
          <p:nvPr/>
        </p:nvSpPr>
        <p:spPr>
          <a:xfrm>
            <a:off x="423029" y="2593648"/>
            <a:ext cx="333289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The Algorithm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58830-3169-44B4-8623-534EC6FC3295}"/>
              </a:ext>
            </a:extLst>
          </p:cNvPr>
          <p:cNvCxnSpPr>
            <a:cxnSpLocks/>
          </p:cNvCxnSpPr>
          <p:nvPr/>
        </p:nvCxnSpPr>
        <p:spPr>
          <a:xfrm>
            <a:off x="3677130" y="3188008"/>
            <a:ext cx="1463870" cy="1881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C1C6EE-152C-4F2A-BE8D-D95FA81F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30" y="1146340"/>
            <a:ext cx="57531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 Pre-processing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FBF768FC-15C5-4EDB-99A3-A8E4E08DA3C8}"/>
              </a:ext>
            </a:extLst>
          </p:cNvPr>
          <p:cNvSpPr txBox="1">
            <a:spLocks/>
          </p:cNvSpPr>
          <p:nvPr/>
        </p:nvSpPr>
        <p:spPr>
          <a:xfrm>
            <a:off x="1205657" y="2225040"/>
            <a:ext cx="4226024" cy="57398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it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79A9C6-9845-4CFA-AE95-A0CF0B1A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9" y="1246803"/>
            <a:ext cx="5448072" cy="1784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024EF6-E655-42CD-B48F-24558152F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23003"/>
            <a:ext cx="5600629" cy="183430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9DDBF0-0FDC-4E8C-9EEE-202BAE8673B5}"/>
              </a:ext>
            </a:extLst>
          </p:cNvPr>
          <p:cNvCxnSpPr/>
          <p:nvPr/>
        </p:nvCxnSpPr>
        <p:spPr>
          <a:xfrm>
            <a:off x="3393245" y="3429000"/>
            <a:ext cx="2564916" cy="1633795"/>
          </a:xfrm>
          <a:prstGeom prst="bentConnector3">
            <a:avLst>
              <a:gd name="adj1" fmla="val 1617"/>
            </a:avLst>
          </a:prstGeom>
          <a:ln w="76200">
            <a:solidFill>
              <a:srgbClr val="2F334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4F60D-4EA8-474F-884B-6A434EFC5654}"/>
              </a:ext>
            </a:extLst>
          </p:cNvPr>
          <p:cNvSpPr/>
          <p:nvPr/>
        </p:nvSpPr>
        <p:spPr>
          <a:xfrm>
            <a:off x="5240046" y="1846491"/>
            <a:ext cx="5493058" cy="35394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Configuration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A4E84842-CC4D-4059-9097-0F8AAD657D19}"/>
              </a:ext>
            </a:extLst>
          </p:cNvPr>
          <p:cNvSpPr txBox="1">
            <a:spLocks/>
          </p:cNvSpPr>
          <p:nvPr/>
        </p:nvSpPr>
        <p:spPr>
          <a:xfrm>
            <a:off x="411917" y="2593648"/>
            <a:ext cx="326521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Configuration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58830-3169-44B4-8623-534EC6FC3295}"/>
              </a:ext>
            </a:extLst>
          </p:cNvPr>
          <p:cNvCxnSpPr>
            <a:cxnSpLocks/>
          </p:cNvCxnSpPr>
          <p:nvPr/>
        </p:nvCxnSpPr>
        <p:spPr>
          <a:xfrm>
            <a:off x="3677130" y="3188008"/>
            <a:ext cx="1463870" cy="1881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2BBF27-9D1D-4335-A087-EDA5A7E26EE0}"/>
              </a:ext>
            </a:extLst>
          </p:cNvPr>
          <p:cNvSpPr txBox="1"/>
          <p:nvPr/>
        </p:nvSpPr>
        <p:spPr>
          <a:xfrm>
            <a:off x="5240045" y="1846491"/>
            <a:ext cx="60945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i_name"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"dataset.csv</a:t>
            </a:r>
            <a:r>
              <a:rPr lang="en-US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o_name"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"out.csv</a:t>
            </a:r>
            <a:r>
              <a:rPr lang="en-US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"freq_th"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0.005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"conf_th"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auto"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"passes"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2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9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Result example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715FCDC-B95D-46B0-8EBD-FC1451D3C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F85080C-B66C-4B03-BE77-8C2994DD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dirty="0"/>
              <a:t>2</a:t>
            </a:r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endParaRPr lang="it-IT" dirty="0"/>
          </a:p>
          <a:p>
            <a:pPr algn="ctr" rtl="0"/>
            <a:r>
              <a:rPr lang="it-IT" dirty="0"/>
              <a:t>+</a:t>
            </a:r>
          </a:p>
          <a:p>
            <a:pPr algn="ctr" rtl="0"/>
            <a:endParaRPr lang="it-IT" dirty="0"/>
          </a:p>
        </p:txBody>
      </p:sp>
      <p:graphicFrame>
        <p:nvGraphicFramePr>
          <p:cNvPr id="6" name="Tabella 2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25903711"/>
              </p:ext>
            </p:extLst>
          </p:nvPr>
        </p:nvGraphicFramePr>
        <p:xfrm>
          <a:off x="607999" y="1234666"/>
          <a:ext cx="11000992" cy="21580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116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409260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3837222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</a:tblGrid>
              <a:tr h="546638">
                <a:tc>
                  <a:txBody>
                    <a:bodyPr/>
                    <a:lstStyle/>
                    <a:p>
                      <a:pPr algn="ctr" rtl="0"/>
                      <a:r>
                        <a:rPr lang="it-IT" sz="2400" noProof="0" dirty="0"/>
                        <a:t>IF A</a:t>
                      </a:r>
                      <a:endParaRPr lang="it-IT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2400" noProof="0" dirty="0"/>
                        <a:t>THEN B</a:t>
                      </a:r>
                      <a:endParaRPr lang="it-IT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2400" noProof="0" dirty="0"/>
                        <a:t>CONFIDENCE</a:t>
                      </a: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algn="ctr" rtl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{'Soup', 'Sandwich'}</a:t>
                      </a: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{'Coffee'}</a:t>
                      </a: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noProof="0" dirty="0"/>
                        <a:t>0.71</a:t>
                      </a:r>
                      <a:endParaRPr lang="it-IT" sz="2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algn="ctr" rtl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{'Hot chocolate', 'Pastry'}</a:t>
                      </a: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{'Coffee'}</a:t>
                      </a: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noProof="0" dirty="0"/>
                        <a:t>0.71</a:t>
                      </a:r>
                      <a:endParaRPr lang="it-IT" sz="2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noProof="0" dirty="0"/>
                        <a:t>Inserire qui il contenuto</a:t>
                      </a:r>
                      <a:endParaRPr lang="it-IT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noProof="0" dirty="0"/>
                        <a:t>Inserire qui il contenuto</a:t>
                      </a:r>
                      <a:endParaRPr lang="it-IT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noProof="0" dirty="0"/>
                        <a:t>Inserire qui il contenuto</a:t>
                      </a:r>
                      <a:endParaRPr lang="it-IT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AB9EEEE-5D24-422D-B76D-987859ECB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smtClean="0"/>
              <a:pPr rtl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Edificio" title="Edificio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5020A5-DD48-4B75-8EFF-619CE3158E33}"/>
              </a:ext>
            </a:extLst>
          </p:cNvPr>
          <p:cNvSpPr/>
          <p:nvPr/>
        </p:nvSpPr>
        <p:spPr>
          <a:xfrm>
            <a:off x="3236122" y="-17246"/>
            <a:ext cx="5272201" cy="1440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36122" y="1106610"/>
            <a:ext cx="6396150" cy="5768636"/>
            <a:chOff x="883522" y="408327"/>
            <a:chExt cx="5276606" cy="5768636"/>
          </a:xfrm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/>
                <a:t>2</a:t>
              </a:r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r>
                <a:rPr lang="it-IT"/>
                <a:t>+</a:t>
              </a:r>
            </a:p>
            <a:p>
              <a:pPr algn="ctr" rtl="0"/>
              <a:endParaRPr lang="it-IT"/>
            </a:p>
          </p:txBody>
        </p:sp>
        <p:pic>
          <p:nvPicPr>
            <p:cNvPr id="13" name="Elemento grafico 12" descr="Quadrato aperto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it-IT"/>
                <a:t>2</a:t>
              </a:r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endParaRPr lang="it-IT"/>
            </a:p>
            <a:p>
              <a:pPr algn="ctr" rtl="0"/>
              <a:r>
                <a:rPr lang="it-IT"/>
                <a:t>+</a:t>
              </a:r>
            </a:p>
            <a:p>
              <a:pPr algn="ctr" rtl="0"/>
              <a:endParaRPr lang="it-IT"/>
            </a:p>
          </p:txBody>
        </p:sp>
      </p:grp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sz="1000"/>
              <a:t>Aggiungere un piè di pagina</a:t>
            </a:r>
          </a:p>
        </p:txBody>
      </p:sp>
      <p:sp>
        <p:nvSpPr>
          <p:cNvPr id="12" name="Rettangolo: Angolo singolo ritagliato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>
              <a:solidFill>
                <a:schemeClr val="bg1"/>
              </a:solidFill>
            </a:endParaRP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smtClean="0"/>
              <a:pPr rtl="0"/>
              <a:t>9</a:t>
            </a:fld>
            <a:endParaRPr lang="it-IT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0A77E35-4642-4EC2-AA41-2ABBCEF5E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0843" y="809763"/>
            <a:ext cx="4772025" cy="4781550"/>
          </a:xfrm>
          <a:prstGeom prst="rect">
            <a:avLst/>
          </a:prstGeom>
        </p:spPr>
      </p:pic>
      <p:sp>
        <p:nvSpPr>
          <p:cNvPr id="23" name="Titolo 6">
            <a:extLst>
              <a:ext uri="{FF2B5EF4-FFF2-40B4-BE49-F238E27FC236}">
                <a16:creationId xmlns:a16="http://schemas.microsoft.com/office/drawing/2014/main" id="{D2BBF1F5-8F57-47D6-AEC5-15248DA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41" y="-216946"/>
            <a:ext cx="11002962" cy="1189038"/>
          </a:xfrm>
        </p:spPr>
        <p:txBody>
          <a:bodyPr rtlCol="0"/>
          <a:lstStyle/>
          <a:p>
            <a:pPr rtl="0"/>
            <a:r>
              <a:rPr lang="it-IT" dirty="0"/>
              <a:t>Future work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0A388-174E-4408-9E6B-E3B6D66E5652}"/>
              </a:ext>
            </a:extLst>
          </p:cNvPr>
          <p:cNvCxnSpPr/>
          <p:nvPr/>
        </p:nvCxnSpPr>
        <p:spPr>
          <a:xfrm>
            <a:off x="2649771" y="704030"/>
            <a:ext cx="61327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va" id="{41C23509-9AF9-48DC-8000-27A812622079}" vid="{C25B15F4-7EDE-4DDD-B0F6-7A656D48612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19B998-C0F0-415C-AF4D-F10DCCD30A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</Template>
  <TotalTime>191</TotalTime>
  <Words>179</Words>
  <Application>Microsoft Office PowerPoint</Application>
  <PresentationFormat>Widescreen</PresentationFormat>
  <Paragraphs>389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Gill Sans</vt:lpstr>
      <vt:lpstr>Gill Sans Light</vt:lpstr>
      <vt:lpstr>Tema di Office</vt:lpstr>
      <vt:lpstr>Data Mining Project work</vt:lpstr>
      <vt:lpstr>Scenario Description:</vt:lpstr>
      <vt:lpstr>Scenario Description:</vt:lpstr>
      <vt:lpstr>Scenario Description:</vt:lpstr>
      <vt:lpstr>Scenario Description:</vt:lpstr>
      <vt:lpstr>data Pre-processing</vt:lpstr>
      <vt:lpstr>Configuration</vt:lpstr>
      <vt:lpstr>Result example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work</dc:title>
  <dc:creator>Lorenzo Epifani</dc:creator>
  <cp:lastModifiedBy>Lorenzo Epifani</cp:lastModifiedBy>
  <cp:revision>1</cp:revision>
  <dcterms:created xsi:type="dcterms:W3CDTF">2021-10-19T08:32:37Z</dcterms:created>
  <dcterms:modified xsi:type="dcterms:W3CDTF">2021-10-19T11:44:04Z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