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758D9-0B9E-4E50-860F-421AC3BA3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D44F45-DD71-4DB2-BC0C-95F82C74D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6F52C-7FEF-4807-81CE-B133287F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84D-DC16-4506-BF21-2AA4292B548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C89C1-13DF-4E1A-BC17-B6D07347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4544E-8C1C-4461-8C21-59A45C43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503C-801A-4FB3-825D-DE9D86A11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9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23EBB-E468-43CA-95A9-EBA9DED4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78F56E-1509-4B3C-96D5-8949F933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34181-5A8B-45C8-A0A5-87C8297A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84D-DC16-4506-BF21-2AA4292B548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EC583-3071-4AE9-858F-E1A48E08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40A1B-5B0A-4B30-82B1-3A96D7E3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503C-801A-4FB3-825D-DE9D86A11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289667-199E-4300-928A-587447AF2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54CB58-A17F-4805-BC6F-91340DC9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E4675-68D1-4F19-A18C-F0F46E0D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84D-DC16-4506-BF21-2AA4292B548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2ACDC-2314-4491-A6E2-42F4184E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EB420-1563-4E49-B6D4-30011DF0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503C-801A-4FB3-825D-DE9D86A11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8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D9395-1D96-49BF-9C31-B7CF93A6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2A131-B69B-4213-A609-CBF8BDA1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5F943-8FE1-458E-90A9-A93B8C8D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84D-DC16-4506-BF21-2AA4292B548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F3956-3894-4BFE-8039-B47A2FEB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750DF-4BE6-4034-8C84-AF55CCBA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503C-801A-4FB3-825D-DE9D86A11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4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C31F3-A492-4119-8EA9-6817A863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597F22-0D84-403B-832E-1513684C6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AA2CD-ED70-419F-A658-31FA606C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84D-DC16-4506-BF21-2AA4292B548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787BF-5866-4A31-B7C2-0EB8EAD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46820-1F3F-4AF8-83BE-EF8CDAD1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503C-801A-4FB3-825D-DE9D86A11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3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0A196-456B-4502-B76E-087584D7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7FF2E-8971-4BC9-859A-DA3F31870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6481D7-550B-4805-BE3B-41F241866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2ECA1-13B6-4587-8821-A7E64948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84D-DC16-4506-BF21-2AA4292B548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1D240E-449B-493B-A1E1-0481C89C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CC646-9CB7-47C4-9644-C1BA0D81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503C-801A-4FB3-825D-DE9D86A11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02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0794D-D235-4C78-9A10-D44ED3F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099CB-AB8D-4CC1-81F6-AA4C99D5C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6E27F6-9FFE-4AA3-BFD2-DD832CF6E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FF2ED6-995A-40B1-BAC0-550D2661D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010644-7A74-4408-A3E8-15C7FF64C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391020-98E7-415C-B54D-E1AE24CB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84D-DC16-4506-BF21-2AA4292B548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7A7E10-EF87-447F-BB17-7294287C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21140E-8E6A-4140-A69C-89E8B81F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503C-801A-4FB3-825D-DE9D86A11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8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0B8B8-31A5-4A80-A126-2F1288A9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C81653-E790-409C-9DBB-7B90D0A0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84D-DC16-4506-BF21-2AA4292B548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461175-4DF9-4ACD-B83A-D0A93D24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A7DA11-CA48-4136-B274-E50281F4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503C-801A-4FB3-825D-DE9D86A11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5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6AA09E-67CB-48A6-883A-017FF560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84D-DC16-4506-BF21-2AA4292B548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3CD45C-2F8E-449C-9CAD-29588A04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8AD163-16C6-451E-9332-C199D445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503C-801A-4FB3-825D-DE9D86A11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0C1F3-65E2-4B91-B90D-AEB22CC9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05679-4B68-4253-8563-654D52BB1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3E53F-4E35-44BF-BCAD-A845EADC0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980BDB-A82B-43D5-B8AA-80501316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84D-DC16-4506-BF21-2AA4292B548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6D91D-B029-449E-B122-423FCB1C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845273-0531-404B-846A-7D038DAF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503C-801A-4FB3-825D-DE9D86A11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77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68320-2780-4AC1-A574-124BAFC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043888-C778-4301-979B-8BCA80846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028B7-B8A6-428A-BED3-37D0EFE4A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C59BA1-5875-4E95-B443-8AE63554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084D-DC16-4506-BF21-2AA4292B548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613E26-8AD4-46C0-8194-E0A7AAF6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8AD09-DBF3-4D85-8CCC-1DA9E739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503C-801A-4FB3-825D-DE9D86A11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44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A45013-BB5A-4A18-9BE6-12864421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1CFE3-4A63-490A-BCDE-8B05EDE0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07351-7BE1-4A45-A9FB-89A61FF30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4084D-DC16-4506-BF21-2AA4292B548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F4F32-D352-4965-A154-EBEC11F7E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CF2BC-58C6-4E45-8405-E78CDEFE1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503C-801A-4FB3-825D-DE9D86A11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22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B4B03-D71E-4453-A43E-4158A0740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屠龙往事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6B1A2E-3160-4562-9E7E-E0EE7D3D0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刘一璇、吴博涵、毛正阳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39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28395-7460-452A-8FCE-61061A0D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6B3CB60-5E2A-47E3-B6C4-1C891E34E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7929" y="-1"/>
            <a:ext cx="7767026" cy="6291223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D25D56-2126-41F0-B69A-3E767C5FF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8" y="110202"/>
            <a:ext cx="11110923" cy="66375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E0FB79-F8A7-43BC-B778-DFE53A30B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869" y="143909"/>
            <a:ext cx="4458086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1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B90C58A-98B2-432F-BD99-5EEB0EC7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419"/>
            <a:ext cx="11019019" cy="58374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8401F7-DDD3-4180-9FCC-3D7F2C2CA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408" y="298228"/>
            <a:ext cx="4465707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6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20411-CBC0-4F3A-B50A-18DC6EBC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4E9499-8342-47B6-8EB9-1F48D53C1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66638" cy="1836579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4443BD-0B78-4819-85CA-5B10FBAAD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6F767C-8BCA-4BAA-905C-C95F821F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694" y="1877792"/>
            <a:ext cx="10225959" cy="478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7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389C9-E3D6-4201-9618-26A0F2C9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Game-</a:t>
            </a:r>
            <a:r>
              <a:rPr lang="zh-CN" altLang="en-US" dirty="0"/>
              <a:t>第一章：来自异国的希冀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CBDD583-4B17-4DA1-9F0F-25BD48EAC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215" y="2211955"/>
            <a:ext cx="10942272" cy="2670763"/>
          </a:xfrm>
        </p:spPr>
      </p:pic>
    </p:spTree>
    <p:extLst>
      <p:ext uri="{BB962C8B-B14F-4D97-AF65-F5344CB8AC3E}">
        <p14:creationId xmlns:p14="http://schemas.microsoft.com/office/powerpoint/2010/main" val="345615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9B6A7-B8CD-4609-BA8C-D7CC5930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Game-</a:t>
            </a:r>
            <a:r>
              <a:rPr lang="zh-CN" altLang="en-US" dirty="0"/>
              <a:t>第二章：明月昭昭，长夜漫漫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541354-3D95-4434-96B0-4067AB85E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258" y="2176109"/>
            <a:ext cx="10941734" cy="2209460"/>
          </a:xfrm>
        </p:spPr>
      </p:pic>
    </p:spTree>
    <p:extLst>
      <p:ext uri="{BB962C8B-B14F-4D97-AF65-F5344CB8AC3E}">
        <p14:creationId xmlns:p14="http://schemas.microsoft.com/office/powerpoint/2010/main" val="127423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56AF7-4533-440E-8C99-3EE5714F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1325563"/>
          </a:xfrm>
        </p:spPr>
        <p:txBody>
          <a:bodyPr/>
          <a:lstStyle/>
          <a:p>
            <a:r>
              <a:rPr lang="en-US" altLang="zh-CN" dirty="0"/>
              <a:t>Game-</a:t>
            </a:r>
            <a:r>
              <a:rPr lang="zh-CN" altLang="en-US" dirty="0"/>
              <a:t>第三章：为你，九死不悔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FBD5C10-57F0-44BA-ADD8-C3A4CD8CF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8436"/>
            <a:ext cx="11146782" cy="2979078"/>
          </a:xfrm>
        </p:spPr>
      </p:pic>
    </p:spTree>
    <p:extLst>
      <p:ext uri="{BB962C8B-B14F-4D97-AF65-F5344CB8AC3E}">
        <p14:creationId xmlns:p14="http://schemas.microsoft.com/office/powerpoint/2010/main" val="248244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90E21-8CC7-4346-9025-1B874BCE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Game-</a:t>
            </a:r>
            <a:r>
              <a:rPr lang="zh-CN" altLang="en-US" dirty="0"/>
              <a:t>终章：往事袅袅散尽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E448C4-3EE6-43DC-8CAC-9737DC7DB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321" y="2707689"/>
            <a:ext cx="11006285" cy="2476790"/>
          </a:xfrm>
        </p:spPr>
      </p:pic>
    </p:spTree>
    <p:extLst>
      <p:ext uri="{BB962C8B-B14F-4D97-AF65-F5344CB8AC3E}">
        <p14:creationId xmlns:p14="http://schemas.microsoft.com/office/powerpoint/2010/main" val="141678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0BDC5-BC29-47A0-971B-D9000EA2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玩一玩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82C0C-85FA-4CD4-95BC-90BF43EAB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开始需要设定：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国王有没有问勇士姓名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怪兽厉不厉害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勇士有没有问村庄的地点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勇士有没有问巨龙的姓名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勇士有没有问公主的姓名</a:t>
            </a:r>
          </a:p>
        </p:txBody>
      </p:sp>
    </p:spTree>
    <p:extLst>
      <p:ext uri="{BB962C8B-B14F-4D97-AF65-F5344CB8AC3E}">
        <p14:creationId xmlns:p14="http://schemas.microsoft.com/office/powerpoint/2010/main" val="93169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63380-6CC4-4D47-94EC-19229ED3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8D84A5-3FE5-4CAF-8473-94C5A02DB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5" y="178788"/>
            <a:ext cx="10950889" cy="65004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17C441-007A-46BC-A41E-7B5D0304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531" y="-324543"/>
            <a:ext cx="4267930" cy="186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1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3C88A-A780-4DCB-B2F0-F35BCA78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49F3A41-6AD5-4434-BA3A-51D566C04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43" y="42628"/>
            <a:ext cx="10733102" cy="681537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E9E1D5-DA93-4743-B029-972312451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281" y="0"/>
            <a:ext cx="4564776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4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85908-2A6E-443D-BFA6-3DF6F400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81B99-1B9A-4D25-9708-CB496961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7B043C-AA59-440A-9C09-91AC8740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76" y="45427"/>
            <a:ext cx="11156647" cy="67671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D12F6F-1DC5-4FEF-92F6-B0468EDF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099" y="67469"/>
            <a:ext cx="4183469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8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75</Words>
  <Application>Microsoft Office PowerPoint</Application>
  <PresentationFormat>宽屏</PresentationFormat>
  <Paragraphs>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屠龙往事</vt:lpstr>
      <vt:lpstr>Game-第一章：来自异国的希冀</vt:lpstr>
      <vt:lpstr>Game-第二章：明月昭昭，长夜漫漫</vt:lpstr>
      <vt:lpstr>Game-第三章：为你，九死不悔</vt:lpstr>
      <vt:lpstr>Game-终章：往事袅袅散尽</vt:lpstr>
      <vt:lpstr>玩一玩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屠龙往事</dc:title>
  <dc:creator>刘 一璇</dc:creator>
  <cp:lastModifiedBy>刘 一璇</cp:lastModifiedBy>
  <cp:revision>8</cp:revision>
  <dcterms:created xsi:type="dcterms:W3CDTF">2022-04-21T13:26:21Z</dcterms:created>
  <dcterms:modified xsi:type="dcterms:W3CDTF">2022-04-29T11:28:23Z</dcterms:modified>
</cp:coreProperties>
</file>