
<file path=[Content_Types].xml><?xml version="1.0" encoding="utf-8"?>
<Types xmlns="http://schemas.openxmlformats.org/package/2006/content-types">
  <Default ContentType="image/jpeg" Extension="jpg"/>
  <Default ContentType="application/vnd.openxmlformats-officedocument.vmlDrawing" Extension="vml"/>
  <Default ContentType="application/x-fontdata" Extension="fntdata"/>
  <Default ContentType="image/gif" Extension="gif"/>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oleObject" PartName="/ppt/embeddings/oleObject2.bin"/>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12192000"/>
  <p:notesSz cx="6858000" cy="9144000"/>
  <p:embeddedFontLst>
    <p:embeddedFont>
      <p:font typeface="Arial Black"/>
      <p:regular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3" roundtripDataSignature="AMtx7mjF4HzJOIM/QY4BZgQ/popDBC2tR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ArialBlack-regular.fntdata"/><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2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it-IT"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ad591f37ea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it-IT" sz="1400">
                <a:latin typeface="Arial"/>
                <a:ea typeface="Arial"/>
                <a:cs typeface="Arial"/>
                <a:sym typeface="Arial"/>
              </a:rPr>
              <a:t>Hello and welcome to the full video about the paper titled "class prior estimation in active positive and unlabeled learning". My name is Lorenzo and I am from DTAI Lab of KU Leuven in Belgium. I have worked on this paper together with Vincent and Professor Jesse Davis, from KU Leuven as well.</a:t>
            </a:r>
            <a:endParaRPr sz="1400">
              <a:latin typeface="Arial"/>
              <a:ea typeface="Arial"/>
              <a:cs typeface="Arial"/>
              <a:sym typeface="Arial"/>
            </a:endParaRPr>
          </a:p>
        </p:txBody>
      </p:sp>
      <p:sp>
        <p:nvSpPr>
          <p:cNvPr id="149" name="Google Shape;149;gad591f37ea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a36b8ab656_3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a36b8ab656_3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it-IT" sz="1400">
                <a:latin typeface="Arial"/>
                <a:ea typeface="Arial"/>
                <a:cs typeface="Arial"/>
                <a:sym typeface="Arial"/>
              </a:rPr>
              <a:t>As we have seen so far, the propensity score is definitely relevant for computing the class prior. So, how can the propensity score definition be adapted when using active learning? Remember that the propensity score is defined as the probability that a positive example is labeled. Under the SCAR assumption it is constant and equal to the label frequency.  However, in our scenario, where labels are collected through an active learning strategy, the propensity score depends on the informativeness of the example. In addition, since the only way to get a label is by querying the example to the user, the propensity score can be seen as the probability that a positive example gets selected to be queried to the user. So, how can we estimate the propensity score in practice?</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p:txBody>
      </p:sp>
      <p:sp>
        <p:nvSpPr>
          <p:cNvPr id="327" name="Google Shape;327;ga36b8ab656_3_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it-IT"/>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ad591f37ea_0_4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ad591f37ea_0_46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it-IT" sz="1400">
                <a:latin typeface="Arial"/>
                <a:ea typeface="Arial"/>
                <a:cs typeface="Arial"/>
                <a:sym typeface="Arial"/>
              </a:rPr>
              <a:t>Well, first I’d like you to realize that the propensity score is a continuous probability measure spread out across the feature space and does not sum up to one if we narrow it down to the examples in the dataset. Then, our key insight is that, for a given a dataset, the active learning strategy selects deterministically the examples to query and, as a result, the propensity score given a dataset is either 0 or 1 for each of the examples. You may see this by thinking that if we could query 5 examples, then the 5 most informative examples according to model would be selected to be queried while the remaining would not. However, the propensity score refers to the distribution of the positive class. We could tackle this issue by drawing subsamples as many times as possible from the dataset and each time we save whether each example is queried or not. Indeed, this would simulate dealing with distributions. As a result, the propensity score would be the proportion of times examples get queried when drawing subsamples. Instead, given that this procedure may be expensive, we apply combinatorics rules and use the average to approximate the probabilities. This certainly saves time, despite introducing some approximation errors. Besides, this procedure depends on whether user 1 or user 2 is involved, as in the second case we should also take the possibility of making mistakes into account.</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p:txBody>
      </p:sp>
      <p:sp>
        <p:nvSpPr>
          <p:cNvPr id="340" name="Google Shape;340;gad591f37ea_0_46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it-IT"/>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aecbeccfbc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aecbeccfbc_0_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it-IT" sz="1400">
                <a:latin typeface="Arial"/>
                <a:ea typeface="Arial"/>
                <a:cs typeface="Arial"/>
                <a:sym typeface="Arial"/>
              </a:rPr>
              <a:t>Okay, let’s pass now to our third contribution. Theoretically, we analize the convergence of our estimates. In the paper, we proved that the number of subsamples that we should draw is actually countable, so that we can apply combinatorics rules. Then we proved that our propensity score estimate converges to the real function when increasing the number of drawn subsamples. Finally, the estimate of the class prior converges to the actual value when the propensity score gets more accurate. For further details, have a look at the paper where you can find the proofs as well.</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p:txBody>
      </p:sp>
      <p:sp>
        <p:nvSpPr>
          <p:cNvPr id="383" name="Google Shape;383;gaecbeccfbc_0_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it-IT"/>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7850e48251_0_1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7850e48251_0_1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it-IT" sz="1400">
                <a:latin typeface="Arial"/>
                <a:ea typeface="Arial"/>
                <a:cs typeface="Arial"/>
                <a:sym typeface="Arial"/>
              </a:rPr>
              <a:t>Regarding the experiments, in the paper we addressed 3 different empirical questions: First, we show that CAPe can recover the class prior better than the baselines. Second, we test our method both in scenario 1 when the user is a perfect oracle and in scenario 2 where the use may make mistakes. And finally, we analize the difference in performance when an anomaly detector uses a more accurate estimate of the class prior. Here, I only discuss the first question but feel free to read the paper for further details.</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p:txBody>
      </p:sp>
      <p:sp>
        <p:nvSpPr>
          <p:cNvPr id="393" name="Google Shape;393;g7850e48251_0_12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it-IT"/>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it-IT" sz="1400">
                <a:latin typeface="Arial"/>
                <a:ea typeface="Arial"/>
                <a:cs typeface="Arial"/>
                <a:sym typeface="Arial"/>
              </a:rPr>
              <a:t>About the experiments, we applied our method on anomaly detection, where the positive class is the normal one. Given an anomaly detection model, we query 5 labels at the time and at each step we estimate the propensity score and use it to derive the class prior until 150 labels are collected.</a:t>
            </a:r>
            <a:r>
              <a:rPr lang="it-IT" sz="1400">
                <a:latin typeface="Arial"/>
                <a:ea typeface="Arial"/>
                <a:cs typeface="Arial"/>
                <a:sym typeface="Arial"/>
              </a:rPr>
              <a:t> The plots show the error in the class prior estimate and, as a result, the lower the better. We tested CAPe on 9 anomaly detection benchmark datasets having different values as class prior.</a:t>
            </a:r>
            <a:r>
              <a:rPr lang="it-IT" sz="1400">
                <a:latin typeface="Arial"/>
                <a:ea typeface="Arial"/>
                <a:cs typeface="Arial"/>
                <a:sym typeface="Arial"/>
              </a:rPr>
              <a:t> Comparing CAPe with the state of the art baselines, it turns out that our method performs better when the user in scenario 1 is asked to provide labels, while sometimes other baselines might be preferred when the user in scenario 2 is involved. Overall, our method is certainly more stable compared to the baselines, showing less fluctuations.</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p:txBody>
      </p:sp>
      <p:sp>
        <p:nvSpPr>
          <p:cNvPr id="401" name="Google Shape;40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7850e48251_0_1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7850e48251_0_1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it-IT" sz="1400">
                <a:latin typeface="Arial"/>
                <a:ea typeface="Arial"/>
                <a:cs typeface="Arial"/>
                <a:sym typeface="Arial"/>
              </a:rPr>
              <a:t>In conclusion, we introduced this novel scenario where PU learning is combined with active learning. We proposed CAPe which is able to estimate the class prior. We proved theoretically that our estimate converges to the actual values and we empirically showed that CAPe accurately recovers the class prior. For testing CAPe, use the code available at my github page and have a look at the paper for further details.</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p:txBody>
      </p:sp>
      <p:sp>
        <p:nvSpPr>
          <p:cNvPr id="420" name="Google Shape;420;g7850e48251_0_1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it-IT"/>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ada87d77c5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it-IT" sz="1400">
                <a:latin typeface="Arial"/>
                <a:ea typeface="Arial"/>
                <a:cs typeface="Arial"/>
                <a:sym typeface="Arial"/>
              </a:rPr>
              <a:t>For any questions, don't hesitate and send us an email. Thanks for your attention!</a:t>
            </a:r>
            <a:endParaRPr sz="1400">
              <a:latin typeface="Arial"/>
              <a:ea typeface="Arial"/>
              <a:cs typeface="Arial"/>
              <a:sym typeface="Arial"/>
            </a:endParaRPr>
          </a:p>
        </p:txBody>
      </p:sp>
      <p:sp>
        <p:nvSpPr>
          <p:cNvPr id="428" name="Google Shape;428;gada87d77c5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it-IT" sz="1400">
                <a:latin typeface="Arial"/>
                <a:ea typeface="Arial"/>
                <a:cs typeface="Arial"/>
                <a:sym typeface="Arial"/>
              </a:rPr>
              <a:t>Ok, let's start introducing a general PU setting, which is a special case of semi supervised learning where instead of having labels from both of the two classes, the labeled examples can only come from a single class that we call positive. PU data naturally arises in many real world scenarios and here there is an example. Assume that you are observing click data and you want to measure how relevant the ads can be for a given user. Then, every time the user clicks on an ad, you may collect it as a positive example. On the other hand, what conclusion can you draw if the user does not click on an ad? Certainly you cannot assume that the ad didn’t interest the user because it might be possible that the user simply didn’t click on it for other reasons. Therefore, you cannot label the ad as negative example and it has to be considered as unlabeled. So, in this scenario the real challenge is to exploit the unlabeled ads, which are the ones the user has not clicked on, to estimate their relevance on the user's profile. The </a:t>
            </a:r>
            <a:r>
              <a:rPr lang="it-IT" sz="1400">
                <a:latin typeface="Arial"/>
                <a:ea typeface="Arial"/>
                <a:cs typeface="Arial"/>
                <a:sym typeface="Arial"/>
              </a:rPr>
              <a:t>key</a:t>
            </a:r>
            <a:r>
              <a:rPr lang="it-IT" sz="1400">
                <a:latin typeface="Arial"/>
                <a:ea typeface="Arial"/>
                <a:cs typeface="Arial"/>
                <a:sym typeface="Arial"/>
              </a:rPr>
              <a:t> question here is then: how can we learn a predictive model from PU data?</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p:txBody>
      </p:sp>
      <p:sp>
        <p:nvSpPr>
          <p:cNvPr id="159" name="Google Shape;15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ad591f37ea_0_1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ad591f37ea_0_17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it-IT" sz="1400">
                <a:latin typeface="Arial"/>
                <a:ea typeface="Arial"/>
                <a:cs typeface="Arial"/>
                <a:sym typeface="Arial"/>
              </a:rPr>
              <a:t>Well, mainly the common approach for learning from positive and unlabeled data focuses on estimating the class prior, which corresponds to the proportion of positive examples in a given dataset. However, in order to estimate the class prior we first need to make assumptions on the method generating labels. A widely used assumption is the SCAR, which states that </a:t>
            </a:r>
            <a:r>
              <a:rPr lang="it-IT" sz="1400">
                <a:latin typeface="Arial"/>
                <a:ea typeface="Arial"/>
                <a:cs typeface="Arial"/>
                <a:sym typeface="Arial"/>
              </a:rPr>
              <a:t>the positive labeled sample is an i.i.d sample drawn from the positive population. Therefore, the probability that any positive example is labeled does not depend on its features and is actually a constant that we call label frequency.  Then, under the SCAR assumption it turns out that the proportion of labeled examples is proportional to the class prior through the label frequency. Since the proportion of labels can be directly computed from the data, the goal of several methods for computing the class prior is to estimate accurately this constant c. However, </a:t>
            </a:r>
            <a:r>
              <a:rPr lang="it-IT" sz="1400">
                <a:latin typeface="Arial"/>
                <a:ea typeface="Arial"/>
                <a:cs typeface="Arial"/>
                <a:sym typeface="Arial"/>
              </a:rPr>
              <a:t>the main issue is that the SCAR assumption does not hold in many practical cases since many times labels are not collected randomly and, as a result, we introduce a novel scenario where we assume that labels are acquired through an active learning strategy.</a:t>
            </a:r>
            <a:endParaRPr sz="14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4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4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4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4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4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400">
              <a:latin typeface="Arial"/>
              <a:ea typeface="Arial"/>
              <a:cs typeface="Arial"/>
              <a:sym typeface="Arial"/>
            </a:endParaRPr>
          </a:p>
        </p:txBody>
      </p:sp>
      <p:sp>
        <p:nvSpPr>
          <p:cNvPr id="224" name="Google Shape;224;gad591f37ea_0_17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ad591f37ea_0_2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ad591f37ea_0_2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it-IT" sz="1400">
                <a:latin typeface="Arial"/>
                <a:ea typeface="Arial"/>
                <a:cs typeface="Arial"/>
                <a:sym typeface="Arial"/>
              </a:rPr>
              <a:t>Using active learning is a way to introduce the user feedback in machine learning which consists of querying the examples that the model is more uncertain about and exploiting the collected feedback to improve the model’s performance. In this scenario, we assume to start from an unlabeled dataset where we can train an unsupervised model. Then, according to the chosen active learning strategy we select the most informative example, which is the one indicated by the big circle in the gif. Then, we query that example to the user and collect the label only if it is positive. To visualize this, you may think that the user can only recognize positive examples, while if a negative one is queried then the answer would be “I don't know the label”. By collecting labels this way, examples are no longer selected completely at random because</a:t>
            </a:r>
            <a:r>
              <a:rPr lang="it-IT" sz="1400">
                <a:latin typeface="Arial"/>
                <a:ea typeface="Arial"/>
                <a:cs typeface="Arial"/>
                <a:sym typeface="Arial"/>
              </a:rPr>
              <a:t> the active learning strategy has a clear bias when selecting examples to be labeled. A</a:t>
            </a:r>
            <a:r>
              <a:rPr lang="it-IT" sz="1400">
                <a:latin typeface="Arial"/>
                <a:ea typeface="Arial"/>
                <a:cs typeface="Arial"/>
                <a:sym typeface="Arial"/>
              </a:rPr>
              <a:t>s a result, the label frequency c is no longer constant because the probability of collecting any label depends on the features by the chosen active learning strategy.</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p:txBody>
      </p:sp>
      <p:sp>
        <p:nvSpPr>
          <p:cNvPr id="240" name="Google Shape;240;gad591f37ea_0_2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ad591f37ea_0_38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it-IT" sz="1400">
                <a:latin typeface="Arial"/>
                <a:ea typeface="Arial"/>
                <a:cs typeface="Arial"/>
                <a:sym typeface="Arial"/>
              </a:rPr>
              <a:t>In this paper we make 4 contributions. First, we formalize the problem of estimating the class prior, which is the proportion of positive examples, in the scenario where labels are collected through a given active learning strategy. Second, we propose CAPE, a model which can estimate the class prior in this setting by computing the contribution of any positive example and merging them together. Third, we prove that CAPe’s estimate of the class prior converges to the real expected value. Finally we evaluate CAPe on 9 anomaly detection benchmark datasets, where we consider the normal examples as positive and, consequently, the class prior is the proportion of normal examples.</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p:txBody>
      </p:sp>
      <p:sp>
        <p:nvSpPr>
          <p:cNvPr id="251" name="Google Shape;251;gad591f37ea_0_3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ad8b78651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ad8b78651c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it-IT" sz="1400">
                <a:latin typeface="Arial"/>
                <a:ea typeface="Arial"/>
                <a:cs typeface="Arial"/>
                <a:sym typeface="Arial"/>
              </a:rPr>
              <a:t>Our first contribution is to formalize the active learning in a PU setting. Assuming that the user can only provide positive labels, we distinguish two behaviours. In Scenario 1, the user is perfect and always labels only the truly positive examples. When a negative example is queried, the user in Scenario 1 always replies 'I don't know the label' and the example remains unlabeled, whereas in case a truly positive example is queried, the correct positive label is always provided. On the other hand, in the second scenario, the user is more human and may make mistakes in two directions. When a negative example is queried, the user in Scenario 2 can either reply “I don't know” or label it wrongly as positive. Likewise, when a positive example is queried, the user in Scenario 2 can provide the correct positive label or wrongly reply 'I don't know', leaving it unlabeled. In the paper, we practically model the user’s uncertainty in scenario 2 allowing the possibility of making mistakes. So, now the question is: how to estimate the class prior in such two scenarios?</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p:txBody>
      </p:sp>
      <p:sp>
        <p:nvSpPr>
          <p:cNvPr id="260" name="Google Shape;260;gad8b78651c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it-IT"/>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affc9cba35_0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affc9cba35_0_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it-IT" sz="1400">
                <a:latin typeface="Arial"/>
                <a:ea typeface="Arial"/>
                <a:cs typeface="Arial"/>
                <a:sym typeface="Arial"/>
              </a:rPr>
              <a:t>Well, in order to estimate the class prior, the key strategy is to measure the contribution of each example in the dataset. Under the SCAR assumption, unlabeled examples have the same contribution and it equals the label frequency c. Therefore, the goal of many approaches is to measure accurately this constant c in order to derive the class prior by dividing the proportion of positive labels with respect to the full dataset by the proportion of positive labels with respect to the positive examples, which is again the label frequency. As I already said, collecting labels through the active learning strategy violates the SCAR assumption and the displayed formula can no longer be used. So the question is: Does the contribution change when collecting labels via active learning?</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p:txBody>
      </p:sp>
      <p:sp>
        <p:nvSpPr>
          <p:cNvPr id="287" name="Google Shape;287;gaffc9cba35_0_3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it-IT"/>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affc9cba35_0_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affc9cba35_0_5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it-IT" sz="1400">
                <a:latin typeface="Arial"/>
                <a:ea typeface="Arial"/>
                <a:cs typeface="Arial"/>
                <a:sym typeface="Arial"/>
              </a:rPr>
              <a:t>In order to answer this question let’s introduce the propensity score, which measure how propense an example is to be labeled, in a probabilistic sense. Since this probability strictly depends on the active learning strategy, examples do not have the same propensity score. Remember that the only way to obtain an example’s label is by querying it to the user. It might be thought that the greater the propensity score, the more likely an example is positive and, as a result, the greater the contribution. This is not fully correct though, because if the model is almost certain that an example is positive, then the active learning strategy will not query that example to get its label and, consequently, it will get low propensity score. So, how to quantify the contribution of each positive example in the dataset?</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p:txBody>
      </p:sp>
      <p:sp>
        <p:nvSpPr>
          <p:cNvPr id="300" name="Google Shape;300;gaffc9cba35_0_5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a349d6871a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a349d6871a_0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it-IT" sz="1400">
                <a:latin typeface="Arial"/>
                <a:ea typeface="Arial"/>
                <a:cs typeface="Arial"/>
                <a:sym typeface="Arial"/>
              </a:rPr>
              <a:t>Let's assume for a while that the propensity score is known. Then, we can derive the class prior by weighting each example differently and taking the average as result. We distinguish the contribution of labeled and unlabeled examples. Regarding labeled positive examples, each of them contributes fully. To visualize this, suppose that we query as much as possible and that all the positive examples are labeled. Then by simply counting them and dividing by the dataset size we would get the class prior, which is exactly what the first piece of the equality claims. On the other hand, the second term contains the contribution of unlabeled examples. Assuming that the model produces accurate and calibrated probabilities y hat, unlabeled examples contribute by this probability to belong to the positive class weighted by their propensity score. How do we read this value here? Well, it represents a tradeoff between t</a:t>
            </a:r>
            <a:r>
              <a:rPr lang="it-IT" sz="1400">
                <a:latin typeface="Arial"/>
                <a:ea typeface="Arial"/>
                <a:cs typeface="Arial"/>
                <a:sym typeface="Arial"/>
              </a:rPr>
              <a:t>he</a:t>
            </a:r>
            <a:r>
              <a:rPr lang="it-IT" sz="1400">
                <a:latin typeface="Arial"/>
                <a:ea typeface="Arial"/>
                <a:cs typeface="Arial"/>
                <a:sym typeface="Arial"/>
              </a:rPr>
              <a:t> case</a:t>
            </a:r>
            <a:r>
              <a:rPr lang="it-IT" sz="1400">
                <a:latin typeface="Arial"/>
                <a:ea typeface="Arial"/>
                <a:cs typeface="Arial"/>
                <a:sym typeface="Arial"/>
              </a:rPr>
              <a:t> </a:t>
            </a:r>
            <a:r>
              <a:rPr lang="it-IT" sz="1400">
                <a:latin typeface="Arial"/>
                <a:ea typeface="Arial"/>
                <a:cs typeface="Arial"/>
                <a:sym typeface="Arial"/>
              </a:rPr>
              <a:t>where the propensity score is high and the posterior probability low with the case where the posterior probability is high and therefore the propensity score is low.</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p:txBody>
      </p:sp>
      <p:sp>
        <p:nvSpPr>
          <p:cNvPr id="311" name="Google Shape;311;ga349d6871a_0_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it-IT"/>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7" name="Shape 17"/>
        <p:cNvGrpSpPr/>
        <p:nvPr/>
      </p:nvGrpSpPr>
      <p:grpSpPr>
        <a:xfrm>
          <a:off x="0" y="0"/>
          <a:ext cx="0" cy="0"/>
          <a:chOff x="0" y="0"/>
          <a:chExt cx="0" cy="0"/>
        </a:xfrm>
      </p:grpSpPr>
      <p:sp>
        <p:nvSpPr>
          <p:cNvPr id="18" name="Google Shape;18;p18"/>
          <p:cNvSpPr/>
          <p:nvPr/>
        </p:nvSpPr>
        <p:spPr>
          <a:xfrm>
            <a:off x="0" y="0"/>
            <a:ext cx="12193201"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9" name="Google Shape;19;p18"/>
          <p:cNvSpPr/>
          <p:nvPr/>
        </p:nvSpPr>
        <p:spPr>
          <a:xfrm>
            <a:off x="0" y="648000"/>
            <a:ext cx="12193201" cy="6210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0" name="Google Shape;20;p18"/>
          <p:cNvSpPr/>
          <p:nvPr/>
        </p:nvSpPr>
        <p:spPr>
          <a:xfrm>
            <a:off x="0" y="647998"/>
            <a:ext cx="12193201" cy="44568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21" name="Google Shape;21;p18"/>
          <p:cNvPicPr preferRelativeResize="0"/>
          <p:nvPr/>
        </p:nvPicPr>
        <p:blipFill rotWithShape="1">
          <a:blip r:embed="rId2">
            <a:alphaModFix/>
          </a:blip>
          <a:srcRect b="0" l="0" r="0" t="0"/>
          <a:stretch/>
        </p:blipFill>
        <p:spPr>
          <a:xfrm>
            <a:off x="360000" y="360000"/>
            <a:ext cx="2018135" cy="720000"/>
          </a:xfrm>
          <a:prstGeom prst="rect">
            <a:avLst/>
          </a:prstGeom>
          <a:noFill/>
          <a:ln>
            <a:noFill/>
          </a:ln>
        </p:spPr>
      </p:pic>
      <p:sp>
        <p:nvSpPr>
          <p:cNvPr id="22" name="Google Shape;22;p18"/>
          <p:cNvSpPr txBox="1"/>
          <p:nvPr>
            <p:ph type="ctrTitle"/>
          </p:nvPr>
        </p:nvSpPr>
        <p:spPr>
          <a:xfrm>
            <a:off x="575999" y="1080000"/>
            <a:ext cx="6096524" cy="4024798"/>
          </a:xfrm>
          <a:prstGeom prst="rect">
            <a:avLst/>
          </a:prstGeom>
          <a:noFill/>
          <a:ln>
            <a:noFill/>
          </a:ln>
        </p:spPr>
        <p:txBody>
          <a:bodyPr anchorCtr="0" anchor="ctr" bIns="0" lIns="0" spcFirstLastPara="1" rIns="0" wrap="square" tIns="0">
            <a:normAutofit/>
          </a:bodyPr>
          <a:lstStyle>
            <a:lvl1pPr lvl="0" algn="l">
              <a:lnSpc>
                <a:spcPct val="100000"/>
              </a:lnSpc>
              <a:spcBef>
                <a:spcPts val="0"/>
              </a:spcBef>
              <a:spcAft>
                <a:spcPts val="0"/>
              </a:spcAft>
              <a:buClr>
                <a:schemeClr val="lt1"/>
              </a:buClr>
              <a:buSzPts val="4000"/>
              <a:buFont typeface="Arial"/>
              <a:buNone/>
              <a:defRPr sz="4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8"/>
          <p:cNvSpPr txBox="1"/>
          <p:nvPr>
            <p:ph idx="1" type="subTitle"/>
          </p:nvPr>
        </p:nvSpPr>
        <p:spPr>
          <a:xfrm>
            <a:off x="575999" y="5392801"/>
            <a:ext cx="6096524" cy="730188"/>
          </a:xfrm>
          <a:prstGeom prst="rect">
            <a:avLst/>
          </a:prstGeom>
          <a:noFill/>
          <a:ln>
            <a:noFill/>
          </a:ln>
        </p:spPr>
        <p:txBody>
          <a:bodyPr anchorCtr="0" anchor="t" bIns="0" lIns="0" spcFirstLastPara="1" rIns="0" wrap="square" tIns="0">
            <a:normAutofit/>
          </a:bodyPr>
          <a:lstStyle>
            <a:lvl1pPr lvl="0" algn="l">
              <a:lnSpc>
                <a:spcPct val="100000"/>
              </a:lnSpc>
              <a:spcBef>
                <a:spcPts val="1000"/>
              </a:spcBef>
              <a:spcAft>
                <a:spcPts val="0"/>
              </a:spcAft>
              <a:buClr>
                <a:schemeClr val="dk1"/>
              </a:buClr>
              <a:buSzPts val="2400"/>
              <a:buNone/>
              <a:defRPr sz="2400">
                <a:solidFill>
                  <a:schemeClr val="dk1"/>
                </a:solidFill>
              </a:defRPr>
            </a:lvl1pPr>
            <a:lvl2pPr lvl="1" algn="ctr">
              <a:lnSpc>
                <a:spcPct val="100000"/>
              </a:lnSpc>
              <a:spcBef>
                <a:spcPts val="500"/>
              </a:spcBef>
              <a:spcAft>
                <a:spcPts val="0"/>
              </a:spcAft>
              <a:buClr>
                <a:schemeClr val="dk1"/>
              </a:buClr>
              <a:buSzPts val="2000"/>
              <a:buNone/>
              <a:defRPr sz="2000"/>
            </a:lvl2pPr>
            <a:lvl3pPr lvl="2" algn="ctr">
              <a:lnSpc>
                <a:spcPct val="100000"/>
              </a:lnSpc>
              <a:spcBef>
                <a:spcPts val="500"/>
              </a:spcBef>
              <a:spcAft>
                <a:spcPts val="0"/>
              </a:spcAft>
              <a:buClr>
                <a:schemeClr val="dk1"/>
              </a:buClr>
              <a:buSzPts val="1800"/>
              <a:buNone/>
              <a:defRPr sz="1800"/>
            </a:lvl3pPr>
            <a:lvl4pPr lvl="3" algn="ctr">
              <a:lnSpc>
                <a:spcPct val="100000"/>
              </a:lnSpc>
              <a:spcBef>
                <a:spcPts val="500"/>
              </a:spcBef>
              <a:spcAft>
                <a:spcPts val="0"/>
              </a:spcAft>
              <a:buClr>
                <a:schemeClr val="dk1"/>
              </a:buClr>
              <a:buSzPts val="1600"/>
              <a:buNone/>
              <a:defRPr sz="1600"/>
            </a:lvl4pPr>
            <a:lvl5pPr lvl="4" algn="ctr">
              <a:lnSpc>
                <a:spcPct val="10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18"/>
          <p:cNvSpPr/>
          <p:nvPr>
            <p:ph idx="2" type="pic"/>
          </p:nvPr>
        </p:nvSpPr>
        <p:spPr>
          <a:xfrm>
            <a:off x="7248525" y="1654175"/>
            <a:ext cx="4368673" cy="4468813"/>
          </a:xfrm>
          <a:prstGeom prst="rect">
            <a:avLst/>
          </a:prstGeom>
          <a:noFill/>
          <a:ln>
            <a:noFill/>
          </a:ln>
        </p:spPr>
        <p:txBody>
          <a:bodyPr anchorCtr="0" anchor="t" bIns="45700" lIns="91425" spcFirstLastPara="1" rIns="91425" wrap="square" tIns="45700">
            <a:normAutofit/>
          </a:bodyPr>
          <a:lstStyle>
            <a:lvl1pPr lvl="0" marR="0" rtl="0" algn="l">
              <a:lnSpc>
                <a:spcPct val="100000"/>
              </a:lnSpc>
              <a:spcBef>
                <a:spcPts val="10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lvl="1" marR="0" rtl="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10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10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10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extLst>
    <p:ext uri="{DCECCB84-F9BA-43D5-87BE-67443E8EF086}">
      <p15:sldGuideLst>
        <p15:guide id="1" orient="horz" pos="1026">
          <p15:clr>
            <a:srgbClr val="FBAE40"/>
          </p15:clr>
        </p15:guide>
        <p15:guide id="2" pos="4203">
          <p15:clr>
            <a:srgbClr val="FBAE40"/>
          </p15:clr>
        </p15:guide>
        <p15:guide id="3" orient="horz" pos="397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86" name="Shape 86"/>
        <p:cNvGrpSpPr/>
        <p:nvPr/>
      </p:nvGrpSpPr>
      <p:grpSpPr>
        <a:xfrm>
          <a:off x="0" y="0"/>
          <a:ext cx="0" cy="0"/>
          <a:chOff x="0" y="0"/>
          <a:chExt cx="0" cy="0"/>
        </a:xfrm>
      </p:grpSpPr>
      <p:sp>
        <p:nvSpPr>
          <p:cNvPr id="87" name="Google Shape;87;gad591f37ea_0_401"/>
          <p:cNvSpPr/>
          <p:nvPr/>
        </p:nvSpPr>
        <p:spPr>
          <a:xfrm>
            <a:off x="0" y="0"/>
            <a:ext cx="121932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8" name="Google Shape;88;gad591f37ea_0_401"/>
          <p:cNvSpPr/>
          <p:nvPr/>
        </p:nvSpPr>
        <p:spPr>
          <a:xfrm>
            <a:off x="0" y="648000"/>
            <a:ext cx="12193200" cy="6210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9" name="Google Shape;89;gad591f37ea_0_401"/>
          <p:cNvSpPr/>
          <p:nvPr/>
        </p:nvSpPr>
        <p:spPr>
          <a:xfrm>
            <a:off x="0" y="647998"/>
            <a:ext cx="12193200" cy="44568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90" name="Google Shape;90;gad591f37ea_0_401"/>
          <p:cNvPicPr preferRelativeResize="0"/>
          <p:nvPr/>
        </p:nvPicPr>
        <p:blipFill rotWithShape="1">
          <a:blip r:embed="rId2">
            <a:alphaModFix/>
          </a:blip>
          <a:srcRect b="0" l="0" r="0" t="0"/>
          <a:stretch/>
        </p:blipFill>
        <p:spPr>
          <a:xfrm>
            <a:off x="360000" y="360000"/>
            <a:ext cx="2018136" cy="720000"/>
          </a:xfrm>
          <a:prstGeom prst="rect">
            <a:avLst/>
          </a:prstGeom>
          <a:noFill/>
          <a:ln>
            <a:noFill/>
          </a:ln>
        </p:spPr>
      </p:pic>
      <p:sp>
        <p:nvSpPr>
          <p:cNvPr id="91" name="Google Shape;91;gad591f37ea_0_401"/>
          <p:cNvSpPr txBox="1"/>
          <p:nvPr>
            <p:ph type="ctrTitle"/>
          </p:nvPr>
        </p:nvSpPr>
        <p:spPr>
          <a:xfrm>
            <a:off x="575999" y="1080000"/>
            <a:ext cx="6096600" cy="40248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Clr>
                <a:schemeClr val="lt1"/>
              </a:buClr>
              <a:buSzPts val="4000"/>
              <a:buFont typeface="Arial"/>
              <a:buNone/>
              <a:defRPr sz="40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2" name="Google Shape;92;gad591f37ea_0_401"/>
          <p:cNvSpPr txBox="1"/>
          <p:nvPr>
            <p:ph idx="1" type="subTitle"/>
          </p:nvPr>
        </p:nvSpPr>
        <p:spPr>
          <a:xfrm>
            <a:off x="575999" y="5392801"/>
            <a:ext cx="6096600" cy="730200"/>
          </a:xfrm>
          <a:prstGeom prst="rect">
            <a:avLst/>
          </a:prstGeom>
          <a:noFill/>
          <a:ln>
            <a:noFill/>
          </a:ln>
        </p:spPr>
        <p:txBody>
          <a:bodyPr anchorCtr="0" anchor="t" bIns="0" lIns="0" spcFirstLastPara="1" rIns="0" wrap="square" tIns="0">
            <a:noAutofit/>
          </a:bodyPr>
          <a:lstStyle>
            <a:lvl1pPr lvl="0" rtl="0" algn="l">
              <a:lnSpc>
                <a:spcPct val="100000"/>
              </a:lnSpc>
              <a:spcBef>
                <a:spcPts val="1000"/>
              </a:spcBef>
              <a:spcAft>
                <a:spcPts val="0"/>
              </a:spcAft>
              <a:buClr>
                <a:schemeClr val="dk1"/>
              </a:buClr>
              <a:buSzPts val="2400"/>
              <a:buNone/>
              <a:defRPr sz="2400">
                <a:solidFill>
                  <a:schemeClr val="dk1"/>
                </a:solidFill>
              </a:defRPr>
            </a:lvl1pPr>
            <a:lvl2pPr lvl="1" rtl="0" algn="ctr">
              <a:lnSpc>
                <a:spcPct val="100000"/>
              </a:lnSpc>
              <a:spcBef>
                <a:spcPts val="500"/>
              </a:spcBef>
              <a:spcAft>
                <a:spcPts val="0"/>
              </a:spcAft>
              <a:buClr>
                <a:schemeClr val="dk1"/>
              </a:buClr>
              <a:buSzPts val="2000"/>
              <a:buNone/>
              <a:defRPr sz="2000"/>
            </a:lvl2pPr>
            <a:lvl3pPr lvl="2" rtl="0" algn="ctr">
              <a:lnSpc>
                <a:spcPct val="100000"/>
              </a:lnSpc>
              <a:spcBef>
                <a:spcPts val="500"/>
              </a:spcBef>
              <a:spcAft>
                <a:spcPts val="0"/>
              </a:spcAft>
              <a:buClr>
                <a:schemeClr val="dk1"/>
              </a:buClr>
              <a:buSzPts val="1800"/>
              <a:buNone/>
              <a:defRPr sz="1800"/>
            </a:lvl3pPr>
            <a:lvl4pPr lvl="3" rtl="0" algn="ctr">
              <a:lnSpc>
                <a:spcPct val="100000"/>
              </a:lnSpc>
              <a:spcBef>
                <a:spcPts val="500"/>
              </a:spcBef>
              <a:spcAft>
                <a:spcPts val="0"/>
              </a:spcAft>
              <a:buClr>
                <a:schemeClr val="dk1"/>
              </a:buClr>
              <a:buSzPts val="1600"/>
              <a:buNone/>
              <a:defRPr sz="1600"/>
            </a:lvl4pPr>
            <a:lvl5pPr lvl="4" rtl="0" algn="ctr">
              <a:lnSpc>
                <a:spcPct val="10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93" name="Google Shape;93;gad591f37ea_0_401"/>
          <p:cNvSpPr/>
          <p:nvPr>
            <p:ph idx="2" type="pic"/>
          </p:nvPr>
        </p:nvSpPr>
        <p:spPr>
          <a:xfrm>
            <a:off x="7248525" y="1654175"/>
            <a:ext cx="4368600" cy="44688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10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lvl="1" marR="0" rtl="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10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10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10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extLst>
    <p:ext uri="{DCECCB84-F9BA-43D5-87BE-67443E8EF086}">
      <p15:sldGuideLst>
        <p15:guide id="1" orient="horz" pos="1026">
          <p15:clr>
            <a:srgbClr val="FBAE40"/>
          </p15:clr>
        </p15:guide>
        <p15:guide id="2" pos="4203">
          <p15:clr>
            <a:srgbClr val="FBAE40"/>
          </p15:clr>
        </p15:guide>
        <p15:guide id="3" orient="horz" pos="397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94" name="Shape 94"/>
        <p:cNvGrpSpPr/>
        <p:nvPr/>
      </p:nvGrpSpPr>
      <p:grpSpPr>
        <a:xfrm>
          <a:off x="0" y="0"/>
          <a:ext cx="0" cy="0"/>
          <a:chOff x="0" y="0"/>
          <a:chExt cx="0" cy="0"/>
        </a:xfrm>
      </p:grpSpPr>
      <p:sp>
        <p:nvSpPr>
          <p:cNvPr id="95" name="Google Shape;95;gad591f37ea_0_409"/>
          <p:cNvSpPr txBox="1"/>
          <p:nvPr>
            <p:ph idx="1" type="body"/>
          </p:nvPr>
        </p:nvSpPr>
        <p:spPr>
          <a:xfrm>
            <a:off x="576000" y="1656000"/>
            <a:ext cx="11041200" cy="44640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1000"/>
              </a:spcBef>
              <a:spcAft>
                <a:spcPts val="0"/>
              </a:spcAft>
              <a:buClr>
                <a:schemeClr val="dk1"/>
              </a:buClr>
              <a:buSzPts val="1800"/>
              <a:buChar char="•"/>
              <a:defRPr/>
            </a:lvl1pPr>
            <a:lvl2pPr indent="-342900" lvl="1" marL="914400" rtl="0" algn="l">
              <a:lnSpc>
                <a:spcPct val="100000"/>
              </a:lnSpc>
              <a:spcBef>
                <a:spcPts val="500"/>
              </a:spcBef>
              <a:spcAft>
                <a:spcPts val="0"/>
              </a:spcAft>
              <a:buClr>
                <a:schemeClr val="dk1"/>
              </a:buClr>
              <a:buSzPts val="1800"/>
              <a:buChar char="•"/>
              <a:defRPr/>
            </a:lvl2pPr>
            <a:lvl3pPr indent="-342900" lvl="2" marL="1371600" rtl="0" algn="l">
              <a:lnSpc>
                <a:spcPct val="100000"/>
              </a:lnSpc>
              <a:spcBef>
                <a:spcPts val="500"/>
              </a:spcBef>
              <a:spcAft>
                <a:spcPts val="0"/>
              </a:spcAft>
              <a:buClr>
                <a:schemeClr val="dk1"/>
              </a:buClr>
              <a:buSzPts val="1800"/>
              <a:buChar char="•"/>
              <a:defRPr/>
            </a:lvl3pPr>
            <a:lvl4pPr indent="-342900" lvl="3" marL="1828800" rtl="0" algn="l">
              <a:lnSpc>
                <a:spcPct val="100000"/>
              </a:lnSpc>
              <a:spcBef>
                <a:spcPts val="500"/>
              </a:spcBef>
              <a:spcAft>
                <a:spcPts val="0"/>
              </a:spcAft>
              <a:buClr>
                <a:schemeClr val="dk1"/>
              </a:buClr>
              <a:buSzPts val="1800"/>
              <a:buChar char="•"/>
              <a:defRPr/>
            </a:lvl4pPr>
            <a:lvl5pPr indent="-342900" lvl="4" marL="2286000" rtl="0" algn="l">
              <a:lnSpc>
                <a:spcPct val="10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96" name="Google Shape;96;gad591f37ea_0_409"/>
          <p:cNvSpPr txBox="1"/>
          <p:nvPr>
            <p:ph idx="10" type="dt"/>
          </p:nvPr>
        </p:nvSpPr>
        <p:spPr>
          <a:xfrm>
            <a:off x="1440000" y="6210000"/>
            <a:ext cx="720000" cy="6480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7" name="Google Shape;97;gad591f37ea_0_409"/>
          <p:cNvSpPr txBox="1"/>
          <p:nvPr>
            <p:ph idx="11" type="ftr"/>
          </p:nvPr>
        </p:nvSpPr>
        <p:spPr>
          <a:xfrm>
            <a:off x="6033600" y="6210000"/>
            <a:ext cx="4993200" cy="648000"/>
          </a:xfrm>
          <a:prstGeom prst="rect">
            <a:avLst/>
          </a:prstGeom>
          <a:noFill/>
          <a:ln>
            <a:noFill/>
          </a:ln>
        </p:spPr>
        <p:txBody>
          <a:bodyPr anchorCtr="0" anchor="ctr" bIns="0" lIns="0" spcFirstLastPara="1" rIns="180000" wrap="square" tIns="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8" name="Google Shape;98;gad591f37ea_0_409"/>
          <p:cNvSpPr txBox="1"/>
          <p:nvPr>
            <p:ph idx="12" type="sldNum"/>
          </p:nvPr>
        </p:nvSpPr>
        <p:spPr>
          <a:xfrm>
            <a:off x="576000" y="6210000"/>
            <a:ext cx="648000" cy="648000"/>
          </a:xfrm>
          <a:prstGeom prst="rect">
            <a:avLst/>
          </a:prstGeom>
          <a:noFill/>
          <a:ln>
            <a:noFill/>
          </a:ln>
        </p:spPr>
        <p:txBody>
          <a:bodyPr anchorCtr="0" anchor="ctr" bIns="0" lIns="0" spcFirstLastPara="1" rIns="0" wrap="square" tIns="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it-IT"/>
              <a:t>‹#›</a:t>
            </a:fld>
            <a:endParaRPr/>
          </a:p>
        </p:txBody>
      </p:sp>
      <p:sp>
        <p:nvSpPr>
          <p:cNvPr id="99" name="Google Shape;99;gad591f37ea_0_409"/>
          <p:cNvSpPr txBox="1"/>
          <p:nvPr>
            <p:ph type="title"/>
          </p:nvPr>
        </p:nvSpPr>
        <p:spPr>
          <a:xfrm>
            <a:off x="576000" y="207036"/>
            <a:ext cx="11041200" cy="11520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Clr>
                <a:schemeClr val="dk2"/>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100" name="Shape 100"/>
        <p:cNvGrpSpPr/>
        <p:nvPr/>
      </p:nvGrpSpPr>
      <p:grpSpPr>
        <a:xfrm>
          <a:off x="0" y="0"/>
          <a:ext cx="0" cy="0"/>
          <a:chOff x="0" y="0"/>
          <a:chExt cx="0" cy="0"/>
        </a:xfrm>
      </p:grpSpPr>
      <p:sp>
        <p:nvSpPr>
          <p:cNvPr id="101" name="Google Shape;101;gad591f37ea_0_415"/>
          <p:cNvSpPr/>
          <p:nvPr/>
        </p:nvSpPr>
        <p:spPr>
          <a:xfrm>
            <a:off x="0" y="0"/>
            <a:ext cx="12193200" cy="62076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2" name="Google Shape;102;gad591f37ea_0_415"/>
          <p:cNvSpPr txBox="1"/>
          <p:nvPr>
            <p:ph type="title"/>
          </p:nvPr>
        </p:nvSpPr>
        <p:spPr>
          <a:xfrm>
            <a:off x="575999" y="1800000"/>
            <a:ext cx="6096600" cy="2386800"/>
          </a:xfrm>
          <a:prstGeom prst="rect">
            <a:avLst/>
          </a:prstGeom>
          <a:noFill/>
          <a:ln>
            <a:noFill/>
          </a:ln>
        </p:spPr>
        <p:txBody>
          <a:bodyPr anchorCtr="0" anchor="b" bIns="0" lIns="0" spcFirstLastPara="1" rIns="0" wrap="square" tIns="0">
            <a:noAutofit/>
          </a:bodyPr>
          <a:lstStyle>
            <a:lvl1pPr lvl="0" rtl="0" algn="l">
              <a:lnSpc>
                <a:spcPct val="100000"/>
              </a:lnSpc>
              <a:spcBef>
                <a:spcPts val="0"/>
              </a:spcBef>
              <a:spcAft>
                <a:spcPts val="0"/>
              </a:spcAft>
              <a:buClr>
                <a:schemeClr val="dk2"/>
              </a:buClr>
              <a:buSzPts val="4000"/>
              <a:buFont typeface="Arial"/>
              <a:buNone/>
              <a:defRPr sz="4000">
                <a:solidFill>
                  <a:schemeClr val="dk2"/>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3" name="Google Shape;103;gad591f37ea_0_415"/>
          <p:cNvSpPr txBox="1"/>
          <p:nvPr>
            <p:ph idx="1" type="body"/>
          </p:nvPr>
        </p:nvSpPr>
        <p:spPr>
          <a:xfrm>
            <a:off x="575999" y="4359600"/>
            <a:ext cx="6096300" cy="15012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1000"/>
              </a:spcBef>
              <a:spcAft>
                <a:spcPts val="0"/>
              </a:spcAft>
              <a:buClr>
                <a:schemeClr val="dk1"/>
              </a:buClr>
              <a:buSzPts val="2400"/>
              <a:buNone/>
              <a:defRPr sz="2400">
                <a:solidFill>
                  <a:schemeClr val="dk1"/>
                </a:solidFill>
              </a:defRPr>
            </a:lvl1pPr>
            <a:lvl2pPr indent="-228600" lvl="1" marL="914400" rtl="0" algn="l">
              <a:lnSpc>
                <a:spcPct val="100000"/>
              </a:lnSpc>
              <a:spcBef>
                <a:spcPts val="500"/>
              </a:spcBef>
              <a:spcAft>
                <a:spcPts val="0"/>
              </a:spcAft>
              <a:buClr>
                <a:srgbClr val="8C949A"/>
              </a:buClr>
              <a:buSzPts val="2000"/>
              <a:buNone/>
              <a:defRPr sz="2000">
                <a:solidFill>
                  <a:srgbClr val="8C949A"/>
                </a:solidFill>
              </a:defRPr>
            </a:lvl2pPr>
            <a:lvl3pPr indent="-228600" lvl="2" marL="1371600" rtl="0" algn="l">
              <a:lnSpc>
                <a:spcPct val="100000"/>
              </a:lnSpc>
              <a:spcBef>
                <a:spcPts val="500"/>
              </a:spcBef>
              <a:spcAft>
                <a:spcPts val="0"/>
              </a:spcAft>
              <a:buClr>
                <a:srgbClr val="8C949A"/>
              </a:buClr>
              <a:buSzPts val="1800"/>
              <a:buNone/>
              <a:defRPr sz="1800">
                <a:solidFill>
                  <a:srgbClr val="8C949A"/>
                </a:solidFill>
              </a:defRPr>
            </a:lvl3pPr>
            <a:lvl4pPr indent="-228600" lvl="3" marL="1828800" rtl="0" algn="l">
              <a:lnSpc>
                <a:spcPct val="100000"/>
              </a:lnSpc>
              <a:spcBef>
                <a:spcPts val="500"/>
              </a:spcBef>
              <a:spcAft>
                <a:spcPts val="0"/>
              </a:spcAft>
              <a:buClr>
                <a:srgbClr val="8C949A"/>
              </a:buClr>
              <a:buSzPts val="1600"/>
              <a:buNone/>
              <a:defRPr sz="1600">
                <a:solidFill>
                  <a:srgbClr val="8C949A"/>
                </a:solidFill>
              </a:defRPr>
            </a:lvl4pPr>
            <a:lvl5pPr indent="-228600" lvl="4" marL="2286000" rtl="0" algn="l">
              <a:lnSpc>
                <a:spcPct val="100000"/>
              </a:lnSpc>
              <a:spcBef>
                <a:spcPts val="500"/>
              </a:spcBef>
              <a:spcAft>
                <a:spcPts val="0"/>
              </a:spcAft>
              <a:buClr>
                <a:srgbClr val="8C949A"/>
              </a:buClr>
              <a:buSzPts val="1600"/>
              <a:buNone/>
              <a:defRPr sz="1600">
                <a:solidFill>
                  <a:srgbClr val="8C949A"/>
                </a:solidFill>
              </a:defRPr>
            </a:lvl5pPr>
            <a:lvl6pPr indent="-228600" lvl="5" marL="2743200" rtl="0" algn="l">
              <a:lnSpc>
                <a:spcPct val="90000"/>
              </a:lnSpc>
              <a:spcBef>
                <a:spcPts val="500"/>
              </a:spcBef>
              <a:spcAft>
                <a:spcPts val="0"/>
              </a:spcAft>
              <a:buClr>
                <a:srgbClr val="8C949A"/>
              </a:buClr>
              <a:buSzPts val="1600"/>
              <a:buNone/>
              <a:defRPr sz="1600">
                <a:solidFill>
                  <a:srgbClr val="8C949A"/>
                </a:solidFill>
              </a:defRPr>
            </a:lvl6pPr>
            <a:lvl7pPr indent="-228600" lvl="6" marL="3200400" rtl="0" algn="l">
              <a:lnSpc>
                <a:spcPct val="90000"/>
              </a:lnSpc>
              <a:spcBef>
                <a:spcPts val="500"/>
              </a:spcBef>
              <a:spcAft>
                <a:spcPts val="0"/>
              </a:spcAft>
              <a:buClr>
                <a:srgbClr val="8C949A"/>
              </a:buClr>
              <a:buSzPts val="1600"/>
              <a:buNone/>
              <a:defRPr sz="1600">
                <a:solidFill>
                  <a:srgbClr val="8C949A"/>
                </a:solidFill>
              </a:defRPr>
            </a:lvl7pPr>
            <a:lvl8pPr indent="-228600" lvl="7" marL="3657600" rtl="0" algn="l">
              <a:lnSpc>
                <a:spcPct val="90000"/>
              </a:lnSpc>
              <a:spcBef>
                <a:spcPts val="500"/>
              </a:spcBef>
              <a:spcAft>
                <a:spcPts val="0"/>
              </a:spcAft>
              <a:buClr>
                <a:srgbClr val="8C949A"/>
              </a:buClr>
              <a:buSzPts val="1600"/>
              <a:buNone/>
              <a:defRPr sz="1600">
                <a:solidFill>
                  <a:srgbClr val="8C949A"/>
                </a:solidFill>
              </a:defRPr>
            </a:lvl8pPr>
            <a:lvl9pPr indent="-228600" lvl="8" marL="4114800" rtl="0" algn="l">
              <a:lnSpc>
                <a:spcPct val="90000"/>
              </a:lnSpc>
              <a:spcBef>
                <a:spcPts val="500"/>
              </a:spcBef>
              <a:spcAft>
                <a:spcPts val="0"/>
              </a:spcAft>
              <a:buClr>
                <a:srgbClr val="8C949A"/>
              </a:buClr>
              <a:buSzPts val="1600"/>
              <a:buNone/>
              <a:defRPr sz="1600">
                <a:solidFill>
                  <a:srgbClr val="8C949A"/>
                </a:solidFill>
              </a:defRPr>
            </a:lvl9pPr>
          </a:lstStyle>
          <a:p/>
        </p:txBody>
      </p:sp>
      <p:sp>
        <p:nvSpPr>
          <p:cNvPr id="104" name="Google Shape;104;gad591f37ea_0_415"/>
          <p:cNvSpPr txBox="1"/>
          <p:nvPr>
            <p:ph idx="10" type="dt"/>
          </p:nvPr>
        </p:nvSpPr>
        <p:spPr>
          <a:xfrm>
            <a:off x="1440000" y="6210000"/>
            <a:ext cx="720000" cy="6480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5" name="Google Shape;105;gad591f37ea_0_415"/>
          <p:cNvSpPr txBox="1"/>
          <p:nvPr>
            <p:ph idx="11" type="ftr"/>
          </p:nvPr>
        </p:nvSpPr>
        <p:spPr>
          <a:xfrm>
            <a:off x="6033600" y="6210000"/>
            <a:ext cx="4993200" cy="648000"/>
          </a:xfrm>
          <a:prstGeom prst="rect">
            <a:avLst/>
          </a:prstGeom>
          <a:noFill/>
          <a:ln>
            <a:noFill/>
          </a:ln>
        </p:spPr>
        <p:txBody>
          <a:bodyPr anchorCtr="0" anchor="ctr" bIns="0" lIns="0" spcFirstLastPara="1" rIns="180000" wrap="square" tIns="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6" name="Google Shape;106;gad591f37ea_0_415"/>
          <p:cNvSpPr txBox="1"/>
          <p:nvPr>
            <p:ph idx="12" type="sldNum"/>
          </p:nvPr>
        </p:nvSpPr>
        <p:spPr>
          <a:xfrm>
            <a:off x="576000" y="6210000"/>
            <a:ext cx="648000" cy="648000"/>
          </a:xfrm>
          <a:prstGeom prst="rect">
            <a:avLst/>
          </a:prstGeom>
          <a:noFill/>
          <a:ln>
            <a:noFill/>
          </a:ln>
        </p:spPr>
        <p:txBody>
          <a:bodyPr anchorCtr="0" anchor="ctr" bIns="0" lIns="0" spcFirstLastPara="1" rIns="0" wrap="square" tIns="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it-IT"/>
              <a:t>‹#›</a:t>
            </a:fld>
            <a:endParaRPr/>
          </a:p>
        </p:txBody>
      </p:sp>
      <p:sp>
        <p:nvSpPr>
          <p:cNvPr id="107" name="Google Shape;107;gad591f37ea_0_415"/>
          <p:cNvSpPr/>
          <p:nvPr>
            <p:ph idx="2" type="pic"/>
          </p:nvPr>
        </p:nvSpPr>
        <p:spPr>
          <a:xfrm>
            <a:off x="7248525" y="584201"/>
            <a:ext cx="4368600" cy="2376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10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lvl="1" marR="0" rtl="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10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10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10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08" name="Google Shape;108;gad591f37ea_0_415"/>
          <p:cNvSpPr/>
          <p:nvPr>
            <p:ph idx="3" type="pic"/>
          </p:nvPr>
        </p:nvSpPr>
        <p:spPr>
          <a:xfrm>
            <a:off x="7248262" y="3248513"/>
            <a:ext cx="4368600" cy="2376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10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lvl="1" marR="0" rtl="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10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10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10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extLst>
    <p:ext uri="{DCECCB84-F9BA-43D5-87BE-67443E8EF086}">
      <p15:sldGuideLst>
        <p15:guide id="1" orient="horz" pos="3543">
          <p15:clr>
            <a:srgbClr val="FBAE40"/>
          </p15:clr>
        </p15:guide>
        <p15:guide id="2" pos="4203">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_White">
  <p:cSld name="Section Header_White">
    <p:spTree>
      <p:nvGrpSpPr>
        <p:cNvPr id="109" name="Shape 109"/>
        <p:cNvGrpSpPr/>
        <p:nvPr/>
      </p:nvGrpSpPr>
      <p:grpSpPr>
        <a:xfrm>
          <a:off x="0" y="0"/>
          <a:ext cx="0" cy="0"/>
          <a:chOff x="0" y="0"/>
          <a:chExt cx="0" cy="0"/>
        </a:xfrm>
      </p:grpSpPr>
      <p:sp>
        <p:nvSpPr>
          <p:cNvPr id="110" name="Google Shape;110;gad591f37ea_0_424"/>
          <p:cNvSpPr txBox="1"/>
          <p:nvPr>
            <p:ph type="title"/>
          </p:nvPr>
        </p:nvSpPr>
        <p:spPr>
          <a:xfrm>
            <a:off x="575999" y="1800000"/>
            <a:ext cx="6096300" cy="2386800"/>
          </a:xfrm>
          <a:prstGeom prst="rect">
            <a:avLst/>
          </a:prstGeom>
          <a:noFill/>
          <a:ln>
            <a:noFill/>
          </a:ln>
        </p:spPr>
        <p:txBody>
          <a:bodyPr anchorCtr="0" anchor="b" bIns="0" lIns="0" spcFirstLastPara="1" rIns="0" wrap="square" tIns="0">
            <a:noAutofit/>
          </a:bodyPr>
          <a:lstStyle>
            <a:lvl1pPr lvl="0" rtl="0" algn="l">
              <a:lnSpc>
                <a:spcPct val="100000"/>
              </a:lnSpc>
              <a:spcBef>
                <a:spcPts val="0"/>
              </a:spcBef>
              <a:spcAft>
                <a:spcPts val="0"/>
              </a:spcAft>
              <a:buClr>
                <a:schemeClr val="dk2"/>
              </a:buClr>
              <a:buSzPts val="4000"/>
              <a:buFont typeface="Arial"/>
              <a:buNone/>
              <a:defRPr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1" name="Google Shape;111;gad591f37ea_0_424"/>
          <p:cNvSpPr txBox="1"/>
          <p:nvPr>
            <p:ph idx="1" type="body"/>
          </p:nvPr>
        </p:nvSpPr>
        <p:spPr>
          <a:xfrm>
            <a:off x="575999" y="4359600"/>
            <a:ext cx="6096300" cy="15012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1000"/>
              </a:spcBef>
              <a:spcAft>
                <a:spcPts val="0"/>
              </a:spcAft>
              <a:buClr>
                <a:schemeClr val="dk1"/>
              </a:buClr>
              <a:buSzPts val="2400"/>
              <a:buNone/>
              <a:defRPr sz="2400">
                <a:solidFill>
                  <a:schemeClr val="dk1"/>
                </a:solidFill>
              </a:defRPr>
            </a:lvl1pPr>
            <a:lvl2pPr indent="-228600" lvl="1" marL="914400" rtl="0" algn="l">
              <a:lnSpc>
                <a:spcPct val="100000"/>
              </a:lnSpc>
              <a:spcBef>
                <a:spcPts val="500"/>
              </a:spcBef>
              <a:spcAft>
                <a:spcPts val="0"/>
              </a:spcAft>
              <a:buClr>
                <a:srgbClr val="8C949A"/>
              </a:buClr>
              <a:buSzPts val="2000"/>
              <a:buNone/>
              <a:defRPr sz="2000">
                <a:solidFill>
                  <a:srgbClr val="8C949A"/>
                </a:solidFill>
              </a:defRPr>
            </a:lvl2pPr>
            <a:lvl3pPr indent="-228600" lvl="2" marL="1371600" rtl="0" algn="l">
              <a:lnSpc>
                <a:spcPct val="100000"/>
              </a:lnSpc>
              <a:spcBef>
                <a:spcPts val="500"/>
              </a:spcBef>
              <a:spcAft>
                <a:spcPts val="0"/>
              </a:spcAft>
              <a:buClr>
                <a:srgbClr val="8C949A"/>
              </a:buClr>
              <a:buSzPts val="1800"/>
              <a:buNone/>
              <a:defRPr sz="1800">
                <a:solidFill>
                  <a:srgbClr val="8C949A"/>
                </a:solidFill>
              </a:defRPr>
            </a:lvl3pPr>
            <a:lvl4pPr indent="-228600" lvl="3" marL="1828800" rtl="0" algn="l">
              <a:lnSpc>
                <a:spcPct val="100000"/>
              </a:lnSpc>
              <a:spcBef>
                <a:spcPts val="500"/>
              </a:spcBef>
              <a:spcAft>
                <a:spcPts val="0"/>
              </a:spcAft>
              <a:buClr>
                <a:srgbClr val="8C949A"/>
              </a:buClr>
              <a:buSzPts val="1600"/>
              <a:buNone/>
              <a:defRPr sz="1600">
                <a:solidFill>
                  <a:srgbClr val="8C949A"/>
                </a:solidFill>
              </a:defRPr>
            </a:lvl4pPr>
            <a:lvl5pPr indent="-228600" lvl="4" marL="2286000" rtl="0" algn="l">
              <a:lnSpc>
                <a:spcPct val="100000"/>
              </a:lnSpc>
              <a:spcBef>
                <a:spcPts val="500"/>
              </a:spcBef>
              <a:spcAft>
                <a:spcPts val="0"/>
              </a:spcAft>
              <a:buClr>
                <a:srgbClr val="8C949A"/>
              </a:buClr>
              <a:buSzPts val="1600"/>
              <a:buNone/>
              <a:defRPr sz="1600">
                <a:solidFill>
                  <a:srgbClr val="8C949A"/>
                </a:solidFill>
              </a:defRPr>
            </a:lvl5pPr>
            <a:lvl6pPr indent="-228600" lvl="5" marL="2743200" rtl="0" algn="l">
              <a:lnSpc>
                <a:spcPct val="90000"/>
              </a:lnSpc>
              <a:spcBef>
                <a:spcPts val="500"/>
              </a:spcBef>
              <a:spcAft>
                <a:spcPts val="0"/>
              </a:spcAft>
              <a:buClr>
                <a:srgbClr val="8C949A"/>
              </a:buClr>
              <a:buSzPts val="1600"/>
              <a:buNone/>
              <a:defRPr sz="1600">
                <a:solidFill>
                  <a:srgbClr val="8C949A"/>
                </a:solidFill>
              </a:defRPr>
            </a:lvl6pPr>
            <a:lvl7pPr indent="-228600" lvl="6" marL="3200400" rtl="0" algn="l">
              <a:lnSpc>
                <a:spcPct val="90000"/>
              </a:lnSpc>
              <a:spcBef>
                <a:spcPts val="500"/>
              </a:spcBef>
              <a:spcAft>
                <a:spcPts val="0"/>
              </a:spcAft>
              <a:buClr>
                <a:srgbClr val="8C949A"/>
              </a:buClr>
              <a:buSzPts val="1600"/>
              <a:buNone/>
              <a:defRPr sz="1600">
                <a:solidFill>
                  <a:srgbClr val="8C949A"/>
                </a:solidFill>
              </a:defRPr>
            </a:lvl7pPr>
            <a:lvl8pPr indent="-228600" lvl="7" marL="3657600" rtl="0" algn="l">
              <a:lnSpc>
                <a:spcPct val="90000"/>
              </a:lnSpc>
              <a:spcBef>
                <a:spcPts val="500"/>
              </a:spcBef>
              <a:spcAft>
                <a:spcPts val="0"/>
              </a:spcAft>
              <a:buClr>
                <a:srgbClr val="8C949A"/>
              </a:buClr>
              <a:buSzPts val="1600"/>
              <a:buNone/>
              <a:defRPr sz="1600">
                <a:solidFill>
                  <a:srgbClr val="8C949A"/>
                </a:solidFill>
              </a:defRPr>
            </a:lvl8pPr>
            <a:lvl9pPr indent="-228600" lvl="8" marL="4114800" rtl="0" algn="l">
              <a:lnSpc>
                <a:spcPct val="90000"/>
              </a:lnSpc>
              <a:spcBef>
                <a:spcPts val="500"/>
              </a:spcBef>
              <a:spcAft>
                <a:spcPts val="0"/>
              </a:spcAft>
              <a:buClr>
                <a:srgbClr val="8C949A"/>
              </a:buClr>
              <a:buSzPts val="1600"/>
              <a:buNone/>
              <a:defRPr sz="1600">
                <a:solidFill>
                  <a:srgbClr val="8C949A"/>
                </a:solidFill>
              </a:defRPr>
            </a:lvl9pPr>
          </a:lstStyle>
          <a:p/>
        </p:txBody>
      </p:sp>
      <p:sp>
        <p:nvSpPr>
          <p:cNvPr id="112" name="Google Shape;112;gad591f37ea_0_424"/>
          <p:cNvSpPr txBox="1"/>
          <p:nvPr>
            <p:ph idx="10" type="dt"/>
          </p:nvPr>
        </p:nvSpPr>
        <p:spPr>
          <a:xfrm>
            <a:off x="1440000" y="6210000"/>
            <a:ext cx="720000" cy="6480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3" name="Google Shape;113;gad591f37ea_0_424"/>
          <p:cNvSpPr txBox="1"/>
          <p:nvPr>
            <p:ph idx="11" type="ftr"/>
          </p:nvPr>
        </p:nvSpPr>
        <p:spPr>
          <a:xfrm>
            <a:off x="6033600" y="6210000"/>
            <a:ext cx="4993200" cy="648000"/>
          </a:xfrm>
          <a:prstGeom prst="rect">
            <a:avLst/>
          </a:prstGeom>
          <a:noFill/>
          <a:ln>
            <a:noFill/>
          </a:ln>
        </p:spPr>
        <p:txBody>
          <a:bodyPr anchorCtr="0" anchor="ctr" bIns="0" lIns="0" spcFirstLastPara="1" rIns="180000" wrap="square" tIns="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4" name="Google Shape;114;gad591f37ea_0_424"/>
          <p:cNvSpPr txBox="1"/>
          <p:nvPr>
            <p:ph idx="12" type="sldNum"/>
          </p:nvPr>
        </p:nvSpPr>
        <p:spPr>
          <a:xfrm>
            <a:off x="576000" y="6210000"/>
            <a:ext cx="648000" cy="648000"/>
          </a:xfrm>
          <a:prstGeom prst="rect">
            <a:avLst/>
          </a:prstGeom>
          <a:noFill/>
          <a:ln>
            <a:noFill/>
          </a:ln>
        </p:spPr>
        <p:txBody>
          <a:bodyPr anchorCtr="0" anchor="ctr" bIns="0" lIns="0" spcFirstLastPara="1" rIns="0" wrap="square" tIns="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it-IT"/>
              <a:t>‹#›</a:t>
            </a:fld>
            <a:endParaRPr/>
          </a:p>
        </p:txBody>
      </p:sp>
      <p:sp>
        <p:nvSpPr>
          <p:cNvPr id="115" name="Google Shape;115;gad591f37ea_0_424"/>
          <p:cNvSpPr/>
          <p:nvPr>
            <p:ph idx="2" type="pic"/>
          </p:nvPr>
        </p:nvSpPr>
        <p:spPr>
          <a:xfrm>
            <a:off x="7248525" y="584201"/>
            <a:ext cx="4368600" cy="50403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10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lvl="1" marR="0" rtl="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10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10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10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extLst>
    <p:ext uri="{DCECCB84-F9BA-43D5-87BE-67443E8EF086}">
      <p15:sldGuideLst>
        <p15:guide id="1" orient="horz" pos="3543">
          <p15:clr>
            <a:srgbClr val="FBAE40"/>
          </p15:clr>
        </p15:guide>
        <p15:guide id="2" pos="4203">
          <p15:clr>
            <a:srgbClr val="FBAE40"/>
          </p15:clr>
        </p15:guide>
        <p15:guide id="3" orient="horz" pos="368">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116" name="Shape 116"/>
        <p:cNvGrpSpPr/>
        <p:nvPr/>
      </p:nvGrpSpPr>
      <p:grpSpPr>
        <a:xfrm>
          <a:off x="0" y="0"/>
          <a:ext cx="0" cy="0"/>
          <a:chOff x="0" y="0"/>
          <a:chExt cx="0" cy="0"/>
        </a:xfrm>
      </p:grpSpPr>
      <p:sp>
        <p:nvSpPr>
          <p:cNvPr id="117" name="Google Shape;117;gad591f37ea_0_431"/>
          <p:cNvSpPr txBox="1"/>
          <p:nvPr>
            <p:ph idx="10" type="dt"/>
          </p:nvPr>
        </p:nvSpPr>
        <p:spPr>
          <a:xfrm>
            <a:off x="1440000" y="6210000"/>
            <a:ext cx="720000" cy="6480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8" name="Google Shape;118;gad591f37ea_0_431"/>
          <p:cNvSpPr txBox="1"/>
          <p:nvPr>
            <p:ph idx="11" type="ftr"/>
          </p:nvPr>
        </p:nvSpPr>
        <p:spPr>
          <a:xfrm>
            <a:off x="6033600" y="6210000"/>
            <a:ext cx="4993200" cy="648000"/>
          </a:xfrm>
          <a:prstGeom prst="rect">
            <a:avLst/>
          </a:prstGeom>
          <a:noFill/>
          <a:ln>
            <a:noFill/>
          </a:ln>
        </p:spPr>
        <p:txBody>
          <a:bodyPr anchorCtr="0" anchor="ctr" bIns="0" lIns="0" spcFirstLastPara="1" rIns="180000" wrap="square" tIns="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9" name="Google Shape;119;gad591f37ea_0_431"/>
          <p:cNvSpPr txBox="1"/>
          <p:nvPr>
            <p:ph idx="12" type="sldNum"/>
          </p:nvPr>
        </p:nvSpPr>
        <p:spPr>
          <a:xfrm>
            <a:off x="576000" y="6210000"/>
            <a:ext cx="648000" cy="648000"/>
          </a:xfrm>
          <a:prstGeom prst="rect">
            <a:avLst/>
          </a:prstGeom>
          <a:noFill/>
          <a:ln>
            <a:noFill/>
          </a:ln>
        </p:spPr>
        <p:txBody>
          <a:bodyPr anchorCtr="0" anchor="ctr" bIns="0" lIns="0" spcFirstLastPara="1" rIns="0" wrap="square" tIns="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it-IT"/>
              <a:t>‹#›</a:t>
            </a:fld>
            <a:endParaRPr/>
          </a:p>
        </p:txBody>
      </p:sp>
      <p:sp>
        <p:nvSpPr>
          <p:cNvPr id="120" name="Google Shape;120;gad591f37ea_0_431"/>
          <p:cNvSpPr txBox="1"/>
          <p:nvPr>
            <p:ph idx="1" type="body"/>
          </p:nvPr>
        </p:nvSpPr>
        <p:spPr>
          <a:xfrm>
            <a:off x="576000" y="1656000"/>
            <a:ext cx="5400000" cy="44640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1000"/>
              </a:spcBef>
              <a:spcAft>
                <a:spcPts val="0"/>
              </a:spcAft>
              <a:buClr>
                <a:schemeClr val="dk1"/>
              </a:buClr>
              <a:buSzPts val="1800"/>
              <a:buChar char="•"/>
              <a:defRPr/>
            </a:lvl1pPr>
            <a:lvl2pPr indent="-342900" lvl="1" marL="914400" rtl="0" algn="l">
              <a:lnSpc>
                <a:spcPct val="100000"/>
              </a:lnSpc>
              <a:spcBef>
                <a:spcPts val="500"/>
              </a:spcBef>
              <a:spcAft>
                <a:spcPts val="0"/>
              </a:spcAft>
              <a:buClr>
                <a:schemeClr val="dk1"/>
              </a:buClr>
              <a:buSzPts val="1800"/>
              <a:buChar char="•"/>
              <a:defRPr/>
            </a:lvl2pPr>
            <a:lvl3pPr indent="-342900" lvl="2" marL="1371600" rtl="0" algn="l">
              <a:lnSpc>
                <a:spcPct val="100000"/>
              </a:lnSpc>
              <a:spcBef>
                <a:spcPts val="500"/>
              </a:spcBef>
              <a:spcAft>
                <a:spcPts val="0"/>
              </a:spcAft>
              <a:buClr>
                <a:schemeClr val="dk1"/>
              </a:buClr>
              <a:buSzPts val="1800"/>
              <a:buChar char="•"/>
              <a:defRPr/>
            </a:lvl3pPr>
            <a:lvl4pPr indent="-342900" lvl="3" marL="1828800" rtl="0" algn="l">
              <a:lnSpc>
                <a:spcPct val="100000"/>
              </a:lnSpc>
              <a:spcBef>
                <a:spcPts val="500"/>
              </a:spcBef>
              <a:spcAft>
                <a:spcPts val="0"/>
              </a:spcAft>
              <a:buClr>
                <a:schemeClr val="dk1"/>
              </a:buClr>
              <a:buSzPts val="1800"/>
              <a:buChar char="•"/>
              <a:defRPr/>
            </a:lvl4pPr>
            <a:lvl5pPr indent="-342900" lvl="4" marL="2286000" rtl="0" algn="l">
              <a:lnSpc>
                <a:spcPct val="10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21" name="Google Shape;121;gad591f37ea_0_431"/>
          <p:cNvSpPr txBox="1"/>
          <p:nvPr>
            <p:ph idx="2" type="body"/>
          </p:nvPr>
        </p:nvSpPr>
        <p:spPr>
          <a:xfrm>
            <a:off x="6217200" y="1656000"/>
            <a:ext cx="5400000" cy="44640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1000"/>
              </a:spcBef>
              <a:spcAft>
                <a:spcPts val="0"/>
              </a:spcAft>
              <a:buClr>
                <a:schemeClr val="dk1"/>
              </a:buClr>
              <a:buSzPts val="1800"/>
              <a:buChar char="•"/>
              <a:defRPr/>
            </a:lvl1pPr>
            <a:lvl2pPr indent="-342900" lvl="1" marL="914400" rtl="0" algn="l">
              <a:lnSpc>
                <a:spcPct val="100000"/>
              </a:lnSpc>
              <a:spcBef>
                <a:spcPts val="500"/>
              </a:spcBef>
              <a:spcAft>
                <a:spcPts val="0"/>
              </a:spcAft>
              <a:buClr>
                <a:schemeClr val="dk1"/>
              </a:buClr>
              <a:buSzPts val="1800"/>
              <a:buChar char="•"/>
              <a:defRPr/>
            </a:lvl2pPr>
            <a:lvl3pPr indent="-342900" lvl="2" marL="1371600" rtl="0" algn="l">
              <a:lnSpc>
                <a:spcPct val="100000"/>
              </a:lnSpc>
              <a:spcBef>
                <a:spcPts val="500"/>
              </a:spcBef>
              <a:spcAft>
                <a:spcPts val="0"/>
              </a:spcAft>
              <a:buClr>
                <a:schemeClr val="dk1"/>
              </a:buClr>
              <a:buSzPts val="1800"/>
              <a:buChar char="•"/>
              <a:defRPr/>
            </a:lvl3pPr>
            <a:lvl4pPr indent="-342900" lvl="3" marL="1828800" rtl="0" algn="l">
              <a:lnSpc>
                <a:spcPct val="100000"/>
              </a:lnSpc>
              <a:spcBef>
                <a:spcPts val="500"/>
              </a:spcBef>
              <a:spcAft>
                <a:spcPts val="0"/>
              </a:spcAft>
              <a:buClr>
                <a:schemeClr val="dk1"/>
              </a:buClr>
              <a:buSzPts val="1800"/>
              <a:buChar char="•"/>
              <a:defRPr/>
            </a:lvl4pPr>
            <a:lvl5pPr indent="-342900" lvl="4" marL="2286000" rtl="0" algn="l">
              <a:lnSpc>
                <a:spcPct val="10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22" name="Google Shape;122;gad591f37ea_0_431"/>
          <p:cNvSpPr txBox="1"/>
          <p:nvPr>
            <p:ph type="title"/>
          </p:nvPr>
        </p:nvSpPr>
        <p:spPr>
          <a:xfrm>
            <a:off x="576000" y="207036"/>
            <a:ext cx="11041200" cy="11520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Clr>
                <a:schemeClr val="dk2"/>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123" name="Shape 123"/>
        <p:cNvGrpSpPr/>
        <p:nvPr/>
      </p:nvGrpSpPr>
      <p:grpSpPr>
        <a:xfrm>
          <a:off x="0" y="0"/>
          <a:ext cx="0" cy="0"/>
          <a:chOff x="0" y="0"/>
          <a:chExt cx="0" cy="0"/>
        </a:xfrm>
      </p:grpSpPr>
      <p:sp>
        <p:nvSpPr>
          <p:cNvPr id="124" name="Google Shape;124;gad591f37ea_0_438"/>
          <p:cNvSpPr txBox="1"/>
          <p:nvPr>
            <p:ph idx="1" type="body"/>
          </p:nvPr>
        </p:nvSpPr>
        <p:spPr>
          <a:xfrm>
            <a:off x="576000" y="1656000"/>
            <a:ext cx="5421600" cy="540000"/>
          </a:xfrm>
          <a:prstGeom prst="rect">
            <a:avLst/>
          </a:prstGeom>
          <a:noFill/>
          <a:ln>
            <a:noFill/>
          </a:ln>
        </p:spPr>
        <p:txBody>
          <a:bodyPr anchorCtr="0" anchor="b" bIns="45700" lIns="91425" spcFirstLastPara="1" rIns="91425" wrap="square" tIns="45700">
            <a:noAutofit/>
          </a:bodyPr>
          <a:lstStyle>
            <a:lvl1pPr indent="-228600" lvl="0" marL="457200" rtl="0" algn="l">
              <a:lnSpc>
                <a:spcPct val="100000"/>
              </a:lnSpc>
              <a:spcBef>
                <a:spcPts val="1000"/>
              </a:spcBef>
              <a:spcAft>
                <a:spcPts val="0"/>
              </a:spcAft>
              <a:buClr>
                <a:schemeClr val="dk1"/>
              </a:buClr>
              <a:buSzPts val="2400"/>
              <a:buNone/>
              <a:defRPr b="1" sz="2400"/>
            </a:lvl1pPr>
            <a:lvl2pPr indent="-228600" lvl="1" marL="914400" rtl="0" algn="l">
              <a:lnSpc>
                <a:spcPct val="100000"/>
              </a:lnSpc>
              <a:spcBef>
                <a:spcPts val="500"/>
              </a:spcBef>
              <a:spcAft>
                <a:spcPts val="0"/>
              </a:spcAft>
              <a:buClr>
                <a:schemeClr val="dk1"/>
              </a:buClr>
              <a:buSzPts val="2000"/>
              <a:buNone/>
              <a:defRPr b="1" sz="2000"/>
            </a:lvl2pPr>
            <a:lvl3pPr indent="-228600" lvl="2" marL="1371600" rtl="0" algn="l">
              <a:lnSpc>
                <a:spcPct val="100000"/>
              </a:lnSpc>
              <a:spcBef>
                <a:spcPts val="500"/>
              </a:spcBef>
              <a:spcAft>
                <a:spcPts val="0"/>
              </a:spcAft>
              <a:buClr>
                <a:schemeClr val="dk1"/>
              </a:buClr>
              <a:buSzPts val="1800"/>
              <a:buNone/>
              <a:defRPr b="1" sz="1800"/>
            </a:lvl3pPr>
            <a:lvl4pPr indent="-228600" lvl="3" marL="1828800" rtl="0" algn="l">
              <a:lnSpc>
                <a:spcPct val="100000"/>
              </a:lnSpc>
              <a:spcBef>
                <a:spcPts val="500"/>
              </a:spcBef>
              <a:spcAft>
                <a:spcPts val="0"/>
              </a:spcAft>
              <a:buClr>
                <a:schemeClr val="dk1"/>
              </a:buClr>
              <a:buSzPts val="1600"/>
              <a:buNone/>
              <a:defRPr b="1" sz="1600"/>
            </a:lvl4pPr>
            <a:lvl5pPr indent="-228600" lvl="4" marL="2286000" rtl="0" algn="l">
              <a:lnSpc>
                <a:spcPct val="10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25" name="Google Shape;125;gad591f37ea_0_438"/>
          <p:cNvSpPr txBox="1"/>
          <p:nvPr>
            <p:ph idx="2" type="body"/>
          </p:nvPr>
        </p:nvSpPr>
        <p:spPr>
          <a:xfrm>
            <a:off x="576000" y="2276271"/>
            <a:ext cx="5421600" cy="38376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1000"/>
              </a:spcBef>
              <a:spcAft>
                <a:spcPts val="0"/>
              </a:spcAft>
              <a:buClr>
                <a:schemeClr val="dk1"/>
              </a:buClr>
              <a:buSzPts val="1800"/>
              <a:buChar char="•"/>
              <a:defRPr/>
            </a:lvl1pPr>
            <a:lvl2pPr indent="-342900" lvl="1" marL="914400" rtl="0" algn="l">
              <a:lnSpc>
                <a:spcPct val="100000"/>
              </a:lnSpc>
              <a:spcBef>
                <a:spcPts val="500"/>
              </a:spcBef>
              <a:spcAft>
                <a:spcPts val="0"/>
              </a:spcAft>
              <a:buClr>
                <a:schemeClr val="dk1"/>
              </a:buClr>
              <a:buSzPts val="1800"/>
              <a:buChar char="•"/>
              <a:defRPr/>
            </a:lvl2pPr>
            <a:lvl3pPr indent="-342900" lvl="2" marL="1371600" rtl="0" algn="l">
              <a:lnSpc>
                <a:spcPct val="100000"/>
              </a:lnSpc>
              <a:spcBef>
                <a:spcPts val="500"/>
              </a:spcBef>
              <a:spcAft>
                <a:spcPts val="0"/>
              </a:spcAft>
              <a:buClr>
                <a:schemeClr val="dk1"/>
              </a:buClr>
              <a:buSzPts val="1800"/>
              <a:buChar char="•"/>
              <a:defRPr/>
            </a:lvl3pPr>
            <a:lvl4pPr indent="-342900" lvl="3" marL="1828800" rtl="0" algn="l">
              <a:lnSpc>
                <a:spcPct val="100000"/>
              </a:lnSpc>
              <a:spcBef>
                <a:spcPts val="500"/>
              </a:spcBef>
              <a:spcAft>
                <a:spcPts val="0"/>
              </a:spcAft>
              <a:buClr>
                <a:schemeClr val="dk1"/>
              </a:buClr>
              <a:buSzPts val="1800"/>
              <a:buChar char="•"/>
              <a:defRPr/>
            </a:lvl4pPr>
            <a:lvl5pPr indent="-342900" lvl="4" marL="2286000" rtl="0" algn="l">
              <a:lnSpc>
                <a:spcPct val="10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26" name="Google Shape;126;gad591f37ea_0_438"/>
          <p:cNvSpPr txBox="1"/>
          <p:nvPr>
            <p:ph idx="3" type="body"/>
          </p:nvPr>
        </p:nvSpPr>
        <p:spPr>
          <a:xfrm>
            <a:off x="6172200" y="1656000"/>
            <a:ext cx="5445000" cy="540000"/>
          </a:xfrm>
          <a:prstGeom prst="rect">
            <a:avLst/>
          </a:prstGeom>
          <a:noFill/>
          <a:ln>
            <a:noFill/>
          </a:ln>
        </p:spPr>
        <p:txBody>
          <a:bodyPr anchorCtr="0" anchor="b" bIns="45700" lIns="91425" spcFirstLastPara="1" rIns="91425" wrap="square" tIns="45700">
            <a:noAutofit/>
          </a:bodyPr>
          <a:lstStyle>
            <a:lvl1pPr indent="-228600" lvl="0" marL="457200" rtl="0" algn="l">
              <a:lnSpc>
                <a:spcPct val="100000"/>
              </a:lnSpc>
              <a:spcBef>
                <a:spcPts val="1000"/>
              </a:spcBef>
              <a:spcAft>
                <a:spcPts val="0"/>
              </a:spcAft>
              <a:buClr>
                <a:schemeClr val="dk1"/>
              </a:buClr>
              <a:buSzPts val="2400"/>
              <a:buNone/>
              <a:defRPr b="1" sz="2400"/>
            </a:lvl1pPr>
            <a:lvl2pPr indent="-228600" lvl="1" marL="914400" rtl="0" algn="l">
              <a:lnSpc>
                <a:spcPct val="100000"/>
              </a:lnSpc>
              <a:spcBef>
                <a:spcPts val="500"/>
              </a:spcBef>
              <a:spcAft>
                <a:spcPts val="0"/>
              </a:spcAft>
              <a:buClr>
                <a:schemeClr val="dk1"/>
              </a:buClr>
              <a:buSzPts val="2000"/>
              <a:buNone/>
              <a:defRPr b="1" sz="2000"/>
            </a:lvl2pPr>
            <a:lvl3pPr indent="-228600" lvl="2" marL="1371600" rtl="0" algn="l">
              <a:lnSpc>
                <a:spcPct val="100000"/>
              </a:lnSpc>
              <a:spcBef>
                <a:spcPts val="500"/>
              </a:spcBef>
              <a:spcAft>
                <a:spcPts val="0"/>
              </a:spcAft>
              <a:buClr>
                <a:schemeClr val="dk1"/>
              </a:buClr>
              <a:buSzPts val="1800"/>
              <a:buNone/>
              <a:defRPr b="1" sz="1800"/>
            </a:lvl3pPr>
            <a:lvl4pPr indent="-228600" lvl="3" marL="1828800" rtl="0" algn="l">
              <a:lnSpc>
                <a:spcPct val="100000"/>
              </a:lnSpc>
              <a:spcBef>
                <a:spcPts val="500"/>
              </a:spcBef>
              <a:spcAft>
                <a:spcPts val="0"/>
              </a:spcAft>
              <a:buClr>
                <a:schemeClr val="dk1"/>
              </a:buClr>
              <a:buSzPts val="1600"/>
              <a:buNone/>
              <a:defRPr b="1" sz="1600"/>
            </a:lvl4pPr>
            <a:lvl5pPr indent="-228600" lvl="4" marL="2286000" rtl="0" algn="l">
              <a:lnSpc>
                <a:spcPct val="10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27" name="Google Shape;127;gad591f37ea_0_438"/>
          <p:cNvSpPr txBox="1"/>
          <p:nvPr>
            <p:ph idx="4" type="body"/>
          </p:nvPr>
        </p:nvSpPr>
        <p:spPr>
          <a:xfrm>
            <a:off x="6172200" y="2276271"/>
            <a:ext cx="5445000" cy="38376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1000"/>
              </a:spcBef>
              <a:spcAft>
                <a:spcPts val="0"/>
              </a:spcAft>
              <a:buClr>
                <a:schemeClr val="dk1"/>
              </a:buClr>
              <a:buSzPts val="1800"/>
              <a:buChar char="•"/>
              <a:defRPr/>
            </a:lvl1pPr>
            <a:lvl2pPr indent="-342900" lvl="1" marL="914400" rtl="0" algn="l">
              <a:lnSpc>
                <a:spcPct val="100000"/>
              </a:lnSpc>
              <a:spcBef>
                <a:spcPts val="500"/>
              </a:spcBef>
              <a:spcAft>
                <a:spcPts val="0"/>
              </a:spcAft>
              <a:buClr>
                <a:schemeClr val="dk1"/>
              </a:buClr>
              <a:buSzPts val="1800"/>
              <a:buChar char="•"/>
              <a:defRPr/>
            </a:lvl2pPr>
            <a:lvl3pPr indent="-342900" lvl="2" marL="1371600" rtl="0" algn="l">
              <a:lnSpc>
                <a:spcPct val="100000"/>
              </a:lnSpc>
              <a:spcBef>
                <a:spcPts val="500"/>
              </a:spcBef>
              <a:spcAft>
                <a:spcPts val="0"/>
              </a:spcAft>
              <a:buClr>
                <a:schemeClr val="dk1"/>
              </a:buClr>
              <a:buSzPts val="1800"/>
              <a:buChar char="•"/>
              <a:defRPr/>
            </a:lvl3pPr>
            <a:lvl4pPr indent="-342900" lvl="3" marL="1828800" rtl="0" algn="l">
              <a:lnSpc>
                <a:spcPct val="100000"/>
              </a:lnSpc>
              <a:spcBef>
                <a:spcPts val="500"/>
              </a:spcBef>
              <a:spcAft>
                <a:spcPts val="0"/>
              </a:spcAft>
              <a:buClr>
                <a:schemeClr val="dk1"/>
              </a:buClr>
              <a:buSzPts val="1800"/>
              <a:buChar char="•"/>
              <a:defRPr/>
            </a:lvl4pPr>
            <a:lvl5pPr indent="-342900" lvl="4" marL="2286000" rtl="0" algn="l">
              <a:lnSpc>
                <a:spcPct val="10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28" name="Google Shape;128;gad591f37ea_0_438"/>
          <p:cNvSpPr txBox="1"/>
          <p:nvPr>
            <p:ph idx="10" type="dt"/>
          </p:nvPr>
        </p:nvSpPr>
        <p:spPr>
          <a:xfrm>
            <a:off x="1440000" y="6210000"/>
            <a:ext cx="720000" cy="6480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9" name="Google Shape;129;gad591f37ea_0_438"/>
          <p:cNvSpPr txBox="1"/>
          <p:nvPr>
            <p:ph idx="11" type="ftr"/>
          </p:nvPr>
        </p:nvSpPr>
        <p:spPr>
          <a:xfrm>
            <a:off x="6033600" y="6210000"/>
            <a:ext cx="4993200" cy="648000"/>
          </a:xfrm>
          <a:prstGeom prst="rect">
            <a:avLst/>
          </a:prstGeom>
          <a:noFill/>
          <a:ln>
            <a:noFill/>
          </a:ln>
        </p:spPr>
        <p:txBody>
          <a:bodyPr anchorCtr="0" anchor="ctr" bIns="0" lIns="0" spcFirstLastPara="1" rIns="180000" wrap="square" tIns="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0" name="Google Shape;130;gad591f37ea_0_438"/>
          <p:cNvSpPr txBox="1"/>
          <p:nvPr>
            <p:ph idx="12" type="sldNum"/>
          </p:nvPr>
        </p:nvSpPr>
        <p:spPr>
          <a:xfrm>
            <a:off x="576000" y="6210000"/>
            <a:ext cx="648000" cy="648000"/>
          </a:xfrm>
          <a:prstGeom prst="rect">
            <a:avLst/>
          </a:prstGeom>
          <a:noFill/>
          <a:ln>
            <a:noFill/>
          </a:ln>
        </p:spPr>
        <p:txBody>
          <a:bodyPr anchorCtr="0" anchor="ctr" bIns="0" lIns="0" spcFirstLastPara="1" rIns="0" wrap="square" tIns="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it-IT"/>
              <a:t>‹#›</a:t>
            </a:fld>
            <a:endParaRPr/>
          </a:p>
        </p:txBody>
      </p:sp>
      <p:sp>
        <p:nvSpPr>
          <p:cNvPr id="131" name="Google Shape;131;gad591f37ea_0_438"/>
          <p:cNvSpPr txBox="1"/>
          <p:nvPr>
            <p:ph type="title"/>
          </p:nvPr>
        </p:nvSpPr>
        <p:spPr>
          <a:xfrm>
            <a:off x="576000" y="207036"/>
            <a:ext cx="11041200" cy="11520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Clr>
                <a:schemeClr val="dk2"/>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32" name="Shape 132"/>
        <p:cNvGrpSpPr/>
        <p:nvPr/>
      </p:nvGrpSpPr>
      <p:grpSpPr>
        <a:xfrm>
          <a:off x="0" y="0"/>
          <a:ext cx="0" cy="0"/>
          <a:chOff x="0" y="0"/>
          <a:chExt cx="0" cy="0"/>
        </a:xfrm>
      </p:grpSpPr>
      <p:sp>
        <p:nvSpPr>
          <p:cNvPr id="133" name="Google Shape;133;gad591f37ea_0_447"/>
          <p:cNvSpPr txBox="1"/>
          <p:nvPr>
            <p:ph idx="10" type="dt"/>
          </p:nvPr>
        </p:nvSpPr>
        <p:spPr>
          <a:xfrm>
            <a:off x="1440000" y="6210000"/>
            <a:ext cx="720000" cy="6480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4" name="Google Shape;134;gad591f37ea_0_447"/>
          <p:cNvSpPr txBox="1"/>
          <p:nvPr>
            <p:ph idx="11" type="ftr"/>
          </p:nvPr>
        </p:nvSpPr>
        <p:spPr>
          <a:xfrm>
            <a:off x="6033600" y="6210000"/>
            <a:ext cx="4993200" cy="648000"/>
          </a:xfrm>
          <a:prstGeom prst="rect">
            <a:avLst/>
          </a:prstGeom>
          <a:noFill/>
          <a:ln>
            <a:noFill/>
          </a:ln>
        </p:spPr>
        <p:txBody>
          <a:bodyPr anchorCtr="0" anchor="ctr" bIns="0" lIns="0" spcFirstLastPara="1" rIns="180000" wrap="square" tIns="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5" name="Google Shape;135;gad591f37ea_0_447"/>
          <p:cNvSpPr txBox="1"/>
          <p:nvPr>
            <p:ph idx="12" type="sldNum"/>
          </p:nvPr>
        </p:nvSpPr>
        <p:spPr>
          <a:xfrm>
            <a:off x="576000" y="6210000"/>
            <a:ext cx="648000" cy="648000"/>
          </a:xfrm>
          <a:prstGeom prst="rect">
            <a:avLst/>
          </a:prstGeom>
          <a:noFill/>
          <a:ln>
            <a:noFill/>
          </a:ln>
        </p:spPr>
        <p:txBody>
          <a:bodyPr anchorCtr="0" anchor="ctr" bIns="0" lIns="0" spcFirstLastPara="1" rIns="0" wrap="square" tIns="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it-IT"/>
              <a:t>‹#›</a:t>
            </a:fld>
            <a:endParaRPr/>
          </a:p>
        </p:txBody>
      </p:sp>
      <p:sp>
        <p:nvSpPr>
          <p:cNvPr id="136" name="Google Shape;136;gad591f37ea_0_447"/>
          <p:cNvSpPr txBox="1"/>
          <p:nvPr>
            <p:ph type="title"/>
          </p:nvPr>
        </p:nvSpPr>
        <p:spPr>
          <a:xfrm>
            <a:off x="576000" y="207036"/>
            <a:ext cx="11041200" cy="11520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Clr>
                <a:schemeClr val="dk2"/>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7" name="Shape 137"/>
        <p:cNvGrpSpPr/>
        <p:nvPr/>
      </p:nvGrpSpPr>
      <p:grpSpPr>
        <a:xfrm>
          <a:off x="0" y="0"/>
          <a:ext cx="0" cy="0"/>
          <a:chOff x="0" y="0"/>
          <a:chExt cx="0" cy="0"/>
        </a:xfrm>
      </p:grpSpPr>
      <p:sp>
        <p:nvSpPr>
          <p:cNvPr id="138" name="Google Shape;138;gad591f37ea_0_452"/>
          <p:cNvSpPr txBox="1"/>
          <p:nvPr>
            <p:ph idx="10" type="dt"/>
          </p:nvPr>
        </p:nvSpPr>
        <p:spPr>
          <a:xfrm>
            <a:off x="1440000" y="6210000"/>
            <a:ext cx="720000" cy="6480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9" name="Google Shape;139;gad591f37ea_0_452"/>
          <p:cNvSpPr txBox="1"/>
          <p:nvPr>
            <p:ph idx="11" type="ftr"/>
          </p:nvPr>
        </p:nvSpPr>
        <p:spPr>
          <a:xfrm>
            <a:off x="6033600" y="6210000"/>
            <a:ext cx="4993200" cy="648000"/>
          </a:xfrm>
          <a:prstGeom prst="rect">
            <a:avLst/>
          </a:prstGeom>
          <a:noFill/>
          <a:ln>
            <a:noFill/>
          </a:ln>
        </p:spPr>
        <p:txBody>
          <a:bodyPr anchorCtr="0" anchor="ctr" bIns="0" lIns="0" spcFirstLastPara="1" rIns="180000" wrap="square" tIns="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0" name="Google Shape;140;gad591f37ea_0_452"/>
          <p:cNvSpPr txBox="1"/>
          <p:nvPr>
            <p:ph idx="12" type="sldNum"/>
          </p:nvPr>
        </p:nvSpPr>
        <p:spPr>
          <a:xfrm>
            <a:off x="576000" y="6210000"/>
            <a:ext cx="648000" cy="648000"/>
          </a:xfrm>
          <a:prstGeom prst="rect">
            <a:avLst/>
          </a:prstGeom>
          <a:noFill/>
          <a:ln>
            <a:noFill/>
          </a:ln>
        </p:spPr>
        <p:txBody>
          <a:bodyPr anchorCtr="0" anchor="ctr" bIns="0" lIns="0" spcFirstLastPara="1" rIns="0" wrap="square" tIns="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_Finish">
  <p:cSld name="Section Header_Finish">
    <p:spTree>
      <p:nvGrpSpPr>
        <p:cNvPr id="141" name="Shape 141"/>
        <p:cNvGrpSpPr/>
        <p:nvPr/>
      </p:nvGrpSpPr>
      <p:grpSpPr>
        <a:xfrm>
          <a:off x="0" y="0"/>
          <a:ext cx="0" cy="0"/>
          <a:chOff x="0" y="0"/>
          <a:chExt cx="0" cy="0"/>
        </a:xfrm>
      </p:grpSpPr>
      <p:sp>
        <p:nvSpPr>
          <p:cNvPr id="142" name="Google Shape;142;gad591f37ea_0_456"/>
          <p:cNvSpPr/>
          <p:nvPr/>
        </p:nvSpPr>
        <p:spPr>
          <a:xfrm>
            <a:off x="0" y="0"/>
            <a:ext cx="12193200" cy="6210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3" name="Google Shape;143;gad591f37ea_0_456"/>
          <p:cNvSpPr txBox="1"/>
          <p:nvPr>
            <p:ph type="title"/>
          </p:nvPr>
        </p:nvSpPr>
        <p:spPr>
          <a:xfrm>
            <a:off x="579120" y="510988"/>
            <a:ext cx="11039700" cy="5184300"/>
          </a:xfrm>
          <a:prstGeom prst="rect">
            <a:avLst/>
          </a:prstGeom>
          <a:noFill/>
          <a:ln>
            <a:noFill/>
          </a:ln>
        </p:spPr>
        <p:txBody>
          <a:bodyPr anchorCtr="0" anchor="ctr" bIns="0" lIns="0" spcFirstLastPara="1" rIns="0" wrap="square" tIns="0">
            <a:noAutofit/>
          </a:bodyPr>
          <a:lstStyle>
            <a:lvl1pPr lvl="0" rtl="0" algn="ctr">
              <a:lnSpc>
                <a:spcPct val="100000"/>
              </a:lnSpc>
              <a:spcBef>
                <a:spcPts val="0"/>
              </a:spcBef>
              <a:spcAft>
                <a:spcPts val="0"/>
              </a:spcAft>
              <a:buClr>
                <a:schemeClr val="lt1"/>
              </a:buClr>
              <a:buSzPts val="6000"/>
              <a:buFont typeface="Arial"/>
              <a:buNone/>
              <a:defRPr sz="60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4" name="Google Shape;144;gad591f37ea_0_456"/>
          <p:cNvSpPr txBox="1"/>
          <p:nvPr>
            <p:ph idx="10" type="dt"/>
          </p:nvPr>
        </p:nvSpPr>
        <p:spPr>
          <a:xfrm>
            <a:off x="1440000" y="6210000"/>
            <a:ext cx="720000" cy="6480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5" name="Google Shape;145;gad591f37ea_0_456"/>
          <p:cNvSpPr txBox="1"/>
          <p:nvPr>
            <p:ph idx="11" type="ftr"/>
          </p:nvPr>
        </p:nvSpPr>
        <p:spPr>
          <a:xfrm>
            <a:off x="6033600" y="6210000"/>
            <a:ext cx="4993200" cy="648000"/>
          </a:xfrm>
          <a:prstGeom prst="rect">
            <a:avLst/>
          </a:prstGeom>
          <a:noFill/>
          <a:ln>
            <a:noFill/>
          </a:ln>
        </p:spPr>
        <p:txBody>
          <a:bodyPr anchorCtr="0" anchor="ctr" bIns="0" lIns="0" spcFirstLastPara="1" rIns="180000" wrap="square" tIns="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6" name="Google Shape;146;gad591f37ea_0_456"/>
          <p:cNvSpPr txBox="1"/>
          <p:nvPr>
            <p:ph idx="12" type="sldNum"/>
          </p:nvPr>
        </p:nvSpPr>
        <p:spPr>
          <a:xfrm>
            <a:off x="576000" y="6210000"/>
            <a:ext cx="648000" cy="648000"/>
          </a:xfrm>
          <a:prstGeom prst="rect">
            <a:avLst/>
          </a:prstGeom>
          <a:noFill/>
          <a:ln>
            <a:noFill/>
          </a:ln>
        </p:spPr>
        <p:txBody>
          <a:bodyPr anchorCtr="0" anchor="ctr" bIns="0" lIns="0" spcFirstLastPara="1" rIns="0" wrap="square" tIns="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5" name="Shape 25"/>
        <p:cNvGrpSpPr/>
        <p:nvPr/>
      </p:nvGrpSpPr>
      <p:grpSpPr>
        <a:xfrm>
          <a:off x="0" y="0"/>
          <a:ext cx="0" cy="0"/>
          <a:chOff x="0" y="0"/>
          <a:chExt cx="0" cy="0"/>
        </a:xfrm>
      </p:grpSpPr>
      <p:sp>
        <p:nvSpPr>
          <p:cNvPr id="26" name="Google Shape;26;p19"/>
          <p:cNvSpPr txBox="1"/>
          <p:nvPr>
            <p:ph idx="1" type="body"/>
          </p:nvPr>
        </p:nvSpPr>
        <p:spPr>
          <a:xfrm>
            <a:off x="576000" y="1656000"/>
            <a:ext cx="11041200" cy="44640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19"/>
          <p:cNvSpPr txBox="1"/>
          <p:nvPr>
            <p:ph idx="10" type="dt"/>
          </p:nvPr>
        </p:nvSpPr>
        <p:spPr>
          <a:xfrm>
            <a:off x="1440000" y="6210000"/>
            <a:ext cx="720000" cy="648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9"/>
          <p:cNvSpPr txBox="1"/>
          <p:nvPr>
            <p:ph idx="11" type="ftr"/>
          </p:nvPr>
        </p:nvSpPr>
        <p:spPr>
          <a:xfrm>
            <a:off x="6033600" y="6210000"/>
            <a:ext cx="4993200" cy="648000"/>
          </a:xfrm>
          <a:prstGeom prst="rect">
            <a:avLst/>
          </a:prstGeom>
          <a:noFill/>
          <a:ln>
            <a:noFill/>
          </a:ln>
        </p:spPr>
        <p:txBody>
          <a:bodyPr anchorCtr="0" anchor="ctr" bIns="0" lIns="0" spcFirstLastPara="1" rIns="18000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9"/>
          <p:cNvSpPr txBox="1"/>
          <p:nvPr>
            <p:ph idx="12" type="sldNum"/>
          </p:nvPr>
        </p:nvSpPr>
        <p:spPr>
          <a:xfrm>
            <a:off x="576000" y="6210000"/>
            <a:ext cx="648000" cy="648000"/>
          </a:xfrm>
          <a:prstGeom prst="rect">
            <a:avLst/>
          </a:prstGeom>
          <a:noFill/>
          <a:ln>
            <a:noFill/>
          </a:ln>
        </p:spPr>
        <p:txBody>
          <a:bodyPr anchorCtr="0" anchor="ctr"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it-IT"/>
              <a:t>‹#›</a:t>
            </a:fld>
            <a:endParaRPr/>
          </a:p>
        </p:txBody>
      </p:sp>
      <p:sp>
        <p:nvSpPr>
          <p:cNvPr id="30" name="Google Shape;30;p19"/>
          <p:cNvSpPr txBox="1"/>
          <p:nvPr>
            <p:ph type="title"/>
          </p:nvPr>
        </p:nvSpPr>
        <p:spPr>
          <a:xfrm>
            <a:off x="576000" y="207036"/>
            <a:ext cx="11041200" cy="1152000"/>
          </a:xfrm>
          <a:prstGeom prst="rect">
            <a:avLst/>
          </a:prstGeom>
          <a:noFill/>
          <a:ln>
            <a:noFill/>
          </a:ln>
        </p:spPr>
        <p:txBody>
          <a:bodyPr anchorCtr="0" anchor="ctr" bIns="0" lIns="0" spcFirstLastPara="1" rIns="0" wrap="square" tIns="0">
            <a:normAutofit/>
          </a:bodyPr>
          <a:lstStyle>
            <a:lvl1pPr lvl="0" algn="l">
              <a:lnSpc>
                <a:spcPct val="10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31" name="Shape 31"/>
        <p:cNvGrpSpPr/>
        <p:nvPr/>
      </p:nvGrpSpPr>
      <p:grpSpPr>
        <a:xfrm>
          <a:off x="0" y="0"/>
          <a:ext cx="0" cy="0"/>
          <a:chOff x="0" y="0"/>
          <a:chExt cx="0" cy="0"/>
        </a:xfrm>
      </p:grpSpPr>
      <p:sp>
        <p:nvSpPr>
          <p:cNvPr id="32" name="Google Shape;32;p20"/>
          <p:cNvSpPr/>
          <p:nvPr/>
        </p:nvSpPr>
        <p:spPr>
          <a:xfrm>
            <a:off x="0" y="0"/>
            <a:ext cx="12193201" cy="620756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3" name="Google Shape;33;p20"/>
          <p:cNvSpPr txBox="1"/>
          <p:nvPr>
            <p:ph type="title"/>
          </p:nvPr>
        </p:nvSpPr>
        <p:spPr>
          <a:xfrm>
            <a:off x="575999" y="1800000"/>
            <a:ext cx="6096524" cy="2386800"/>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chemeClr val="dk2"/>
              </a:buClr>
              <a:buSzPts val="4000"/>
              <a:buFont typeface="Arial"/>
              <a:buNone/>
              <a:defRPr sz="40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20"/>
          <p:cNvSpPr txBox="1"/>
          <p:nvPr>
            <p:ph idx="1" type="body"/>
          </p:nvPr>
        </p:nvSpPr>
        <p:spPr>
          <a:xfrm>
            <a:off x="575999" y="4359600"/>
            <a:ext cx="6096264" cy="1501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1000"/>
              </a:spcBef>
              <a:spcAft>
                <a:spcPts val="0"/>
              </a:spcAft>
              <a:buClr>
                <a:schemeClr val="dk1"/>
              </a:buClr>
              <a:buSzPts val="2400"/>
              <a:buNone/>
              <a:defRPr sz="2400">
                <a:solidFill>
                  <a:schemeClr val="dk1"/>
                </a:solidFill>
              </a:defRPr>
            </a:lvl1pPr>
            <a:lvl2pPr indent="-228600" lvl="1" marL="914400" algn="l">
              <a:lnSpc>
                <a:spcPct val="100000"/>
              </a:lnSpc>
              <a:spcBef>
                <a:spcPts val="500"/>
              </a:spcBef>
              <a:spcAft>
                <a:spcPts val="0"/>
              </a:spcAft>
              <a:buClr>
                <a:srgbClr val="8C949A"/>
              </a:buClr>
              <a:buSzPts val="2000"/>
              <a:buNone/>
              <a:defRPr sz="2000">
                <a:solidFill>
                  <a:srgbClr val="8C949A"/>
                </a:solidFill>
              </a:defRPr>
            </a:lvl2pPr>
            <a:lvl3pPr indent="-228600" lvl="2" marL="1371600" algn="l">
              <a:lnSpc>
                <a:spcPct val="100000"/>
              </a:lnSpc>
              <a:spcBef>
                <a:spcPts val="500"/>
              </a:spcBef>
              <a:spcAft>
                <a:spcPts val="0"/>
              </a:spcAft>
              <a:buClr>
                <a:srgbClr val="8C949A"/>
              </a:buClr>
              <a:buSzPts val="1800"/>
              <a:buNone/>
              <a:defRPr sz="1800">
                <a:solidFill>
                  <a:srgbClr val="8C949A"/>
                </a:solidFill>
              </a:defRPr>
            </a:lvl3pPr>
            <a:lvl4pPr indent="-228600" lvl="3" marL="1828800" algn="l">
              <a:lnSpc>
                <a:spcPct val="100000"/>
              </a:lnSpc>
              <a:spcBef>
                <a:spcPts val="500"/>
              </a:spcBef>
              <a:spcAft>
                <a:spcPts val="0"/>
              </a:spcAft>
              <a:buClr>
                <a:srgbClr val="8C949A"/>
              </a:buClr>
              <a:buSzPts val="1600"/>
              <a:buNone/>
              <a:defRPr sz="1600">
                <a:solidFill>
                  <a:srgbClr val="8C949A"/>
                </a:solidFill>
              </a:defRPr>
            </a:lvl4pPr>
            <a:lvl5pPr indent="-228600" lvl="4" marL="2286000" algn="l">
              <a:lnSpc>
                <a:spcPct val="100000"/>
              </a:lnSpc>
              <a:spcBef>
                <a:spcPts val="500"/>
              </a:spcBef>
              <a:spcAft>
                <a:spcPts val="0"/>
              </a:spcAft>
              <a:buClr>
                <a:srgbClr val="8C949A"/>
              </a:buClr>
              <a:buSzPts val="1600"/>
              <a:buNone/>
              <a:defRPr sz="1600">
                <a:solidFill>
                  <a:srgbClr val="8C949A"/>
                </a:solidFill>
              </a:defRPr>
            </a:lvl5pPr>
            <a:lvl6pPr indent="-228600" lvl="5" marL="2743200" algn="l">
              <a:lnSpc>
                <a:spcPct val="90000"/>
              </a:lnSpc>
              <a:spcBef>
                <a:spcPts val="500"/>
              </a:spcBef>
              <a:spcAft>
                <a:spcPts val="0"/>
              </a:spcAft>
              <a:buClr>
                <a:srgbClr val="8C949A"/>
              </a:buClr>
              <a:buSzPts val="1600"/>
              <a:buNone/>
              <a:defRPr sz="1600">
                <a:solidFill>
                  <a:srgbClr val="8C949A"/>
                </a:solidFill>
              </a:defRPr>
            </a:lvl6pPr>
            <a:lvl7pPr indent="-228600" lvl="6" marL="3200400" algn="l">
              <a:lnSpc>
                <a:spcPct val="90000"/>
              </a:lnSpc>
              <a:spcBef>
                <a:spcPts val="500"/>
              </a:spcBef>
              <a:spcAft>
                <a:spcPts val="0"/>
              </a:spcAft>
              <a:buClr>
                <a:srgbClr val="8C949A"/>
              </a:buClr>
              <a:buSzPts val="1600"/>
              <a:buNone/>
              <a:defRPr sz="1600">
                <a:solidFill>
                  <a:srgbClr val="8C949A"/>
                </a:solidFill>
              </a:defRPr>
            </a:lvl7pPr>
            <a:lvl8pPr indent="-228600" lvl="7" marL="3657600" algn="l">
              <a:lnSpc>
                <a:spcPct val="90000"/>
              </a:lnSpc>
              <a:spcBef>
                <a:spcPts val="500"/>
              </a:spcBef>
              <a:spcAft>
                <a:spcPts val="0"/>
              </a:spcAft>
              <a:buClr>
                <a:srgbClr val="8C949A"/>
              </a:buClr>
              <a:buSzPts val="1600"/>
              <a:buNone/>
              <a:defRPr sz="1600">
                <a:solidFill>
                  <a:srgbClr val="8C949A"/>
                </a:solidFill>
              </a:defRPr>
            </a:lvl8pPr>
            <a:lvl9pPr indent="-228600" lvl="8" marL="4114800" algn="l">
              <a:lnSpc>
                <a:spcPct val="90000"/>
              </a:lnSpc>
              <a:spcBef>
                <a:spcPts val="500"/>
              </a:spcBef>
              <a:spcAft>
                <a:spcPts val="0"/>
              </a:spcAft>
              <a:buClr>
                <a:srgbClr val="8C949A"/>
              </a:buClr>
              <a:buSzPts val="1600"/>
              <a:buNone/>
              <a:defRPr sz="1600">
                <a:solidFill>
                  <a:srgbClr val="8C949A"/>
                </a:solidFill>
              </a:defRPr>
            </a:lvl9pPr>
          </a:lstStyle>
          <a:p/>
        </p:txBody>
      </p:sp>
      <p:sp>
        <p:nvSpPr>
          <p:cNvPr id="35" name="Google Shape;35;p20"/>
          <p:cNvSpPr txBox="1"/>
          <p:nvPr>
            <p:ph idx="10" type="dt"/>
          </p:nvPr>
        </p:nvSpPr>
        <p:spPr>
          <a:xfrm>
            <a:off x="1440000" y="6210000"/>
            <a:ext cx="720000" cy="648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0"/>
          <p:cNvSpPr txBox="1"/>
          <p:nvPr>
            <p:ph idx="11" type="ftr"/>
          </p:nvPr>
        </p:nvSpPr>
        <p:spPr>
          <a:xfrm>
            <a:off x="6033600" y="6210000"/>
            <a:ext cx="4993200" cy="648000"/>
          </a:xfrm>
          <a:prstGeom prst="rect">
            <a:avLst/>
          </a:prstGeom>
          <a:noFill/>
          <a:ln>
            <a:noFill/>
          </a:ln>
        </p:spPr>
        <p:txBody>
          <a:bodyPr anchorCtr="0" anchor="ctr" bIns="0" lIns="0" spcFirstLastPara="1" rIns="18000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0"/>
          <p:cNvSpPr txBox="1"/>
          <p:nvPr>
            <p:ph idx="12" type="sldNum"/>
          </p:nvPr>
        </p:nvSpPr>
        <p:spPr>
          <a:xfrm>
            <a:off x="576000" y="6210000"/>
            <a:ext cx="648000" cy="648000"/>
          </a:xfrm>
          <a:prstGeom prst="rect">
            <a:avLst/>
          </a:prstGeom>
          <a:noFill/>
          <a:ln>
            <a:noFill/>
          </a:ln>
        </p:spPr>
        <p:txBody>
          <a:bodyPr anchorCtr="0" anchor="ctr"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it-IT"/>
              <a:t>‹#›</a:t>
            </a:fld>
            <a:endParaRPr/>
          </a:p>
        </p:txBody>
      </p:sp>
      <p:sp>
        <p:nvSpPr>
          <p:cNvPr id="38" name="Google Shape;38;p20"/>
          <p:cNvSpPr/>
          <p:nvPr>
            <p:ph idx="2" type="pic"/>
          </p:nvPr>
        </p:nvSpPr>
        <p:spPr>
          <a:xfrm>
            <a:off x="7248525" y="584201"/>
            <a:ext cx="4368673" cy="2376000"/>
          </a:xfrm>
          <a:prstGeom prst="rect">
            <a:avLst/>
          </a:prstGeom>
          <a:noFill/>
          <a:ln>
            <a:noFill/>
          </a:ln>
        </p:spPr>
        <p:txBody>
          <a:bodyPr anchorCtr="0" anchor="t" bIns="45700" lIns="91425" spcFirstLastPara="1" rIns="91425" wrap="square" tIns="45700">
            <a:normAutofit/>
          </a:bodyPr>
          <a:lstStyle>
            <a:lvl1pPr lvl="0" marR="0" rtl="0" algn="l">
              <a:lnSpc>
                <a:spcPct val="100000"/>
              </a:lnSpc>
              <a:spcBef>
                <a:spcPts val="10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lvl="1" marR="0" rtl="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10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10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10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9" name="Google Shape;39;p20"/>
          <p:cNvSpPr/>
          <p:nvPr>
            <p:ph idx="3" type="pic"/>
          </p:nvPr>
        </p:nvSpPr>
        <p:spPr>
          <a:xfrm>
            <a:off x="7248262" y="3248513"/>
            <a:ext cx="4368673" cy="2376000"/>
          </a:xfrm>
          <a:prstGeom prst="rect">
            <a:avLst/>
          </a:prstGeom>
          <a:noFill/>
          <a:ln>
            <a:noFill/>
          </a:ln>
        </p:spPr>
        <p:txBody>
          <a:bodyPr anchorCtr="0" anchor="t" bIns="45700" lIns="91425" spcFirstLastPara="1" rIns="91425" wrap="square" tIns="45700">
            <a:normAutofit/>
          </a:bodyPr>
          <a:lstStyle>
            <a:lvl1pPr lvl="0" marR="0" rtl="0" algn="l">
              <a:lnSpc>
                <a:spcPct val="100000"/>
              </a:lnSpc>
              <a:spcBef>
                <a:spcPts val="10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lvl="1" marR="0" rtl="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10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10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10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extLst>
    <p:ext uri="{DCECCB84-F9BA-43D5-87BE-67443E8EF086}">
      <p15:sldGuideLst>
        <p15:guide id="1" orient="horz" pos="3543">
          <p15:clr>
            <a:srgbClr val="FBAE40"/>
          </p15:clr>
        </p15:guide>
        <p15:guide id="2" pos="4203">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_White">
  <p:cSld name="Section Header_White">
    <p:spTree>
      <p:nvGrpSpPr>
        <p:cNvPr id="40" name="Shape 40"/>
        <p:cNvGrpSpPr/>
        <p:nvPr/>
      </p:nvGrpSpPr>
      <p:grpSpPr>
        <a:xfrm>
          <a:off x="0" y="0"/>
          <a:ext cx="0" cy="0"/>
          <a:chOff x="0" y="0"/>
          <a:chExt cx="0" cy="0"/>
        </a:xfrm>
      </p:grpSpPr>
      <p:sp>
        <p:nvSpPr>
          <p:cNvPr id="41" name="Google Shape;41;p21"/>
          <p:cNvSpPr txBox="1"/>
          <p:nvPr>
            <p:ph type="title"/>
          </p:nvPr>
        </p:nvSpPr>
        <p:spPr>
          <a:xfrm>
            <a:off x="575999" y="1800000"/>
            <a:ext cx="6096264" cy="2386800"/>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chemeClr val="dk2"/>
              </a:buClr>
              <a:buSzPts val="4000"/>
              <a:buFont typeface="Arial"/>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1"/>
          <p:cNvSpPr txBox="1"/>
          <p:nvPr>
            <p:ph idx="1" type="body"/>
          </p:nvPr>
        </p:nvSpPr>
        <p:spPr>
          <a:xfrm>
            <a:off x="575999" y="4359600"/>
            <a:ext cx="6096264" cy="1501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1000"/>
              </a:spcBef>
              <a:spcAft>
                <a:spcPts val="0"/>
              </a:spcAft>
              <a:buClr>
                <a:schemeClr val="dk1"/>
              </a:buClr>
              <a:buSzPts val="2400"/>
              <a:buNone/>
              <a:defRPr sz="2400">
                <a:solidFill>
                  <a:schemeClr val="dk1"/>
                </a:solidFill>
              </a:defRPr>
            </a:lvl1pPr>
            <a:lvl2pPr indent="-228600" lvl="1" marL="914400" algn="l">
              <a:lnSpc>
                <a:spcPct val="100000"/>
              </a:lnSpc>
              <a:spcBef>
                <a:spcPts val="500"/>
              </a:spcBef>
              <a:spcAft>
                <a:spcPts val="0"/>
              </a:spcAft>
              <a:buClr>
                <a:srgbClr val="8C949A"/>
              </a:buClr>
              <a:buSzPts val="2000"/>
              <a:buNone/>
              <a:defRPr sz="2000">
                <a:solidFill>
                  <a:srgbClr val="8C949A"/>
                </a:solidFill>
              </a:defRPr>
            </a:lvl2pPr>
            <a:lvl3pPr indent="-228600" lvl="2" marL="1371600" algn="l">
              <a:lnSpc>
                <a:spcPct val="100000"/>
              </a:lnSpc>
              <a:spcBef>
                <a:spcPts val="500"/>
              </a:spcBef>
              <a:spcAft>
                <a:spcPts val="0"/>
              </a:spcAft>
              <a:buClr>
                <a:srgbClr val="8C949A"/>
              </a:buClr>
              <a:buSzPts val="1800"/>
              <a:buNone/>
              <a:defRPr sz="1800">
                <a:solidFill>
                  <a:srgbClr val="8C949A"/>
                </a:solidFill>
              </a:defRPr>
            </a:lvl3pPr>
            <a:lvl4pPr indent="-228600" lvl="3" marL="1828800" algn="l">
              <a:lnSpc>
                <a:spcPct val="100000"/>
              </a:lnSpc>
              <a:spcBef>
                <a:spcPts val="500"/>
              </a:spcBef>
              <a:spcAft>
                <a:spcPts val="0"/>
              </a:spcAft>
              <a:buClr>
                <a:srgbClr val="8C949A"/>
              </a:buClr>
              <a:buSzPts val="1600"/>
              <a:buNone/>
              <a:defRPr sz="1600">
                <a:solidFill>
                  <a:srgbClr val="8C949A"/>
                </a:solidFill>
              </a:defRPr>
            </a:lvl4pPr>
            <a:lvl5pPr indent="-228600" lvl="4" marL="2286000" algn="l">
              <a:lnSpc>
                <a:spcPct val="100000"/>
              </a:lnSpc>
              <a:spcBef>
                <a:spcPts val="500"/>
              </a:spcBef>
              <a:spcAft>
                <a:spcPts val="0"/>
              </a:spcAft>
              <a:buClr>
                <a:srgbClr val="8C949A"/>
              </a:buClr>
              <a:buSzPts val="1600"/>
              <a:buNone/>
              <a:defRPr sz="1600">
                <a:solidFill>
                  <a:srgbClr val="8C949A"/>
                </a:solidFill>
              </a:defRPr>
            </a:lvl5pPr>
            <a:lvl6pPr indent="-228600" lvl="5" marL="2743200" algn="l">
              <a:lnSpc>
                <a:spcPct val="90000"/>
              </a:lnSpc>
              <a:spcBef>
                <a:spcPts val="500"/>
              </a:spcBef>
              <a:spcAft>
                <a:spcPts val="0"/>
              </a:spcAft>
              <a:buClr>
                <a:srgbClr val="8C949A"/>
              </a:buClr>
              <a:buSzPts val="1600"/>
              <a:buNone/>
              <a:defRPr sz="1600">
                <a:solidFill>
                  <a:srgbClr val="8C949A"/>
                </a:solidFill>
              </a:defRPr>
            </a:lvl6pPr>
            <a:lvl7pPr indent="-228600" lvl="6" marL="3200400" algn="l">
              <a:lnSpc>
                <a:spcPct val="90000"/>
              </a:lnSpc>
              <a:spcBef>
                <a:spcPts val="500"/>
              </a:spcBef>
              <a:spcAft>
                <a:spcPts val="0"/>
              </a:spcAft>
              <a:buClr>
                <a:srgbClr val="8C949A"/>
              </a:buClr>
              <a:buSzPts val="1600"/>
              <a:buNone/>
              <a:defRPr sz="1600">
                <a:solidFill>
                  <a:srgbClr val="8C949A"/>
                </a:solidFill>
              </a:defRPr>
            </a:lvl7pPr>
            <a:lvl8pPr indent="-228600" lvl="7" marL="3657600" algn="l">
              <a:lnSpc>
                <a:spcPct val="90000"/>
              </a:lnSpc>
              <a:spcBef>
                <a:spcPts val="500"/>
              </a:spcBef>
              <a:spcAft>
                <a:spcPts val="0"/>
              </a:spcAft>
              <a:buClr>
                <a:srgbClr val="8C949A"/>
              </a:buClr>
              <a:buSzPts val="1600"/>
              <a:buNone/>
              <a:defRPr sz="1600">
                <a:solidFill>
                  <a:srgbClr val="8C949A"/>
                </a:solidFill>
              </a:defRPr>
            </a:lvl8pPr>
            <a:lvl9pPr indent="-228600" lvl="8" marL="4114800" algn="l">
              <a:lnSpc>
                <a:spcPct val="90000"/>
              </a:lnSpc>
              <a:spcBef>
                <a:spcPts val="500"/>
              </a:spcBef>
              <a:spcAft>
                <a:spcPts val="0"/>
              </a:spcAft>
              <a:buClr>
                <a:srgbClr val="8C949A"/>
              </a:buClr>
              <a:buSzPts val="1600"/>
              <a:buNone/>
              <a:defRPr sz="1600">
                <a:solidFill>
                  <a:srgbClr val="8C949A"/>
                </a:solidFill>
              </a:defRPr>
            </a:lvl9pPr>
          </a:lstStyle>
          <a:p/>
        </p:txBody>
      </p:sp>
      <p:sp>
        <p:nvSpPr>
          <p:cNvPr id="43" name="Google Shape;43;p21"/>
          <p:cNvSpPr txBox="1"/>
          <p:nvPr>
            <p:ph idx="10" type="dt"/>
          </p:nvPr>
        </p:nvSpPr>
        <p:spPr>
          <a:xfrm>
            <a:off x="1440000" y="6210000"/>
            <a:ext cx="720000" cy="648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1"/>
          <p:cNvSpPr txBox="1"/>
          <p:nvPr>
            <p:ph idx="11" type="ftr"/>
          </p:nvPr>
        </p:nvSpPr>
        <p:spPr>
          <a:xfrm>
            <a:off x="6033600" y="6210000"/>
            <a:ext cx="4993200" cy="648000"/>
          </a:xfrm>
          <a:prstGeom prst="rect">
            <a:avLst/>
          </a:prstGeom>
          <a:noFill/>
          <a:ln>
            <a:noFill/>
          </a:ln>
        </p:spPr>
        <p:txBody>
          <a:bodyPr anchorCtr="0" anchor="ctr" bIns="0" lIns="0" spcFirstLastPara="1" rIns="18000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1"/>
          <p:cNvSpPr txBox="1"/>
          <p:nvPr>
            <p:ph idx="12" type="sldNum"/>
          </p:nvPr>
        </p:nvSpPr>
        <p:spPr>
          <a:xfrm>
            <a:off x="576000" y="6210000"/>
            <a:ext cx="648000" cy="648000"/>
          </a:xfrm>
          <a:prstGeom prst="rect">
            <a:avLst/>
          </a:prstGeom>
          <a:noFill/>
          <a:ln>
            <a:noFill/>
          </a:ln>
        </p:spPr>
        <p:txBody>
          <a:bodyPr anchorCtr="0" anchor="ctr"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it-IT"/>
              <a:t>‹#›</a:t>
            </a:fld>
            <a:endParaRPr/>
          </a:p>
        </p:txBody>
      </p:sp>
      <p:sp>
        <p:nvSpPr>
          <p:cNvPr id="46" name="Google Shape;46;p21"/>
          <p:cNvSpPr/>
          <p:nvPr>
            <p:ph idx="2" type="pic"/>
          </p:nvPr>
        </p:nvSpPr>
        <p:spPr>
          <a:xfrm>
            <a:off x="7248525" y="584201"/>
            <a:ext cx="4368673" cy="5040312"/>
          </a:xfrm>
          <a:prstGeom prst="rect">
            <a:avLst/>
          </a:prstGeom>
          <a:noFill/>
          <a:ln>
            <a:noFill/>
          </a:ln>
        </p:spPr>
        <p:txBody>
          <a:bodyPr anchorCtr="0" anchor="t" bIns="45700" lIns="91425" spcFirstLastPara="1" rIns="91425" wrap="square" tIns="45700">
            <a:normAutofit/>
          </a:bodyPr>
          <a:lstStyle>
            <a:lvl1pPr lvl="0" marR="0" rtl="0" algn="l">
              <a:lnSpc>
                <a:spcPct val="100000"/>
              </a:lnSpc>
              <a:spcBef>
                <a:spcPts val="10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lvl="1" marR="0" rtl="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10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10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10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extLst>
    <p:ext uri="{DCECCB84-F9BA-43D5-87BE-67443E8EF086}">
      <p15:sldGuideLst>
        <p15:guide id="1" orient="horz" pos="3543">
          <p15:clr>
            <a:srgbClr val="FBAE40"/>
          </p15:clr>
        </p15:guide>
        <p15:guide id="2" pos="4203">
          <p15:clr>
            <a:srgbClr val="FBAE40"/>
          </p15:clr>
        </p15:guide>
        <p15:guide id="3" orient="horz" pos="36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7" name="Shape 47"/>
        <p:cNvGrpSpPr/>
        <p:nvPr/>
      </p:nvGrpSpPr>
      <p:grpSpPr>
        <a:xfrm>
          <a:off x="0" y="0"/>
          <a:ext cx="0" cy="0"/>
          <a:chOff x="0" y="0"/>
          <a:chExt cx="0" cy="0"/>
        </a:xfrm>
      </p:grpSpPr>
      <p:sp>
        <p:nvSpPr>
          <p:cNvPr id="48" name="Google Shape;48;p22"/>
          <p:cNvSpPr txBox="1"/>
          <p:nvPr>
            <p:ph idx="10" type="dt"/>
          </p:nvPr>
        </p:nvSpPr>
        <p:spPr>
          <a:xfrm>
            <a:off x="1440000" y="6210000"/>
            <a:ext cx="720000" cy="648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2"/>
          <p:cNvSpPr txBox="1"/>
          <p:nvPr>
            <p:ph idx="11" type="ftr"/>
          </p:nvPr>
        </p:nvSpPr>
        <p:spPr>
          <a:xfrm>
            <a:off x="6033600" y="6210000"/>
            <a:ext cx="4993200" cy="648000"/>
          </a:xfrm>
          <a:prstGeom prst="rect">
            <a:avLst/>
          </a:prstGeom>
          <a:noFill/>
          <a:ln>
            <a:noFill/>
          </a:ln>
        </p:spPr>
        <p:txBody>
          <a:bodyPr anchorCtr="0" anchor="ctr" bIns="0" lIns="0" spcFirstLastPara="1" rIns="18000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2"/>
          <p:cNvSpPr txBox="1"/>
          <p:nvPr>
            <p:ph idx="12" type="sldNum"/>
          </p:nvPr>
        </p:nvSpPr>
        <p:spPr>
          <a:xfrm>
            <a:off x="576000" y="6210000"/>
            <a:ext cx="648000" cy="648000"/>
          </a:xfrm>
          <a:prstGeom prst="rect">
            <a:avLst/>
          </a:prstGeom>
          <a:noFill/>
          <a:ln>
            <a:noFill/>
          </a:ln>
        </p:spPr>
        <p:txBody>
          <a:bodyPr anchorCtr="0" anchor="ctr"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it-IT"/>
              <a:t>‹#›</a:t>
            </a:fld>
            <a:endParaRPr/>
          </a:p>
        </p:txBody>
      </p:sp>
      <p:sp>
        <p:nvSpPr>
          <p:cNvPr id="51" name="Google Shape;51;p22"/>
          <p:cNvSpPr txBox="1"/>
          <p:nvPr>
            <p:ph idx="1" type="body"/>
          </p:nvPr>
        </p:nvSpPr>
        <p:spPr>
          <a:xfrm>
            <a:off x="576000" y="1656000"/>
            <a:ext cx="5400000" cy="44640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22"/>
          <p:cNvSpPr txBox="1"/>
          <p:nvPr>
            <p:ph idx="2" type="body"/>
          </p:nvPr>
        </p:nvSpPr>
        <p:spPr>
          <a:xfrm>
            <a:off x="6217200" y="1656000"/>
            <a:ext cx="5400000" cy="44640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22"/>
          <p:cNvSpPr txBox="1"/>
          <p:nvPr>
            <p:ph type="title"/>
          </p:nvPr>
        </p:nvSpPr>
        <p:spPr>
          <a:xfrm>
            <a:off x="576000" y="207036"/>
            <a:ext cx="11041200" cy="1152000"/>
          </a:xfrm>
          <a:prstGeom prst="rect">
            <a:avLst/>
          </a:prstGeom>
          <a:noFill/>
          <a:ln>
            <a:noFill/>
          </a:ln>
        </p:spPr>
        <p:txBody>
          <a:bodyPr anchorCtr="0" anchor="ctr" bIns="0" lIns="0" spcFirstLastPara="1" rIns="0" wrap="square" tIns="0">
            <a:normAutofit/>
          </a:bodyPr>
          <a:lstStyle>
            <a:lvl1pPr lvl="0" algn="l">
              <a:lnSpc>
                <a:spcPct val="10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54" name="Shape 54"/>
        <p:cNvGrpSpPr/>
        <p:nvPr/>
      </p:nvGrpSpPr>
      <p:grpSpPr>
        <a:xfrm>
          <a:off x="0" y="0"/>
          <a:ext cx="0" cy="0"/>
          <a:chOff x="0" y="0"/>
          <a:chExt cx="0" cy="0"/>
        </a:xfrm>
      </p:grpSpPr>
      <p:sp>
        <p:nvSpPr>
          <p:cNvPr id="55" name="Google Shape;55;p23"/>
          <p:cNvSpPr txBox="1"/>
          <p:nvPr>
            <p:ph idx="1" type="body"/>
          </p:nvPr>
        </p:nvSpPr>
        <p:spPr>
          <a:xfrm>
            <a:off x="576000" y="1656000"/>
            <a:ext cx="5421575" cy="5400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400"/>
              <a:buNone/>
              <a:defRPr b="1" sz="2400"/>
            </a:lvl1pPr>
            <a:lvl2pPr indent="-228600" lvl="1" marL="914400" algn="l">
              <a:lnSpc>
                <a:spcPct val="100000"/>
              </a:lnSpc>
              <a:spcBef>
                <a:spcPts val="500"/>
              </a:spcBef>
              <a:spcAft>
                <a:spcPts val="0"/>
              </a:spcAft>
              <a:buClr>
                <a:schemeClr val="dk1"/>
              </a:buClr>
              <a:buSzPts val="2000"/>
              <a:buNone/>
              <a:defRPr b="1" sz="2000"/>
            </a:lvl2pPr>
            <a:lvl3pPr indent="-228600" lvl="2" marL="1371600" algn="l">
              <a:lnSpc>
                <a:spcPct val="100000"/>
              </a:lnSpc>
              <a:spcBef>
                <a:spcPts val="500"/>
              </a:spcBef>
              <a:spcAft>
                <a:spcPts val="0"/>
              </a:spcAft>
              <a:buClr>
                <a:schemeClr val="dk1"/>
              </a:buClr>
              <a:buSzPts val="1800"/>
              <a:buNone/>
              <a:defRPr b="1" sz="1800"/>
            </a:lvl3pPr>
            <a:lvl4pPr indent="-228600" lvl="3" marL="1828800" algn="l">
              <a:lnSpc>
                <a:spcPct val="100000"/>
              </a:lnSpc>
              <a:spcBef>
                <a:spcPts val="500"/>
              </a:spcBef>
              <a:spcAft>
                <a:spcPts val="0"/>
              </a:spcAft>
              <a:buClr>
                <a:schemeClr val="dk1"/>
              </a:buClr>
              <a:buSzPts val="1600"/>
              <a:buNone/>
              <a:defRPr b="1" sz="1600"/>
            </a:lvl4pPr>
            <a:lvl5pPr indent="-228600" lvl="4" marL="2286000" algn="l">
              <a:lnSpc>
                <a:spcPct val="10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6" name="Google Shape;56;p23"/>
          <p:cNvSpPr txBox="1"/>
          <p:nvPr>
            <p:ph idx="2" type="body"/>
          </p:nvPr>
        </p:nvSpPr>
        <p:spPr>
          <a:xfrm>
            <a:off x="576000" y="2276271"/>
            <a:ext cx="5421575" cy="3837658"/>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23"/>
          <p:cNvSpPr txBox="1"/>
          <p:nvPr>
            <p:ph idx="3" type="body"/>
          </p:nvPr>
        </p:nvSpPr>
        <p:spPr>
          <a:xfrm>
            <a:off x="6172200" y="1656000"/>
            <a:ext cx="5445000" cy="5400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400"/>
              <a:buNone/>
              <a:defRPr b="1" sz="2400"/>
            </a:lvl1pPr>
            <a:lvl2pPr indent="-228600" lvl="1" marL="914400" algn="l">
              <a:lnSpc>
                <a:spcPct val="100000"/>
              </a:lnSpc>
              <a:spcBef>
                <a:spcPts val="500"/>
              </a:spcBef>
              <a:spcAft>
                <a:spcPts val="0"/>
              </a:spcAft>
              <a:buClr>
                <a:schemeClr val="dk1"/>
              </a:buClr>
              <a:buSzPts val="2000"/>
              <a:buNone/>
              <a:defRPr b="1" sz="2000"/>
            </a:lvl2pPr>
            <a:lvl3pPr indent="-228600" lvl="2" marL="1371600" algn="l">
              <a:lnSpc>
                <a:spcPct val="100000"/>
              </a:lnSpc>
              <a:spcBef>
                <a:spcPts val="500"/>
              </a:spcBef>
              <a:spcAft>
                <a:spcPts val="0"/>
              </a:spcAft>
              <a:buClr>
                <a:schemeClr val="dk1"/>
              </a:buClr>
              <a:buSzPts val="1800"/>
              <a:buNone/>
              <a:defRPr b="1" sz="1800"/>
            </a:lvl3pPr>
            <a:lvl4pPr indent="-228600" lvl="3" marL="1828800" algn="l">
              <a:lnSpc>
                <a:spcPct val="100000"/>
              </a:lnSpc>
              <a:spcBef>
                <a:spcPts val="500"/>
              </a:spcBef>
              <a:spcAft>
                <a:spcPts val="0"/>
              </a:spcAft>
              <a:buClr>
                <a:schemeClr val="dk1"/>
              </a:buClr>
              <a:buSzPts val="1600"/>
              <a:buNone/>
              <a:defRPr b="1" sz="1600"/>
            </a:lvl4pPr>
            <a:lvl5pPr indent="-228600" lvl="4" marL="2286000" algn="l">
              <a:lnSpc>
                <a:spcPct val="10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8" name="Google Shape;58;p23"/>
          <p:cNvSpPr txBox="1"/>
          <p:nvPr>
            <p:ph idx="4" type="body"/>
          </p:nvPr>
        </p:nvSpPr>
        <p:spPr>
          <a:xfrm>
            <a:off x="6172200" y="2276271"/>
            <a:ext cx="5445000" cy="3837658"/>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23"/>
          <p:cNvSpPr txBox="1"/>
          <p:nvPr>
            <p:ph idx="10" type="dt"/>
          </p:nvPr>
        </p:nvSpPr>
        <p:spPr>
          <a:xfrm>
            <a:off x="1440000" y="6210000"/>
            <a:ext cx="720000" cy="648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3"/>
          <p:cNvSpPr txBox="1"/>
          <p:nvPr>
            <p:ph idx="11" type="ftr"/>
          </p:nvPr>
        </p:nvSpPr>
        <p:spPr>
          <a:xfrm>
            <a:off x="6033600" y="6210000"/>
            <a:ext cx="4993200" cy="648000"/>
          </a:xfrm>
          <a:prstGeom prst="rect">
            <a:avLst/>
          </a:prstGeom>
          <a:noFill/>
          <a:ln>
            <a:noFill/>
          </a:ln>
        </p:spPr>
        <p:txBody>
          <a:bodyPr anchorCtr="0" anchor="ctr" bIns="0" lIns="0" spcFirstLastPara="1" rIns="18000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3"/>
          <p:cNvSpPr txBox="1"/>
          <p:nvPr>
            <p:ph idx="12" type="sldNum"/>
          </p:nvPr>
        </p:nvSpPr>
        <p:spPr>
          <a:xfrm>
            <a:off x="576000" y="6210000"/>
            <a:ext cx="648000" cy="648000"/>
          </a:xfrm>
          <a:prstGeom prst="rect">
            <a:avLst/>
          </a:prstGeom>
          <a:noFill/>
          <a:ln>
            <a:noFill/>
          </a:ln>
        </p:spPr>
        <p:txBody>
          <a:bodyPr anchorCtr="0" anchor="ctr"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it-IT"/>
              <a:t>‹#›</a:t>
            </a:fld>
            <a:endParaRPr/>
          </a:p>
        </p:txBody>
      </p:sp>
      <p:sp>
        <p:nvSpPr>
          <p:cNvPr id="62" name="Google Shape;62;p23"/>
          <p:cNvSpPr txBox="1"/>
          <p:nvPr>
            <p:ph type="title"/>
          </p:nvPr>
        </p:nvSpPr>
        <p:spPr>
          <a:xfrm>
            <a:off x="576000" y="207036"/>
            <a:ext cx="11041200" cy="1152000"/>
          </a:xfrm>
          <a:prstGeom prst="rect">
            <a:avLst/>
          </a:prstGeom>
          <a:noFill/>
          <a:ln>
            <a:noFill/>
          </a:ln>
        </p:spPr>
        <p:txBody>
          <a:bodyPr anchorCtr="0" anchor="ctr" bIns="0" lIns="0" spcFirstLastPara="1" rIns="0" wrap="square" tIns="0">
            <a:normAutofit/>
          </a:bodyPr>
          <a:lstStyle>
            <a:lvl1pPr lvl="0" algn="l">
              <a:lnSpc>
                <a:spcPct val="10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63" name="Shape 63"/>
        <p:cNvGrpSpPr/>
        <p:nvPr/>
      </p:nvGrpSpPr>
      <p:grpSpPr>
        <a:xfrm>
          <a:off x="0" y="0"/>
          <a:ext cx="0" cy="0"/>
          <a:chOff x="0" y="0"/>
          <a:chExt cx="0" cy="0"/>
        </a:xfrm>
      </p:grpSpPr>
      <p:sp>
        <p:nvSpPr>
          <p:cNvPr id="64" name="Google Shape;64;p24"/>
          <p:cNvSpPr txBox="1"/>
          <p:nvPr>
            <p:ph idx="10" type="dt"/>
          </p:nvPr>
        </p:nvSpPr>
        <p:spPr>
          <a:xfrm>
            <a:off x="1440000" y="6210000"/>
            <a:ext cx="720000" cy="648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4"/>
          <p:cNvSpPr txBox="1"/>
          <p:nvPr>
            <p:ph idx="11" type="ftr"/>
          </p:nvPr>
        </p:nvSpPr>
        <p:spPr>
          <a:xfrm>
            <a:off x="6033600" y="6210000"/>
            <a:ext cx="4993200" cy="648000"/>
          </a:xfrm>
          <a:prstGeom prst="rect">
            <a:avLst/>
          </a:prstGeom>
          <a:noFill/>
          <a:ln>
            <a:noFill/>
          </a:ln>
        </p:spPr>
        <p:txBody>
          <a:bodyPr anchorCtr="0" anchor="ctr" bIns="0" lIns="0" spcFirstLastPara="1" rIns="18000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4"/>
          <p:cNvSpPr txBox="1"/>
          <p:nvPr>
            <p:ph idx="12" type="sldNum"/>
          </p:nvPr>
        </p:nvSpPr>
        <p:spPr>
          <a:xfrm>
            <a:off x="576000" y="6210000"/>
            <a:ext cx="648000" cy="648000"/>
          </a:xfrm>
          <a:prstGeom prst="rect">
            <a:avLst/>
          </a:prstGeom>
          <a:noFill/>
          <a:ln>
            <a:noFill/>
          </a:ln>
        </p:spPr>
        <p:txBody>
          <a:bodyPr anchorCtr="0" anchor="ctr"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it-IT"/>
              <a:t>‹#›</a:t>
            </a:fld>
            <a:endParaRPr/>
          </a:p>
        </p:txBody>
      </p:sp>
      <p:sp>
        <p:nvSpPr>
          <p:cNvPr id="67" name="Google Shape;67;p24"/>
          <p:cNvSpPr txBox="1"/>
          <p:nvPr>
            <p:ph type="title"/>
          </p:nvPr>
        </p:nvSpPr>
        <p:spPr>
          <a:xfrm>
            <a:off x="576000" y="207036"/>
            <a:ext cx="11041200" cy="1152000"/>
          </a:xfrm>
          <a:prstGeom prst="rect">
            <a:avLst/>
          </a:prstGeom>
          <a:noFill/>
          <a:ln>
            <a:noFill/>
          </a:ln>
        </p:spPr>
        <p:txBody>
          <a:bodyPr anchorCtr="0" anchor="ctr" bIns="0" lIns="0" spcFirstLastPara="1" rIns="0" wrap="square" tIns="0">
            <a:normAutofit/>
          </a:bodyPr>
          <a:lstStyle>
            <a:lvl1pPr lvl="0" algn="l">
              <a:lnSpc>
                <a:spcPct val="10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 name="Shape 68"/>
        <p:cNvGrpSpPr/>
        <p:nvPr/>
      </p:nvGrpSpPr>
      <p:grpSpPr>
        <a:xfrm>
          <a:off x="0" y="0"/>
          <a:ext cx="0" cy="0"/>
          <a:chOff x="0" y="0"/>
          <a:chExt cx="0" cy="0"/>
        </a:xfrm>
      </p:grpSpPr>
      <p:sp>
        <p:nvSpPr>
          <p:cNvPr id="69" name="Google Shape;69;p25"/>
          <p:cNvSpPr txBox="1"/>
          <p:nvPr>
            <p:ph idx="10" type="dt"/>
          </p:nvPr>
        </p:nvSpPr>
        <p:spPr>
          <a:xfrm>
            <a:off x="1440000" y="6210000"/>
            <a:ext cx="720000" cy="648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5"/>
          <p:cNvSpPr txBox="1"/>
          <p:nvPr>
            <p:ph idx="11" type="ftr"/>
          </p:nvPr>
        </p:nvSpPr>
        <p:spPr>
          <a:xfrm>
            <a:off x="6033600" y="6210000"/>
            <a:ext cx="4993200" cy="648000"/>
          </a:xfrm>
          <a:prstGeom prst="rect">
            <a:avLst/>
          </a:prstGeom>
          <a:noFill/>
          <a:ln>
            <a:noFill/>
          </a:ln>
        </p:spPr>
        <p:txBody>
          <a:bodyPr anchorCtr="0" anchor="ctr" bIns="0" lIns="0" spcFirstLastPara="1" rIns="18000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5"/>
          <p:cNvSpPr txBox="1"/>
          <p:nvPr>
            <p:ph idx="12" type="sldNum"/>
          </p:nvPr>
        </p:nvSpPr>
        <p:spPr>
          <a:xfrm>
            <a:off x="576000" y="6210000"/>
            <a:ext cx="648000" cy="648000"/>
          </a:xfrm>
          <a:prstGeom prst="rect">
            <a:avLst/>
          </a:prstGeom>
          <a:noFill/>
          <a:ln>
            <a:noFill/>
          </a:ln>
        </p:spPr>
        <p:txBody>
          <a:bodyPr anchorCtr="0" anchor="ctr"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_Finish">
  <p:cSld name="Section Header_Finish">
    <p:spTree>
      <p:nvGrpSpPr>
        <p:cNvPr id="72" name="Shape 72"/>
        <p:cNvGrpSpPr/>
        <p:nvPr/>
      </p:nvGrpSpPr>
      <p:grpSpPr>
        <a:xfrm>
          <a:off x="0" y="0"/>
          <a:ext cx="0" cy="0"/>
          <a:chOff x="0" y="0"/>
          <a:chExt cx="0" cy="0"/>
        </a:xfrm>
      </p:grpSpPr>
      <p:sp>
        <p:nvSpPr>
          <p:cNvPr id="73" name="Google Shape;73;p26"/>
          <p:cNvSpPr/>
          <p:nvPr/>
        </p:nvSpPr>
        <p:spPr>
          <a:xfrm>
            <a:off x="0" y="0"/>
            <a:ext cx="12193201" cy="620999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4" name="Google Shape;74;p26"/>
          <p:cNvSpPr txBox="1"/>
          <p:nvPr>
            <p:ph type="title"/>
          </p:nvPr>
        </p:nvSpPr>
        <p:spPr>
          <a:xfrm>
            <a:off x="579120" y="510988"/>
            <a:ext cx="11039793" cy="5184424"/>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Clr>
                <a:schemeClr val="lt1"/>
              </a:buClr>
              <a:buSzPts val="6000"/>
              <a:buFont typeface="Arial"/>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26"/>
          <p:cNvSpPr txBox="1"/>
          <p:nvPr>
            <p:ph idx="10" type="dt"/>
          </p:nvPr>
        </p:nvSpPr>
        <p:spPr>
          <a:xfrm>
            <a:off x="1440000" y="6210000"/>
            <a:ext cx="720000" cy="648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6"/>
          <p:cNvSpPr txBox="1"/>
          <p:nvPr>
            <p:ph idx="11" type="ftr"/>
          </p:nvPr>
        </p:nvSpPr>
        <p:spPr>
          <a:xfrm>
            <a:off x="6033600" y="6210000"/>
            <a:ext cx="4993200" cy="648000"/>
          </a:xfrm>
          <a:prstGeom prst="rect">
            <a:avLst/>
          </a:prstGeom>
          <a:noFill/>
          <a:ln>
            <a:noFill/>
          </a:ln>
        </p:spPr>
        <p:txBody>
          <a:bodyPr anchorCtr="0" anchor="ctr" bIns="0" lIns="0" spcFirstLastPara="1" rIns="18000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6"/>
          <p:cNvSpPr txBox="1"/>
          <p:nvPr>
            <p:ph idx="12" type="sldNum"/>
          </p:nvPr>
        </p:nvSpPr>
        <p:spPr>
          <a:xfrm>
            <a:off x="576000" y="6210000"/>
            <a:ext cx="648000" cy="648000"/>
          </a:xfrm>
          <a:prstGeom prst="rect">
            <a:avLst/>
          </a:prstGeom>
          <a:noFill/>
          <a:ln>
            <a:noFill/>
          </a:ln>
        </p:spPr>
        <p:txBody>
          <a:bodyPr anchorCtr="0" anchor="ctr"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it-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2.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0.xml"/><Relationship Id="rId3" Type="http://schemas.openxmlformats.org/officeDocument/2006/relationships/slideLayout" Target="../slideLayouts/slideLayout11.xml"/><Relationship Id="rId4" Type="http://schemas.openxmlformats.org/officeDocument/2006/relationships/slideLayout" Target="../slideLayouts/slideLayout12.xml"/><Relationship Id="rId11" Type="http://schemas.openxmlformats.org/officeDocument/2006/relationships/theme" Target="../theme/theme1.xml"/><Relationship Id="rId10" Type="http://schemas.openxmlformats.org/officeDocument/2006/relationships/slideLayout" Target="../slideLayouts/slideLayout18.xml"/><Relationship Id="rId9" Type="http://schemas.openxmlformats.org/officeDocument/2006/relationships/slideLayout" Target="../slideLayouts/slideLayout17.xml"/><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7"/>
          <p:cNvSpPr/>
          <p:nvPr/>
        </p:nvSpPr>
        <p:spPr>
          <a:xfrm>
            <a:off x="0" y="6210000"/>
            <a:ext cx="12192000" cy="64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11" name="Google Shape;11;p17"/>
          <p:cNvPicPr preferRelativeResize="0"/>
          <p:nvPr/>
        </p:nvPicPr>
        <p:blipFill rotWithShape="1">
          <a:blip r:embed="rId1">
            <a:alphaModFix/>
          </a:blip>
          <a:srcRect b="0" l="0" r="0" t="0"/>
          <a:stretch/>
        </p:blipFill>
        <p:spPr>
          <a:xfrm>
            <a:off x="11041200" y="6353999"/>
            <a:ext cx="1008305" cy="360000"/>
          </a:xfrm>
          <a:prstGeom prst="rect">
            <a:avLst/>
          </a:prstGeom>
          <a:noFill/>
          <a:ln>
            <a:noFill/>
          </a:ln>
        </p:spPr>
      </p:pic>
      <p:sp>
        <p:nvSpPr>
          <p:cNvPr id="12" name="Google Shape;12;p17"/>
          <p:cNvSpPr txBox="1"/>
          <p:nvPr>
            <p:ph type="title"/>
          </p:nvPr>
        </p:nvSpPr>
        <p:spPr>
          <a:xfrm>
            <a:off x="576000" y="207036"/>
            <a:ext cx="11041200" cy="1152000"/>
          </a:xfrm>
          <a:prstGeom prst="rect">
            <a:avLst/>
          </a:prstGeom>
          <a:noFill/>
          <a:ln>
            <a:noFill/>
          </a:ln>
        </p:spPr>
        <p:txBody>
          <a:bodyPr anchorCtr="0" anchor="ctr" bIns="0" lIns="0" spcFirstLastPara="1" rIns="0" wrap="square" tIns="0">
            <a:normAutofit/>
          </a:bodyPr>
          <a:lstStyle>
            <a:lvl1pPr lvl="0" marR="0" rtl="0" algn="l">
              <a:lnSpc>
                <a:spcPct val="100000"/>
              </a:lnSpc>
              <a:spcBef>
                <a:spcPts val="0"/>
              </a:spcBef>
              <a:spcAft>
                <a:spcPts val="0"/>
              </a:spcAft>
              <a:buClr>
                <a:schemeClr val="dk2"/>
              </a:buClr>
              <a:buSzPts val="4000"/>
              <a:buFont typeface="Arial"/>
              <a:buNone/>
              <a:defRPr b="0" i="0" sz="4000" u="none" cap="none" strike="noStrik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7"/>
          <p:cNvSpPr txBox="1"/>
          <p:nvPr>
            <p:ph idx="1" type="body"/>
          </p:nvPr>
        </p:nvSpPr>
        <p:spPr>
          <a:xfrm>
            <a:off x="576000" y="1656000"/>
            <a:ext cx="11041200" cy="4464000"/>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100000"/>
              </a:lnSpc>
              <a:spcBef>
                <a:spcPts val="10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81000" lvl="1" marL="914400" marR="0" rtl="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10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10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4" name="Google Shape;14;p17"/>
          <p:cNvSpPr txBox="1"/>
          <p:nvPr>
            <p:ph idx="10" type="dt"/>
          </p:nvPr>
        </p:nvSpPr>
        <p:spPr>
          <a:xfrm>
            <a:off x="1440000" y="6210000"/>
            <a:ext cx="720000" cy="6480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0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 name="Google Shape;15;p17"/>
          <p:cNvSpPr txBox="1"/>
          <p:nvPr>
            <p:ph idx="11" type="ftr"/>
          </p:nvPr>
        </p:nvSpPr>
        <p:spPr>
          <a:xfrm>
            <a:off x="6033600" y="6210000"/>
            <a:ext cx="4993200" cy="648000"/>
          </a:xfrm>
          <a:prstGeom prst="rect">
            <a:avLst/>
          </a:prstGeom>
          <a:noFill/>
          <a:ln>
            <a:noFill/>
          </a:ln>
        </p:spPr>
        <p:txBody>
          <a:bodyPr anchorCtr="0" anchor="ctr" bIns="0" lIns="0" spcFirstLastPara="1" rIns="180000" wrap="square" tIns="0">
            <a:noAutofit/>
          </a:bodyPr>
          <a:lstStyle>
            <a:lvl1pPr lvl="0" marR="0" rtl="0" algn="r">
              <a:spcBef>
                <a:spcPts val="0"/>
              </a:spcBef>
              <a:spcAft>
                <a:spcPts val="0"/>
              </a:spcAft>
              <a:buSzPts val="1400"/>
              <a:buNone/>
              <a:defRPr b="0" i="0" sz="10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6" name="Google Shape;16;p17"/>
          <p:cNvSpPr txBox="1"/>
          <p:nvPr>
            <p:ph idx="12" type="sldNum"/>
          </p:nvPr>
        </p:nvSpPr>
        <p:spPr>
          <a:xfrm>
            <a:off x="576000" y="6210000"/>
            <a:ext cx="648000" cy="648000"/>
          </a:xfrm>
          <a:prstGeom prst="rect">
            <a:avLst/>
          </a:prstGeom>
          <a:noFill/>
          <a:ln>
            <a:noFill/>
          </a:ln>
        </p:spPr>
        <p:txBody>
          <a:bodyPr anchorCtr="0" anchor="ctr" bIns="0" lIns="0" spcFirstLastPara="1" rIns="0" wrap="square" tIns="0">
            <a:noAutofit/>
          </a:bodyPr>
          <a:lstStyle>
            <a:lvl1pPr indent="0" lvl="0" marL="0" marR="0" rtl="0" algn="l">
              <a:spcBef>
                <a:spcPts val="0"/>
              </a:spcBef>
              <a:buNone/>
              <a:defRPr b="0" i="0" sz="1000" u="none" cap="none" strike="noStrike">
                <a:solidFill>
                  <a:schemeClr val="lt1"/>
                </a:solidFill>
                <a:latin typeface="Arial"/>
                <a:ea typeface="Arial"/>
                <a:cs typeface="Arial"/>
                <a:sym typeface="Arial"/>
              </a:defRPr>
            </a:lvl1pPr>
            <a:lvl2pPr indent="0" lvl="1" marL="0" marR="0" rtl="0" algn="l">
              <a:spcBef>
                <a:spcPts val="0"/>
              </a:spcBef>
              <a:buNone/>
              <a:defRPr b="0" i="0" sz="1000" u="none" cap="none" strike="noStrike">
                <a:solidFill>
                  <a:schemeClr val="lt1"/>
                </a:solidFill>
                <a:latin typeface="Arial"/>
                <a:ea typeface="Arial"/>
                <a:cs typeface="Arial"/>
                <a:sym typeface="Arial"/>
              </a:defRPr>
            </a:lvl2pPr>
            <a:lvl3pPr indent="0" lvl="2" marL="0" marR="0" rtl="0" algn="l">
              <a:spcBef>
                <a:spcPts val="0"/>
              </a:spcBef>
              <a:buNone/>
              <a:defRPr b="0" i="0" sz="1000" u="none" cap="none" strike="noStrike">
                <a:solidFill>
                  <a:schemeClr val="lt1"/>
                </a:solidFill>
                <a:latin typeface="Arial"/>
                <a:ea typeface="Arial"/>
                <a:cs typeface="Arial"/>
                <a:sym typeface="Arial"/>
              </a:defRPr>
            </a:lvl3pPr>
            <a:lvl4pPr indent="0" lvl="3" marL="0" marR="0" rtl="0" algn="l">
              <a:spcBef>
                <a:spcPts val="0"/>
              </a:spcBef>
              <a:buNone/>
              <a:defRPr b="0" i="0" sz="1000" u="none" cap="none" strike="noStrike">
                <a:solidFill>
                  <a:schemeClr val="lt1"/>
                </a:solidFill>
                <a:latin typeface="Arial"/>
                <a:ea typeface="Arial"/>
                <a:cs typeface="Arial"/>
                <a:sym typeface="Arial"/>
              </a:defRPr>
            </a:lvl4pPr>
            <a:lvl5pPr indent="0" lvl="4" marL="0" marR="0" rtl="0" algn="l">
              <a:spcBef>
                <a:spcPts val="0"/>
              </a:spcBef>
              <a:buNone/>
              <a:defRPr b="0" i="0" sz="1000" u="none" cap="none" strike="noStrike">
                <a:solidFill>
                  <a:schemeClr val="lt1"/>
                </a:solidFill>
                <a:latin typeface="Arial"/>
                <a:ea typeface="Arial"/>
                <a:cs typeface="Arial"/>
                <a:sym typeface="Arial"/>
              </a:defRPr>
            </a:lvl5pPr>
            <a:lvl6pPr indent="0" lvl="5" marL="0" marR="0" rtl="0" algn="l">
              <a:spcBef>
                <a:spcPts val="0"/>
              </a:spcBef>
              <a:buNone/>
              <a:defRPr b="0" i="0" sz="1000" u="none" cap="none" strike="noStrike">
                <a:solidFill>
                  <a:schemeClr val="lt1"/>
                </a:solidFill>
                <a:latin typeface="Arial"/>
                <a:ea typeface="Arial"/>
                <a:cs typeface="Arial"/>
                <a:sym typeface="Arial"/>
              </a:defRPr>
            </a:lvl6pPr>
            <a:lvl7pPr indent="0" lvl="6" marL="0" marR="0" rtl="0" algn="l">
              <a:spcBef>
                <a:spcPts val="0"/>
              </a:spcBef>
              <a:buNone/>
              <a:defRPr b="0" i="0" sz="1000" u="none" cap="none" strike="noStrike">
                <a:solidFill>
                  <a:schemeClr val="lt1"/>
                </a:solidFill>
                <a:latin typeface="Arial"/>
                <a:ea typeface="Arial"/>
                <a:cs typeface="Arial"/>
                <a:sym typeface="Arial"/>
              </a:defRPr>
            </a:lvl7pPr>
            <a:lvl8pPr indent="0" lvl="7" marL="0" marR="0" rtl="0" algn="l">
              <a:spcBef>
                <a:spcPts val="0"/>
              </a:spcBef>
              <a:buNone/>
              <a:defRPr b="0" i="0" sz="1000" u="none" cap="none" strike="noStrike">
                <a:solidFill>
                  <a:schemeClr val="lt1"/>
                </a:solidFill>
                <a:latin typeface="Arial"/>
                <a:ea typeface="Arial"/>
                <a:cs typeface="Arial"/>
                <a:sym typeface="Arial"/>
              </a:defRPr>
            </a:lvl8pPr>
            <a:lvl9pPr indent="0" lvl="8" marL="0" marR="0" rtl="0" algn="l">
              <a:spcBef>
                <a:spcPts val="0"/>
              </a:spcBef>
              <a:buNone/>
              <a:defRPr b="0" i="0" sz="10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it-IT"/>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042">
          <p15:clr>
            <a:srgbClr val="F26B43"/>
          </p15:clr>
        </p15:guide>
        <p15:guide id="2" pos="7319">
          <p15:clr>
            <a:srgbClr val="F26B43"/>
          </p15:clr>
        </p15:guide>
        <p15:guide id="3" orient="horz" pos="3857">
          <p15:clr>
            <a:srgbClr val="F26B43"/>
          </p15:clr>
        </p15:guide>
        <p15:guide id="4" pos="36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8" name="Shape 78"/>
        <p:cNvGrpSpPr/>
        <p:nvPr/>
      </p:nvGrpSpPr>
      <p:grpSpPr>
        <a:xfrm>
          <a:off x="0" y="0"/>
          <a:ext cx="0" cy="0"/>
          <a:chOff x="0" y="0"/>
          <a:chExt cx="0" cy="0"/>
        </a:xfrm>
      </p:grpSpPr>
      <p:sp>
        <p:nvSpPr>
          <p:cNvPr id="79" name="Google Shape;79;gad591f37ea_0_393"/>
          <p:cNvSpPr/>
          <p:nvPr/>
        </p:nvSpPr>
        <p:spPr>
          <a:xfrm>
            <a:off x="0" y="6210000"/>
            <a:ext cx="12192000" cy="64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80" name="Google Shape;80;gad591f37ea_0_393"/>
          <p:cNvPicPr preferRelativeResize="0"/>
          <p:nvPr/>
        </p:nvPicPr>
        <p:blipFill rotWithShape="1">
          <a:blip r:embed="rId1">
            <a:alphaModFix/>
          </a:blip>
          <a:srcRect b="0" l="0" r="0" t="0"/>
          <a:stretch/>
        </p:blipFill>
        <p:spPr>
          <a:xfrm>
            <a:off x="11041200" y="6353999"/>
            <a:ext cx="1008305" cy="360000"/>
          </a:xfrm>
          <a:prstGeom prst="rect">
            <a:avLst/>
          </a:prstGeom>
          <a:noFill/>
          <a:ln>
            <a:noFill/>
          </a:ln>
        </p:spPr>
      </p:pic>
      <p:sp>
        <p:nvSpPr>
          <p:cNvPr id="81" name="Google Shape;81;gad591f37ea_0_393"/>
          <p:cNvSpPr txBox="1"/>
          <p:nvPr>
            <p:ph type="title"/>
          </p:nvPr>
        </p:nvSpPr>
        <p:spPr>
          <a:xfrm>
            <a:off x="576000" y="207036"/>
            <a:ext cx="11041200" cy="115200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chemeClr val="dk2"/>
              </a:buClr>
              <a:buSzPts val="4000"/>
              <a:buFont typeface="Arial"/>
              <a:buNone/>
              <a:defRPr b="0" i="0" sz="4000" u="none" cap="none" strike="noStrike">
                <a:solidFill>
                  <a:schemeClr val="dk2"/>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82" name="Google Shape;82;gad591f37ea_0_393"/>
          <p:cNvSpPr txBox="1"/>
          <p:nvPr>
            <p:ph idx="1" type="body"/>
          </p:nvPr>
        </p:nvSpPr>
        <p:spPr>
          <a:xfrm>
            <a:off x="576000" y="1656000"/>
            <a:ext cx="11041200" cy="4464000"/>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10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81000" lvl="1" marL="914400" marR="0" rtl="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10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10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3" name="Google Shape;83;gad591f37ea_0_393"/>
          <p:cNvSpPr txBox="1"/>
          <p:nvPr>
            <p:ph idx="10" type="dt"/>
          </p:nvPr>
        </p:nvSpPr>
        <p:spPr>
          <a:xfrm>
            <a:off x="1440000" y="6210000"/>
            <a:ext cx="720000" cy="6480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0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4" name="Google Shape;84;gad591f37ea_0_393"/>
          <p:cNvSpPr txBox="1"/>
          <p:nvPr>
            <p:ph idx="11" type="ftr"/>
          </p:nvPr>
        </p:nvSpPr>
        <p:spPr>
          <a:xfrm>
            <a:off x="6033600" y="6210000"/>
            <a:ext cx="4993200" cy="648000"/>
          </a:xfrm>
          <a:prstGeom prst="rect">
            <a:avLst/>
          </a:prstGeom>
          <a:noFill/>
          <a:ln>
            <a:noFill/>
          </a:ln>
        </p:spPr>
        <p:txBody>
          <a:bodyPr anchorCtr="0" anchor="ctr" bIns="0" lIns="0" spcFirstLastPara="1" rIns="180000" wrap="square" tIns="0">
            <a:noAutofit/>
          </a:bodyPr>
          <a:lstStyle>
            <a:lvl1pPr lvl="0" marR="0" rtl="0" algn="r">
              <a:spcBef>
                <a:spcPts val="0"/>
              </a:spcBef>
              <a:spcAft>
                <a:spcPts val="0"/>
              </a:spcAft>
              <a:buSzPts val="1400"/>
              <a:buNone/>
              <a:defRPr b="0" i="0" sz="10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5" name="Google Shape;85;gad591f37ea_0_393"/>
          <p:cNvSpPr txBox="1"/>
          <p:nvPr>
            <p:ph idx="12" type="sldNum"/>
          </p:nvPr>
        </p:nvSpPr>
        <p:spPr>
          <a:xfrm>
            <a:off x="576000" y="6210000"/>
            <a:ext cx="648000" cy="648000"/>
          </a:xfrm>
          <a:prstGeom prst="rect">
            <a:avLst/>
          </a:prstGeom>
          <a:noFill/>
          <a:ln>
            <a:noFill/>
          </a:ln>
        </p:spPr>
        <p:txBody>
          <a:bodyPr anchorCtr="0" anchor="ctr" bIns="0" lIns="0" spcFirstLastPara="1" rIns="0" wrap="square" tIns="0">
            <a:noAutofit/>
          </a:bodyPr>
          <a:lstStyle>
            <a:lvl1pPr indent="0" lvl="0" marL="0" marR="0" rtl="0" algn="l">
              <a:spcBef>
                <a:spcPts val="0"/>
              </a:spcBef>
              <a:buNone/>
              <a:defRPr b="0" i="0" sz="1000" u="none" cap="none" strike="noStrike">
                <a:solidFill>
                  <a:schemeClr val="lt1"/>
                </a:solidFill>
                <a:latin typeface="Arial"/>
                <a:ea typeface="Arial"/>
                <a:cs typeface="Arial"/>
                <a:sym typeface="Arial"/>
              </a:defRPr>
            </a:lvl1pPr>
            <a:lvl2pPr indent="0" lvl="1" marL="0" marR="0" rtl="0" algn="l">
              <a:spcBef>
                <a:spcPts val="0"/>
              </a:spcBef>
              <a:buNone/>
              <a:defRPr b="0" i="0" sz="1000" u="none" cap="none" strike="noStrike">
                <a:solidFill>
                  <a:schemeClr val="lt1"/>
                </a:solidFill>
                <a:latin typeface="Arial"/>
                <a:ea typeface="Arial"/>
                <a:cs typeface="Arial"/>
                <a:sym typeface="Arial"/>
              </a:defRPr>
            </a:lvl2pPr>
            <a:lvl3pPr indent="0" lvl="2" marL="0" marR="0" rtl="0" algn="l">
              <a:spcBef>
                <a:spcPts val="0"/>
              </a:spcBef>
              <a:buNone/>
              <a:defRPr b="0" i="0" sz="1000" u="none" cap="none" strike="noStrike">
                <a:solidFill>
                  <a:schemeClr val="lt1"/>
                </a:solidFill>
                <a:latin typeface="Arial"/>
                <a:ea typeface="Arial"/>
                <a:cs typeface="Arial"/>
                <a:sym typeface="Arial"/>
              </a:defRPr>
            </a:lvl3pPr>
            <a:lvl4pPr indent="0" lvl="3" marL="0" marR="0" rtl="0" algn="l">
              <a:spcBef>
                <a:spcPts val="0"/>
              </a:spcBef>
              <a:buNone/>
              <a:defRPr b="0" i="0" sz="1000" u="none" cap="none" strike="noStrike">
                <a:solidFill>
                  <a:schemeClr val="lt1"/>
                </a:solidFill>
                <a:latin typeface="Arial"/>
                <a:ea typeface="Arial"/>
                <a:cs typeface="Arial"/>
                <a:sym typeface="Arial"/>
              </a:defRPr>
            </a:lvl4pPr>
            <a:lvl5pPr indent="0" lvl="4" marL="0" marR="0" rtl="0" algn="l">
              <a:spcBef>
                <a:spcPts val="0"/>
              </a:spcBef>
              <a:buNone/>
              <a:defRPr b="0" i="0" sz="1000" u="none" cap="none" strike="noStrike">
                <a:solidFill>
                  <a:schemeClr val="lt1"/>
                </a:solidFill>
                <a:latin typeface="Arial"/>
                <a:ea typeface="Arial"/>
                <a:cs typeface="Arial"/>
                <a:sym typeface="Arial"/>
              </a:defRPr>
            </a:lvl5pPr>
            <a:lvl6pPr indent="0" lvl="5" marL="0" marR="0" rtl="0" algn="l">
              <a:spcBef>
                <a:spcPts val="0"/>
              </a:spcBef>
              <a:buNone/>
              <a:defRPr b="0" i="0" sz="1000" u="none" cap="none" strike="noStrike">
                <a:solidFill>
                  <a:schemeClr val="lt1"/>
                </a:solidFill>
                <a:latin typeface="Arial"/>
                <a:ea typeface="Arial"/>
                <a:cs typeface="Arial"/>
                <a:sym typeface="Arial"/>
              </a:defRPr>
            </a:lvl6pPr>
            <a:lvl7pPr indent="0" lvl="6" marL="0" marR="0" rtl="0" algn="l">
              <a:spcBef>
                <a:spcPts val="0"/>
              </a:spcBef>
              <a:buNone/>
              <a:defRPr b="0" i="0" sz="1000" u="none" cap="none" strike="noStrike">
                <a:solidFill>
                  <a:schemeClr val="lt1"/>
                </a:solidFill>
                <a:latin typeface="Arial"/>
                <a:ea typeface="Arial"/>
                <a:cs typeface="Arial"/>
                <a:sym typeface="Arial"/>
              </a:defRPr>
            </a:lvl7pPr>
            <a:lvl8pPr indent="0" lvl="7" marL="0" marR="0" rtl="0" algn="l">
              <a:spcBef>
                <a:spcPts val="0"/>
              </a:spcBef>
              <a:buNone/>
              <a:defRPr b="0" i="0" sz="1000" u="none" cap="none" strike="noStrike">
                <a:solidFill>
                  <a:schemeClr val="lt1"/>
                </a:solidFill>
                <a:latin typeface="Arial"/>
                <a:ea typeface="Arial"/>
                <a:cs typeface="Arial"/>
                <a:sym typeface="Arial"/>
              </a:defRPr>
            </a:lvl8pPr>
            <a:lvl9pPr indent="0" lvl="8" marL="0" marR="0" rtl="0" algn="l">
              <a:spcBef>
                <a:spcPts val="0"/>
              </a:spcBef>
              <a:buNone/>
              <a:defRPr b="0" i="0" sz="10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it-IT"/>
              <a:t>‹#›</a:t>
            </a:fld>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042">
          <p15:clr>
            <a:srgbClr val="F26B43"/>
          </p15:clr>
        </p15:guide>
        <p15:guide id="2" pos="7319">
          <p15:clr>
            <a:srgbClr val="F26B43"/>
          </p15:clr>
        </p15:guide>
        <p15:guide id="3" orient="horz" pos="3857">
          <p15:clr>
            <a:srgbClr val="F26B43"/>
          </p15:clr>
        </p15:guide>
        <p15:guide id="4" pos="36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6.png"/><Relationship Id="rId4" Type="http://schemas.openxmlformats.org/officeDocument/2006/relationships/hyperlink" Target="https://people.cs.kuleuven.be/~lorenzo.perini/" TargetMode="External"/><Relationship Id="rId5" Type="http://schemas.openxmlformats.org/officeDocument/2006/relationships/image" Target="../media/image6.png"/><Relationship Id="rId6"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3.jp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26.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vmlDrawing" Target="../drawings/vmlDrawing1.vml"/><Relationship Id="rId4" Type="http://schemas.openxmlformats.org/officeDocument/2006/relationships/oleObject" Target="../embeddings/oleObject1.bin"/><Relationship Id="rId10" Type="http://schemas.openxmlformats.org/officeDocument/2006/relationships/image" Target="../media/image13.jpg"/><Relationship Id="rId9" Type="http://schemas.openxmlformats.org/officeDocument/2006/relationships/image" Target="../media/image23.png"/><Relationship Id="rId5" Type="http://schemas.openxmlformats.org/officeDocument/2006/relationships/oleObject" Target="../embeddings/oleObject1.bin"/><Relationship Id="rId6" Type="http://schemas.openxmlformats.org/officeDocument/2006/relationships/image" Target="../media/image31.png"/><Relationship Id="rId7" Type="http://schemas.openxmlformats.org/officeDocument/2006/relationships/oleObject" Target="../embeddings/oleObject2.bin"/><Relationship Id="rId8" Type="http://schemas.openxmlformats.org/officeDocument/2006/relationships/oleObject" Target="../embeddings/oleObject2.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hyperlink" Target="https://github.com/Lorenzo-Perini/Active_PU_Learning" TargetMode="External"/><Relationship Id="rId4" Type="http://schemas.openxmlformats.org/officeDocument/2006/relationships/image" Target="../media/image1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hyperlink" Target="https://people.cs.kuleuven.be/~lorenzo.perini/" TargetMode="External"/><Relationship Id="rId5" Type="http://schemas.openxmlformats.org/officeDocument/2006/relationships/image" Target="../media/image25.png"/><Relationship Id="rId6"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2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jpg"/><Relationship Id="rId4" Type="http://schemas.openxmlformats.org/officeDocument/2006/relationships/image" Target="../media/image28.jpg"/><Relationship Id="rId5" Type="http://schemas.openxmlformats.org/officeDocument/2006/relationships/image" Target="../media/image9.png"/><Relationship Id="rId6"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0.gif"/><Relationship Id="rId4" Type="http://schemas.openxmlformats.org/officeDocument/2006/relationships/image" Target="../media/image2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2.jpg"/><Relationship Id="rId4" Type="http://schemas.openxmlformats.org/officeDocument/2006/relationships/image" Target="../media/image28.jpg"/><Relationship Id="rId9" Type="http://schemas.openxmlformats.org/officeDocument/2006/relationships/image" Target="../media/image15.jpg"/><Relationship Id="rId5" Type="http://schemas.openxmlformats.org/officeDocument/2006/relationships/image" Target="../media/image29.jpg"/><Relationship Id="rId6" Type="http://schemas.openxmlformats.org/officeDocument/2006/relationships/image" Target="../media/image14.jpg"/><Relationship Id="rId7" Type="http://schemas.openxmlformats.org/officeDocument/2006/relationships/image" Target="../media/image11.jpg"/><Relationship Id="rId8" Type="http://schemas.openxmlformats.org/officeDocument/2006/relationships/image" Target="../media/image1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2.jp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3.jpg"/><Relationship Id="rId4" Type="http://schemas.openxmlformats.org/officeDocument/2006/relationships/image" Target="../media/image18.png"/><Relationship Id="rId5"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ad591f37ea_0_0"/>
          <p:cNvSpPr txBox="1"/>
          <p:nvPr>
            <p:ph type="ctrTitle"/>
          </p:nvPr>
        </p:nvSpPr>
        <p:spPr>
          <a:xfrm>
            <a:off x="575999" y="1080000"/>
            <a:ext cx="11510100" cy="40248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Clr>
                <a:srgbClr val="D8D8D8"/>
              </a:buClr>
              <a:buSzPts val="4400"/>
              <a:buFont typeface="Arial"/>
              <a:buNone/>
            </a:pPr>
            <a:r>
              <a:rPr b="1" i="1" lang="it-IT" sz="4400">
                <a:solidFill>
                  <a:srgbClr val="FFFFFF"/>
                </a:solidFill>
              </a:rPr>
              <a:t>Class Prior Estimation in Active </a:t>
            </a:r>
            <a:endParaRPr b="1" i="1" sz="4400">
              <a:solidFill>
                <a:srgbClr val="FFFFFF"/>
              </a:solidFill>
            </a:endParaRPr>
          </a:p>
          <a:p>
            <a:pPr indent="0" lvl="0" marL="0" rtl="0" algn="ctr">
              <a:lnSpc>
                <a:spcPct val="100000"/>
              </a:lnSpc>
              <a:spcBef>
                <a:spcPts val="0"/>
              </a:spcBef>
              <a:spcAft>
                <a:spcPts val="0"/>
              </a:spcAft>
              <a:buClr>
                <a:srgbClr val="D8D8D8"/>
              </a:buClr>
              <a:buSzPts val="4400"/>
              <a:buFont typeface="Arial"/>
              <a:buNone/>
            </a:pPr>
            <a:r>
              <a:rPr b="1" i="1" lang="it-IT" sz="4400">
                <a:solidFill>
                  <a:srgbClr val="FFFFFF"/>
                </a:solidFill>
              </a:rPr>
              <a:t>Positive and Unlabeled Learning</a:t>
            </a:r>
            <a:endParaRPr sz="4400">
              <a:solidFill>
                <a:srgbClr val="FFFFFF"/>
              </a:solidFill>
            </a:endParaRPr>
          </a:p>
        </p:txBody>
      </p:sp>
      <p:sp>
        <p:nvSpPr>
          <p:cNvPr id="152" name="Google Shape;152;gad591f37ea_0_0"/>
          <p:cNvSpPr txBox="1"/>
          <p:nvPr>
            <p:ph idx="1" type="subTitle"/>
          </p:nvPr>
        </p:nvSpPr>
        <p:spPr>
          <a:xfrm>
            <a:off x="575998" y="5392800"/>
            <a:ext cx="7932000" cy="1127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D1720"/>
              </a:buClr>
              <a:buSzPts val="2590"/>
              <a:buNone/>
            </a:pPr>
            <a:r>
              <a:rPr b="1" i="1" lang="it-IT" sz="2690">
                <a:solidFill>
                  <a:srgbClr val="0D1720"/>
                </a:solidFill>
              </a:rPr>
              <a:t>Lorenzo Perini</a:t>
            </a:r>
            <a:r>
              <a:rPr i="1" lang="it-IT" sz="2690">
                <a:solidFill>
                  <a:srgbClr val="0D1720"/>
                </a:solidFill>
              </a:rPr>
              <a:t>, Vincent Vercruyssen, Jesse Davis</a:t>
            </a:r>
            <a:endParaRPr sz="2500"/>
          </a:p>
          <a:p>
            <a:pPr indent="0" lvl="0" marL="0" rtl="0" algn="l">
              <a:lnSpc>
                <a:spcPct val="100000"/>
              </a:lnSpc>
              <a:spcBef>
                <a:spcPts val="1000"/>
              </a:spcBef>
              <a:spcAft>
                <a:spcPts val="0"/>
              </a:spcAft>
              <a:buClr>
                <a:srgbClr val="0D1720"/>
              </a:buClr>
              <a:buSzPts val="2590"/>
              <a:buNone/>
            </a:pPr>
            <a:r>
              <a:rPr i="1" lang="it-IT" sz="2690">
                <a:solidFill>
                  <a:srgbClr val="0D1720"/>
                </a:solidFill>
              </a:rPr>
              <a:t>IJCAI-PRICAI 2020</a:t>
            </a:r>
            <a:endParaRPr sz="2500"/>
          </a:p>
        </p:txBody>
      </p:sp>
      <p:pic>
        <p:nvPicPr>
          <p:cNvPr descr="A picture containing ax&#10;&#10;Description automatically generated" id="153" name="Google Shape;153;gad591f37ea_0_0"/>
          <p:cNvPicPr preferRelativeResize="0"/>
          <p:nvPr/>
        </p:nvPicPr>
        <p:blipFill rotWithShape="1">
          <a:blip r:embed="rId3">
            <a:alphaModFix/>
          </a:blip>
          <a:srcRect b="0" l="0" r="0" t="0"/>
          <a:stretch/>
        </p:blipFill>
        <p:spPr>
          <a:xfrm>
            <a:off x="9782015" y="6307913"/>
            <a:ext cx="442992" cy="360300"/>
          </a:xfrm>
          <a:prstGeom prst="rect">
            <a:avLst/>
          </a:prstGeom>
          <a:noFill/>
          <a:ln>
            <a:noFill/>
          </a:ln>
        </p:spPr>
      </p:pic>
      <p:sp>
        <p:nvSpPr>
          <p:cNvPr id="154" name="Google Shape;154;gad591f37ea_0_0"/>
          <p:cNvSpPr txBox="1"/>
          <p:nvPr/>
        </p:nvSpPr>
        <p:spPr>
          <a:xfrm>
            <a:off x="6487412" y="5940718"/>
            <a:ext cx="5512800" cy="7080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1" lang="it-IT" sz="1600" u="sng" cap="none" strike="noStrike">
                <a:solidFill>
                  <a:schemeClr val="dk1"/>
                </a:solidFill>
                <a:latin typeface="Arial"/>
                <a:ea typeface="Arial"/>
                <a:cs typeface="Arial"/>
                <a:sym typeface="Arial"/>
                <a:hlinkClick r:id="rId4">
                  <a:extLst>
                    <a:ext uri="{A12FA001-AC4F-418D-AE19-62706E023703}">
                      <ahyp:hlinkClr val="tx"/>
                    </a:ext>
                  </a:extLst>
                </a:hlinkClick>
              </a:rPr>
              <a:t>https://people.cs.kuleuven.be/~lorenzo.perini/</a:t>
            </a:r>
            <a:endParaRPr b="0" i="1" sz="1600" u="none" cap="none" strike="noStrike">
              <a:solidFill>
                <a:schemeClr val="dk1"/>
              </a:solidFill>
              <a:latin typeface="Arial"/>
              <a:ea typeface="Arial"/>
              <a:cs typeface="Arial"/>
              <a:sym typeface="Arial"/>
            </a:endParaRPr>
          </a:p>
          <a:p>
            <a:pPr indent="0" lvl="0" marL="0" marR="0" rtl="0" algn="r">
              <a:spcBef>
                <a:spcPts val="0"/>
              </a:spcBef>
              <a:spcAft>
                <a:spcPts val="0"/>
              </a:spcAft>
              <a:buNone/>
            </a:pPr>
            <a:r>
              <a:t/>
            </a:r>
            <a:endParaRPr b="0" i="1" sz="800" u="none" cap="none" strike="noStrike">
              <a:solidFill>
                <a:srgbClr val="0D1720"/>
              </a:solidFill>
              <a:latin typeface="Arial"/>
              <a:ea typeface="Arial"/>
              <a:cs typeface="Arial"/>
              <a:sym typeface="Arial"/>
            </a:endParaRPr>
          </a:p>
          <a:p>
            <a:pPr indent="0" lvl="0" marL="0" marR="0" rtl="0" algn="r">
              <a:spcBef>
                <a:spcPts val="0"/>
              </a:spcBef>
              <a:spcAft>
                <a:spcPts val="0"/>
              </a:spcAft>
              <a:buNone/>
            </a:pPr>
            <a:r>
              <a:rPr b="0" i="1" lang="it-IT" sz="1600" u="none" cap="none" strike="noStrike">
                <a:solidFill>
                  <a:srgbClr val="0D1720"/>
                </a:solidFill>
                <a:latin typeface="Arial"/>
                <a:ea typeface="Arial"/>
                <a:cs typeface="Arial"/>
                <a:sym typeface="Arial"/>
              </a:rPr>
              <a:t>@LorenzoPerini95</a:t>
            </a:r>
            <a:endParaRPr/>
          </a:p>
        </p:txBody>
      </p:sp>
      <p:pic>
        <p:nvPicPr>
          <p:cNvPr id="155" name="Google Shape;155;gad591f37ea_0_0"/>
          <p:cNvPicPr preferRelativeResize="0"/>
          <p:nvPr/>
        </p:nvPicPr>
        <p:blipFill>
          <a:blip r:embed="rId5">
            <a:alphaModFix/>
          </a:blip>
          <a:stretch>
            <a:fillRect/>
          </a:stretch>
        </p:blipFill>
        <p:spPr>
          <a:xfrm>
            <a:off x="353675" y="356625"/>
            <a:ext cx="4370447" cy="738000"/>
          </a:xfrm>
          <a:prstGeom prst="rect">
            <a:avLst/>
          </a:prstGeom>
          <a:noFill/>
          <a:ln>
            <a:noFill/>
          </a:ln>
        </p:spPr>
      </p:pic>
      <p:pic>
        <p:nvPicPr>
          <p:cNvPr descr="A picture containing drawing, food, plate&#10;&#10;Description automatically generated" id="156" name="Google Shape;156;gad591f37ea_0_0"/>
          <p:cNvPicPr preferRelativeResize="0"/>
          <p:nvPr/>
        </p:nvPicPr>
        <p:blipFill rotWithShape="1">
          <a:blip r:embed="rId6">
            <a:alphaModFix/>
          </a:blip>
          <a:srcRect b="0" l="0" r="0" t="0"/>
          <a:stretch/>
        </p:blipFill>
        <p:spPr>
          <a:xfrm>
            <a:off x="4668062" y="358581"/>
            <a:ext cx="1216586" cy="73408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ga36b8ab656_3_18"/>
          <p:cNvSpPr txBox="1"/>
          <p:nvPr>
            <p:ph idx="12" type="sldNum"/>
          </p:nvPr>
        </p:nvSpPr>
        <p:spPr>
          <a:xfrm>
            <a:off x="576000" y="6210000"/>
            <a:ext cx="648000" cy="648000"/>
          </a:xfrm>
          <a:prstGeom prst="rect">
            <a:avLst/>
          </a:prstGeom>
        </p:spPr>
        <p:txBody>
          <a:bodyPr anchorCtr="0" anchor="ctr" bIns="0"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it-IT"/>
              <a:t>‹#›</a:t>
            </a:fld>
            <a:endParaRPr/>
          </a:p>
        </p:txBody>
      </p:sp>
      <p:sp>
        <p:nvSpPr>
          <p:cNvPr id="330" name="Google Shape;330;ga36b8ab656_3_18"/>
          <p:cNvSpPr txBox="1"/>
          <p:nvPr>
            <p:ph type="title"/>
          </p:nvPr>
        </p:nvSpPr>
        <p:spPr>
          <a:xfrm>
            <a:off x="576000" y="207036"/>
            <a:ext cx="11041200" cy="1152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i="1" lang="it-IT" sz="3200"/>
              <a:t>How</a:t>
            </a:r>
            <a:r>
              <a:rPr b="1" i="1" lang="it-IT" sz="3200"/>
              <a:t> Can</a:t>
            </a:r>
            <a:r>
              <a:rPr b="1" i="1" lang="it-IT" sz="3200"/>
              <a:t> the Propensity Score Definition Be </a:t>
            </a:r>
            <a:endParaRPr b="1" i="1" sz="3200"/>
          </a:p>
          <a:p>
            <a:pPr indent="0" lvl="0" marL="0" rtl="0" algn="l">
              <a:spcBef>
                <a:spcPts val="0"/>
              </a:spcBef>
              <a:spcAft>
                <a:spcPts val="0"/>
              </a:spcAft>
              <a:buNone/>
            </a:pPr>
            <a:r>
              <a:rPr b="1" i="1" lang="it-IT" sz="3200"/>
              <a:t>Adapted </a:t>
            </a:r>
            <a:r>
              <a:rPr b="1" i="1" lang="it-IT" sz="3200"/>
              <a:t>When Using Active Learning? </a:t>
            </a:r>
            <a:endParaRPr b="1" i="1" sz="3200"/>
          </a:p>
        </p:txBody>
      </p:sp>
      <p:pic>
        <p:nvPicPr>
          <p:cNvPr descr="A picture containing drawing, food, plate&#10;&#10;Description automatically generated" id="331" name="Google Shape;331;ga36b8ab656_3_18"/>
          <p:cNvPicPr preferRelativeResize="0"/>
          <p:nvPr/>
        </p:nvPicPr>
        <p:blipFill rotWithShape="1">
          <a:blip r:embed="rId3">
            <a:alphaModFix/>
          </a:blip>
          <a:srcRect b="0" l="0" r="0" t="0"/>
          <a:stretch/>
        </p:blipFill>
        <p:spPr>
          <a:xfrm>
            <a:off x="10266737" y="6337850"/>
            <a:ext cx="647999" cy="390998"/>
          </a:xfrm>
          <a:prstGeom prst="rect">
            <a:avLst/>
          </a:prstGeom>
          <a:noFill/>
          <a:ln>
            <a:noFill/>
          </a:ln>
        </p:spPr>
      </p:pic>
      <p:sp>
        <p:nvSpPr>
          <p:cNvPr id="332" name="Google Shape;332;ga36b8ab656_3_18"/>
          <p:cNvSpPr txBox="1"/>
          <p:nvPr/>
        </p:nvSpPr>
        <p:spPr>
          <a:xfrm>
            <a:off x="299225" y="2583075"/>
            <a:ext cx="5288100" cy="275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IT" sz="2600">
                <a:solidFill>
                  <a:schemeClr val="dk1"/>
                </a:solidFill>
              </a:rPr>
              <a:t>Selected Completely At Random</a:t>
            </a:r>
            <a:endParaRPr b="1" sz="2600">
              <a:solidFill>
                <a:schemeClr val="dk1"/>
              </a:solidFill>
            </a:endParaRPr>
          </a:p>
          <a:p>
            <a:pPr indent="0" lvl="0" marL="0" rtl="0" algn="l">
              <a:spcBef>
                <a:spcPts val="0"/>
              </a:spcBef>
              <a:spcAft>
                <a:spcPts val="0"/>
              </a:spcAft>
              <a:buNone/>
            </a:pPr>
            <a:r>
              <a:t/>
            </a:r>
            <a:endParaRPr b="1" sz="1000">
              <a:solidFill>
                <a:schemeClr val="dk1"/>
              </a:solidFill>
            </a:endParaRPr>
          </a:p>
          <a:p>
            <a:pPr indent="-381000" lvl="0" marL="457200" rtl="0" algn="l">
              <a:spcBef>
                <a:spcPts val="0"/>
              </a:spcBef>
              <a:spcAft>
                <a:spcPts val="0"/>
              </a:spcAft>
              <a:buClr>
                <a:schemeClr val="dk1"/>
              </a:buClr>
              <a:buSzPts val="2400"/>
              <a:buChar char="➢"/>
            </a:pPr>
            <a:r>
              <a:rPr lang="it-IT" sz="2400">
                <a:solidFill>
                  <a:schemeClr val="dk1"/>
                </a:solidFill>
              </a:rPr>
              <a:t>Labels collected randomly;</a:t>
            </a:r>
            <a:endParaRPr sz="2400">
              <a:solidFill>
                <a:schemeClr val="dk1"/>
              </a:solidFill>
            </a:endParaRPr>
          </a:p>
          <a:p>
            <a:pPr indent="0" lvl="0" marL="0" rtl="0" algn="l">
              <a:spcBef>
                <a:spcPts val="0"/>
              </a:spcBef>
              <a:spcAft>
                <a:spcPts val="0"/>
              </a:spcAft>
              <a:buNone/>
            </a:pPr>
            <a:r>
              <a:t/>
            </a:r>
            <a:endParaRPr sz="1000">
              <a:solidFill>
                <a:schemeClr val="dk1"/>
              </a:solidFill>
            </a:endParaRPr>
          </a:p>
          <a:p>
            <a:pPr indent="-381000" lvl="0" marL="457200" rtl="0" algn="l">
              <a:spcBef>
                <a:spcPts val="0"/>
              </a:spcBef>
              <a:spcAft>
                <a:spcPts val="0"/>
              </a:spcAft>
              <a:buClr>
                <a:schemeClr val="dk1"/>
              </a:buClr>
              <a:buSzPts val="2400"/>
              <a:buChar char="➢"/>
            </a:pPr>
            <a:r>
              <a:rPr lang="it-IT" sz="2400">
                <a:solidFill>
                  <a:schemeClr val="dk1"/>
                </a:solidFill>
              </a:rPr>
              <a:t>The propensity score is constant;</a:t>
            </a:r>
            <a:endParaRPr sz="2400">
              <a:solidFill>
                <a:schemeClr val="dk1"/>
              </a:solidFill>
            </a:endParaRPr>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None/>
            </a:pPr>
            <a:r>
              <a:t/>
            </a:r>
            <a:endParaRPr sz="1000">
              <a:solidFill>
                <a:schemeClr val="dk1"/>
              </a:solidFill>
            </a:endParaRPr>
          </a:p>
          <a:p>
            <a:pPr indent="-381000" lvl="0" marL="457200" rtl="0" algn="l">
              <a:spcBef>
                <a:spcPts val="0"/>
              </a:spcBef>
              <a:spcAft>
                <a:spcPts val="0"/>
              </a:spcAft>
              <a:buClr>
                <a:schemeClr val="dk1"/>
              </a:buClr>
              <a:buSzPts val="2400"/>
              <a:buChar char="➢"/>
            </a:pPr>
            <a:r>
              <a:rPr lang="it-IT" sz="2400">
                <a:solidFill>
                  <a:schemeClr val="dk1"/>
                </a:solidFill>
              </a:rPr>
              <a:t>It equals the label frequency.</a:t>
            </a:r>
            <a:endParaRPr sz="2400">
              <a:solidFill>
                <a:schemeClr val="dk1"/>
              </a:solidFill>
            </a:endParaRPr>
          </a:p>
        </p:txBody>
      </p:sp>
      <p:sp>
        <p:nvSpPr>
          <p:cNvPr id="333" name="Google Shape;333;ga36b8ab656_3_18"/>
          <p:cNvSpPr txBox="1"/>
          <p:nvPr/>
        </p:nvSpPr>
        <p:spPr>
          <a:xfrm>
            <a:off x="5755500" y="2583075"/>
            <a:ext cx="6166500" cy="275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IT" sz="2600">
                <a:solidFill>
                  <a:schemeClr val="dk1"/>
                </a:solidFill>
              </a:rPr>
              <a:t>Selected by </a:t>
            </a:r>
            <a:r>
              <a:rPr b="1" lang="it-IT" sz="2600">
                <a:solidFill>
                  <a:schemeClr val="dk1"/>
                </a:solidFill>
              </a:rPr>
              <a:t>Active Learning</a:t>
            </a:r>
            <a:endParaRPr b="1" sz="2400">
              <a:solidFill>
                <a:schemeClr val="dk1"/>
              </a:solidFill>
            </a:endParaRPr>
          </a:p>
          <a:p>
            <a:pPr indent="0" lvl="0" marL="0" rtl="0" algn="l">
              <a:spcBef>
                <a:spcPts val="0"/>
              </a:spcBef>
              <a:spcAft>
                <a:spcPts val="0"/>
              </a:spcAft>
              <a:buNone/>
            </a:pPr>
            <a:r>
              <a:t/>
            </a:r>
            <a:endParaRPr b="1" sz="1000">
              <a:solidFill>
                <a:schemeClr val="dk1"/>
              </a:solidFill>
            </a:endParaRPr>
          </a:p>
          <a:p>
            <a:pPr indent="-381000" lvl="0" marL="457200" rtl="0" algn="l">
              <a:spcBef>
                <a:spcPts val="0"/>
              </a:spcBef>
              <a:spcAft>
                <a:spcPts val="0"/>
              </a:spcAft>
              <a:buClr>
                <a:schemeClr val="dk1"/>
              </a:buClr>
              <a:buSzPts val="2400"/>
              <a:buChar char="➢"/>
            </a:pPr>
            <a:r>
              <a:rPr lang="it-IT" sz="2400">
                <a:solidFill>
                  <a:schemeClr val="dk1"/>
                </a:solidFill>
              </a:rPr>
              <a:t>Labels queried based on a strategy;</a:t>
            </a:r>
            <a:endParaRPr sz="2400">
              <a:solidFill>
                <a:schemeClr val="dk1"/>
              </a:solidFill>
            </a:endParaRPr>
          </a:p>
          <a:p>
            <a:pPr indent="0" lvl="0" marL="0" rtl="0" algn="l">
              <a:spcBef>
                <a:spcPts val="0"/>
              </a:spcBef>
              <a:spcAft>
                <a:spcPts val="0"/>
              </a:spcAft>
              <a:buNone/>
            </a:pPr>
            <a:r>
              <a:t/>
            </a:r>
            <a:endParaRPr sz="1000">
              <a:solidFill>
                <a:schemeClr val="dk1"/>
              </a:solidFill>
            </a:endParaRPr>
          </a:p>
          <a:p>
            <a:pPr indent="-381000" lvl="0" marL="457200" rtl="0" algn="l">
              <a:spcBef>
                <a:spcPts val="0"/>
              </a:spcBef>
              <a:spcAft>
                <a:spcPts val="0"/>
              </a:spcAft>
              <a:buClr>
                <a:schemeClr val="dk1"/>
              </a:buClr>
              <a:buSzPts val="2400"/>
              <a:buChar char="➢"/>
            </a:pPr>
            <a:r>
              <a:rPr lang="it-IT" sz="2400">
                <a:solidFill>
                  <a:schemeClr val="dk1"/>
                </a:solidFill>
              </a:rPr>
              <a:t>The propensity score depends on how informative the example is;</a:t>
            </a:r>
            <a:endParaRPr sz="2400">
              <a:solidFill>
                <a:schemeClr val="dk1"/>
              </a:solidFill>
            </a:endParaRPr>
          </a:p>
          <a:p>
            <a:pPr indent="0" lvl="0" marL="0" rtl="0" algn="l">
              <a:spcBef>
                <a:spcPts val="0"/>
              </a:spcBef>
              <a:spcAft>
                <a:spcPts val="0"/>
              </a:spcAft>
              <a:buNone/>
            </a:pPr>
            <a:r>
              <a:t/>
            </a:r>
            <a:endParaRPr sz="1000">
              <a:solidFill>
                <a:schemeClr val="dk1"/>
              </a:solidFill>
            </a:endParaRPr>
          </a:p>
          <a:p>
            <a:pPr indent="-381000" lvl="0" marL="457200" rtl="0" algn="l">
              <a:spcBef>
                <a:spcPts val="0"/>
              </a:spcBef>
              <a:spcAft>
                <a:spcPts val="0"/>
              </a:spcAft>
              <a:buClr>
                <a:schemeClr val="dk1"/>
              </a:buClr>
              <a:buSzPts val="2400"/>
              <a:buChar char="➢"/>
            </a:pPr>
            <a:r>
              <a:rPr i="1" lang="it-IT" sz="2400">
                <a:solidFill>
                  <a:schemeClr val="dk1"/>
                </a:solidFill>
              </a:rPr>
              <a:t>It equals the probability of being queried</a:t>
            </a:r>
            <a:r>
              <a:rPr lang="it-IT" sz="2400">
                <a:solidFill>
                  <a:schemeClr val="dk1"/>
                </a:solidFill>
              </a:rPr>
              <a:t>.</a:t>
            </a:r>
            <a:endParaRPr sz="2400">
              <a:solidFill>
                <a:schemeClr val="dk1"/>
              </a:solidFill>
            </a:endParaRPr>
          </a:p>
        </p:txBody>
      </p:sp>
      <p:sp>
        <p:nvSpPr>
          <p:cNvPr id="334" name="Google Shape;334;ga36b8ab656_3_18"/>
          <p:cNvSpPr txBox="1"/>
          <p:nvPr/>
        </p:nvSpPr>
        <p:spPr>
          <a:xfrm>
            <a:off x="347400" y="5439025"/>
            <a:ext cx="11269800" cy="58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it-IT" sz="2800">
                <a:solidFill>
                  <a:schemeClr val="dk1"/>
                </a:solidFill>
              </a:rPr>
              <a:t>How to estimate the propensity score in practice?</a:t>
            </a:r>
            <a:endParaRPr b="1" sz="2800">
              <a:solidFill>
                <a:schemeClr val="dk1"/>
              </a:solidFill>
            </a:endParaRPr>
          </a:p>
        </p:txBody>
      </p:sp>
      <p:sp>
        <p:nvSpPr>
          <p:cNvPr id="335" name="Google Shape;335;ga36b8ab656_3_18"/>
          <p:cNvSpPr txBox="1"/>
          <p:nvPr/>
        </p:nvSpPr>
        <p:spPr>
          <a:xfrm>
            <a:off x="347400" y="1624625"/>
            <a:ext cx="9971100" cy="58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IT" sz="2400">
                <a:solidFill>
                  <a:schemeClr val="dk1"/>
                </a:solidFill>
              </a:rPr>
              <a:t>Propensity Score</a:t>
            </a:r>
            <a:r>
              <a:rPr lang="it-IT" sz="2400">
                <a:solidFill>
                  <a:schemeClr val="dk1"/>
                </a:solidFill>
              </a:rPr>
              <a:t>: Instance specific probability to be labeled, if positive.</a:t>
            </a:r>
            <a:endParaRPr sz="2400">
              <a:solidFill>
                <a:schemeClr val="dk1"/>
              </a:solidFill>
            </a:endParaRPr>
          </a:p>
        </p:txBody>
      </p:sp>
      <p:cxnSp>
        <p:nvCxnSpPr>
          <p:cNvPr id="336" name="Google Shape;336;ga36b8ab656_3_18"/>
          <p:cNvCxnSpPr/>
          <p:nvPr/>
        </p:nvCxnSpPr>
        <p:spPr>
          <a:xfrm>
            <a:off x="5685450" y="2569275"/>
            <a:ext cx="9300" cy="2513400"/>
          </a:xfrm>
          <a:prstGeom prst="straightConnector1">
            <a:avLst/>
          </a:prstGeom>
          <a:noFill/>
          <a:ln cap="flat" cmpd="sng" w="28575">
            <a:solidFill>
              <a:schemeClr val="dk1"/>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gad591f37ea_0_462"/>
          <p:cNvSpPr txBox="1"/>
          <p:nvPr>
            <p:ph idx="12" type="sldNum"/>
          </p:nvPr>
        </p:nvSpPr>
        <p:spPr>
          <a:xfrm>
            <a:off x="576000" y="6210000"/>
            <a:ext cx="648000" cy="648000"/>
          </a:xfrm>
          <a:prstGeom prst="rect">
            <a:avLst/>
          </a:prstGeom>
        </p:spPr>
        <p:txBody>
          <a:bodyPr anchorCtr="0" anchor="ctr" bIns="0"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it-IT"/>
              <a:t>‹#›</a:t>
            </a:fld>
            <a:endParaRPr/>
          </a:p>
        </p:txBody>
      </p:sp>
      <p:sp>
        <p:nvSpPr>
          <p:cNvPr id="343" name="Google Shape;343;gad591f37ea_0_462"/>
          <p:cNvSpPr txBox="1"/>
          <p:nvPr>
            <p:ph type="title"/>
          </p:nvPr>
        </p:nvSpPr>
        <p:spPr>
          <a:xfrm>
            <a:off x="344250" y="207025"/>
            <a:ext cx="11394300" cy="1152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i="1" lang="it-IT" sz="3200"/>
              <a:t>Propensity Score as Proportion of Times Examples</a:t>
            </a:r>
            <a:endParaRPr b="1" i="1" sz="3200"/>
          </a:p>
          <a:p>
            <a:pPr indent="0" lvl="0" marL="0" rtl="0" algn="l">
              <a:spcBef>
                <a:spcPts val="0"/>
              </a:spcBef>
              <a:spcAft>
                <a:spcPts val="0"/>
              </a:spcAft>
              <a:buNone/>
            </a:pPr>
            <a:r>
              <a:rPr b="1" i="1" lang="it-IT" sz="3200"/>
              <a:t>Get Queried When Drawing Different Datasets</a:t>
            </a:r>
            <a:endParaRPr b="1" i="1" sz="3200"/>
          </a:p>
        </p:txBody>
      </p:sp>
      <p:sp>
        <p:nvSpPr>
          <p:cNvPr id="344" name="Google Shape;344;gad591f37ea_0_462"/>
          <p:cNvSpPr txBox="1"/>
          <p:nvPr/>
        </p:nvSpPr>
        <p:spPr>
          <a:xfrm>
            <a:off x="0" y="2290925"/>
            <a:ext cx="7261500" cy="2932200"/>
          </a:xfrm>
          <a:prstGeom prst="rect">
            <a:avLst/>
          </a:prstGeom>
          <a:noFill/>
          <a:ln>
            <a:noFill/>
          </a:ln>
        </p:spPr>
        <p:txBody>
          <a:bodyPr anchorCtr="0" anchor="t" bIns="91425" lIns="91425" spcFirstLastPara="1" rIns="91425" wrap="square" tIns="91425">
            <a:noAutofit/>
          </a:bodyPr>
          <a:lstStyle/>
          <a:p>
            <a:pPr indent="-381000" lvl="1" marL="914400" rtl="0" algn="l">
              <a:spcBef>
                <a:spcPts val="0"/>
              </a:spcBef>
              <a:spcAft>
                <a:spcPts val="0"/>
              </a:spcAft>
              <a:buClr>
                <a:schemeClr val="dk1"/>
              </a:buClr>
              <a:buSzPts val="2400"/>
              <a:buChar char="○"/>
            </a:pPr>
            <a:r>
              <a:rPr b="1" lang="it-IT" sz="2400">
                <a:solidFill>
                  <a:schemeClr val="dk1"/>
                </a:solidFill>
              </a:rPr>
              <a:t>Given a dataset</a:t>
            </a:r>
            <a:r>
              <a:rPr lang="it-IT" sz="2400">
                <a:solidFill>
                  <a:schemeClr val="dk1"/>
                </a:solidFill>
              </a:rPr>
              <a:t>, </a:t>
            </a:r>
            <a:endParaRPr sz="2400">
              <a:solidFill>
                <a:schemeClr val="dk1"/>
              </a:solidFill>
            </a:endParaRPr>
          </a:p>
          <a:p>
            <a:pPr indent="0" lvl="0" marL="914400" rtl="0" algn="l">
              <a:spcBef>
                <a:spcPts val="0"/>
              </a:spcBef>
              <a:spcAft>
                <a:spcPts val="0"/>
              </a:spcAft>
              <a:buNone/>
            </a:pPr>
            <a:r>
              <a:rPr lang="it-IT" sz="2400">
                <a:solidFill>
                  <a:schemeClr val="dk1"/>
                </a:solidFill>
              </a:rPr>
              <a:t>propensity score                     ;</a:t>
            </a:r>
            <a:endParaRPr sz="2400">
              <a:solidFill>
                <a:schemeClr val="dk1"/>
              </a:solidFill>
            </a:endParaRPr>
          </a:p>
          <a:p>
            <a:pPr indent="0" lvl="0" marL="0" rtl="0" algn="l">
              <a:spcBef>
                <a:spcPts val="0"/>
              </a:spcBef>
              <a:spcAft>
                <a:spcPts val="0"/>
              </a:spcAft>
              <a:buNone/>
            </a:pPr>
            <a:r>
              <a:t/>
            </a:r>
            <a:endParaRPr sz="1000">
              <a:solidFill>
                <a:schemeClr val="dk1"/>
              </a:solidFill>
            </a:endParaRPr>
          </a:p>
          <a:p>
            <a:pPr indent="-381000" lvl="1" marL="914400" rtl="0" algn="l">
              <a:spcBef>
                <a:spcPts val="0"/>
              </a:spcBef>
              <a:spcAft>
                <a:spcPts val="0"/>
              </a:spcAft>
              <a:buClr>
                <a:schemeClr val="dk1"/>
              </a:buClr>
              <a:buSzPts val="2400"/>
              <a:buChar char="○"/>
            </a:pPr>
            <a:r>
              <a:rPr lang="it-IT" sz="2400">
                <a:solidFill>
                  <a:schemeClr val="dk1"/>
                </a:solidFill>
              </a:rPr>
              <a:t>We </a:t>
            </a:r>
            <a:r>
              <a:rPr lang="it-IT" sz="2400">
                <a:solidFill>
                  <a:schemeClr val="dk1"/>
                </a:solidFill>
              </a:rPr>
              <a:t>simulate different datasets by </a:t>
            </a:r>
            <a:r>
              <a:rPr lang="it-IT" sz="2400">
                <a:solidFill>
                  <a:schemeClr val="dk1"/>
                </a:solidFill>
              </a:rPr>
              <a:t>subsampling the training set;</a:t>
            </a:r>
            <a:endParaRPr sz="2400">
              <a:solidFill>
                <a:schemeClr val="dk1"/>
              </a:solidFill>
            </a:endParaRPr>
          </a:p>
          <a:p>
            <a:pPr indent="0" lvl="0" marL="0" rtl="0" algn="l">
              <a:spcBef>
                <a:spcPts val="0"/>
              </a:spcBef>
              <a:spcAft>
                <a:spcPts val="0"/>
              </a:spcAft>
              <a:buNone/>
            </a:pPr>
            <a:r>
              <a:t/>
            </a:r>
            <a:endParaRPr sz="1000">
              <a:solidFill>
                <a:schemeClr val="dk1"/>
              </a:solidFill>
            </a:endParaRPr>
          </a:p>
          <a:p>
            <a:pPr indent="-381000" lvl="1" marL="914400" rtl="0" algn="l">
              <a:spcBef>
                <a:spcPts val="0"/>
              </a:spcBef>
              <a:spcAft>
                <a:spcPts val="0"/>
              </a:spcAft>
              <a:buClr>
                <a:schemeClr val="dk1"/>
              </a:buClr>
              <a:buSzPts val="2400"/>
              <a:buChar char="○"/>
            </a:pPr>
            <a:r>
              <a:rPr lang="it-IT" sz="2400">
                <a:solidFill>
                  <a:schemeClr val="dk1"/>
                </a:solidFill>
              </a:rPr>
              <a:t>We apply rules from combinatorics to avoid expensive loops and use the average</a:t>
            </a:r>
            <a:r>
              <a:rPr lang="it-IT" sz="2400">
                <a:solidFill>
                  <a:schemeClr val="dk1"/>
                </a:solidFill>
              </a:rPr>
              <a:t> rules</a:t>
            </a:r>
            <a:r>
              <a:rPr lang="it-IT" sz="2400">
                <a:solidFill>
                  <a:schemeClr val="dk1"/>
                </a:solidFill>
              </a:rPr>
              <a:t>.</a:t>
            </a:r>
            <a:endParaRPr sz="2400">
              <a:solidFill>
                <a:schemeClr val="dk1"/>
              </a:solidFill>
            </a:endParaRPr>
          </a:p>
        </p:txBody>
      </p:sp>
      <p:pic>
        <p:nvPicPr>
          <p:cNvPr descr="A picture containing drawing, food, plate&#10;&#10;Description automatically generated" id="345" name="Google Shape;345;gad591f37ea_0_462"/>
          <p:cNvPicPr preferRelativeResize="0"/>
          <p:nvPr/>
        </p:nvPicPr>
        <p:blipFill rotWithShape="1">
          <a:blip r:embed="rId3">
            <a:alphaModFix/>
          </a:blip>
          <a:srcRect b="0" l="0" r="0" t="0"/>
          <a:stretch/>
        </p:blipFill>
        <p:spPr>
          <a:xfrm>
            <a:off x="10266737" y="6337850"/>
            <a:ext cx="647999" cy="390998"/>
          </a:xfrm>
          <a:prstGeom prst="rect">
            <a:avLst/>
          </a:prstGeom>
          <a:noFill/>
          <a:ln>
            <a:noFill/>
          </a:ln>
        </p:spPr>
      </p:pic>
      <p:pic>
        <p:nvPicPr>
          <p:cNvPr id="346" name="Google Shape;346;gad591f37ea_0_462"/>
          <p:cNvPicPr preferRelativeResize="0"/>
          <p:nvPr/>
        </p:nvPicPr>
        <p:blipFill>
          <a:blip r:embed="rId4">
            <a:alphaModFix/>
          </a:blip>
          <a:stretch>
            <a:fillRect/>
          </a:stretch>
        </p:blipFill>
        <p:spPr>
          <a:xfrm>
            <a:off x="3391225" y="2796326"/>
            <a:ext cx="1622800" cy="298075"/>
          </a:xfrm>
          <a:prstGeom prst="rect">
            <a:avLst/>
          </a:prstGeom>
          <a:noFill/>
          <a:ln>
            <a:noFill/>
          </a:ln>
        </p:spPr>
      </p:pic>
      <p:sp>
        <p:nvSpPr>
          <p:cNvPr id="347" name="Google Shape;347;gad591f37ea_0_462"/>
          <p:cNvSpPr/>
          <p:nvPr/>
        </p:nvSpPr>
        <p:spPr>
          <a:xfrm>
            <a:off x="7132475" y="2637900"/>
            <a:ext cx="3563700" cy="2784300"/>
          </a:xfrm>
          <a:prstGeom prst="ellipse">
            <a:avLst/>
          </a:prstGeom>
          <a:solidFill>
            <a:schemeClr val="lt2"/>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gad591f37ea_0_462"/>
          <p:cNvSpPr/>
          <p:nvPr/>
        </p:nvSpPr>
        <p:spPr>
          <a:xfrm rot="3542501">
            <a:off x="7920411" y="2494800"/>
            <a:ext cx="1623594" cy="2072749"/>
          </a:xfrm>
          <a:prstGeom prst="ellipse">
            <a:avLst/>
          </a:prstGeom>
          <a:solidFill>
            <a:srgbClr val="63AAEA">
              <a:alpha val="42460"/>
            </a:srgbClr>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gad591f37ea_0_462"/>
          <p:cNvSpPr/>
          <p:nvPr/>
        </p:nvSpPr>
        <p:spPr>
          <a:xfrm rot="3542481">
            <a:off x="8528483" y="2808728"/>
            <a:ext cx="1154117" cy="1106320"/>
          </a:xfrm>
          <a:prstGeom prst="ellipse">
            <a:avLst/>
          </a:prstGeom>
          <a:solidFill>
            <a:srgbClr val="FFE599">
              <a:alpha val="58099"/>
            </a:srgbClr>
          </a:solidFill>
          <a:ln cap="flat" cmpd="sng" w="19050">
            <a:solidFill>
              <a:srgbClr val="664D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gad591f37ea_0_462"/>
          <p:cNvSpPr/>
          <p:nvPr/>
        </p:nvSpPr>
        <p:spPr>
          <a:xfrm>
            <a:off x="7425850" y="3695475"/>
            <a:ext cx="108000" cy="1080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gad591f37ea_0_462"/>
          <p:cNvSpPr/>
          <p:nvPr/>
        </p:nvSpPr>
        <p:spPr>
          <a:xfrm>
            <a:off x="8488213" y="3915763"/>
            <a:ext cx="108000" cy="1080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gad591f37ea_0_462"/>
          <p:cNvSpPr/>
          <p:nvPr/>
        </p:nvSpPr>
        <p:spPr>
          <a:xfrm>
            <a:off x="10298638" y="4331813"/>
            <a:ext cx="108000" cy="1080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gad591f37ea_0_462"/>
          <p:cNvSpPr/>
          <p:nvPr/>
        </p:nvSpPr>
        <p:spPr>
          <a:xfrm>
            <a:off x="10060850" y="3398213"/>
            <a:ext cx="108000" cy="1080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gad591f37ea_0_462"/>
          <p:cNvSpPr/>
          <p:nvPr/>
        </p:nvSpPr>
        <p:spPr>
          <a:xfrm>
            <a:off x="7920150" y="4863913"/>
            <a:ext cx="108000" cy="1080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gad591f37ea_0_462"/>
          <p:cNvSpPr/>
          <p:nvPr/>
        </p:nvSpPr>
        <p:spPr>
          <a:xfrm>
            <a:off x="7598375" y="4561388"/>
            <a:ext cx="108000" cy="1080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gad591f37ea_0_462"/>
          <p:cNvSpPr/>
          <p:nvPr/>
        </p:nvSpPr>
        <p:spPr>
          <a:xfrm>
            <a:off x="8715688" y="2719463"/>
            <a:ext cx="108000" cy="1080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gad591f37ea_0_462"/>
          <p:cNvSpPr/>
          <p:nvPr/>
        </p:nvSpPr>
        <p:spPr>
          <a:xfrm>
            <a:off x="9187900" y="4863913"/>
            <a:ext cx="108000" cy="1080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gad591f37ea_0_462"/>
          <p:cNvSpPr/>
          <p:nvPr/>
        </p:nvSpPr>
        <p:spPr>
          <a:xfrm>
            <a:off x="9349650" y="3333588"/>
            <a:ext cx="108000" cy="1080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gad591f37ea_0_462"/>
          <p:cNvSpPr/>
          <p:nvPr/>
        </p:nvSpPr>
        <p:spPr>
          <a:xfrm>
            <a:off x="8860313" y="3463438"/>
            <a:ext cx="108000" cy="1080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gad591f37ea_0_462"/>
          <p:cNvSpPr/>
          <p:nvPr/>
        </p:nvSpPr>
        <p:spPr>
          <a:xfrm>
            <a:off x="7355775" y="4023775"/>
            <a:ext cx="108000" cy="1080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gad591f37ea_0_462"/>
          <p:cNvSpPr/>
          <p:nvPr/>
        </p:nvSpPr>
        <p:spPr>
          <a:xfrm>
            <a:off x="8104050" y="3915775"/>
            <a:ext cx="108000" cy="1080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gad591f37ea_0_462"/>
          <p:cNvSpPr/>
          <p:nvPr/>
        </p:nvSpPr>
        <p:spPr>
          <a:xfrm>
            <a:off x="9149875" y="2983438"/>
            <a:ext cx="108000" cy="108000"/>
          </a:xfrm>
          <a:prstGeom prst="ellipse">
            <a:avLst/>
          </a:prstGeom>
          <a:solidFill>
            <a:srgbClr val="980000"/>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gad591f37ea_0_462"/>
          <p:cNvSpPr/>
          <p:nvPr/>
        </p:nvSpPr>
        <p:spPr>
          <a:xfrm>
            <a:off x="9958013" y="4669388"/>
            <a:ext cx="108000" cy="1080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gad591f37ea_0_462"/>
          <p:cNvSpPr/>
          <p:nvPr/>
        </p:nvSpPr>
        <p:spPr>
          <a:xfrm>
            <a:off x="8814588" y="3091450"/>
            <a:ext cx="108000" cy="1080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gad591f37ea_0_462"/>
          <p:cNvSpPr/>
          <p:nvPr/>
        </p:nvSpPr>
        <p:spPr>
          <a:xfrm>
            <a:off x="10038325" y="3811013"/>
            <a:ext cx="108000" cy="1080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gad591f37ea_0_462"/>
          <p:cNvSpPr/>
          <p:nvPr/>
        </p:nvSpPr>
        <p:spPr>
          <a:xfrm>
            <a:off x="8064775" y="3645263"/>
            <a:ext cx="108000" cy="1080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gad591f37ea_0_462"/>
          <p:cNvSpPr/>
          <p:nvPr/>
        </p:nvSpPr>
        <p:spPr>
          <a:xfrm>
            <a:off x="9109425" y="3466463"/>
            <a:ext cx="108000" cy="1080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gad591f37ea_0_462"/>
          <p:cNvSpPr/>
          <p:nvPr/>
        </p:nvSpPr>
        <p:spPr>
          <a:xfrm>
            <a:off x="8172763" y="3199438"/>
            <a:ext cx="108000" cy="1080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gad591f37ea_0_462"/>
          <p:cNvSpPr/>
          <p:nvPr/>
        </p:nvSpPr>
        <p:spPr>
          <a:xfrm>
            <a:off x="8814600" y="4604763"/>
            <a:ext cx="108000" cy="1080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gad591f37ea_0_462"/>
          <p:cNvSpPr txBox="1"/>
          <p:nvPr/>
        </p:nvSpPr>
        <p:spPr>
          <a:xfrm>
            <a:off x="7355775" y="5336225"/>
            <a:ext cx="3225000" cy="44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it-IT" sz="2400">
                <a:solidFill>
                  <a:schemeClr val="dk1"/>
                </a:solidFill>
              </a:rPr>
              <a:t>Positive population</a:t>
            </a:r>
            <a:endParaRPr i="1" sz="2400">
              <a:solidFill>
                <a:schemeClr val="dk1"/>
              </a:solidFill>
            </a:endParaRPr>
          </a:p>
        </p:txBody>
      </p:sp>
      <p:sp>
        <p:nvSpPr>
          <p:cNvPr id="371" name="Google Shape;371;gad591f37ea_0_462"/>
          <p:cNvSpPr txBox="1"/>
          <p:nvPr/>
        </p:nvSpPr>
        <p:spPr>
          <a:xfrm>
            <a:off x="10475600" y="2634475"/>
            <a:ext cx="1701300" cy="106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it-IT" sz="2200">
                <a:solidFill>
                  <a:schemeClr val="dk1"/>
                </a:solidFill>
              </a:rPr>
              <a:t>Top k most informative examples</a:t>
            </a:r>
            <a:endParaRPr sz="2200">
              <a:solidFill>
                <a:schemeClr val="dk1"/>
              </a:solidFill>
            </a:endParaRPr>
          </a:p>
        </p:txBody>
      </p:sp>
      <p:cxnSp>
        <p:nvCxnSpPr>
          <p:cNvPr id="372" name="Google Shape;372;gad591f37ea_0_462"/>
          <p:cNvCxnSpPr>
            <a:stCxn id="371" idx="1"/>
            <a:endCxn id="349" idx="0"/>
          </p:cNvCxnSpPr>
          <p:nvPr/>
        </p:nvCxnSpPr>
        <p:spPr>
          <a:xfrm rot="10800000">
            <a:off x="9580100" y="3077575"/>
            <a:ext cx="895500" cy="87900"/>
          </a:xfrm>
          <a:prstGeom prst="straightConnector1">
            <a:avLst/>
          </a:prstGeom>
          <a:noFill/>
          <a:ln cap="flat" cmpd="sng" w="28575">
            <a:solidFill>
              <a:srgbClr val="664D00"/>
            </a:solidFill>
            <a:prstDash val="solid"/>
            <a:round/>
            <a:headEnd len="med" w="med" type="none"/>
            <a:tailEnd len="med" w="med" type="stealth"/>
          </a:ln>
        </p:spPr>
      </p:cxnSp>
      <p:sp>
        <p:nvSpPr>
          <p:cNvPr id="373" name="Google Shape;373;gad591f37ea_0_462"/>
          <p:cNvSpPr txBox="1"/>
          <p:nvPr/>
        </p:nvSpPr>
        <p:spPr>
          <a:xfrm>
            <a:off x="9743850" y="1563850"/>
            <a:ext cx="2070900" cy="86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it-IT" sz="2400">
                <a:solidFill>
                  <a:schemeClr val="dk1"/>
                </a:solidFill>
              </a:rPr>
              <a:t>It is </a:t>
            </a:r>
            <a:r>
              <a:rPr b="1" lang="it-IT" sz="2400">
                <a:solidFill>
                  <a:schemeClr val="dk1"/>
                </a:solidFill>
              </a:rPr>
              <a:t>certainly</a:t>
            </a:r>
            <a:r>
              <a:rPr lang="it-IT" sz="2400">
                <a:solidFill>
                  <a:schemeClr val="dk1"/>
                </a:solidFill>
              </a:rPr>
              <a:t> queried!</a:t>
            </a:r>
            <a:endParaRPr sz="2400">
              <a:solidFill>
                <a:schemeClr val="dk1"/>
              </a:solidFill>
            </a:endParaRPr>
          </a:p>
        </p:txBody>
      </p:sp>
      <p:cxnSp>
        <p:nvCxnSpPr>
          <p:cNvPr id="374" name="Google Shape;374;gad591f37ea_0_462"/>
          <p:cNvCxnSpPr>
            <a:stCxn id="373" idx="2"/>
            <a:endCxn id="362" idx="7"/>
          </p:cNvCxnSpPr>
          <p:nvPr/>
        </p:nvCxnSpPr>
        <p:spPr>
          <a:xfrm flipH="1">
            <a:off x="9242100" y="2429650"/>
            <a:ext cx="1537200" cy="569700"/>
          </a:xfrm>
          <a:prstGeom prst="straightConnector1">
            <a:avLst/>
          </a:prstGeom>
          <a:noFill/>
          <a:ln cap="flat" cmpd="sng" w="28575">
            <a:solidFill>
              <a:srgbClr val="980000"/>
            </a:solidFill>
            <a:prstDash val="solid"/>
            <a:round/>
            <a:headEnd len="med" w="med" type="none"/>
            <a:tailEnd len="med" w="med" type="stealth"/>
          </a:ln>
        </p:spPr>
      </p:cxnSp>
      <p:sp>
        <p:nvSpPr>
          <p:cNvPr id="375" name="Google Shape;375;gad591f37ea_0_462"/>
          <p:cNvSpPr txBox="1"/>
          <p:nvPr/>
        </p:nvSpPr>
        <p:spPr>
          <a:xfrm>
            <a:off x="7132475" y="1565550"/>
            <a:ext cx="2612700" cy="86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it-IT" sz="2400">
                <a:solidFill>
                  <a:schemeClr val="dk1"/>
                </a:solidFill>
              </a:rPr>
              <a:t>It is </a:t>
            </a:r>
            <a:r>
              <a:rPr b="1" lang="it-IT" sz="2400">
                <a:solidFill>
                  <a:schemeClr val="dk1"/>
                </a:solidFill>
              </a:rPr>
              <a:t>certainly not</a:t>
            </a:r>
            <a:r>
              <a:rPr lang="it-IT" sz="2400">
                <a:solidFill>
                  <a:schemeClr val="dk1"/>
                </a:solidFill>
              </a:rPr>
              <a:t> queried!</a:t>
            </a:r>
            <a:endParaRPr sz="2400">
              <a:solidFill>
                <a:schemeClr val="dk1"/>
              </a:solidFill>
            </a:endParaRPr>
          </a:p>
        </p:txBody>
      </p:sp>
      <p:cxnSp>
        <p:nvCxnSpPr>
          <p:cNvPr id="376" name="Google Shape;376;gad591f37ea_0_462"/>
          <p:cNvCxnSpPr>
            <a:stCxn id="375" idx="2"/>
            <a:endCxn id="377" idx="0"/>
          </p:cNvCxnSpPr>
          <p:nvPr/>
        </p:nvCxnSpPr>
        <p:spPr>
          <a:xfrm>
            <a:off x="8438825" y="2431350"/>
            <a:ext cx="97800" cy="459900"/>
          </a:xfrm>
          <a:prstGeom prst="straightConnector1">
            <a:avLst/>
          </a:prstGeom>
          <a:noFill/>
          <a:ln cap="flat" cmpd="sng" w="28575">
            <a:solidFill>
              <a:srgbClr val="980000"/>
            </a:solidFill>
            <a:prstDash val="solid"/>
            <a:round/>
            <a:headEnd len="med" w="med" type="none"/>
            <a:tailEnd len="med" w="med" type="stealth"/>
          </a:ln>
        </p:spPr>
      </p:cxnSp>
      <p:sp>
        <p:nvSpPr>
          <p:cNvPr id="378" name="Google Shape;378;gad591f37ea_0_462"/>
          <p:cNvSpPr txBox="1"/>
          <p:nvPr/>
        </p:nvSpPr>
        <p:spPr>
          <a:xfrm>
            <a:off x="10591075" y="4971925"/>
            <a:ext cx="1158600" cy="44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IT" sz="2200">
                <a:solidFill>
                  <a:schemeClr val="dk1"/>
                </a:solidFill>
              </a:rPr>
              <a:t>Dataset</a:t>
            </a:r>
            <a:endParaRPr sz="2200">
              <a:solidFill>
                <a:schemeClr val="dk1"/>
              </a:solidFill>
            </a:endParaRPr>
          </a:p>
        </p:txBody>
      </p:sp>
      <p:cxnSp>
        <p:nvCxnSpPr>
          <p:cNvPr id="379" name="Google Shape;379;gad591f37ea_0_462"/>
          <p:cNvCxnSpPr>
            <a:stCxn id="378" idx="1"/>
            <a:endCxn id="348" idx="6"/>
          </p:cNvCxnSpPr>
          <p:nvPr/>
        </p:nvCxnSpPr>
        <p:spPr>
          <a:xfrm rot="10800000">
            <a:off x="9149875" y="4227325"/>
            <a:ext cx="1441200" cy="966000"/>
          </a:xfrm>
          <a:prstGeom prst="straightConnector1">
            <a:avLst/>
          </a:prstGeom>
          <a:noFill/>
          <a:ln cap="flat" cmpd="sng" w="28575">
            <a:solidFill>
              <a:schemeClr val="dk1"/>
            </a:solidFill>
            <a:prstDash val="solid"/>
            <a:round/>
            <a:headEnd len="med" w="med" type="none"/>
            <a:tailEnd len="med" w="med" type="stealth"/>
          </a:ln>
        </p:spPr>
      </p:cxnSp>
      <p:sp>
        <p:nvSpPr>
          <p:cNvPr id="377" name="Google Shape;377;gad591f37ea_0_462"/>
          <p:cNvSpPr/>
          <p:nvPr/>
        </p:nvSpPr>
        <p:spPr>
          <a:xfrm>
            <a:off x="8482700" y="2891325"/>
            <a:ext cx="108000" cy="108000"/>
          </a:xfrm>
          <a:prstGeom prst="ellipse">
            <a:avLst/>
          </a:prstGeom>
          <a:solidFill>
            <a:srgbClr val="980000"/>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gaecbeccfbc_0_3"/>
          <p:cNvSpPr txBox="1"/>
          <p:nvPr>
            <p:ph idx="1" type="body"/>
          </p:nvPr>
        </p:nvSpPr>
        <p:spPr>
          <a:xfrm>
            <a:off x="576000" y="1462688"/>
            <a:ext cx="11041200" cy="4657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it-IT"/>
              <a:t>We proved that:</a:t>
            </a:r>
            <a:endParaRPr sz="1500"/>
          </a:p>
          <a:p>
            <a:pPr indent="-381000" lvl="0" marL="457200" rtl="0" algn="l">
              <a:spcBef>
                <a:spcPts val="1000"/>
              </a:spcBef>
              <a:spcAft>
                <a:spcPts val="0"/>
              </a:spcAft>
              <a:buSzPts val="2400"/>
              <a:buAutoNum type="romanUcPeriod"/>
            </a:pPr>
            <a:r>
              <a:rPr lang="it-IT"/>
              <a:t>We can draw countable many samples to recover the propensity score;</a:t>
            </a:r>
            <a:endParaRPr/>
          </a:p>
          <a:p>
            <a:pPr indent="0" lvl="0" marL="457200" rtl="0" algn="l">
              <a:spcBef>
                <a:spcPts val="1000"/>
              </a:spcBef>
              <a:spcAft>
                <a:spcPts val="0"/>
              </a:spcAft>
              <a:buNone/>
            </a:pPr>
            <a:r>
              <a:t/>
            </a:r>
            <a:endParaRPr sz="500"/>
          </a:p>
          <a:p>
            <a:pPr indent="-381000" lvl="0" marL="457200" rtl="0" algn="l">
              <a:spcBef>
                <a:spcPts val="1000"/>
              </a:spcBef>
              <a:spcAft>
                <a:spcPts val="0"/>
              </a:spcAft>
              <a:buSzPts val="2400"/>
              <a:buAutoNum type="romanUcPeriod"/>
            </a:pPr>
            <a:r>
              <a:rPr lang="it-IT"/>
              <a:t>The propensity score estimate converges to the real function when increasing the number of samples drawn from the population;</a:t>
            </a:r>
            <a:endParaRPr/>
          </a:p>
          <a:p>
            <a:pPr indent="0" lvl="0" marL="457200" rtl="0" algn="l">
              <a:spcBef>
                <a:spcPts val="1000"/>
              </a:spcBef>
              <a:spcAft>
                <a:spcPts val="0"/>
              </a:spcAft>
              <a:buNone/>
            </a:pPr>
            <a:r>
              <a:t/>
            </a:r>
            <a:endParaRPr sz="4700"/>
          </a:p>
          <a:p>
            <a:pPr indent="-381000" lvl="0" marL="457200" rtl="0" algn="l">
              <a:spcBef>
                <a:spcPts val="1000"/>
              </a:spcBef>
              <a:spcAft>
                <a:spcPts val="0"/>
              </a:spcAft>
              <a:buSzPts val="2400"/>
              <a:buAutoNum type="romanUcPeriod"/>
            </a:pPr>
            <a:r>
              <a:rPr lang="it-IT"/>
              <a:t>The class prior estimate converges to the real value when the propensity score converges the the real function.</a:t>
            </a:r>
            <a:endParaRPr/>
          </a:p>
        </p:txBody>
      </p:sp>
      <p:sp>
        <p:nvSpPr>
          <p:cNvPr id="386" name="Google Shape;386;gaecbeccfbc_0_3"/>
          <p:cNvSpPr txBox="1"/>
          <p:nvPr>
            <p:ph idx="12" type="sldNum"/>
          </p:nvPr>
        </p:nvSpPr>
        <p:spPr>
          <a:xfrm>
            <a:off x="576000" y="6210000"/>
            <a:ext cx="648000" cy="648000"/>
          </a:xfrm>
          <a:prstGeom prst="rect">
            <a:avLst/>
          </a:prstGeom>
        </p:spPr>
        <p:txBody>
          <a:bodyPr anchorCtr="0" anchor="ctr" bIns="0"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it-IT"/>
              <a:t>‹#›</a:t>
            </a:fld>
            <a:endParaRPr/>
          </a:p>
        </p:txBody>
      </p:sp>
      <p:sp>
        <p:nvSpPr>
          <p:cNvPr id="387" name="Google Shape;387;gaecbeccfbc_0_3"/>
          <p:cNvSpPr txBox="1"/>
          <p:nvPr>
            <p:ph type="title"/>
          </p:nvPr>
        </p:nvSpPr>
        <p:spPr>
          <a:xfrm>
            <a:off x="576000" y="207036"/>
            <a:ext cx="11041200" cy="1152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i="1" lang="it-IT" sz="3200"/>
              <a:t>Theoretical Results: </a:t>
            </a:r>
            <a:r>
              <a:rPr b="1" i="1" lang="it-IT" sz="3200"/>
              <a:t>Convergence Guarantees </a:t>
            </a:r>
            <a:endParaRPr b="1" i="1" sz="3200"/>
          </a:p>
          <a:p>
            <a:pPr indent="0" lvl="0" marL="0" rtl="0" algn="l">
              <a:spcBef>
                <a:spcPts val="0"/>
              </a:spcBef>
              <a:spcAft>
                <a:spcPts val="0"/>
              </a:spcAft>
              <a:buNone/>
            </a:pPr>
            <a:r>
              <a:rPr b="1" i="1" lang="it-IT" sz="3200"/>
              <a:t>Show that CAPe Is Unbiased to the Limit</a:t>
            </a:r>
            <a:endParaRPr b="1" i="1" sz="3200"/>
          </a:p>
        </p:txBody>
      </p:sp>
      <p:pic>
        <p:nvPicPr>
          <p:cNvPr id="388" name="Google Shape;388;gaecbeccfbc_0_3"/>
          <p:cNvPicPr preferRelativeResize="0"/>
          <p:nvPr/>
        </p:nvPicPr>
        <p:blipFill>
          <a:blip r:embed="rId3">
            <a:alphaModFix/>
          </a:blip>
          <a:stretch>
            <a:fillRect/>
          </a:stretch>
        </p:blipFill>
        <p:spPr>
          <a:xfrm>
            <a:off x="2607113" y="3711675"/>
            <a:ext cx="6977774" cy="722650"/>
          </a:xfrm>
          <a:prstGeom prst="rect">
            <a:avLst/>
          </a:prstGeom>
          <a:noFill/>
          <a:ln>
            <a:noFill/>
          </a:ln>
        </p:spPr>
      </p:pic>
      <p:pic>
        <p:nvPicPr>
          <p:cNvPr id="389" name="Google Shape;389;gaecbeccfbc_0_3"/>
          <p:cNvPicPr preferRelativeResize="0"/>
          <p:nvPr/>
        </p:nvPicPr>
        <p:blipFill>
          <a:blip r:embed="rId4">
            <a:alphaModFix/>
          </a:blip>
          <a:stretch>
            <a:fillRect/>
          </a:stretch>
        </p:blipFill>
        <p:spPr>
          <a:xfrm>
            <a:off x="2897250" y="5386825"/>
            <a:ext cx="6397500" cy="583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g7850e48251_0_125"/>
          <p:cNvSpPr txBox="1"/>
          <p:nvPr>
            <p:ph idx="12" type="sldNum"/>
          </p:nvPr>
        </p:nvSpPr>
        <p:spPr>
          <a:xfrm>
            <a:off x="576000" y="6210000"/>
            <a:ext cx="648000" cy="648000"/>
          </a:xfrm>
          <a:prstGeom prst="rect">
            <a:avLst/>
          </a:prstGeom>
        </p:spPr>
        <p:txBody>
          <a:bodyPr anchorCtr="0" anchor="ctr" bIns="0"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it-IT"/>
              <a:t>‹#›</a:t>
            </a:fld>
            <a:endParaRPr/>
          </a:p>
        </p:txBody>
      </p:sp>
      <p:sp>
        <p:nvSpPr>
          <p:cNvPr id="396" name="Google Shape;396;g7850e48251_0_125"/>
          <p:cNvSpPr txBox="1"/>
          <p:nvPr>
            <p:ph type="title"/>
          </p:nvPr>
        </p:nvSpPr>
        <p:spPr>
          <a:xfrm>
            <a:off x="619575" y="207050"/>
            <a:ext cx="11144400" cy="1152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i="1" lang="it-IT" sz="3200"/>
              <a:t>Experimentally, </a:t>
            </a:r>
            <a:endParaRPr b="1" i="1" sz="3200"/>
          </a:p>
          <a:p>
            <a:pPr indent="0" lvl="0" marL="0" rtl="0" algn="l">
              <a:spcBef>
                <a:spcPts val="0"/>
              </a:spcBef>
              <a:spcAft>
                <a:spcPts val="0"/>
              </a:spcAft>
              <a:buNone/>
            </a:pPr>
            <a:r>
              <a:rPr b="1" i="1" lang="it-IT" sz="3200"/>
              <a:t>We Address the Empirical Questions</a:t>
            </a:r>
            <a:endParaRPr b="1" i="1" sz="3200"/>
          </a:p>
        </p:txBody>
      </p:sp>
      <p:sp>
        <p:nvSpPr>
          <p:cNvPr id="397" name="Google Shape;397;g7850e48251_0_125"/>
          <p:cNvSpPr txBox="1"/>
          <p:nvPr/>
        </p:nvSpPr>
        <p:spPr>
          <a:xfrm>
            <a:off x="467175" y="1906050"/>
            <a:ext cx="10913100" cy="40767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Char char="●"/>
            </a:pPr>
            <a:r>
              <a:rPr lang="it-IT" sz="2400">
                <a:solidFill>
                  <a:schemeClr val="dk1"/>
                </a:solidFill>
              </a:rPr>
              <a:t>Can </a:t>
            </a:r>
            <a:r>
              <a:rPr i="1" lang="it-IT" sz="2400">
                <a:solidFill>
                  <a:schemeClr val="dk1"/>
                </a:solidFill>
              </a:rPr>
              <a:t>CAPe</a:t>
            </a:r>
            <a:r>
              <a:rPr lang="it-IT" sz="2400">
                <a:solidFill>
                  <a:schemeClr val="dk1"/>
                </a:solidFill>
              </a:rPr>
              <a:t> accurately estimate the true class prior?</a:t>
            </a:r>
            <a:endParaRPr sz="2400">
              <a:solidFill>
                <a:schemeClr val="dk1"/>
              </a:solidFill>
            </a:endParaRPr>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None/>
            </a:pPr>
            <a:r>
              <a:t/>
            </a:r>
            <a:endParaRPr sz="2400">
              <a:solidFill>
                <a:schemeClr val="dk1"/>
              </a:solidFill>
            </a:endParaRPr>
          </a:p>
          <a:p>
            <a:pPr indent="-381000" lvl="0" marL="457200" rtl="0" algn="l">
              <a:spcBef>
                <a:spcPts val="0"/>
              </a:spcBef>
              <a:spcAft>
                <a:spcPts val="0"/>
              </a:spcAft>
              <a:buClr>
                <a:schemeClr val="dk1"/>
              </a:buClr>
              <a:buSzPts val="2400"/>
              <a:buChar char="●"/>
            </a:pPr>
            <a:r>
              <a:rPr lang="it-IT" sz="2400">
                <a:solidFill>
                  <a:schemeClr val="dk1"/>
                </a:solidFill>
              </a:rPr>
              <a:t>How does user’s uncertainty affect </a:t>
            </a:r>
            <a:r>
              <a:rPr i="1" lang="it-IT" sz="2400">
                <a:solidFill>
                  <a:schemeClr val="dk1"/>
                </a:solidFill>
              </a:rPr>
              <a:t>CAPe</a:t>
            </a:r>
            <a:r>
              <a:rPr lang="it-IT" sz="2400">
                <a:solidFill>
                  <a:schemeClr val="dk1"/>
                </a:solidFill>
              </a:rPr>
              <a:t>'s ability to estimate the class prior?</a:t>
            </a:r>
            <a:endParaRPr sz="2400">
              <a:solidFill>
                <a:schemeClr val="dk1"/>
              </a:solidFill>
            </a:endParaRPr>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None/>
            </a:pPr>
            <a:r>
              <a:t/>
            </a:r>
            <a:endParaRPr sz="2400">
              <a:solidFill>
                <a:schemeClr val="dk1"/>
              </a:solidFill>
            </a:endParaRPr>
          </a:p>
          <a:p>
            <a:pPr indent="-381000" lvl="0" marL="457200" rtl="0" algn="l">
              <a:spcBef>
                <a:spcPts val="0"/>
              </a:spcBef>
              <a:spcAft>
                <a:spcPts val="0"/>
              </a:spcAft>
              <a:buClr>
                <a:schemeClr val="dk1"/>
              </a:buClr>
              <a:buSzPts val="2400"/>
              <a:buChar char="●"/>
            </a:pPr>
            <a:r>
              <a:rPr lang="it-IT" sz="2400">
                <a:solidFill>
                  <a:schemeClr val="dk1"/>
                </a:solidFill>
              </a:rPr>
              <a:t>Does a more accurate estimate of the class prior improve the performance of an anomaly detector? </a:t>
            </a:r>
            <a:endParaRPr sz="2400">
              <a:solidFill>
                <a:schemeClr val="dk1"/>
              </a:solidFill>
            </a:endParaRPr>
          </a:p>
          <a:p>
            <a:pPr indent="0" lvl="0" marL="457200" rtl="0" algn="l">
              <a:spcBef>
                <a:spcPts val="0"/>
              </a:spcBef>
              <a:spcAft>
                <a:spcPts val="0"/>
              </a:spcAft>
              <a:buNone/>
            </a:pPr>
            <a:r>
              <a:t/>
            </a:r>
            <a:endParaRPr sz="2400">
              <a:solidFill>
                <a:schemeClr val="dk1"/>
              </a:solidFill>
            </a:endParaRPr>
          </a:p>
        </p:txBody>
      </p:sp>
      <p:pic>
        <p:nvPicPr>
          <p:cNvPr descr="A picture containing drawing, food, plate&#10;&#10;Description automatically generated" id="398" name="Google Shape;398;g7850e48251_0_125"/>
          <p:cNvPicPr preferRelativeResize="0"/>
          <p:nvPr/>
        </p:nvPicPr>
        <p:blipFill rotWithShape="1">
          <a:blip r:embed="rId3">
            <a:alphaModFix/>
          </a:blip>
          <a:srcRect b="0" l="0" r="0" t="0"/>
          <a:stretch/>
        </p:blipFill>
        <p:spPr>
          <a:xfrm>
            <a:off x="10266737" y="6337850"/>
            <a:ext cx="647999" cy="39099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graphicFrame>
        <p:nvGraphicFramePr>
          <p:cNvPr id="403" name="Google Shape;403;p14"/>
          <p:cNvGraphicFramePr/>
          <p:nvPr/>
        </p:nvGraphicFramePr>
        <p:xfrm>
          <a:off x="2004475" y="1282675"/>
          <a:ext cx="7931226" cy="2655950"/>
        </p:xfrm>
        <a:graphic>
          <a:graphicData uri="http://schemas.openxmlformats.org/presentationml/2006/ole">
            <mc:AlternateContent>
              <mc:Choice Requires="v">
                <p:oleObj r:id="rId4" imgH="2655950" imgW="7931226" progId="AcroExch.Document.DC" spid="_x0000_s1">
                  <p:embed/>
                </p:oleObj>
              </mc:Choice>
              <mc:Fallback>
                <p:oleObj r:id="rId5" imgH="2655950" imgW="7931226" progId="AcroExch.Document.DC">
                  <p:embed/>
                  <p:pic>
                    <p:nvPicPr>
                      <p:cNvPr id="403" name="Google Shape;403;p14"/>
                      <p:cNvPicPr preferRelativeResize="0"/>
                      <p:nvPr/>
                    </p:nvPicPr>
                    <p:blipFill rotWithShape="1">
                      <a:blip r:embed="rId6">
                        <a:alphaModFix/>
                      </a:blip>
                      <a:srcRect b="0" l="0" r="0" t="0"/>
                      <a:stretch/>
                    </p:blipFill>
                    <p:spPr>
                      <a:xfrm>
                        <a:off x="2004475" y="1282675"/>
                        <a:ext cx="7931226" cy="2655950"/>
                      </a:xfrm>
                      <a:prstGeom prst="rect">
                        <a:avLst/>
                      </a:prstGeom>
                      <a:noFill/>
                      <a:ln>
                        <a:noFill/>
                      </a:ln>
                    </p:spPr>
                  </p:pic>
                </p:oleObj>
              </mc:Fallback>
            </mc:AlternateContent>
          </a:graphicData>
        </a:graphic>
      </p:graphicFrame>
      <p:graphicFrame>
        <p:nvGraphicFramePr>
          <p:cNvPr id="404" name="Google Shape;404;p14"/>
          <p:cNvGraphicFramePr/>
          <p:nvPr/>
        </p:nvGraphicFramePr>
        <p:xfrm>
          <a:off x="2004475" y="3556950"/>
          <a:ext cx="7931221" cy="2655950"/>
        </p:xfrm>
        <a:graphic>
          <a:graphicData uri="http://schemas.openxmlformats.org/presentationml/2006/ole">
            <mc:AlternateContent>
              <mc:Choice Requires="v">
                <p:oleObj r:id="rId7" imgH="2655950" imgW="7931221" progId="AcroExch.Document.DC" spid="_x0000_s2">
                  <p:embed/>
                </p:oleObj>
              </mc:Choice>
              <mc:Fallback>
                <p:oleObj r:id="rId8" imgH="2655950" imgW="7931221" progId="AcroExch.Document.DC">
                  <p:embed/>
                  <p:pic>
                    <p:nvPicPr>
                      <p:cNvPr id="404" name="Google Shape;404;p14"/>
                      <p:cNvPicPr preferRelativeResize="0"/>
                      <p:nvPr/>
                    </p:nvPicPr>
                    <p:blipFill rotWithShape="1">
                      <a:blip r:embed="rId9">
                        <a:alphaModFix/>
                      </a:blip>
                      <a:srcRect b="0" l="0" r="0" t="0"/>
                      <a:stretch/>
                    </p:blipFill>
                    <p:spPr>
                      <a:xfrm>
                        <a:off x="2004475" y="3556950"/>
                        <a:ext cx="7931221" cy="2655950"/>
                      </a:xfrm>
                      <a:prstGeom prst="rect">
                        <a:avLst/>
                      </a:prstGeom>
                      <a:noFill/>
                      <a:ln>
                        <a:noFill/>
                      </a:ln>
                    </p:spPr>
                  </p:pic>
                </p:oleObj>
              </mc:Fallback>
            </mc:AlternateContent>
          </a:graphicData>
        </a:graphic>
      </p:graphicFrame>
      <p:sp>
        <p:nvSpPr>
          <p:cNvPr id="405" name="Google Shape;405;p14"/>
          <p:cNvSpPr/>
          <p:nvPr/>
        </p:nvSpPr>
        <p:spPr>
          <a:xfrm>
            <a:off x="381150" y="4425150"/>
            <a:ext cx="1617900" cy="430200"/>
          </a:xfrm>
          <a:prstGeom prst="roundRect">
            <a:avLst>
              <a:gd fmla="val 16667" name="adj"/>
            </a:avLst>
          </a:prstGeom>
          <a:solidFill>
            <a:srgbClr val="999999">
              <a:alpha val="18990"/>
            </a:srgbClr>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400">
              <a:solidFill>
                <a:schemeClr val="dk1"/>
              </a:solidFill>
            </a:endParaRPr>
          </a:p>
        </p:txBody>
      </p:sp>
      <p:sp>
        <p:nvSpPr>
          <p:cNvPr id="406" name="Google Shape;406;p14"/>
          <p:cNvSpPr/>
          <p:nvPr/>
        </p:nvSpPr>
        <p:spPr>
          <a:xfrm>
            <a:off x="399675" y="2172875"/>
            <a:ext cx="1617900" cy="430200"/>
          </a:xfrm>
          <a:prstGeom prst="roundRect">
            <a:avLst>
              <a:gd fmla="val 16667" name="adj"/>
            </a:avLst>
          </a:prstGeom>
          <a:solidFill>
            <a:srgbClr val="999999">
              <a:alpha val="18990"/>
            </a:srgbClr>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400">
              <a:solidFill>
                <a:schemeClr val="dk1"/>
              </a:solidFill>
            </a:endParaRPr>
          </a:p>
        </p:txBody>
      </p:sp>
      <p:sp>
        <p:nvSpPr>
          <p:cNvPr id="407" name="Google Shape;407;p14"/>
          <p:cNvSpPr txBox="1"/>
          <p:nvPr>
            <p:ph idx="12" type="sldNum"/>
          </p:nvPr>
        </p:nvSpPr>
        <p:spPr>
          <a:xfrm>
            <a:off x="576000" y="6210000"/>
            <a:ext cx="648000" cy="648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fld id="{00000000-1234-1234-1234-123412341234}" type="slidenum">
              <a:rPr lang="it-IT"/>
              <a:t>‹#›</a:t>
            </a:fld>
            <a:endParaRPr/>
          </a:p>
        </p:txBody>
      </p:sp>
      <p:sp>
        <p:nvSpPr>
          <p:cNvPr id="408" name="Google Shape;408;p14"/>
          <p:cNvSpPr txBox="1"/>
          <p:nvPr/>
        </p:nvSpPr>
        <p:spPr>
          <a:xfrm>
            <a:off x="322600" y="2172875"/>
            <a:ext cx="1753200" cy="430200"/>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None/>
            </a:pPr>
            <a:r>
              <a:rPr b="1" i="1" lang="it-IT" sz="2400">
                <a:solidFill>
                  <a:schemeClr val="dk1"/>
                </a:solidFill>
              </a:rPr>
              <a:t>Scenario 1</a:t>
            </a:r>
            <a:endParaRPr b="1" sz="2400">
              <a:solidFill>
                <a:schemeClr val="dk1"/>
              </a:solidFill>
            </a:endParaRPr>
          </a:p>
        </p:txBody>
      </p:sp>
      <p:sp>
        <p:nvSpPr>
          <p:cNvPr id="409" name="Google Shape;409;p14"/>
          <p:cNvSpPr txBox="1"/>
          <p:nvPr/>
        </p:nvSpPr>
        <p:spPr>
          <a:xfrm>
            <a:off x="332175" y="4425025"/>
            <a:ext cx="1753200" cy="430200"/>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None/>
            </a:pPr>
            <a:r>
              <a:rPr b="1" i="1" lang="it-IT" sz="2400">
                <a:solidFill>
                  <a:schemeClr val="dk1"/>
                </a:solidFill>
              </a:rPr>
              <a:t>Scenario 2</a:t>
            </a:r>
            <a:endParaRPr b="1" sz="2400">
              <a:solidFill>
                <a:schemeClr val="dk1"/>
              </a:solidFill>
            </a:endParaRPr>
          </a:p>
        </p:txBody>
      </p:sp>
      <p:sp>
        <p:nvSpPr>
          <p:cNvPr id="410" name="Google Shape;410;p14"/>
          <p:cNvSpPr/>
          <p:nvPr/>
        </p:nvSpPr>
        <p:spPr>
          <a:xfrm>
            <a:off x="10630625" y="2343288"/>
            <a:ext cx="822300" cy="430200"/>
          </a:xfrm>
          <a:prstGeom prst="roundRect">
            <a:avLst>
              <a:gd fmla="val 16667" name="adj"/>
            </a:avLst>
          </a:prstGeom>
          <a:solidFill>
            <a:srgbClr val="FF3300">
              <a:alpha val="24705"/>
            </a:srgbClr>
          </a:solid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B70501"/>
              </a:buClr>
              <a:buSzPts val="1800"/>
              <a:buFont typeface="Calibri"/>
              <a:buNone/>
            </a:pPr>
            <a:r>
              <a:rPr i="1" lang="it-IT" sz="1800" u="none" cap="none" strike="noStrike">
                <a:solidFill>
                  <a:schemeClr val="dk1"/>
                </a:solidFill>
              </a:rPr>
              <a:t>CAPe</a:t>
            </a:r>
            <a:endParaRPr sz="1800">
              <a:solidFill>
                <a:schemeClr val="dk1"/>
              </a:solidFill>
            </a:endParaRPr>
          </a:p>
        </p:txBody>
      </p:sp>
      <p:sp>
        <p:nvSpPr>
          <p:cNvPr id="411" name="Google Shape;411;p14"/>
          <p:cNvSpPr/>
          <p:nvPr/>
        </p:nvSpPr>
        <p:spPr>
          <a:xfrm>
            <a:off x="10631000" y="3504263"/>
            <a:ext cx="822300" cy="430200"/>
          </a:xfrm>
          <a:prstGeom prst="roundRect">
            <a:avLst>
              <a:gd fmla="val 16667" name="adj"/>
            </a:avLst>
          </a:prstGeom>
          <a:solidFill>
            <a:srgbClr val="00B050">
              <a:alpha val="24705"/>
            </a:srgbClr>
          </a:solidFill>
          <a:ln cap="flat" cmpd="sng" w="28575">
            <a:solidFill>
              <a:srgbClr val="00B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385623"/>
              </a:buClr>
              <a:buSzPts val="1800"/>
              <a:buFont typeface="Calibri"/>
              <a:buNone/>
            </a:pPr>
            <a:r>
              <a:rPr i="1" lang="it-IT" sz="1800" u="none" cap="none" strike="noStrike">
                <a:solidFill>
                  <a:schemeClr val="dk1"/>
                </a:solidFill>
              </a:rPr>
              <a:t>Km1</a:t>
            </a:r>
            <a:endParaRPr sz="1800">
              <a:solidFill>
                <a:schemeClr val="dk1"/>
              </a:solidFill>
            </a:endParaRPr>
          </a:p>
        </p:txBody>
      </p:sp>
      <p:sp>
        <p:nvSpPr>
          <p:cNvPr id="412" name="Google Shape;412;p14"/>
          <p:cNvSpPr/>
          <p:nvPr/>
        </p:nvSpPr>
        <p:spPr>
          <a:xfrm>
            <a:off x="10631000" y="2923988"/>
            <a:ext cx="822300" cy="430200"/>
          </a:xfrm>
          <a:prstGeom prst="roundRect">
            <a:avLst>
              <a:gd fmla="val 16667" name="adj"/>
            </a:avLst>
          </a:prstGeom>
          <a:solidFill>
            <a:srgbClr val="3664F8">
              <a:alpha val="24705"/>
            </a:srgbClr>
          </a:solidFill>
          <a:ln cap="flat" cmpd="sng" w="28575">
            <a:solidFill>
              <a:srgbClr val="3664F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2060"/>
              </a:buClr>
              <a:buSzPts val="1800"/>
              <a:buFont typeface="Calibri"/>
              <a:buNone/>
            </a:pPr>
            <a:r>
              <a:rPr i="1" lang="it-IT" sz="1800" u="none" cap="none" strike="noStrike">
                <a:solidFill>
                  <a:schemeClr val="dk1"/>
                </a:solidFill>
              </a:rPr>
              <a:t>TIcE</a:t>
            </a:r>
            <a:endParaRPr sz="1800">
              <a:solidFill>
                <a:schemeClr val="dk1"/>
              </a:solidFill>
            </a:endParaRPr>
          </a:p>
        </p:txBody>
      </p:sp>
      <p:sp>
        <p:nvSpPr>
          <p:cNvPr id="413" name="Google Shape;413;p14"/>
          <p:cNvSpPr/>
          <p:nvPr/>
        </p:nvSpPr>
        <p:spPr>
          <a:xfrm>
            <a:off x="10631000" y="4084513"/>
            <a:ext cx="822300" cy="430200"/>
          </a:xfrm>
          <a:prstGeom prst="roundRect">
            <a:avLst>
              <a:gd fmla="val 16667" name="adj"/>
            </a:avLst>
          </a:prstGeom>
          <a:solidFill>
            <a:srgbClr val="EAB200">
              <a:alpha val="24705"/>
            </a:srgbClr>
          </a:solidFill>
          <a:ln cap="flat" cmpd="sng" w="28575">
            <a:solidFill>
              <a:srgbClr val="EAB2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D28008"/>
              </a:buClr>
              <a:buSzPts val="1800"/>
              <a:buFont typeface="Calibri"/>
              <a:buNone/>
            </a:pPr>
            <a:r>
              <a:rPr i="1" lang="it-IT" sz="1800" u="none" cap="none" strike="noStrike">
                <a:solidFill>
                  <a:schemeClr val="dk1"/>
                </a:solidFill>
              </a:rPr>
              <a:t>Km2</a:t>
            </a:r>
            <a:endParaRPr sz="1800">
              <a:solidFill>
                <a:schemeClr val="dk1"/>
              </a:solidFill>
            </a:endParaRPr>
          </a:p>
        </p:txBody>
      </p:sp>
      <p:sp>
        <p:nvSpPr>
          <p:cNvPr id="414" name="Google Shape;414;p14"/>
          <p:cNvSpPr txBox="1"/>
          <p:nvPr>
            <p:ph type="title"/>
          </p:nvPr>
        </p:nvSpPr>
        <p:spPr>
          <a:xfrm>
            <a:off x="467175" y="130825"/>
            <a:ext cx="11150100" cy="1152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i="1" lang="it-IT" sz="3200"/>
              <a:t>CAPe Recovers the Class Prior Accurately</a:t>
            </a:r>
            <a:endParaRPr b="1" i="1" sz="3200"/>
          </a:p>
          <a:p>
            <a:pPr indent="0" lvl="0" marL="0" rtl="0" algn="l">
              <a:spcBef>
                <a:spcPts val="0"/>
              </a:spcBef>
              <a:spcAft>
                <a:spcPts val="0"/>
              </a:spcAft>
              <a:buNone/>
            </a:pPr>
            <a:r>
              <a:rPr b="1" i="1" lang="it-IT" sz="3200"/>
              <a:t>When Collecting Labels Via Active Learning</a:t>
            </a:r>
            <a:endParaRPr b="1" i="1" sz="3200"/>
          </a:p>
        </p:txBody>
      </p:sp>
      <p:pic>
        <p:nvPicPr>
          <p:cNvPr descr="A picture containing drawing, food, plate&#10;&#10;Description automatically generated" id="415" name="Google Shape;415;p14"/>
          <p:cNvPicPr preferRelativeResize="0"/>
          <p:nvPr/>
        </p:nvPicPr>
        <p:blipFill rotWithShape="1">
          <a:blip r:embed="rId10">
            <a:alphaModFix/>
          </a:blip>
          <a:srcRect b="0" l="0" r="0" t="0"/>
          <a:stretch/>
        </p:blipFill>
        <p:spPr>
          <a:xfrm>
            <a:off x="10266737" y="6337850"/>
            <a:ext cx="647999" cy="390998"/>
          </a:xfrm>
          <a:prstGeom prst="rect">
            <a:avLst/>
          </a:prstGeom>
          <a:noFill/>
          <a:ln>
            <a:noFill/>
          </a:ln>
        </p:spPr>
      </p:pic>
      <p:sp>
        <p:nvSpPr>
          <p:cNvPr id="416" name="Google Shape;416;p14"/>
          <p:cNvSpPr txBox="1"/>
          <p:nvPr/>
        </p:nvSpPr>
        <p:spPr>
          <a:xfrm>
            <a:off x="467175" y="3282250"/>
            <a:ext cx="1986300" cy="3909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b="1" i="1" lang="it-IT" sz="2000">
                <a:solidFill>
                  <a:schemeClr val="dk1"/>
                </a:solidFill>
              </a:rPr>
              <a:t>Lower = Better</a:t>
            </a:r>
            <a:endParaRPr b="1" i="1" sz="20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g7850e48251_0_117"/>
          <p:cNvSpPr txBox="1"/>
          <p:nvPr>
            <p:ph idx="12" type="sldNum"/>
          </p:nvPr>
        </p:nvSpPr>
        <p:spPr>
          <a:xfrm>
            <a:off x="576000" y="6210000"/>
            <a:ext cx="648000" cy="648000"/>
          </a:xfrm>
          <a:prstGeom prst="rect">
            <a:avLst/>
          </a:prstGeom>
        </p:spPr>
        <p:txBody>
          <a:bodyPr anchorCtr="0" anchor="ctr" bIns="0"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it-IT"/>
              <a:t>‹#›</a:t>
            </a:fld>
            <a:endParaRPr/>
          </a:p>
        </p:txBody>
      </p:sp>
      <p:sp>
        <p:nvSpPr>
          <p:cNvPr id="423" name="Google Shape;423;g7850e48251_0_117"/>
          <p:cNvSpPr txBox="1"/>
          <p:nvPr>
            <p:ph type="title"/>
          </p:nvPr>
        </p:nvSpPr>
        <p:spPr>
          <a:xfrm>
            <a:off x="576000" y="207036"/>
            <a:ext cx="11041200" cy="1152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i="1" lang="it-IT" sz="3200"/>
              <a:t>In Conclusion, CAPe Accurately Recovers the</a:t>
            </a:r>
            <a:endParaRPr b="1" i="1" sz="3200"/>
          </a:p>
          <a:p>
            <a:pPr indent="0" lvl="0" marL="0" rtl="0" algn="l">
              <a:spcBef>
                <a:spcPts val="0"/>
              </a:spcBef>
              <a:spcAft>
                <a:spcPts val="0"/>
              </a:spcAft>
              <a:buNone/>
            </a:pPr>
            <a:r>
              <a:rPr b="1" i="1" lang="it-IT" sz="3200"/>
              <a:t>Class Prior in a PU Active Setting</a:t>
            </a:r>
            <a:endParaRPr b="1" i="1" sz="3200"/>
          </a:p>
        </p:txBody>
      </p:sp>
      <p:sp>
        <p:nvSpPr>
          <p:cNvPr id="424" name="Google Shape;424;g7850e48251_0_117"/>
          <p:cNvSpPr txBox="1"/>
          <p:nvPr/>
        </p:nvSpPr>
        <p:spPr>
          <a:xfrm>
            <a:off x="576000" y="1654175"/>
            <a:ext cx="11121900" cy="4512600"/>
          </a:xfrm>
          <a:prstGeom prst="rect">
            <a:avLst/>
          </a:prstGeom>
          <a:noFill/>
          <a:ln>
            <a:noFill/>
          </a:ln>
        </p:spPr>
        <p:txBody>
          <a:bodyPr anchorCtr="0" anchor="t" bIns="45700" lIns="91425" spcFirstLastPara="1" rIns="91425" wrap="square" tIns="45700">
            <a:noAutofit/>
          </a:bodyPr>
          <a:lstStyle/>
          <a:p>
            <a:pPr indent="-355600" lvl="0" marL="342900" marR="0" rtl="0" algn="l">
              <a:spcBef>
                <a:spcPts val="0"/>
              </a:spcBef>
              <a:spcAft>
                <a:spcPts val="0"/>
              </a:spcAft>
              <a:buClr>
                <a:schemeClr val="dk1"/>
              </a:buClr>
              <a:buSzPts val="2400"/>
              <a:buFont typeface="Arial"/>
              <a:buChar char="•"/>
            </a:pPr>
            <a:r>
              <a:rPr lang="it-IT" sz="2400">
                <a:solidFill>
                  <a:schemeClr val="dk1"/>
                </a:solidFill>
                <a:latin typeface="Arial"/>
                <a:ea typeface="Arial"/>
                <a:cs typeface="Arial"/>
                <a:sym typeface="Arial"/>
              </a:rPr>
              <a:t>We </a:t>
            </a:r>
            <a:r>
              <a:rPr lang="it-IT" sz="2400">
                <a:solidFill>
                  <a:schemeClr val="dk1"/>
                </a:solidFill>
              </a:rPr>
              <a:t>introduced</a:t>
            </a:r>
            <a:r>
              <a:rPr lang="it-IT" sz="2400">
                <a:solidFill>
                  <a:schemeClr val="dk1"/>
                </a:solidFill>
                <a:latin typeface="Arial"/>
                <a:ea typeface="Arial"/>
                <a:cs typeface="Arial"/>
                <a:sym typeface="Arial"/>
              </a:rPr>
              <a:t> a </a:t>
            </a:r>
            <a:r>
              <a:rPr lang="it-IT" sz="2400">
                <a:solidFill>
                  <a:schemeClr val="dk1"/>
                </a:solidFill>
              </a:rPr>
              <a:t>new</a:t>
            </a:r>
            <a:r>
              <a:rPr lang="it-IT" sz="2400">
                <a:solidFill>
                  <a:schemeClr val="dk1"/>
                </a:solidFill>
                <a:latin typeface="Arial"/>
                <a:ea typeface="Arial"/>
                <a:cs typeface="Arial"/>
                <a:sym typeface="Arial"/>
              </a:rPr>
              <a:t> </a:t>
            </a:r>
            <a:r>
              <a:rPr lang="it-IT" sz="2400">
                <a:solidFill>
                  <a:schemeClr val="dk1"/>
                </a:solidFill>
              </a:rPr>
              <a:t>scenario where labels are collected via active learning</a:t>
            </a:r>
            <a:r>
              <a:rPr lang="it-IT" sz="2400">
                <a:solidFill>
                  <a:schemeClr val="dk1"/>
                </a:solidFill>
                <a:latin typeface="Arial"/>
                <a:ea typeface="Arial"/>
                <a:cs typeface="Arial"/>
                <a:sym typeface="Arial"/>
              </a:rPr>
              <a:t>;</a:t>
            </a:r>
            <a:endParaRPr sz="2400">
              <a:solidFill>
                <a:schemeClr val="dk1"/>
              </a:solidFill>
            </a:endParaRPr>
          </a:p>
          <a:p>
            <a:pPr indent="0" lvl="0" marL="457200" marR="0" rtl="0" algn="l">
              <a:spcBef>
                <a:spcPts val="0"/>
              </a:spcBef>
              <a:spcAft>
                <a:spcPts val="0"/>
              </a:spcAft>
              <a:buNone/>
            </a:pPr>
            <a:r>
              <a:t/>
            </a:r>
            <a:endParaRPr sz="2400">
              <a:solidFill>
                <a:schemeClr val="dk1"/>
              </a:solidFill>
            </a:endParaRPr>
          </a:p>
          <a:p>
            <a:pPr indent="-355600" lvl="0" marL="342900" marR="0" rtl="0" algn="l">
              <a:spcBef>
                <a:spcPts val="0"/>
              </a:spcBef>
              <a:spcAft>
                <a:spcPts val="0"/>
              </a:spcAft>
              <a:buClr>
                <a:schemeClr val="dk1"/>
              </a:buClr>
              <a:buSzPts val="2400"/>
              <a:buFont typeface="Arial"/>
              <a:buChar char="•"/>
            </a:pPr>
            <a:r>
              <a:rPr lang="it-IT" sz="2400">
                <a:solidFill>
                  <a:schemeClr val="dk1"/>
                </a:solidFill>
              </a:rPr>
              <a:t>We proposed </a:t>
            </a:r>
            <a:r>
              <a:rPr i="1" lang="it-IT" sz="2400">
                <a:solidFill>
                  <a:schemeClr val="dk1"/>
                </a:solidFill>
              </a:rPr>
              <a:t>CAPe</a:t>
            </a:r>
            <a:r>
              <a:rPr lang="it-IT" sz="2400">
                <a:solidFill>
                  <a:schemeClr val="dk1"/>
                </a:solidFill>
              </a:rPr>
              <a:t>, a method for estimating the class prior in anomaly detection;</a:t>
            </a:r>
            <a:endParaRPr sz="2400">
              <a:solidFill>
                <a:schemeClr val="dk1"/>
              </a:solidFill>
            </a:endParaRPr>
          </a:p>
          <a:p>
            <a:pPr indent="-203200" lvl="0" marL="342900" marR="0" rtl="0" algn="l">
              <a:spcBef>
                <a:spcPts val="0"/>
              </a:spcBef>
              <a:spcAft>
                <a:spcPts val="0"/>
              </a:spcAft>
              <a:buClr>
                <a:srgbClr val="2F4D5D"/>
              </a:buClr>
              <a:buSzPts val="2200"/>
              <a:buFont typeface="Arial"/>
              <a:buNone/>
            </a:pPr>
            <a:r>
              <a:t/>
            </a:r>
            <a:endParaRPr sz="2200">
              <a:solidFill>
                <a:schemeClr val="dk1"/>
              </a:solidFill>
              <a:latin typeface="Arial"/>
              <a:ea typeface="Arial"/>
              <a:cs typeface="Arial"/>
              <a:sym typeface="Arial"/>
            </a:endParaRPr>
          </a:p>
          <a:p>
            <a:pPr indent="-355600" lvl="0" marL="342900" marR="0" rtl="0" algn="l">
              <a:spcBef>
                <a:spcPts val="0"/>
              </a:spcBef>
              <a:spcAft>
                <a:spcPts val="0"/>
              </a:spcAft>
              <a:buClr>
                <a:schemeClr val="dk1"/>
              </a:buClr>
              <a:buSzPts val="2400"/>
              <a:buFont typeface="Arial"/>
              <a:buChar char="•"/>
            </a:pPr>
            <a:r>
              <a:rPr lang="it-IT" sz="2400">
                <a:solidFill>
                  <a:schemeClr val="dk1"/>
                </a:solidFill>
              </a:rPr>
              <a:t>We proved that our estimates converge to the true values;</a:t>
            </a:r>
            <a:endParaRPr sz="2400">
              <a:solidFill>
                <a:schemeClr val="dk1"/>
              </a:solidFill>
            </a:endParaRPr>
          </a:p>
          <a:p>
            <a:pPr indent="-203200" lvl="0" marL="342900" marR="0" rtl="0" algn="l">
              <a:spcBef>
                <a:spcPts val="0"/>
              </a:spcBef>
              <a:spcAft>
                <a:spcPts val="0"/>
              </a:spcAft>
              <a:buClr>
                <a:srgbClr val="2F4D5D"/>
              </a:buClr>
              <a:buSzPts val="2200"/>
              <a:buFont typeface="Arial"/>
              <a:buNone/>
            </a:pPr>
            <a:r>
              <a:t/>
            </a:r>
            <a:endParaRPr sz="2200">
              <a:solidFill>
                <a:schemeClr val="dk1"/>
              </a:solidFill>
              <a:latin typeface="Arial"/>
              <a:ea typeface="Arial"/>
              <a:cs typeface="Arial"/>
              <a:sym typeface="Arial"/>
            </a:endParaRPr>
          </a:p>
          <a:p>
            <a:pPr indent="-355600" lvl="0" marL="342900" marR="0" rtl="0" algn="l">
              <a:spcBef>
                <a:spcPts val="0"/>
              </a:spcBef>
              <a:spcAft>
                <a:spcPts val="0"/>
              </a:spcAft>
              <a:buClr>
                <a:schemeClr val="dk1"/>
              </a:buClr>
              <a:buSzPts val="2400"/>
              <a:buFont typeface="Arial"/>
              <a:buChar char="•"/>
            </a:pPr>
            <a:r>
              <a:rPr lang="it-IT" sz="2400">
                <a:solidFill>
                  <a:schemeClr val="dk1"/>
                </a:solidFill>
                <a:latin typeface="Arial"/>
                <a:ea typeface="Arial"/>
                <a:cs typeface="Arial"/>
                <a:sym typeface="Arial"/>
              </a:rPr>
              <a:t>Empirically, </a:t>
            </a:r>
            <a:r>
              <a:rPr i="1" lang="it-IT" sz="2400">
                <a:solidFill>
                  <a:schemeClr val="dk1"/>
                </a:solidFill>
              </a:rPr>
              <a:t>CAPe</a:t>
            </a:r>
            <a:r>
              <a:rPr lang="it-IT" sz="2400">
                <a:solidFill>
                  <a:schemeClr val="dk1"/>
                </a:solidFill>
                <a:latin typeface="Arial"/>
                <a:ea typeface="Arial"/>
                <a:cs typeface="Arial"/>
                <a:sym typeface="Arial"/>
              </a:rPr>
              <a:t> recovers </a:t>
            </a:r>
            <a:r>
              <a:rPr i="1" lang="it-IT" sz="2400">
                <a:solidFill>
                  <a:schemeClr val="dk1"/>
                </a:solidFill>
                <a:latin typeface="Arial"/>
                <a:ea typeface="Arial"/>
                <a:cs typeface="Arial"/>
                <a:sym typeface="Arial"/>
              </a:rPr>
              <a:t>accurate</a:t>
            </a:r>
            <a:r>
              <a:rPr i="1" lang="it-IT" sz="2400">
                <a:solidFill>
                  <a:schemeClr val="dk1"/>
                </a:solidFill>
              </a:rPr>
              <a:t>ly</a:t>
            </a:r>
            <a:r>
              <a:rPr lang="it-IT" sz="2400">
                <a:solidFill>
                  <a:schemeClr val="dk1"/>
                </a:solidFill>
                <a:latin typeface="Arial"/>
                <a:ea typeface="Arial"/>
                <a:cs typeface="Arial"/>
                <a:sym typeface="Arial"/>
              </a:rPr>
              <a:t> </a:t>
            </a:r>
            <a:r>
              <a:rPr lang="it-IT" sz="2400">
                <a:solidFill>
                  <a:schemeClr val="dk1"/>
                </a:solidFill>
              </a:rPr>
              <a:t>the class prior performing better than the state of the art</a:t>
            </a:r>
            <a:r>
              <a:rPr lang="it-IT" sz="2400">
                <a:solidFill>
                  <a:schemeClr val="dk1"/>
                </a:solidFill>
                <a:latin typeface="Arial"/>
                <a:ea typeface="Arial"/>
                <a:cs typeface="Arial"/>
                <a:sym typeface="Arial"/>
              </a:rPr>
              <a:t>.</a:t>
            </a:r>
            <a:endParaRPr sz="2400">
              <a:solidFill>
                <a:schemeClr val="dk1"/>
              </a:solidFill>
            </a:endParaRPr>
          </a:p>
          <a:p>
            <a:pPr indent="0" lvl="0" marL="0" marR="0" rtl="0" algn="l">
              <a:spcBef>
                <a:spcPts val="0"/>
              </a:spcBef>
              <a:spcAft>
                <a:spcPts val="0"/>
              </a:spcAft>
              <a:buNone/>
            </a:pPr>
            <a:r>
              <a:t/>
            </a:r>
            <a:endParaRPr sz="1500">
              <a:solidFill>
                <a:schemeClr val="dk1"/>
              </a:solidFill>
            </a:endParaRPr>
          </a:p>
          <a:p>
            <a:pPr indent="0" lvl="0" marL="0" marR="0" rtl="0" algn="l">
              <a:spcBef>
                <a:spcPts val="0"/>
              </a:spcBef>
              <a:spcAft>
                <a:spcPts val="0"/>
              </a:spcAft>
              <a:buNone/>
            </a:pPr>
            <a:r>
              <a:t/>
            </a:r>
            <a:endParaRPr sz="2200">
              <a:solidFill>
                <a:schemeClr val="dk1"/>
              </a:solidFill>
            </a:endParaRPr>
          </a:p>
          <a:p>
            <a:pPr indent="0" lvl="0" marL="0" marR="0" rtl="0" algn="l">
              <a:spcBef>
                <a:spcPts val="0"/>
              </a:spcBef>
              <a:spcAft>
                <a:spcPts val="0"/>
              </a:spcAft>
              <a:buNone/>
            </a:pPr>
            <a:r>
              <a:rPr lang="it-IT" sz="2200">
                <a:solidFill>
                  <a:schemeClr val="dk1"/>
                </a:solidFill>
                <a:latin typeface="Arial"/>
                <a:ea typeface="Arial"/>
                <a:cs typeface="Arial"/>
                <a:sym typeface="Arial"/>
              </a:rPr>
              <a:t>All code and experiments are available online:</a:t>
            </a:r>
            <a:r>
              <a:rPr lang="it-IT" sz="2000">
                <a:solidFill>
                  <a:schemeClr val="dk1"/>
                </a:solidFill>
                <a:latin typeface="Arial"/>
                <a:ea typeface="Arial"/>
                <a:cs typeface="Arial"/>
                <a:sym typeface="Arial"/>
              </a:rPr>
              <a:t> </a:t>
            </a:r>
            <a:endParaRPr sz="2000">
              <a:solidFill>
                <a:schemeClr val="dk1"/>
              </a:solidFill>
              <a:latin typeface="Arial"/>
              <a:ea typeface="Arial"/>
              <a:cs typeface="Arial"/>
              <a:sym typeface="Arial"/>
            </a:endParaRPr>
          </a:p>
          <a:p>
            <a:pPr indent="0" lvl="0" marL="0" marR="0" rtl="0" algn="ctr">
              <a:spcBef>
                <a:spcPts val="0"/>
              </a:spcBef>
              <a:spcAft>
                <a:spcPts val="0"/>
              </a:spcAft>
              <a:buNone/>
            </a:pPr>
            <a:r>
              <a:rPr i="1" lang="it-IT" sz="2100">
                <a:solidFill>
                  <a:schemeClr val="dk1"/>
                </a:solidFill>
                <a:uFill>
                  <a:noFill/>
                </a:uFill>
                <a:hlinkClick r:id="rId3">
                  <a:extLst>
                    <a:ext uri="{A12FA001-AC4F-418D-AE19-62706E023703}">
                      <ahyp:hlinkClr val="tx"/>
                    </a:ext>
                  </a:extLst>
                </a:hlinkClick>
              </a:rPr>
              <a:t>https://github.com/Lorenzo-Perini/Active_PU_Learning</a:t>
            </a:r>
            <a:endParaRPr i="1" sz="2100">
              <a:solidFill>
                <a:schemeClr val="dk1"/>
              </a:solidFill>
            </a:endParaRPr>
          </a:p>
        </p:txBody>
      </p:sp>
      <p:pic>
        <p:nvPicPr>
          <p:cNvPr descr="A picture containing drawing, food, plate&#10;&#10;Description automatically generated" id="425" name="Google Shape;425;g7850e48251_0_117"/>
          <p:cNvPicPr preferRelativeResize="0"/>
          <p:nvPr/>
        </p:nvPicPr>
        <p:blipFill rotWithShape="1">
          <a:blip r:embed="rId4">
            <a:alphaModFix/>
          </a:blip>
          <a:srcRect b="0" l="0" r="0" t="0"/>
          <a:stretch/>
        </p:blipFill>
        <p:spPr>
          <a:xfrm>
            <a:off x="10266737" y="6337850"/>
            <a:ext cx="647999" cy="39099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pic>
        <p:nvPicPr>
          <p:cNvPr id="430" name="Google Shape;430;gada87d77c5_0_14"/>
          <p:cNvPicPr preferRelativeResize="0"/>
          <p:nvPr/>
        </p:nvPicPr>
        <p:blipFill>
          <a:blip r:embed="rId3">
            <a:alphaModFix/>
          </a:blip>
          <a:stretch>
            <a:fillRect/>
          </a:stretch>
        </p:blipFill>
        <p:spPr>
          <a:xfrm>
            <a:off x="353675" y="356625"/>
            <a:ext cx="4370447" cy="738000"/>
          </a:xfrm>
          <a:prstGeom prst="rect">
            <a:avLst/>
          </a:prstGeom>
          <a:noFill/>
          <a:ln>
            <a:noFill/>
          </a:ln>
        </p:spPr>
      </p:pic>
      <p:sp>
        <p:nvSpPr>
          <p:cNvPr id="431" name="Google Shape;431;gada87d77c5_0_14"/>
          <p:cNvSpPr txBox="1"/>
          <p:nvPr>
            <p:ph type="ctrTitle"/>
          </p:nvPr>
        </p:nvSpPr>
        <p:spPr>
          <a:xfrm>
            <a:off x="544500" y="1177250"/>
            <a:ext cx="11103000" cy="39276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None/>
            </a:pPr>
            <a:r>
              <a:rPr b="1" lang="it-IT" sz="2400">
                <a:solidFill>
                  <a:srgbClr val="FFFFFF"/>
                </a:solidFill>
              </a:rPr>
              <a:t>Our Contribution:</a:t>
            </a:r>
            <a:endParaRPr b="1" sz="2400">
              <a:solidFill>
                <a:srgbClr val="FFFFFF"/>
              </a:solidFill>
            </a:endParaRPr>
          </a:p>
          <a:p>
            <a:pPr indent="0" lvl="0" marL="0" rtl="0" algn="l">
              <a:lnSpc>
                <a:spcPct val="90000"/>
              </a:lnSpc>
              <a:spcBef>
                <a:spcPts val="0"/>
              </a:spcBef>
              <a:spcAft>
                <a:spcPts val="0"/>
              </a:spcAft>
              <a:buNone/>
            </a:pPr>
            <a:r>
              <a:t/>
            </a:r>
            <a:endParaRPr b="1" sz="2200">
              <a:solidFill>
                <a:srgbClr val="FFFFFF"/>
              </a:solidFill>
            </a:endParaRPr>
          </a:p>
          <a:p>
            <a:pPr indent="-445135" lvl="0" marL="457200" rtl="0" algn="l">
              <a:lnSpc>
                <a:spcPct val="90000"/>
              </a:lnSpc>
              <a:spcBef>
                <a:spcPts val="0"/>
              </a:spcBef>
              <a:spcAft>
                <a:spcPts val="0"/>
              </a:spcAft>
              <a:buClr>
                <a:srgbClr val="FFFFFF"/>
              </a:buClr>
              <a:buSzPts val="2400"/>
              <a:buAutoNum type="arabicPeriod"/>
            </a:pPr>
            <a:r>
              <a:rPr b="1" lang="it-IT" sz="2400">
                <a:solidFill>
                  <a:srgbClr val="FFFFFF"/>
                </a:solidFill>
              </a:rPr>
              <a:t>Formalize the problem of estimating the class prior in a </a:t>
            </a:r>
            <a:r>
              <a:rPr b="1" i="1" lang="it-IT" sz="2400">
                <a:solidFill>
                  <a:srgbClr val="FFFFFF"/>
                </a:solidFill>
              </a:rPr>
              <a:t>PU setting</a:t>
            </a:r>
            <a:r>
              <a:rPr b="1" lang="it-IT" sz="2400">
                <a:solidFill>
                  <a:srgbClr val="FFFFFF"/>
                </a:solidFill>
              </a:rPr>
              <a:t> when labels are acquired via </a:t>
            </a:r>
            <a:r>
              <a:rPr b="1" i="1" lang="it-IT" sz="2400">
                <a:solidFill>
                  <a:srgbClr val="FFFFFF"/>
                </a:solidFill>
              </a:rPr>
              <a:t>active learning</a:t>
            </a:r>
            <a:r>
              <a:rPr b="1" lang="it-IT" sz="2400">
                <a:solidFill>
                  <a:srgbClr val="FFFFFF"/>
                </a:solidFill>
              </a:rPr>
              <a:t>;</a:t>
            </a:r>
            <a:endParaRPr b="1" sz="2400">
              <a:solidFill>
                <a:srgbClr val="FFFFFF"/>
              </a:solidFill>
            </a:endParaRPr>
          </a:p>
          <a:p>
            <a:pPr indent="0" lvl="0" marL="228600" rtl="0" algn="l">
              <a:lnSpc>
                <a:spcPct val="90000"/>
              </a:lnSpc>
              <a:spcBef>
                <a:spcPts val="0"/>
              </a:spcBef>
              <a:spcAft>
                <a:spcPts val="0"/>
              </a:spcAft>
              <a:buNone/>
            </a:pPr>
            <a:r>
              <a:t/>
            </a:r>
            <a:endParaRPr b="1" sz="2200">
              <a:solidFill>
                <a:srgbClr val="FFFFFF"/>
              </a:solidFill>
            </a:endParaRPr>
          </a:p>
          <a:p>
            <a:pPr indent="-445135" lvl="0" marL="457200" rtl="0" algn="l">
              <a:lnSpc>
                <a:spcPct val="90000"/>
              </a:lnSpc>
              <a:spcBef>
                <a:spcPts val="0"/>
              </a:spcBef>
              <a:spcAft>
                <a:spcPts val="0"/>
              </a:spcAft>
              <a:buClr>
                <a:srgbClr val="FFFFFF"/>
              </a:buClr>
              <a:buSzPts val="2400"/>
              <a:buAutoNum type="arabicPeriod"/>
            </a:pPr>
            <a:r>
              <a:rPr b="1" lang="it-IT" sz="2400">
                <a:solidFill>
                  <a:srgbClr val="FFFFFF"/>
                </a:solidFill>
              </a:rPr>
              <a:t>Propose </a:t>
            </a:r>
            <a:r>
              <a:rPr b="1" i="1" lang="it-IT" sz="2400">
                <a:solidFill>
                  <a:srgbClr val="FFFFFF"/>
                </a:solidFill>
              </a:rPr>
              <a:t>CAPe</a:t>
            </a:r>
            <a:r>
              <a:rPr b="1" lang="it-IT" sz="2400">
                <a:solidFill>
                  <a:srgbClr val="FFFFFF"/>
                </a:solidFill>
              </a:rPr>
              <a:t>, a model for estimating the </a:t>
            </a:r>
            <a:r>
              <a:rPr b="1" i="1" lang="it-IT" sz="2400">
                <a:solidFill>
                  <a:srgbClr val="FFFFFF"/>
                </a:solidFill>
              </a:rPr>
              <a:t>class prior</a:t>
            </a:r>
            <a:r>
              <a:rPr b="1" lang="it-IT" sz="2400">
                <a:solidFill>
                  <a:srgbClr val="FFFFFF"/>
                </a:solidFill>
              </a:rPr>
              <a:t> in such a scenario;</a:t>
            </a:r>
            <a:endParaRPr b="1" sz="2400">
              <a:solidFill>
                <a:srgbClr val="FFFFFF"/>
              </a:solidFill>
            </a:endParaRPr>
          </a:p>
          <a:p>
            <a:pPr indent="0" lvl="0" marL="0" rtl="0" algn="l">
              <a:lnSpc>
                <a:spcPct val="90000"/>
              </a:lnSpc>
              <a:spcBef>
                <a:spcPts val="0"/>
              </a:spcBef>
              <a:spcAft>
                <a:spcPts val="0"/>
              </a:spcAft>
              <a:buNone/>
            </a:pPr>
            <a:r>
              <a:t/>
            </a:r>
            <a:endParaRPr b="1" sz="2200">
              <a:solidFill>
                <a:srgbClr val="FFFFFF"/>
              </a:solidFill>
            </a:endParaRPr>
          </a:p>
          <a:p>
            <a:pPr indent="-445135" lvl="0" marL="457200" rtl="0" algn="l">
              <a:lnSpc>
                <a:spcPct val="90000"/>
              </a:lnSpc>
              <a:spcBef>
                <a:spcPts val="0"/>
              </a:spcBef>
              <a:spcAft>
                <a:spcPts val="0"/>
              </a:spcAft>
              <a:buClr>
                <a:srgbClr val="FFFFFF"/>
              </a:buClr>
              <a:buSzPts val="2400"/>
              <a:buAutoNum type="arabicPeriod"/>
            </a:pPr>
            <a:r>
              <a:rPr b="1" lang="it-IT" sz="2400">
                <a:solidFill>
                  <a:srgbClr val="FFFFFF"/>
                </a:solidFill>
              </a:rPr>
              <a:t>Prove that the estimate of the </a:t>
            </a:r>
            <a:r>
              <a:rPr b="1" i="1" lang="it-IT" sz="2400">
                <a:solidFill>
                  <a:srgbClr val="FFFFFF"/>
                </a:solidFill>
              </a:rPr>
              <a:t>class prior</a:t>
            </a:r>
            <a:r>
              <a:rPr b="1" lang="it-IT" sz="2400">
                <a:solidFill>
                  <a:srgbClr val="FFFFFF"/>
                </a:solidFill>
              </a:rPr>
              <a:t> converges to the real value.</a:t>
            </a:r>
            <a:endParaRPr b="1" sz="2400">
              <a:solidFill>
                <a:srgbClr val="FFFFFF"/>
              </a:solidFill>
            </a:endParaRPr>
          </a:p>
          <a:p>
            <a:pPr indent="0" lvl="0" marL="0" rtl="0" algn="l">
              <a:lnSpc>
                <a:spcPct val="90000"/>
              </a:lnSpc>
              <a:spcBef>
                <a:spcPts val="0"/>
              </a:spcBef>
              <a:spcAft>
                <a:spcPts val="0"/>
              </a:spcAft>
              <a:buNone/>
            </a:pPr>
            <a:r>
              <a:t/>
            </a:r>
            <a:endParaRPr b="1" sz="2200">
              <a:solidFill>
                <a:srgbClr val="FFFFFF"/>
              </a:solidFill>
            </a:endParaRPr>
          </a:p>
          <a:p>
            <a:pPr indent="-445135" lvl="0" marL="457200" rtl="0" algn="l">
              <a:lnSpc>
                <a:spcPct val="90000"/>
              </a:lnSpc>
              <a:spcBef>
                <a:spcPts val="0"/>
              </a:spcBef>
              <a:spcAft>
                <a:spcPts val="0"/>
              </a:spcAft>
              <a:buClr>
                <a:srgbClr val="FFFFFF"/>
              </a:buClr>
              <a:buSzPts val="2400"/>
              <a:buAutoNum type="arabicPeriod"/>
            </a:pPr>
            <a:r>
              <a:rPr b="1" lang="it-IT" sz="2400">
                <a:solidFill>
                  <a:srgbClr val="FFFFFF"/>
                </a:solidFill>
              </a:rPr>
              <a:t>Evaluate empirically </a:t>
            </a:r>
            <a:r>
              <a:rPr b="1" i="1" lang="it-IT" sz="2400">
                <a:solidFill>
                  <a:srgbClr val="FFFFFF"/>
                </a:solidFill>
              </a:rPr>
              <a:t>CAPe</a:t>
            </a:r>
            <a:r>
              <a:rPr b="1" lang="it-IT" sz="2400">
                <a:solidFill>
                  <a:srgbClr val="FFFFFF"/>
                </a:solidFill>
              </a:rPr>
              <a:t> in the context of anomaly detection.</a:t>
            </a:r>
            <a:endParaRPr b="1" sz="2400">
              <a:solidFill>
                <a:srgbClr val="FFFFFF"/>
              </a:solidFill>
            </a:endParaRPr>
          </a:p>
        </p:txBody>
      </p:sp>
      <p:sp>
        <p:nvSpPr>
          <p:cNvPr id="432" name="Google Shape;432;gada87d77c5_0_14"/>
          <p:cNvSpPr txBox="1"/>
          <p:nvPr>
            <p:ph idx="1" type="subTitle"/>
          </p:nvPr>
        </p:nvSpPr>
        <p:spPr>
          <a:xfrm>
            <a:off x="576000" y="5392800"/>
            <a:ext cx="7932000" cy="1353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D1720"/>
              </a:buClr>
              <a:buSzPts val="2590"/>
              <a:buNone/>
            </a:pPr>
            <a:r>
              <a:rPr b="1" i="1" lang="it-IT" sz="2690">
                <a:solidFill>
                  <a:srgbClr val="0D1720"/>
                </a:solidFill>
              </a:rPr>
              <a:t>Lorenzo Perini</a:t>
            </a:r>
            <a:r>
              <a:rPr i="1" lang="it-IT" sz="2690">
                <a:solidFill>
                  <a:srgbClr val="0D1720"/>
                </a:solidFill>
              </a:rPr>
              <a:t>, Vincent Vercruyssen, Jesse Davis</a:t>
            </a:r>
            <a:endParaRPr i="1" sz="2690">
              <a:solidFill>
                <a:srgbClr val="0D1720"/>
              </a:solidFill>
            </a:endParaRPr>
          </a:p>
          <a:p>
            <a:pPr indent="0" lvl="0" marL="0" rtl="0" algn="l">
              <a:lnSpc>
                <a:spcPct val="100000"/>
              </a:lnSpc>
              <a:spcBef>
                <a:spcPts val="0"/>
              </a:spcBef>
              <a:spcAft>
                <a:spcPts val="0"/>
              </a:spcAft>
              <a:buClr>
                <a:srgbClr val="0D1720"/>
              </a:buClr>
              <a:buSzPts val="2590"/>
              <a:buNone/>
            </a:pPr>
            <a:r>
              <a:rPr i="1" lang="it-IT" sz="2190">
                <a:solidFill>
                  <a:srgbClr val="0D1720"/>
                </a:solidFill>
              </a:rPr>
              <a:t>name.surname@kuleuven.be</a:t>
            </a:r>
            <a:endParaRPr i="1" sz="2190">
              <a:solidFill>
                <a:srgbClr val="0D1720"/>
              </a:solidFill>
            </a:endParaRPr>
          </a:p>
          <a:p>
            <a:pPr indent="0" lvl="0" marL="0" rtl="0" algn="l">
              <a:lnSpc>
                <a:spcPct val="100000"/>
              </a:lnSpc>
              <a:spcBef>
                <a:spcPts val="1000"/>
              </a:spcBef>
              <a:spcAft>
                <a:spcPts val="0"/>
              </a:spcAft>
              <a:buClr>
                <a:srgbClr val="0D1720"/>
              </a:buClr>
              <a:buSzPts val="2590"/>
              <a:buNone/>
            </a:pPr>
            <a:r>
              <a:rPr i="1" lang="it-IT" sz="2690">
                <a:solidFill>
                  <a:srgbClr val="0D1720"/>
                </a:solidFill>
              </a:rPr>
              <a:t>IJCAI-PRICAI 2020</a:t>
            </a:r>
            <a:endParaRPr sz="2500"/>
          </a:p>
        </p:txBody>
      </p:sp>
      <p:sp>
        <p:nvSpPr>
          <p:cNvPr id="433" name="Google Shape;433;gada87d77c5_0_14"/>
          <p:cNvSpPr txBox="1"/>
          <p:nvPr/>
        </p:nvSpPr>
        <p:spPr>
          <a:xfrm>
            <a:off x="6487412" y="5940718"/>
            <a:ext cx="5512800" cy="7080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i="1" lang="it-IT" sz="1600" u="sng">
                <a:solidFill>
                  <a:schemeClr val="dk1"/>
                </a:solidFill>
                <a:latin typeface="Arial"/>
                <a:ea typeface="Arial"/>
                <a:cs typeface="Arial"/>
                <a:sym typeface="Arial"/>
                <a:hlinkClick r:id="rId4">
                  <a:extLst>
                    <a:ext uri="{A12FA001-AC4F-418D-AE19-62706E023703}">
                      <ahyp:hlinkClr val="tx"/>
                    </a:ext>
                  </a:extLst>
                </a:hlinkClick>
              </a:rPr>
              <a:t>https://people.cs.kuleuven.be/~lorenzo.perini/</a:t>
            </a:r>
            <a:endParaRPr i="1" sz="1600">
              <a:solidFill>
                <a:schemeClr val="dk1"/>
              </a:solidFill>
              <a:latin typeface="Arial"/>
              <a:ea typeface="Arial"/>
              <a:cs typeface="Arial"/>
              <a:sym typeface="Arial"/>
            </a:endParaRPr>
          </a:p>
          <a:p>
            <a:pPr indent="0" lvl="0" marL="0" marR="0" rtl="0" algn="r">
              <a:spcBef>
                <a:spcPts val="0"/>
              </a:spcBef>
              <a:spcAft>
                <a:spcPts val="0"/>
              </a:spcAft>
              <a:buNone/>
            </a:pPr>
            <a:r>
              <a:t/>
            </a:r>
            <a:endParaRPr i="1" sz="800">
              <a:solidFill>
                <a:srgbClr val="0D1720"/>
              </a:solidFill>
              <a:latin typeface="Arial"/>
              <a:ea typeface="Arial"/>
              <a:cs typeface="Arial"/>
              <a:sym typeface="Arial"/>
            </a:endParaRPr>
          </a:p>
          <a:p>
            <a:pPr indent="0" lvl="0" marL="0" marR="0" rtl="0" algn="r">
              <a:spcBef>
                <a:spcPts val="0"/>
              </a:spcBef>
              <a:spcAft>
                <a:spcPts val="0"/>
              </a:spcAft>
              <a:buNone/>
            </a:pPr>
            <a:r>
              <a:rPr i="1" lang="it-IT" sz="1600">
                <a:solidFill>
                  <a:srgbClr val="0D1720"/>
                </a:solidFill>
                <a:latin typeface="Arial"/>
                <a:ea typeface="Arial"/>
                <a:cs typeface="Arial"/>
                <a:sym typeface="Arial"/>
              </a:rPr>
              <a:t>@LorenzoPerini95</a:t>
            </a:r>
            <a:endParaRPr/>
          </a:p>
        </p:txBody>
      </p:sp>
      <p:pic>
        <p:nvPicPr>
          <p:cNvPr descr="A picture containing ax&#10;&#10;Description automatically generated" id="434" name="Google Shape;434;gada87d77c5_0_14"/>
          <p:cNvPicPr preferRelativeResize="0"/>
          <p:nvPr/>
        </p:nvPicPr>
        <p:blipFill rotWithShape="1">
          <a:blip r:embed="rId5">
            <a:alphaModFix/>
          </a:blip>
          <a:srcRect b="0" l="0" r="0" t="0"/>
          <a:stretch/>
        </p:blipFill>
        <p:spPr>
          <a:xfrm>
            <a:off x="9782015" y="6307913"/>
            <a:ext cx="442992" cy="360300"/>
          </a:xfrm>
          <a:prstGeom prst="rect">
            <a:avLst/>
          </a:prstGeom>
          <a:noFill/>
          <a:ln>
            <a:noFill/>
          </a:ln>
        </p:spPr>
      </p:pic>
      <p:sp>
        <p:nvSpPr>
          <p:cNvPr id="435" name="Google Shape;435;gada87d77c5_0_14"/>
          <p:cNvSpPr txBox="1"/>
          <p:nvPr>
            <p:ph idx="4294967295" type="title"/>
          </p:nvPr>
        </p:nvSpPr>
        <p:spPr>
          <a:xfrm>
            <a:off x="6037050" y="492675"/>
            <a:ext cx="2959500" cy="8085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dk2"/>
              </a:buClr>
              <a:buSzPts val="3200"/>
              <a:buFont typeface="Arial"/>
              <a:buNone/>
            </a:pPr>
            <a:r>
              <a:rPr b="1" i="1" lang="it-IT" sz="4200">
                <a:solidFill>
                  <a:srgbClr val="FFFFFF"/>
                </a:solidFill>
              </a:rPr>
              <a:t>Contact Us</a:t>
            </a:r>
            <a:endParaRPr sz="4200">
              <a:solidFill>
                <a:srgbClr val="FFFFFF"/>
              </a:solidFill>
              <a:latin typeface="Arial"/>
              <a:ea typeface="Arial"/>
              <a:cs typeface="Arial"/>
              <a:sym typeface="Arial"/>
            </a:endParaRPr>
          </a:p>
        </p:txBody>
      </p:sp>
      <p:pic>
        <p:nvPicPr>
          <p:cNvPr descr="A picture containing drawing, food, plate&#10;&#10;Description automatically generated" id="436" name="Google Shape;436;gada87d77c5_0_14"/>
          <p:cNvPicPr preferRelativeResize="0"/>
          <p:nvPr/>
        </p:nvPicPr>
        <p:blipFill rotWithShape="1">
          <a:blip r:embed="rId6">
            <a:alphaModFix/>
          </a:blip>
          <a:srcRect b="0" l="0" r="0" t="0"/>
          <a:stretch/>
        </p:blipFill>
        <p:spPr>
          <a:xfrm>
            <a:off x="4668062" y="358581"/>
            <a:ext cx="1216586" cy="73408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
          <p:cNvSpPr txBox="1"/>
          <p:nvPr>
            <p:ph idx="12" type="sldNum"/>
          </p:nvPr>
        </p:nvSpPr>
        <p:spPr>
          <a:xfrm>
            <a:off x="576000" y="6210000"/>
            <a:ext cx="648000" cy="648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fld id="{00000000-1234-1234-1234-123412341234}" type="slidenum">
              <a:rPr lang="it-IT"/>
              <a:t>‹#›</a:t>
            </a:fld>
            <a:endParaRPr/>
          </a:p>
        </p:txBody>
      </p:sp>
      <p:sp>
        <p:nvSpPr>
          <p:cNvPr id="162" name="Google Shape;162;p2"/>
          <p:cNvSpPr/>
          <p:nvPr/>
        </p:nvSpPr>
        <p:spPr>
          <a:xfrm>
            <a:off x="4764476" y="2309799"/>
            <a:ext cx="6514236" cy="3763692"/>
          </a:xfrm>
          <a:prstGeom prst="cloud">
            <a:avLst/>
          </a:prstGeom>
          <a:solidFill>
            <a:srgbClr val="D8E2F3"/>
          </a:solidFill>
          <a:ln cap="flat" cmpd="sng" w="28575">
            <a:solidFill>
              <a:srgbClr val="2E75B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Calibri"/>
              <a:ea typeface="Calibri"/>
              <a:cs typeface="Calibri"/>
              <a:sym typeface="Calibri"/>
            </a:endParaRPr>
          </a:p>
        </p:txBody>
      </p:sp>
      <p:pic>
        <p:nvPicPr>
          <p:cNvPr descr="A screen shot of a computer&#10;&#10;Description automatically generated" id="163" name="Google Shape;163;p2"/>
          <p:cNvPicPr preferRelativeResize="0"/>
          <p:nvPr/>
        </p:nvPicPr>
        <p:blipFill rotWithShape="1">
          <a:blip r:embed="rId3">
            <a:alphaModFix/>
          </a:blip>
          <a:srcRect b="0" l="0" r="0" t="0"/>
          <a:stretch/>
        </p:blipFill>
        <p:spPr>
          <a:xfrm>
            <a:off x="9270188" y="3180340"/>
            <a:ext cx="607092" cy="679877"/>
          </a:xfrm>
          <a:prstGeom prst="rect">
            <a:avLst/>
          </a:prstGeom>
          <a:noFill/>
          <a:ln>
            <a:noFill/>
          </a:ln>
        </p:spPr>
      </p:pic>
      <p:pic>
        <p:nvPicPr>
          <p:cNvPr descr="A close up of a white wall&#10;&#10;Description automatically generated" id="164" name="Google Shape;164;p2"/>
          <p:cNvPicPr preferRelativeResize="0"/>
          <p:nvPr/>
        </p:nvPicPr>
        <p:blipFill rotWithShape="1">
          <a:blip r:embed="rId4">
            <a:alphaModFix/>
          </a:blip>
          <a:srcRect b="0" l="0" r="0" t="0"/>
          <a:stretch/>
        </p:blipFill>
        <p:spPr>
          <a:xfrm>
            <a:off x="9515559" y="3561752"/>
            <a:ext cx="347189" cy="388814"/>
          </a:xfrm>
          <a:prstGeom prst="rect">
            <a:avLst/>
          </a:prstGeom>
          <a:noFill/>
          <a:ln>
            <a:noFill/>
          </a:ln>
        </p:spPr>
      </p:pic>
      <p:pic>
        <p:nvPicPr>
          <p:cNvPr descr="A screen shot of a computer&#10;&#10;Description automatically generated" id="165" name="Google Shape;165;p2"/>
          <p:cNvPicPr preferRelativeResize="0"/>
          <p:nvPr/>
        </p:nvPicPr>
        <p:blipFill rotWithShape="1">
          <a:blip r:embed="rId3">
            <a:alphaModFix/>
          </a:blip>
          <a:srcRect b="0" l="0" r="0" t="0"/>
          <a:stretch/>
        </p:blipFill>
        <p:spPr>
          <a:xfrm>
            <a:off x="5550323" y="3191523"/>
            <a:ext cx="607092" cy="679877"/>
          </a:xfrm>
          <a:prstGeom prst="rect">
            <a:avLst/>
          </a:prstGeom>
          <a:noFill/>
          <a:ln>
            <a:noFill/>
          </a:ln>
        </p:spPr>
      </p:pic>
      <p:pic>
        <p:nvPicPr>
          <p:cNvPr descr="A screen shot of a computer&#10;&#10;Description automatically generated" id="166" name="Google Shape;166;p2"/>
          <p:cNvPicPr preferRelativeResize="0"/>
          <p:nvPr/>
        </p:nvPicPr>
        <p:blipFill rotWithShape="1">
          <a:blip r:embed="rId3">
            <a:alphaModFix/>
          </a:blip>
          <a:srcRect b="0" l="0" r="0" t="0"/>
          <a:stretch/>
        </p:blipFill>
        <p:spPr>
          <a:xfrm>
            <a:off x="6053802" y="4035668"/>
            <a:ext cx="607092" cy="679877"/>
          </a:xfrm>
          <a:prstGeom prst="rect">
            <a:avLst/>
          </a:prstGeom>
          <a:noFill/>
          <a:ln>
            <a:noFill/>
          </a:ln>
        </p:spPr>
      </p:pic>
      <p:pic>
        <p:nvPicPr>
          <p:cNvPr descr="A close up of a white wall&#10;&#10;Description automatically generated" id="167" name="Google Shape;167;p2"/>
          <p:cNvPicPr preferRelativeResize="0"/>
          <p:nvPr/>
        </p:nvPicPr>
        <p:blipFill rotWithShape="1">
          <a:blip r:embed="rId4">
            <a:alphaModFix/>
          </a:blip>
          <a:srcRect b="0" l="0" r="0" t="0"/>
          <a:stretch/>
        </p:blipFill>
        <p:spPr>
          <a:xfrm>
            <a:off x="6299173" y="4417081"/>
            <a:ext cx="347189" cy="388814"/>
          </a:xfrm>
          <a:prstGeom prst="rect">
            <a:avLst/>
          </a:prstGeom>
          <a:noFill/>
          <a:ln>
            <a:noFill/>
          </a:ln>
        </p:spPr>
      </p:pic>
      <p:pic>
        <p:nvPicPr>
          <p:cNvPr descr="A screen shot of a computer&#10;&#10;Description automatically generated" id="168" name="Google Shape;168;p2"/>
          <p:cNvPicPr preferRelativeResize="0"/>
          <p:nvPr/>
        </p:nvPicPr>
        <p:blipFill rotWithShape="1">
          <a:blip r:embed="rId3">
            <a:alphaModFix/>
          </a:blip>
          <a:srcRect b="0" l="0" r="0" t="0"/>
          <a:stretch/>
        </p:blipFill>
        <p:spPr>
          <a:xfrm>
            <a:off x="9569444" y="4635585"/>
            <a:ext cx="607092" cy="679877"/>
          </a:xfrm>
          <a:prstGeom prst="rect">
            <a:avLst/>
          </a:prstGeom>
          <a:noFill/>
          <a:ln>
            <a:noFill/>
          </a:ln>
        </p:spPr>
      </p:pic>
      <p:pic>
        <p:nvPicPr>
          <p:cNvPr descr="A close up of a white wall&#10;&#10;Description automatically generated" id="169" name="Google Shape;169;p2"/>
          <p:cNvPicPr preferRelativeResize="0"/>
          <p:nvPr/>
        </p:nvPicPr>
        <p:blipFill rotWithShape="1">
          <a:blip r:embed="rId4">
            <a:alphaModFix/>
          </a:blip>
          <a:srcRect b="0" l="0" r="0" t="0"/>
          <a:stretch/>
        </p:blipFill>
        <p:spPr>
          <a:xfrm>
            <a:off x="9814815" y="5016997"/>
            <a:ext cx="347189" cy="388814"/>
          </a:xfrm>
          <a:prstGeom prst="rect">
            <a:avLst/>
          </a:prstGeom>
          <a:noFill/>
          <a:ln>
            <a:noFill/>
          </a:ln>
        </p:spPr>
      </p:pic>
      <p:pic>
        <p:nvPicPr>
          <p:cNvPr descr="A screen shot of a computer&#10;&#10;Description automatically generated" id="170" name="Google Shape;170;p2"/>
          <p:cNvPicPr preferRelativeResize="0"/>
          <p:nvPr/>
        </p:nvPicPr>
        <p:blipFill rotWithShape="1">
          <a:blip r:embed="rId3">
            <a:alphaModFix/>
          </a:blip>
          <a:srcRect b="0" l="0" r="0" t="0"/>
          <a:stretch/>
        </p:blipFill>
        <p:spPr>
          <a:xfrm>
            <a:off x="7726926" y="3339830"/>
            <a:ext cx="607092" cy="679877"/>
          </a:xfrm>
          <a:prstGeom prst="rect">
            <a:avLst/>
          </a:prstGeom>
          <a:noFill/>
          <a:ln>
            <a:noFill/>
          </a:ln>
        </p:spPr>
      </p:pic>
      <p:pic>
        <p:nvPicPr>
          <p:cNvPr descr="A close up of a white wall&#10;&#10;Description automatically generated" id="171" name="Google Shape;171;p2"/>
          <p:cNvPicPr preferRelativeResize="0"/>
          <p:nvPr/>
        </p:nvPicPr>
        <p:blipFill rotWithShape="1">
          <a:blip r:embed="rId4">
            <a:alphaModFix/>
          </a:blip>
          <a:srcRect b="0" l="0" r="0" t="0"/>
          <a:stretch/>
        </p:blipFill>
        <p:spPr>
          <a:xfrm>
            <a:off x="7972296" y="3721242"/>
            <a:ext cx="347189" cy="388814"/>
          </a:xfrm>
          <a:prstGeom prst="rect">
            <a:avLst/>
          </a:prstGeom>
          <a:noFill/>
          <a:ln>
            <a:noFill/>
          </a:ln>
        </p:spPr>
      </p:pic>
      <p:pic>
        <p:nvPicPr>
          <p:cNvPr descr="A screen shot of a computer&#10;&#10;Description automatically generated" id="172" name="Google Shape;172;p2"/>
          <p:cNvPicPr preferRelativeResize="0"/>
          <p:nvPr/>
        </p:nvPicPr>
        <p:blipFill rotWithShape="1">
          <a:blip r:embed="rId3">
            <a:alphaModFix/>
          </a:blip>
          <a:srcRect b="0" l="0" r="0" t="0"/>
          <a:stretch/>
        </p:blipFill>
        <p:spPr>
          <a:xfrm>
            <a:off x="6259987" y="2935366"/>
            <a:ext cx="607092" cy="679877"/>
          </a:xfrm>
          <a:prstGeom prst="rect">
            <a:avLst/>
          </a:prstGeom>
          <a:noFill/>
          <a:ln>
            <a:noFill/>
          </a:ln>
        </p:spPr>
      </p:pic>
      <p:pic>
        <p:nvPicPr>
          <p:cNvPr descr="A close up of a white wall&#10;&#10;Description automatically generated" id="173" name="Google Shape;173;p2"/>
          <p:cNvPicPr preferRelativeResize="0"/>
          <p:nvPr/>
        </p:nvPicPr>
        <p:blipFill rotWithShape="1">
          <a:blip r:embed="rId4">
            <a:alphaModFix/>
          </a:blip>
          <a:srcRect b="0" l="0" r="0" t="0"/>
          <a:stretch/>
        </p:blipFill>
        <p:spPr>
          <a:xfrm>
            <a:off x="6505357" y="3316778"/>
            <a:ext cx="347189" cy="388814"/>
          </a:xfrm>
          <a:prstGeom prst="rect">
            <a:avLst/>
          </a:prstGeom>
          <a:noFill/>
          <a:ln>
            <a:noFill/>
          </a:ln>
        </p:spPr>
      </p:pic>
      <p:pic>
        <p:nvPicPr>
          <p:cNvPr descr="A screen shot of a computer&#10;&#10;Description automatically generated" id="174" name="Google Shape;174;p2"/>
          <p:cNvPicPr preferRelativeResize="0"/>
          <p:nvPr/>
        </p:nvPicPr>
        <p:blipFill rotWithShape="1">
          <a:blip r:embed="rId3">
            <a:alphaModFix/>
          </a:blip>
          <a:srcRect b="0" l="0" r="0" t="0"/>
          <a:stretch/>
        </p:blipFill>
        <p:spPr>
          <a:xfrm>
            <a:off x="8309673" y="4040264"/>
            <a:ext cx="607092" cy="679877"/>
          </a:xfrm>
          <a:prstGeom prst="rect">
            <a:avLst/>
          </a:prstGeom>
          <a:noFill/>
          <a:ln>
            <a:noFill/>
          </a:ln>
        </p:spPr>
      </p:pic>
      <p:pic>
        <p:nvPicPr>
          <p:cNvPr descr="A close up of a white wall&#10;&#10;Description automatically generated" id="175" name="Google Shape;175;p2"/>
          <p:cNvPicPr preferRelativeResize="0"/>
          <p:nvPr/>
        </p:nvPicPr>
        <p:blipFill rotWithShape="1">
          <a:blip r:embed="rId4">
            <a:alphaModFix/>
          </a:blip>
          <a:srcRect b="0" l="0" r="0" t="0"/>
          <a:stretch/>
        </p:blipFill>
        <p:spPr>
          <a:xfrm>
            <a:off x="8555043" y="4421677"/>
            <a:ext cx="347189" cy="388814"/>
          </a:xfrm>
          <a:prstGeom prst="rect">
            <a:avLst/>
          </a:prstGeom>
          <a:noFill/>
          <a:ln>
            <a:noFill/>
          </a:ln>
        </p:spPr>
      </p:pic>
      <p:pic>
        <p:nvPicPr>
          <p:cNvPr descr="A screen shot of a computer&#10;&#10;Description automatically generated" id="176" name="Google Shape;176;p2"/>
          <p:cNvPicPr preferRelativeResize="0"/>
          <p:nvPr/>
        </p:nvPicPr>
        <p:blipFill rotWithShape="1">
          <a:blip r:embed="rId3">
            <a:alphaModFix/>
          </a:blip>
          <a:srcRect b="0" l="0" r="0" t="0"/>
          <a:stretch/>
        </p:blipFill>
        <p:spPr>
          <a:xfrm>
            <a:off x="10323795" y="2983107"/>
            <a:ext cx="607092" cy="679877"/>
          </a:xfrm>
          <a:prstGeom prst="rect">
            <a:avLst/>
          </a:prstGeom>
          <a:noFill/>
          <a:ln>
            <a:noFill/>
          </a:ln>
        </p:spPr>
      </p:pic>
      <p:sp>
        <p:nvSpPr>
          <p:cNvPr id="177" name="Google Shape;177;p2"/>
          <p:cNvSpPr txBox="1"/>
          <p:nvPr/>
        </p:nvSpPr>
        <p:spPr>
          <a:xfrm>
            <a:off x="10564955" y="3316809"/>
            <a:ext cx="311700" cy="429300"/>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rgbClr val="B70501"/>
              </a:buClr>
              <a:buSzPts val="2400"/>
              <a:buFont typeface="Arial"/>
              <a:buNone/>
            </a:pPr>
            <a:r>
              <a:rPr b="1" i="0" lang="it-IT" sz="2200" u="none" cap="none" strike="noStrike">
                <a:solidFill>
                  <a:srgbClr val="B70501"/>
                </a:solidFill>
                <a:latin typeface="Arial Black"/>
                <a:ea typeface="Arial Black"/>
                <a:cs typeface="Arial Black"/>
                <a:sym typeface="Arial Black"/>
              </a:rPr>
              <a:t>?</a:t>
            </a:r>
            <a:endParaRPr sz="2200"/>
          </a:p>
        </p:txBody>
      </p:sp>
      <p:pic>
        <p:nvPicPr>
          <p:cNvPr descr="A screen shot of a computer&#10;&#10;Description automatically generated" id="178" name="Google Shape;178;p2"/>
          <p:cNvPicPr preferRelativeResize="0"/>
          <p:nvPr/>
        </p:nvPicPr>
        <p:blipFill rotWithShape="1">
          <a:blip r:embed="rId3">
            <a:alphaModFix/>
          </a:blip>
          <a:srcRect b="0" l="0" r="0" t="0"/>
          <a:stretch/>
        </p:blipFill>
        <p:spPr>
          <a:xfrm>
            <a:off x="8633815" y="4745604"/>
            <a:ext cx="607092" cy="679877"/>
          </a:xfrm>
          <a:prstGeom prst="rect">
            <a:avLst/>
          </a:prstGeom>
          <a:noFill/>
          <a:ln>
            <a:noFill/>
          </a:ln>
        </p:spPr>
      </p:pic>
      <p:sp>
        <p:nvSpPr>
          <p:cNvPr id="179" name="Google Shape;179;p2"/>
          <p:cNvSpPr txBox="1"/>
          <p:nvPr/>
        </p:nvSpPr>
        <p:spPr>
          <a:xfrm>
            <a:off x="8854870" y="5091196"/>
            <a:ext cx="311700" cy="429300"/>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rgbClr val="B70501"/>
              </a:buClr>
              <a:buSzPts val="2400"/>
              <a:buFont typeface="Arial"/>
              <a:buNone/>
            </a:pPr>
            <a:r>
              <a:rPr b="1" i="0" lang="it-IT" sz="2200" u="none" cap="none" strike="noStrike">
                <a:solidFill>
                  <a:srgbClr val="B70501"/>
                </a:solidFill>
                <a:latin typeface="Arial Black"/>
                <a:ea typeface="Arial Black"/>
                <a:cs typeface="Arial Black"/>
                <a:sym typeface="Arial Black"/>
              </a:rPr>
              <a:t>?</a:t>
            </a:r>
            <a:endParaRPr sz="2200"/>
          </a:p>
        </p:txBody>
      </p:sp>
      <p:pic>
        <p:nvPicPr>
          <p:cNvPr descr="A screen shot of a computer&#10;&#10;Description automatically generated" id="180" name="Google Shape;180;p2"/>
          <p:cNvPicPr preferRelativeResize="0"/>
          <p:nvPr/>
        </p:nvPicPr>
        <p:blipFill rotWithShape="1">
          <a:blip r:embed="rId3">
            <a:alphaModFix/>
          </a:blip>
          <a:srcRect b="0" l="0" r="0" t="0"/>
          <a:stretch/>
        </p:blipFill>
        <p:spPr>
          <a:xfrm>
            <a:off x="9757692" y="3877606"/>
            <a:ext cx="607092" cy="679877"/>
          </a:xfrm>
          <a:prstGeom prst="rect">
            <a:avLst/>
          </a:prstGeom>
          <a:noFill/>
          <a:ln>
            <a:noFill/>
          </a:ln>
        </p:spPr>
      </p:pic>
      <p:sp>
        <p:nvSpPr>
          <p:cNvPr id="181" name="Google Shape;181;p2"/>
          <p:cNvSpPr txBox="1"/>
          <p:nvPr/>
        </p:nvSpPr>
        <p:spPr>
          <a:xfrm>
            <a:off x="9978938" y="4232552"/>
            <a:ext cx="311700" cy="429300"/>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rgbClr val="B70501"/>
              </a:buClr>
              <a:buSzPts val="2400"/>
              <a:buFont typeface="Arial"/>
              <a:buNone/>
            </a:pPr>
            <a:r>
              <a:rPr b="1" i="0" lang="it-IT" sz="2200" u="none" cap="none" strike="noStrike">
                <a:solidFill>
                  <a:srgbClr val="B70501"/>
                </a:solidFill>
                <a:latin typeface="Arial Black"/>
                <a:ea typeface="Arial Black"/>
                <a:cs typeface="Arial Black"/>
                <a:sym typeface="Arial Black"/>
              </a:rPr>
              <a:t>?</a:t>
            </a:r>
            <a:endParaRPr sz="2200"/>
          </a:p>
        </p:txBody>
      </p:sp>
      <p:pic>
        <p:nvPicPr>
          <p:cNvPr descr="A screen shot of a computer&#10;&#10;Description automatically generated" id="182" name="Google Shape;182;p2"/>
          <p:cNvPicPr preferRelativeResize="0"/>
          <p:nvPr/>
        </p:nvPicPr>
        <p:blipFill rotWithShape="1">
          <a:blip r:embed="rId3">
            <a:alphaModFix/>
          </a:blip>
          <a:srcRect b="0" l="0" r="0" t="0"/>
          <a:stretch/>
        </p:blipFill>
        <p:spPr>
          <a:xfrm>
            <a:off x="8472668" y="2540138"/>
            <a:ext cx="607092" cy="679877"/>
          </a:xfrm>
          <a:prstGeom prst="rect">
            <a:avLst/>
          </a:prstGeom>
          <a:noFill/>
          <a:ln>
            <a:noFill/>
          </a:ln>
        </p:spPr>
      </p:pic>
      <p:sp>
        <p:nvSpPr>
          <p:cNvPr id="183" name="Google Shape;183;p2"/>
          <p:cNvSpPr txBox="1"/>
          <p:nvPr/>
        </p:nvSpPr>
        <p:spPr>
          <a:xfrm>
            <a:off x="8728819" y="2865671"/>
            <a:ext cx="311700" cy="429300"/>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rgbClr val="B70501"/>
              </a:buClr>
              <a:buSzPts val="2400"/>
              <a:buFont typeface="Arial"/>
              <a:buNone/>
            </a:pPr>
            <a:r>
              <a:rPr b="1" i="0" lang="it-IT" sz="2200" u="none" cap="none" strike="noStrike">
                <a:solidFill>
                  <a:srgbClr val="B70501"/>
                </a:solidFill>
                <a:latin typeface="Arial Black"/>
                <a:ea typeface="Arial Black"/>
                <a:cs typeface="Arial Black"/>
                <a:sym typeface="Arial Black"/>
              </a:rPr>
              <a:t>?</a:t>
            </a:r>
            <a:endParaRPr sz="2200"/>
          </a:p>
        </p:txBody>
      </p:sp>
      <p:pic>
        <p:nvPicPr>
          <p:cNvPr descr="A screen shot of a computer&#10;&#10;Description automatically generated" id="184" name="Google Shape;184;p2"/>
          <p:cNvPicPr preferRelativeResize="0"/>
          <p:nvPr/>
        </p:nvPicPr>
        <p:blipFill rotWithShape="1">
          <a:blip r:embed="rId3">
            <a:alphaModFix/>
          </a:blip>
          <a:srcRect b="0" l="0" r="0" t="0"/>
          <a:stretch/>
        </p:blipFill>
        <p:spPr>
          <a:xfrm>
            <a:off x="6898286" y="4314683"/>
            <a:ext cx="607092" cy="679877"/>
          </a:xfrm>
          <a:prstGeom prst="rect">
            <a:avLst/>
          </a:prstGeom>
          <a:noFill/>
          <a:ln>
            <a:noFill/>
          </a:ln>
        </p:spPr>
      </p:pic>
      <p:sp>
        <p:nvSpPr>
          <p:cNvPr id="185" name="Google Shape;185;p2"/>
          <p:cNvSpPr txBox="1"/>
          <p:nvPr/>
        </p:nvSpPr>
        <p:spPr>
          <a:xfrm>
            <a:off x="7170412" y="4666434"/>
            <a:ext cx="311700" cy="429300"/>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rgbClr val="B70501"/>
              </a:buClr>
              <a:buSzPts val="2400"/>
              <a:buFont typeface="Arial"/>
              <a:buNone/>
            </a:pPr>
            <a:r>
              <a:rPr b="1" i="0" lang="it-IT" sz="2200" u="none" cap="none" strike="noStrike">
                <a:solidFill>
                  <a:srgbClr val="B70501"/>
                </a:solidFill>
                <a:latin typeface="Arial Black"/>
                <a:ea typeface="Arial Black"/>
                <a:cs typeface="Arial Black"/>
                <a:sym typeface="Arial Black"/>
              </a:rPr>
              <a:t>?</a:t>
            </a:r>
            <a:endParaRPr sz="2200"/>
          </a:p>
        </p:txBody>
      </p:sp>
      <p:pic>
        <p:nvPicPr>
          <p:cNvPr descr="A screen shot of a computer&#10;&#10;Description automatically generated" id="186" name="Google Shape;186;p2"/>
          <p:cNvPicPr preferRelativeResize="0"/>
          <p:nvPr/>
        </p:nvPicPr>
        <p:blipFill rotWithShape="1">
          <a:blip r:embed="rId3">
            <a:alphaModFix/>
          </a:blip>
          <a:srcRect b="0" l="0" r="0" t="0"/>
          <a:stretch/>
        </p:blipFill>
        <p:spPr>
          <a:xfrm>
            <a:off x="7844914" y="5166800"/>
            <a:ext cx="607092" cy="679877"/>
          </a:xfrm>
          <a:prstGeom prst="rect">
            <a:avLst/>
          </a:prstGeom>
          <a:noFill/>
          <a:ln>
            <a:noFill/>
          </a:ln>
        </p:spPr>
      </p:pic>
      <p:pic>
        <p:nvPicPr>
          <p:cNvPr descr="A screen shot of a computer&#10;&#10;Description automatically generated" id="187" name="Google Shape;187;p2"/>
          <p:cNvPicPr preferRelativeResize="0"/>
          <p:nvPr/>
        </p:nvPicPr>
        <p:blipFill rotWithShape="1">
          <a:blip r:embed="rId3">
            <a:alphaModFix/>
          </a:blip>
          <a:srcRect b="0" l="0" r="0" t="0"/>
          <a:stretch/>
        </p:blipFill>
        <p:spPr>
          <a:xfrm>
            <a:off x="5106193" y="3800944"/>
            <a:ext cx="607092" cy="679877"/>
          </a:xfrm>
          <a:prstGeom prst="rect">
            <a:avLst/>
          </a:prstGeom>
          <a:noFill/>
          <a:ln>
            <a:noFill/>
          </a:ln>
        </p:spPr>
      </p:pic>
      <p:sp>
        <p:nvSpPr>
          <p:cNvPr id="188" name="Google Shape;188;p2"/>
          <p:cNvSpPr txBox="1"/>
          <p:nvPr/>
        </p:nvSpPr>
        <p:spPr>
          <a:xfrm>
            <a:off x="5352478" y="4165560"/>
            <a:ext cx="311700" cy="429300"/>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rgbClr val="B70501"/>
              </a:buClr>
              <a:buSzPts val="2400"/>
              <a:buFont typeface="Arial"/>
              <a:buNone/>
            </a:pPr>
            <a:r>
              <a:rPr b="1" i="0" lang="it-IT" sz="2200" u="none" cap="none" strike="noStrike">
                <a:solidFill>
                  <a:srgbClr val="B70501"/>
                </a:solidFill>
                <a:latin typeface="Arial Black"/>
                <a:ea typeface="Arial Black"/>
                <a:cs typeface="Arial Black"/>
                <a:sym typeface="Arial Black"/>
              </a:rPr>
              <a:t>?</a:t>
            </a:r>
            <a:endParaRPr sz="2200"/>
          </a:p>
        </p:txBody>
      </p:sp>
      <p:pic>
        <p:nvPicPr>
          <p:cNvPr descr="A screen shot of a computer&#10;&#10;Description automatically generated" id="189" name="Google Shape;189;p2"/>
          <p:cNvPicPr preferRelativeResize="0"/>
          <p:nvPr/>
        </p:nvPicPr>
        <p:blipFill rotWithShape="1">
          <a:blip r:embed="rId3">
            <a:alphaModFix/>
          </a:blip>
          <a:srcRect b="0" l="0" r="0" t="0"/>
          <a:stretch/>
        </p:blipFill>
        <p:spPr>
          <a:xfrm>
            <a:off x="7479856" y="2526856"/>
            <a:ext cx="607092" cy="679877"/>
          </a:xfrm>
          <a:prstGeom prst="rect">
            <a:avLst/>
          </a:prstGeom>
          <a:noFill/>
          <a:ln>
            <a:noFill/>
          </a:ln>
        </p:spPr>
      </p:pic>
      <p:sp>
        <p:nvSpPr>
          <p:cNvPr id="190" name="Google Shape;190;p2"/>
          <p:cNvSpPr txBox="1"/>
          <p:nvPr/>
        </p:nvSpPr>
        <p:spPr>
          <a:xfrm>
            <a:off x="7759178" y="2865679"/>
            <a:ext cx="311700" cy="429300"/>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rgbClr val="B70501"/>
              </a:buClr>
              <a:buSzPts val="2400"/>
              <a:buFont typeface="Arial"/>
              <a:buNone/>
            </a:pPr>
            <a:r>
              <a:rPr b="1" i="0" lang="it-IT" sz="2200" u="none" cap="none" strike="noStrike">
                <a:solidFill>
                  <a:srgbClr val="B70501"/>
                </a:solidFill>
                <a:latin typeface="Arial Black"/>
                <a:ea typeface="Arial Black"/>
                <a:cs typeface="Arial Black"/>
                <a:sym typeface="Arial Black"/>
              </a:rPr>
              <a:t>?</a:t>
            </a:r>
            <a:endParaRPr sz="2200"/>
          </a:p>
        </p:txBody>
      </p:sp>
      <p:pic>
        <p:nvPicPr>
          <p:cNvPr descr="A screen shot of a computer&#10;&#10;Description automatically generated" id="191" name="Google Shape;191;p2"/>
          <p:cNvPicPr preferRelativeResize="0"/>
          <p:nvPr/>
        </p:nvPicPr>
        <p:blipFill rotWithShape="1">
          <a:blip r:embed="rId3">
            <a:alphaModFix/>
          </a:blip>
          <a:srcRect b="0" l="0" r="0" t="0"/>
          <a:stretch/>
        </p:blipFill>
        <p:spPr>
          <a:xfrm>
            <a:off x="5209317" y="4571998"/>
            <a:ext cx="607092" cy="679877"/>
          </a:xfrm>
          <a:prstGeom prst="rect">
            <a:avLst/>
          </a:prstGeom>
          <a:noFill/>
          <a:ln>
            <a:noFill/>
          </a:ln>
        </p:spPr>
      </p:pic>
      <p:sp>
        <p:nvSpPr>
          <p:cNvPr id="192" name="Google Shape;192;p2"/>
          <p:cNvSpPr txBox="1"/>
          <p:nvPr/>
        </p:nvSpPr>
        <p:spPr>
          <a:xfrm>
            <a:off x="5458158" y="4942549"/>
            <a:ext cx="311700" cy="429300"/>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rgbClr val="B70501"/>
              </a:buClr>
              <a:buSzPts val="2400"/>
              <a:buFont typeface="Arial"/>
              <a:buNone/>
            </a:pPr>
            <a:r>
              <a:rPr b="1" i="0" lang="it-IT" sz="2200" u="none" cap="none" strike="noStrike">
                <a:solidFill>
                  <a:srgbClr val="B70501"/>
                </a:solidFill>
                <a:latin typeface="Arial Black"/>
                <a:ea typeface="Arial Black"/>
                <a:cs typeface="Arial Black"/>
                <a:sym typeface="Arial Black"/>
              </a:rPr>
              <a:t>?</a:t>
            </a:r>
            <a:endParaRPr sz="2200"/>
          </a:p>
        </p:txBody>
      </p:sp>
      <p:pic>
        <p:nvPicPr>
          <p:cNvPr descr="A screen shot of a computer&#10;&#10;Description automatically generated" id="193" name="Google Shape;193;p2"/>
          <p:cNvPicPr preferRelativeResize="0"/>
          <p:nvPr/>
        </p:nvPicPr>
        <p:blipFill rotWithShape="1">
          <a:blip r:embed="rId3">
            <a:alphaModFix/>
          </a:blip>
          <a:srcRect b="0" l="0" r="0" t="0"/>
          <a:stretch/>
        </p:blipFill>
        <p:spPr>
          <a:xfrm>
            <a:off x="6792414" y="3636188"/>
            <a:ext cx="607092" cy="679877"/>
          </a:xfrm>
          <a:prstGeom prst="rect">
            <a:avLst/>
          </a:prstGeom>
          <a:noFill/>
          <a:ln>
            <a:noFill/>
          </a:ln>
        </p:spPr>
      </p:pic>
      <p:sp>
        <p:nvSpPr>
          <p:cNvPr id="194" name="Google Shape;194;p2"/>
          <p:cNvSpPr txBox="1"/>
          <p:nvPr/>
        </p:nvSpPr>
        <p:spPr>
          <a:xfrm>
            <a:off x="7056097" y="3947259"/>
            <a:ext cx="311700" cy="429300"/>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rgbClr val="B70501"/>
              </a:buClr>
              <a:buSzPts val="2400"/>
              <a:buFont typeface="Arial"/>
              <a:buNone/>
            </a:pPr>
            <a:r>
              <a:rPr b="1" i="0" lang="it-IT" sz="2200" u="none" cap="none" strike="noStrike">
                <a:solidFill>
                  <a:srgbClr val="B70501"/>
                </a:solidFill>
                <a:latin typeface="Arial Black"/>
                <a:ea typeface="Arial Black"/>
                <a:cs typeface="Arial Black"/>
                <a:sym typeface="Arial Black"/>
              </a:rPr>
              <a:t>?</a:t>
            </a:r>
            <a:endParaRPr sz="2200"/>
          </a:p>
        </p:txBody>
      </p:sp>
      <p:pic>
        <p:nvPicPr>
          <p:cNvPr descr="A screen shot of a computer&#10;&#10;Description automatically generated" id="195" name="Google Shape;195;p2"/>
          <p:cNvPicPr preferRelativeResize="0"/>
          <p:nvPr/>
        </p:nvPicPr>
        <p:blipFill rotWithShape="1">
          <a:blip r:embed="rId3">
            <a:alphaModFix/>
          </a:blip>
          <a:srcRect b="0" l="0" r="0" t="0"/>
          <a:stretch/>
        </p:blipFill>
        <p:spPr>
          <a:xfrm>
            <a:off x="8581111" y="3235102"/>
            <a:ext cx="607092" cy="679877"/>
          </a:xfrm>
          <a:prstGeom prst="rect">
            <a:avLst/>
          </a:prstGeom>
          <a:noFill/>
          <a:ln>
            <a:noFill/>
          </a:ln>
        </p:spPr>
      </p:pic>
      <p:sp>
        <p:nvSpPr>
          <p:cNvPr id="196" name="Google Shape;196;p2"/>
          <p:cNvSpPr txBox="1"/>
          <p:nvPr/>
        </p:nvSpPr>
        <p:spPr>
          <a:xfrm>
            <a:off x="8882731" y="3585516"/>
            <a:ext cx="311700" cy="429300"/>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rgbClr val="B70501"/>
              </a:buClr>
              <a:buSzPts val="2400"/>
              <a:buFont typeface="Arial"/>
              <a:buNone/>
            </a:pPr>
            <a:r>
              <a:rPr b="1" i="0" lang="it-IT" sz="2200" u="none" cap="none" strike="noStrike">
                <a:solidFill>
                  <a:srgbClr val="B70501"/>
                </a:solidFill>
                <a:latin typeface="Arial Black"/>
                <a:ea typeface="Arial Black"/>
                <a:cs typeface="Arial Black"/>
                <a:sym typeface="Arial Black"/>
              </a:rPr>
              <a:t>?</a:t>
            </a:r>
            <a:endParaRPr sz="2200"/>
          </a:p>
        </p:txBody>
      </p:sp>
      <p:pic>
        <p:nvPicPr>
          <p:cNvPr descr="A screen shot of a computer&#10;&#10;Description automatically generated" id="197" name="Google Shape;197;p2"/>
          <p:cNvPicPr preferRelativeResize="0"/>
          <p:nvPr/>
        </p:nvPicPr>
        <p:blipFill rotWithShape="1">
          <a:blip r:embed="rId3">
            <a:alphaModFix/>
          </a:blip>
          <a:srcRect b="0" l="0" r="0" t="0"/>
          <a:stretch/>
        </p:blipFill>
        <p:spPr>
          <a:xfrm>
            <a:off x="9096869" y="3942047"/>
            <a:ext cx="607092" cy="679877"/>
          </a:xfrm>
          <a:prstGeom prst="rect">
            <a:avLst/>
          </a:prstGeom>
          <a:noFill/>
          <a:ln>
            <a:noFill/>
          </a:ln>
        </p:spPr>
      </p:pic>
      <p:sp>
        <p:nvSpPr>
          <p:cNvPr id="198" name="Google Shape;198;p2"/>
          <p:cNvSpPr txBox="1"/>
          <p:nvPr/>
        </p:nvSpPr>
        <p:spPr>
          <a:xfrm>
            <a:off x="9392639" y="4242634"/>
            <a:ext cx="311700" cy="429300"/>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rgbClr val="B70501"/>
              </a:buClr>
              <a:buSzPts val="2400"/>
              <a:buFont typeface="Arial"/>
              <a:buNone/>
            </a:pPr>
            <a:r>
              <a:rPr b="1" i="0" lang="it-IT" sz="2200" u="none" cap="none" strike="noStrike">
                <a:solidFill>
                  <a:srgbClr val="B70501"/>
                </a:solidFill>
                <a:latin typeface="Arial Black"/>
                <a:ea typeface="Arial Black"/>
                <a:cs typeface="Arial Black"/>
                <a:sym typeface="Arial Black"/>
              </a:rPr>
              <a:t>?</a:t>
            </a:r>
            <a:endParaRPr sz="2200"/>
          </a:p>
        </p:txBody>
      </p:sp>
      <p:pic>
        <p:nvPicPr>
          <p:cNvPr descr="A screen shot of a computer&#10;&#10;Description automatically generated" id="199" name="Google Shape;199;p2"/>
          <p:cNvPicPr preferRelativeResize="0"/>
          <p:nvPr/>
        </p:nvPicPr>
        <p:blipFill rotWithShape="1">
          <a:blip r:embed="rId3">
            <a:alphaModFix/>
          </a:blip>
          <a:srcRect b="0" l="0" r="0" t="0"/>
          <a:stretch/>
        </p:blipFill>
        <p:spPr>
          <a:xfrm>
            <a:off x="7009587" y="2854179"/>
            <a:ext cx="607092" cy="679877"/>
          </a:xfrm>
          <a:prstGeom prst="rect">
            <a:avLst/>
          </a:prstGeom>
          <a:noFill/>
          <a:ln>
            <a:noFill/>
          </a:ln>
        </p:spPr>
      </p:pic>
      <p:sp>
        <p:nvSpPr>
          <p:cNvPr id="200" name="Google Shape;200;p2"/>
          <p:cNvSpPr txBox="1"/>
          <p:nvPr/>
        </p:nvSpPr>
        <p:spPr>
          <a:xfrm>
            <a:off x="7243674" y="3228110"/>
            <a:ext cx="311700" cy="429300"/>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rgbClr val="B70501"/>
              </a:buClr>
              <a:buSzPts val="2400"/>
              <a:buFont typeface="Arial"/>
              <a:buNone/>
            </a:pPr>
            <a:r>
              <a:rPr b="1" i="0" lang="it-IT" sz="2200" u="none" cap="none" strike="noStrike">
                <a:solidFill>
                  <a:srgbClr val="B70501"/>
                </a:solidFill>
                <a:latin typeface="Arial Black"/>
                <a:ea typeface="Arial Black"/>
                <a:cs typeface="Arial Black"/>
                <a:sym typeface="Arial Black"/>
              </a:rPr>
              <a:t>?</a:t>
            </a:r>
            <a:endParaRPr sz="2200"/>
          </a:p>
        </p:txBody>
      </p:sp>
      <p:pic>
        <p:nvPicPr>
          <p:cNvPr descr="A screen shot of a computer&#10;&#10;Description automatically generated" id="201" name="Google Shape;201;p2"/>
          <p:cNvPicPr preferRelativeResize="0"/>
          <p:nvPr/>
        </p:nvPicPr>
        <p:blipFill rotWithShape="1">
          <a:blip r:embed="rId3">
            <a:alphaModFix/>
          </a:blip>
          <a:srcRect b="0" l="0" r="0" t="0"/>
          <a:stretch/>
        </p:blipFill>
        <p:spPr>
          <a:xfrm>
            <a:off x="7542575" y="4117339"/>
            <a:ext cx="607092" cy="679877"/>
          </a:xfrm>
          <a:prstGeom prst="rect">
            <a:avLst/>
          </a:prstGeom>
          <a:noFill/>
          <a:ln>
            <a:noFill/>
          </a:ln>
        </p:spPr>
      </p:pic>
      <p:sp>
        <p:nvSpPr>
          <p:cNvPr id="202" name="Google Shape;202;p2"/>
          <p:cNvSpPr txBox="1"/>
          <p:nvPr/>
        </p:nvSpPr>
        <p:spPr>
          <a:xfrm>
            <a:off x="7817868" y="4423763"/>
            <a:ext cx="311700" cy="429300"/>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rgbClr val="B70501"/>
              </a:buClr>
              <a:buSzPts val="2400"/>
              <a:buFont typeface="Arial"/>
              <a:buNone/>
            </a:pPr>
            <a:r>
              <a:rPr b="1" i="0" lang="it-IT" sz="2200" u="none" cap="none" strike="noStrike">
                <a:solidFill>
                  <a:srgbClr val="B70501"/>
                </a:solidFill>
                <a:latin typeface="Arial Black"/>
                <a:ea typeface="Arial Black"/>
                <a:cs typeface="Arial Black"/>
                <a:sym typeface="Arial Black"/>
              </a:rPr>
              <a:t>?</a:t>
            </a:r>
            <a:endParaRPr sz="2200"/>
          </a:p>
        </p:txBody>
      </p:sp>
      <p:pic>
        <p:nvPicPr>
          <p:cNvPr descr="A screen shot of a computer&#10;&#10;Description automatically generated" id="203" name="Google Shape;203;p2"/>
          <p:cNvPicPr preferRelativeResize="0"/>
          <p:nvPr/>
        </p:nvPicPr>
        <p:blipFill rotWithShape="1">
          <a:blip r:embed="rId3">
            <a:alphaModFix/>
          </a:blip>
          <a:srcRect b="0" l="0" r="0" t="0"/>
          <a:stretch/>
        </p:blipFill>
        <p:spPr>
          <a:xfrm>
            <a:off x="7095960" y="4965908"/>
            <a:ext cx="607092" cy="679877"/>
          </a:xfrm>
          <a:prstGeom prst="rect">
            <a:avLst/>
          </a:prstGeom>
          <a:noFill/>
          <a:ln>
            <a:noFill/>
          </a:ln>
        </p:spPr>
      </p:pic>
      <p:sp>
        <p:nvSpPr>
          <p:cNvPr id="204" name="Google Shape;204;p2"/>
          <p:cNvSpPr txBox="1"/>
          <p:nvPr/>
        </p:nvSpPr>
        <p:spPr>
          <a:xfrm>
            <a:off x="7313035" y="5316132"/>
            <a:ext cx="311700" cy="429300"/>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rgbClr val="B70501"/>
              </a:buClr>
              <a:buSzPts val="2400"/>
              <a:buFont typeface="Arial"/>
              <a:buNone/>
            </a:pPr>
            <a:r>
              <a:rPr b="1" i="0" lang="it-IT" sz="2200" u="none" cap="none" strike="noStrike">
                <a:solidFill>
                  <a:srgbClr val="B70501"/>
                </a:solidFill>
                <a:latin typeface="Arial Black"/>
                <a:ea typeface="Arial Black"/>
                <a:cs typeface="Arial Black"/>
                <a:sym typeface="Arial Black"/>
              </a:rPr>
              <a:t>?</a:t>
            </a:r>
            <a:endParaRPr sz="2200"/>
          </a:p>
        </p:txBody>
      </p:sp>
      <p:pic>
        <p:nvPicPr>
          <p:cNvPr descr="A screen shot of a computer&#10;&#10;Description automatically generated" id="205" name="Google Shape;205;p2"/>
          <p:cNvPicPr preferRelativeResize="0"/>
          <p:nvPr/>
        </p:nvPicPr>
        <p:blipFill rotWithShape="1">
          <a:blip r:embed="rId3">
            <a:alphaModFix/>
          </a:blip>
          <a:srcRect b="0" l="0" r="0" t="0"/>
          <a:stretch/>
        </p:blipFill>
        <p:spPr>
          <a:xfrm>
            <a:off x="6217568" y="4954959"/>
            <a:ext cx="607092" cy="679877"/>
          </a:xfrm>
          <a:prstGeom prst="rect">
            <a:avLst/>
          </a:prstGeom>
          <a:noFill/>
          <a:ln>
            <a:noFill/>
          </a:ln>
        </p:spPr>
      </p:pic>
      <p:pic>
        <p:nvPicPr>
          <p:cNvPr descr="A close up of a white wall&#10;&#10;Description automatically generated" id="206" name="Google Shape;206;p2"/>
          <p:cNvPicPr preferRelativeResize="0"/>
          <p:nvPr/>
        </p:nvPicPr>
        <p:blipFill rotWithShape="1">
          <a:blip r:embed="rId4">
            <a:alphaModFix/>
          </a:blip>
          <a:srcRect b="0" l="0" r="0" t="0"/>
          <a:stretch/>
        </p:blipFill>
        <p:spPr>
          <a:xfrm>
            <a:off x="6462938" y="5336372"/>
            <a:ext cx="347189" cy="388814"/>
          </a:xfrm>
          <a:prstGeom prst="rect">
            <a:avLst/>
          </a:prstGeom>
          <a:noFill/>
          <a:ln>
            <a:noFill/>
          </a:ln>
        </p:spPr>
      </p:pic>
      <p:pic>
        <p:nvPicPr>
          <p:cNvPr descr="A close up of a white wall&#10;&#10;Description automatically generated" id="207" name="Google Shape;207;p2"/>
          <p:cNvPicPr preferRelativeResize="0"/>
          <p:nvPr/>
        </p:nvPicPr>
        <p:blipFill rotWithShape="1">
          <a:blip r:embed="rId4">
            <a:alphaModFix/>
          </a:blip>
          <a:srcRect b="0" l="0" r="0" t="0"/>
          <a:stretch/>
        </p:blipFill>
        <p:spPr>
          <a:xfrm>
            <a:off x="8113078" y="5553912"/>
            <a:ext cx="347189" cy="388814"/>
          </a:xfrm>
          <a:prstGeom prst="rect">
            <a:avLst/>
          </a:prstGeom>
          <a:noFill/>
          <a:ln>
            <a:noFill/>
          </a:ln>
        </p:spPr>
      </p:pic>
      <p:pic>
        <p:nvPicPr>
          <p:cNvPr descr="A screen shot of a computer&#10;&#10;Description automatically generated" id="208" name="Google Shape;208;p2"/>
          <p:cNvPicPr preferRelativeResize="0"/>
          <p:nvPr/>
        </p:nvPicPr>
        <p:blipFill rotWithShape="1">
          <a:blip r:embed="rId3">
            <a:alphaModFix/>
          </a:blip>
          <a:srcRect b="0" l="0" r="0" t="0"/>
          <a:stretch/>
        </p:blipFill>
        <p:spPr>
          <a:xfrm>
            <a:off x="10501725" y="3871400"/>
            <a:ext cx="607092" cy="679877"/>
          </a:xfrm>
          <a:prstGeom prst="rect">
            <a:avLst/>
          </a:prstGeom>
          <a:noFill/>
          <a:ln>
            <a:noFill/>
          </a:ln>
        </p:spPr>
      </p:pic>
      <p:pic>
        <p:nvPicPr>
          <p:cNvPr descr="A close up of a white wall&#10;&#10;Description automatically generated" id="209" name="Google Shape;209;p2"/>
          <p:cNvPicPr preferRelativeResize="0"/>
          <p:nvPr/>
        </p:nvPicPr>
        <p:blipFill rotWithShape="1">
          <a:blip r:embed="rId4">
            <a:alphaModFix/>
          </a:blip>
          <a:srcRect b="0" l="0" r="0" t="0"/>
          <a:stretch/>
        </p:blipFill>
        <p:spPr>
          <a:xfrm>
            <a:off x="10518496" y="4252812"/>
            <a:ext cx="347189" cy="388814"/>
          </a:xfrm>
          <a:prstGeom prst="rect">
            <a:avLst/>
          </a:prstGeom>
          <a:noFill/>
          <a:ln>
            <a:noFill/>
          </a:ln>
        </p:spPr>
      </p:pic>
      <p:sp>
        <p:nvSpPr>
          <p:cNvPr id="210" name="Google Shape;210;p2"/>
          <p:cNvSpPr txBox="1"/>
          <p:nvPr/>
        </p:nvSpPr>
        <p:spPr>
          <a:xfrm>
            <a:off x="5802542" y="3539061"/>
            <a:ext cx="311700" cy="429300"/>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rgbClr val="B70501"/>
              </a:buClr>
              <a:buSzPts val="2400"/>
              <a:buFont typeface="Arial"/>
              <a:buNone/>
            </a:pPr>
            <a:r>
              <a:rPr b="1" i="0" lang="it-IT" sz="2200" u="none" cap="none" strike="noStrike">
                <a:solidFill>
                  <a:srgbClr val="B70501"/>
                </a:solidFill>
                <a:latin typeface="Arial Black"/>
                <a:ea typeface="Arial Black"/>
                <a:cs typeface="Arial Black"/>
                <a:sym typeface="Arial Black"/>
              </a:rPr>
              <a:t>?</a:t>
            </a:r>
            <a:endParaRPr sz="2200"/>
          </a:p>
        </p:txBody>
      </p:sp>
      <p:pic>
        <p:nvPicPr>
          <p:cNvPr descr="A screen shot of a computer&#10;&#10;Description automatically generated" id="211" name="Google Shape;211;p2"/>
          <p:cNvPicPr preferRelativeResize="0"/>
          <p:nvPr/>
        </p:nvPicPr>
        <p:blipFill rotWithShape="1">
          <a:blip r:embed="rId3">
            <a:alphaModFix/>
          </a:blip>
          <a:srcRect b="0" l="0" r="0" t="0"/>
          <a:stretch/>
        </p:blipFill>
        <p:spPr>
          <a:xfrm>
            <a:off x="9554621" y="2448643"/>
            <a:ext cx="607092" cy="679877"/>
          </a:xfrm>
          <a:prstGeom prst="rect">
            <a:avLst/>
          </a:prstGeom>
          <a:noFill/>
          <a:ln>
            <a:noFill/>
          </a:ln>
        </p:spPr>
      </p:pic>
      <p:sp>
        <p:nvSpPr>
          <p:cNvPr id="212" name="Google Shape;212;p2"/>
          <p:cNvSpPr txBox="1"/>
          <p:nvPr/>
        </p:nvSpPr>
        <p:spPr>
          <a:xfrm>
            <a:off x="9832565" y="2784342"/>
            <a:ext cx="311700" cy="429300"/>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rgbClr val="B70501"/>
              </a:buClr>
              <a:buSzPts val="2400"/>
              <a:buFont typeface="Arial"/>
              <a:buNone/>
            </a:pPr>
            <a:r>
              <a:rPr b="1" i="0" lang="it-IT" sz="2200" u="none" cap="none" strike="noStrike">
                <a:solidFill>
                  <a:srgbClr val="B70501"/>
                </a:solidFill>
                <a:latin typeface="Arial Black"/>
                <a:ea typeface="Arial Black"/>
                <a:cs typeface="Arial Black"/>
                <a:sym typeface="Arial Black"/>
              </a:rPr>
              <a:t>?</a:t>
            </a:r>
            <a:endParaRPr sz="2200"/>
          </a:p>
        </p:txBody>
      </p:sp>
      <p:sp>
        <p:nvSpPr>
          <p:cNvPr id="213" name="Google Shape;213;p2"/>
          <p:cNvSpPr txBox="1"/>
          <p:nvPr>
            <p:ph type="title"/>
          </p:nvPr>
        </p:nvSpPr>
        <p:spPr>
          <a:xfrm>
            <a:off x="491288" y="205736"/>
            <a:ext cx="11553000" cy="1152000"/>
          </a:xfrm>
          <a:prstGeom prst="rect">
            <a:avLst/>
          </a:prstGeom>
          <a:noFill/>
          <a:ln>
            <a:noFill/>
          </a:ln>
        </p:spPr>
        <p:txBody>
          <a:bodyPr anchorCtr="0" anchor="ctr" bIns="0" lIns="0" spcFirstLastPara="1" rIns="0" wrap="square" tIns="0">
            <a:normAutofit/>
          </a:bodyPr>
          <a:lstStyle/>
          <a:p>
            <a:pPr indent="0" lvl="0" marL="0" rtl="0" algn="l">
              <a:lnSpc>
                <a:spcPct val="100000"/>
              </a:lnSpc>
              <a:spcBef>
                <a:spcPts val="0"/>
              </a:spcBef>
              <a:spcAft>
                <a:spcPts val="0"/>
              </a:spcAft>
              <a:buClr>
                <a:schemeClr val="dk2"/>
              </a:buClr>
              <a:buSzPts val="2800"/>
              <a:buFont typeface="Arial"/>
              <a:buNone/>
            </a:pPr>
            <a:r>
              <a:rPr b="1" i="1" lang="it-IT" sz="3200"/>
              <a:t>Positive and Unlabeled (PU) Data Arises Naturally. </a:t>
            </a:r>
            <a:endParaRPr b="1" i="1" sz="3200"/>
          </a:p>
          <a:p>
            <a:pPr indent="0" lvl="0" marL="0" rtl="0" algn="l">
              <a:lnSpc>
                <a:spcPct val="100000"/>
              </a:lnSpc>
              <a:spcBef>
                <a:spcPts val="0"/>
              </a:spcBef>
              <a:spcAft>
                <a:spcPts val="0"/>
              </a:spcAft>
              <a:buClr>
                <a:schemeClr val="dk2"/>
              </a:buClr>
              <a:buSzPts val="2800"/>
              <a:buFont typeface="Arial"/>
              <a:buNone/>
            </a:pPr>
            <a:r>
              <a:rPr b="1" i="1" lang="it-IT" sz="3200"/>
              <a:t>For Example:</a:t>
            </a:r>
            <a:endParaRPr b="1" sz="3200">
              <a:solidFill>
                <a:schemeClr val="dk1"/>
              </a:solidFill>
            </a:endParaRPr>
          </a:p>
        </p:txBody>
      </p:sp>
      <p:pic>
        <p:nvPicPr>
          <p:cNvPr descr="A picture containing drawing, food, plate&#10;&#10;Description automatically generated" id="214" name="Google Shape;214;p2"/>
          <p:cNvPicPr preferRelativeResize="0"/>
          <p:nvPr/>
        </p:nvPicPr>
        <p:blipFill rotWithShape="1">
          <a:blip r:embed="rId5">
            <a:alphaModFix/>
          </a:blip>
          <a:srcRect b="0" l="0" r="0" t="0"/>
          <a:stretch/>
        </p:blipFill>
        <p:spPr>
          <a:xfrm>
            <a:off x="10266737" y="6337850"/>
            <a:ext cx="647999" cy="390998"/>
          </a:xfrm>
          <a:prstGeom prst="rect">
            <a:avLst/>
          </a:prstGeom>
          <a:noFill/>
          <a:ln>
            <a:noFill/>
          </a:ln>
        </p:spPr>
      </p:pic>
      <p:sp>
        <p:nvSpPr>
          <p:cNvPr id="215" name="Google Shape;215;p2"/>
          <p:cNvSpPr txBox="1"/>
          <p:nvPr/>
        </p:nvSpPr>
        <p:spPr>
          <a:xfrm>
            <a:off x="750311" y="2609238"/>
            <a:ext cx="2748600" cy="748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it-IT" sz="2200" u="none" cap="none" strike="noStrike">
                <a:solidFill>
                  <a:schemeClr val="dk1"/>
                </a:solidFill>
              </a:rPr>
              <a:t>Positive</a:t>
            </a:r>
            <a:r>
              <a:rPr lang="it-IT" sz="2200" u="none" cap="none" strike="noStrike">
                <a:solidFill>
                  <a:schemeClr val="dk1"/>
                </a:solidFill>
              </a:rPr>
              <a:t> (click)</a:t>
            </a:r>
            <a:r>
              <a:rPr lang="it-IT" sz="2200">
                <a:solidFill>
                  <a:schemeClr val="dk1"/>
                </a:solidFill>
              </a:rPr>
              <a:t>      </a:t>
            </a:r>
            <a:endParaRPr sz="2200">
              <a:solidFill>
                <a:schemeClr val="dk1"/>
              </a:solidFill>
            </a:endParaRPr>
          </a:p>
          <a:p>
            <a:pPr indent="0" lvl="0" marL="0" marR="0" rtl="0" algn="l">
              <a:spcBef>
                <a:spcPts val="0"/>
              </a:spcBef>
              <a:spcAft>
                <a:spcPts val="0"/>
              </a:spcAft>
              <a:buNone/>
            </a:pPr>
            <a:r>
              <a:rPr b="1" lang="it-IT" sz="2200">
                <a:solidFill>
                  <a:schemeClr val="dk1"/>
                </a:solidFill>
              </a:rPr>
              <a:t>Unlabeled</a:t>
            </a:r>
            <a:r>
              <a:rPr lang="it-IT" sz="2200">
                <a:solidFill>
                  <a:schemeClr val="dk1"/>
                </a:solidFill>
              </a:rPr>
              <a:t> (no click)</a:t>
            </a:r>
            <a:endParaRPr sz="2200">
              <a:solidFill>
                <a:schemeClr val="dk1"/>
              </a:solidFill>
            </a:endParaRPr>
          </a:p>
        </p:txBody>
      </p:sp>
      <p:pic>
        <p:nvPicPr>
          <p:cNvPr descr="A close up of a white wall&#10;&#10;Description automatically generated" id="216" name="Google Shape;216;p2"/>
          <p:cNvPicPr preferRelativeResize="0"/>
          <p:nvPr/>
        </p:nvPicPr>
        <p:blipFill rotWithShape="1">
          <a:blip r:embed="rId4">
            <a:alphaModFix/>
          </a:blip>
          <a:srcRect b="0" l="0" r="0" t="0"/>
          <a:stretch/>
        </p:blipFill>
        <p:spPr>
          <a:xfrm rot="703973">
            <a:off x="514934" y="2932847"/>
            <a:ext cx="314073" cy="368905"/>
          </a:xfrm>
          <a:prstGeom prst="rect">
            <a:avLst/>
          </a:prstGeom>
          <a:noFill/>
          <a:ln>
            <a:noFill/>
          </a:ln>
        </p:spPr>
      </p:pic>
      <p:sp>
        <p:nvSpPr>
          <p:cNvPr id="217" name="Google Shape;217;p2"/>
          <p:cNvSpPr txBox="1"/>
          <p:nvPr/>
        </p:nvSpPr>
        <p:spPr>
          <a:xfrm>
            <a:off x="491293" y="2546788"/>
            <a:ext cx="282900" cy="3561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B70501"/>
              </a:buClr>
              <a:buSzPts val="3200"/>
              <a:buFont typeface="Arial"/>
              <a:buNone/>
            </a:pPr>
            <a:r>
              <a:rPr b="1" i="0" lang="it-IT" sz="2700" u="none" cap="none" strike="noStrike">
                <a:solidFill>
                  <a:srgbClr val="B70501"/>
                </a:solidFill>
                <a:latin typeface="Arial Black"/>
                <a:ea typeface="Arial Black"/>
                <a:cs typeface="Arial Black"/>
                <a:sym typeface="Arial Black"/>
              </a:rPr>
              <a:t>?</a:t>
            </a:r>
            <a:endParaRPr sz="900"/>
          </a:p>
        </p:txBody>
      </p:sp>
      <p:sp>
        <p:nvSpPr>
          <p:cNvPr id="218" name="Google Shape;218;p2"/>
          <p:cNvSpPr txBox="1"/>
          <p:nvPr/>
        </p:nvSpPr>
        <p:spPr>
          <a:xfrm>
            <a:off x="491288" y="1428275"/>
            <a:ext cx="8583300" cy="4293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D1720"/>
              </a:buClr>
              <a:buSzPts val="2000"/>
              <a:buFont typeface="Arial"/>
              <a:buNone/>
            </a:pPr>
            <a:r>
              <a:rPr b="1" i="1" lang="it-IT" sz="2600">
                <a:solidFill>
                  <a:schemeClr val="dk1"/>
                </a:solidFill>
              </a:rPr>
              <a:t>T</a:t>
            </a:r>
            <a:r>
              <a:rPr b="1" i="1" lang="it-IT" sz="2600" u="none" cap="none" strike="noStrike">
                <a:solidFill>
                  <a:schemeClr val="dk1"/>
                </a:solidFill>
              </a:rPr>
              <a:t>ask</a:t>
            </a:r>
            <a:r>
              <a:rPr b="0" i="1" lang="it-IT" sz="2400" u="none" cap="none" strike="noStrike">
                <a:solidFill>
                  <a:schemeClr val="dk1"/>
                </a:solidFill>
                <a:latin typeface="Arial"/>
                <a:ea typeface="Arial"/>
                <a:cs typeface="Arial"/>
                <a:sym typeface="Arial"/>
              </a:rPr>
              <a:t>: </a:t>
            </a:r>
            <a:r>
              <a:rPr i="1" lang="it-IT" sz="2400">
                <a:solidFill>
                  <a:schemeClr val="dk1"/>
                </a:solidFill>
              </a:rPr>
              <a:t>E</a:t>
            </a:r>
            <a:r>
              <a:rPr b="0" i="1" lang="it-IT" sz="2400" u="none" cap="none" strike="noStrike">
                <a:solidFill>
                  <a:schemeClr val="dk1"/>
                </a:solidFill>
                <a:latin typeface="Arial"/>
                <a:ea typeface="Arial"/>
                <a:cs typeface="Arial"/>
                <a:sym typeface="Arial"/>
              </a:rPr>
              <a:t>stimate the relevance of </a:t>
            </a:r>
            <a:r>
              <a:rPr i="1" lang="it-IT" sz="2400">
                <a:solidFill>
                  <a:schemeClr val="dk1"/>
                </a:solidFill>
              </a:rPr>
              <a:t>ads</a:t>
            </a:r>
            <a:r>
              <a:rPr b="0" i="1" lang="it-IT" sz="2400" u="none" cap="none" strike="noStrike">
                <a:solidFill>
                  <a:schemeClr val="dk1"/>
                </a:solidFill>
                <a:latin typeface="Arial"/>
                <a:ea typeface="Arial"/>
                <a:cs typeface="Arial"/>
                <a:sym typeface="Arial"/>
              </a:rPr>
              <a:t> based on click data</a:t>
            </a:r>
            <a:endParaRPr sz="2400">
              <a:solidFill>
                <a:schemeClr val="dk1"/>
              </a:solidFill>
            </a:endParaRPr>
          </a:p>
        </p:txBody>
      </p:sp>
      <p:sp>
        <p:nvSpPr>
          <p:cNvPr id="219" name="Google Shape;219;p2"/>
          <p:cNvSpPr txBox="1"/>
          <p:nvPr/>
        </p:nvSpPr>
        <p:spPr>
          <a:xfrm>
            <a:off x="491300" y="1833763"/>
            <a:ext cx="9692100" cy="4293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D1720"/>
              </a:buClr>
              <a:buSzPts val="2000"/>
              <a:buFont typeface="Arial"/>
              <a:buNone/>
            </a:pPr>
            <a:r>
              <a:rPr b="1" i="1" lang="it-IT" sz="2600" u="none" cap="none" strike="noStrike">
                <a:solidFill>
                  <a:schemeClr val="dk1"/>
                </a:solidFill>
              </a:rPr>
              <a:t>Challenge</a:t>
            </a:r>
            <a:r>
              <a:rPr b="0" i="1" lang="it-IT" sz="2400" u="none" cap="none" strike="noStrike">
                <a:solidFill>
                  <a:schemeClr val="dk1"/>
                </a:solidFill>
                <a:latin typeface="Arial"/>
                <a:ea typeface="Arial"/>
                <a:cs typeface="Arial"/>
                <a:sym typeface="Arial"/>
              </a:rPr>
              <a:t>: </a:t>
            </a:r>
            <a:r>
              <a:rPr i="1" lang="it-IT" sz="2400">
                <a:solidFill>
                  <a:schemeClr val="dk1"/>
                </a:solidFill>
              </a:rPr>
              <a:t>Ads that the user has not clicked on</a:t>
            </a:r>
            <a:r>
              <a:rPr b="0" i="1" lang="it-IT" sz="2400" u="none" cap="none" strike="noStrike">
                <a:solidFill>
                  <a:schemeClr val="dk1"/>
                </a:solidFill>
                <a:latin typeface="Arial"/>
                <a:ea typeface="Arial"/>
                <a:cs typeface="Arial"/>
                <a:sym typeface="Arial"/>
              </a:rPr>
              <a:t> may still be relevant! </a:t>
            </a:r>
            <a:endParaRPr sz="2400">
              <a:solidFill>
                <a:schemeClr val="dk1"/>
              </a:solidFill>
            </a:endParaRPr>
          </a:p>
        </p:txBody>
      </p:sp>
      <p:sp>
        <p:nvSpPr>
          <p:cNvPr id="220" name="Google Shape;220;p2"/>
          <p:cNvSpPr txBox="1"/>
          <p:nvPr/>
        </p:nvSpPr>
        <p:spPr>
          <a:xfrm>
            <a:off x="491850" y="5166800"/>
            <a:ext cx="4273200" cy="8208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D1720"/>
              </a:buClr>
              <a:buSzPts val="2000"/>
              <a:buFont typeface="Arial"/>
              <a:buNone/>
            </a:pPr>
            <a:r>
              <a:rPr b="1" i="1" lang="it-IT" sz="2800">
                <a:solidFill>
                  <a:schemeClr val="dk1"/>
                </a:solidFill>
              </a:rPr>
              <a:t>How can we learn from </a:t>
            </a:r>
            <a:endParaRPr b="1" i="1" sz="2800">
              <a:solidFill>
                <a:schemeClr val="dk1"/>
              </a:solidFill>
            </a:endParaRPr>
          </a:p>
          <a:p>
            <a:pPr indent="0" lvl="0" marL="0" marR="0" rtl="0" algn="l">
              <a:lnSpc>
                <a:spcPct val="90000"/>
              </a:lnSpc>
              <a:spcBef>
                <a:spcPts val="0"/>
              </a:spcBef>
              <a:spcAft>
                <a:spcPts val="0"/>
              </a:spcAft>
              <a:buClr>
                <a:srgbClr val="0D1720"/>
              </a:buClr>
              <a:buSzPts val="2000"/>
              <a:buFont typeface="Arial"/>
              <a:buNone/>
            </a:pPr>
            <a:r>
              <a:rPr b="1" i="1" lang="it-IT" sz="2800">
                <a:solidFill>
                  <a:schemeClr val="dk1"/>
                </a:solidFill>
              </a:rPr>
              <a:t>PU data?</a:t>
            </a:r>
            <a:endParaRPr sz="28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pic>
        <p:nvPicPr>
          <p:cNvPr id="226" name="Google Shape;226;gad591f37ea_0_171"/>
          <p:cNvPicPr preferRelativeResize="0"/>
          <p:nvPr/>
        </p:nvPicPr>
        <p:blipFill>
          <a:blip r:embed="rId3">
            <a:alphaModFix/>
          </a:blip>
          <a:stretch>
            <a:fillRect/>
          </a:stretch>
        </p:blipFill>
        <p:spPr>
          <a:xfrm>
            <a:off x="42600" y="1698950"/>
            <a:ext cx="5165875" cy="4511051"/>
          </a:xfrm>
          <a:prstGeom prst="rect">
            <a:avLst/>
          </a:prstGeom>
          <a:noFill/>
          <a:ln>
            <a:noFill/>
          </a:ln>
        </p:spPr>
      </p:pic>
      <p:sp>
        <p:nvSpPr>
          <p:cNvPr id="227" name="Google Shape;227;gad591f37ea_0_171"/>
          <p:cNvSpPr txBox="1"/>
          <p:nvPr>
            <p:ph idx="12" type="sldNum"/>
          </p:nvPr>
        </p:nvSpPr>
        <p:spPr>
          <a:xfrm>
            <a:off x="576000" y="6210000"/>
            <a:ext cx="648000" cy="648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fld id="{00000000-1234-1234-1234-123412341234}" type="slidenum">
              <a:rPr lang="it-IT"/>
              <a:t>‹#›</a:t>
            </a:fld>
            <a:endParaRPr/>
          </a:p>
        </p:txBody>
      </p:sp>
      <p:sp>
        <p:nvSpPr>
          <p:cNvPr id="228" name="Google Shape;228;gad591f37ea_0_171"/>
          <p:cNvSpPr txBox="1"/>
          <p:nvPr>
            <p:ph type="title"/>
          </p:nvPr>
        </p:nvSpPr>
        <p:spPr>
          <a:xfrm>
            <a:off x="576000" y="207036"/>
            <a:ext cx="11041200" cy="1152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i="1" lang="it-IT" sz="3200"/>
              <a:t>Common Approach to Learning from PU Data </a:t>
            </a:r>
            <a:endParaRPr b="1" i="1" sz="3200"/>
          </a:p>
          <a:p>
            <a:pPr indent="0" lvl="0" marL="0" rtl="0" algn="l">
              <a:spcBef>
                <a:spcPts val="0"/>
              </a:spcBef>
              <a:spcAft>
                <a:spcPts val="0"/>
              </a:spcAft>
              <a:buNone/>
            </a:pPr>
            <a:r>
              <a:rPr b="1" i="1" lang="it-IT" sz="3200"/>
              <a:t>Revolves around Estimating the Class Prior </a:t>
            </a:r>
            <a:endParaRPr b="1" i="1" sz="3200"/>
          </a:p>
        </p:txBody>
      </p:sp>
      <p:sp>
        <p:nvSpPr>
          <p:cNvPr id="229" name="Google Shape;229;gad591f37ea_0_171"/>
          <p:cNvSpPr txBox="1"/>
          <p:nvPr/>
        </p:nvSpPr>
        <p:spPr>
          <a:xfrm>
            <a:off x="5179825" y="1626475"/>
            <a:ext cx="6816600" cy="162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it-IT" sz="2400">
                <a:solidFill>
                  <a:schemeClr val="dk1"/>
                </a:solidFill>
              </a:rPr>
              <a:t>Most common approaches estimate the </a:t>
            </a:r>
            <a:endParaRPr sz="2400">
              <a:solidFill>
                <a:schemeClr val="dk1"/>
              </a:solidFill>
            </a:endParaRPr>
          </a:p>
          <a:p>
            <a:pPr indent="0" lvl="0" marL="0" rtl="0" algn="ctr">
              <a:spcBef>
                <a:spcPts val="0"/>
              </a:spcBef>
              <a:spcAft>
                <a:spcPts val="0"/>
              </a:spcAft>
              <a:buNone/>
            </a:pPr>
            <a:r>
              <a:rPr lang="it-IT" sz="2400">
                <a:solidFill>
                  <a:schemeClr val="dk1"/>
                </a:solidFill>
              </a:rPr>
              <a:t>class prior by assuming labels are </a:t>
            </a:r>
            <a:endParaRPr sz="2400">
              <a:solidFill>
                <a:schemeClr val="dk1"/>
              </a:solidFill>
            </a:endParaRPr>
          </a:p>
          <a:p>
            <a:pPr indent="0" lvl="0" marL="0" rtl="0" algn="ctr">
              <a:spcBef>
                <a:spcPts val="0"/>
              </a:spcBef>
              <a:spcAft>
                <a:spcPts val="0"/>
              </a:spcAft>
              <a:buNone/>
            </a:pPr>
            <a:r>
              <a:rPr lang="it-IT" sz="2400">
                <a:solidFill>
                  <a:schemeClr val="dk1"/>
                </a:solidFill>
              </a:rPr>
              <a:t>Selected Completely At Random </a:t>
            </a:r>
            <a:endParaRPr sz="2400">
              <a:solidFill>
                <a:schemeClr val="dk1"/>
              </a:solidFill>
            </a:endParaRPr>
          </a:p>
          <a:p>
            <a:pPr indent="0" lvl="0" marL="0" rtl="0" algn="ctr">
              <a:spcBef>
                <a:spcPts val="0"/>
              </a:spcBef>
              <a:spcAft>
                <a:spcPts val="0"/>
              </a:spcAft>
              <a:buNone/>
            </a:pPr>
            <a:r>
              <a:rPr lang="it-IT" sz="2400">
                <a:solidFill>
                  <a:schemeClr val="dk1"/>
                </a:solidFill>
              </a:rPr>
              <a:t>(</a:t>
            </a:r>
            <a:r>
              <a:rPr b="1" lang="it-IT" sz="2400">
                <a:solidFill>
                  <a:schemeClr val="dk1"/>
                </a:solidFill>
              </a:rPr>
              <a:t>SCAR</a:t>
            </a:r>
            <a:r>
              <a:rPr lang="it-IT" sz="2400">
                <a:solidFill>
                  <a:schemeClr val="dk1"/>
                </a:solidFill>
              </a:rPr>
              <a:t>)</a:t>
            </a:r>
            <a:endParaRPr sz="2400">
              <a:solidFill>
                <a:schemeClr val="dk1"/>
              </a:solidFill>
            </a:endParaRPr>
          </a:p>
        </p:txBody>
      </p:sp>
      <p:pic>
        <p:nvPicPr>
          <p:cNvPr descr="A picture containing drawing, food, plate&#10;&#10;Description automatically generated" id="230" name="Google Shape;230;gad591f37ea_0_171"/>
          <p:cNvPicPr preferRelativeResize="0"/>
          <p:nvPr/>
        </p:nvPicPr>
        <p:blipFill rotWithShape="1">
          <a:blip r:embed="rId4">
            <a:alphaModFix/>
          </a:blip>
          <a:srcRect b="0" l="0" r="0" t="0"/>
          <a:stretch/>
        </p:blipFill>
        <p:spPr>
          <a:xfrm>
            <a:off x="10266737" y="6337850"/>
            <a:ext cx="647999" cy="390998"/>
          </a:xfrm>
          <a:prstGeom prst="rect">
            <a:avLst/>
          </a:prstGeom>
          <a:noFill/>
          <a:ln>
            <a:noFill/>
          </a:ln>
        </p:spPr>
      </p:pic>
      <p:sp>
        <p:nvSpPr>
          <p:cNvPr id="231" name="Google Shape;231;gad591f37ea_0_171"/>
          <p:cNvSpPr/>
          <p:nvPr/>
        </p:nvSpPr>
        <p:spPr>
          <a:xfrm>
            <a:off x="5076175" y="3519925"/>
            <a:ext cx="7023900" cy="549000"/>
          </a:xfrm>
          <a:prstGeom prst="round2SameRect">
            <a:avLst>
              <a:gd fmla="val 16667" name="adj1"/>
              <a:gd fmla="val 0" name="adj2"/>
            </a:avLst>
          </a:prstGeom>
          <a:solidFill>
            <a:srgbClr val="BFBFBF">
              <a:alpha val="54900"/>
            </a:srgbClr>
          </a:solidFill>
          <a:ln cap="flat" cmpd="sng" w="25400">
            <a:solidFill>
              <a:srgbClr val="0E465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232" name="Google Shape;232;gad591f37ea_0_171"/>
          <p:cNvSpPr txBox="1"/>
          <p:nvPr/>
        </p:nvSpPr>
        <p:spPr>
          <a:xfrm>
            <a:off x="9157750" y="5633700"/>
            <a:ext cx="2605500" cy="48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it-IT" sz="2400">
                <a:solidFill>
                  <a:schemeClr val="dk1"/>
                </a:solidFill>
              </a:rPr>
              <a:t>c</a:t>
            </a:r>
            <a:r>
              <a:rPr lang="it-IT" sz="2400">
                <a:solidFill>
                  <a:schemeClr val="dk1"/>
                </a:solidFill>
              </a:rPr>
              <a:t>: label frequency</a:t>
            </a:r>
            <a:endParaRPr sz="2400">
              <a:solidFill>
                <a:schemeClr val="dk1"/>
              </a:solidFill>
            </a:endParaRPr>
          </a:p>
        </p:txBody>
      </p:sp>
      <p:cxnSp>
        <p:nvCxnSpPr>
          <p:cNvPr id="233" name="Google Shape;233;gad591f37ea_0_171"/>
          <p:cNvCxnSpPr>
            <a:stCxn id="231" idx="1"/>
            <a:endCxn id="234" idx="3"/>
          </p:cNvCxnSpPr>
          <p:nvPr/>
        </p:nvCxnSpPr>
        <p:spPr>
          <a:xfrm>
            <a:off x="8588125" y="4068925"/>
            <a:ext cx="0" cy="764100"/>
          </a:xfrm>
          <a:prstGeom prst="straightConnector1">
            <a:avLst/>
          </a:prstGeom>
          <a:noFill/>
          <a:ln cap="flat" cmpd="sng" w="28575">
            <a:solidFill>
              <a:schemeClr val="dk1"/>
            </a:solidFill>
            <a:prstDash val="solid"/>
            <a:round/>
            <a:headEnd len="med" w="med" type="none"/>
            <a:tailEnd len="med" w="med" type="triangle"/>
          </a:ln>
        </p:spPr>
      </p:cxnSp>
      <p:pic>
        <p:nvPicPr>
          <p:cNvPr id="235" name="Google Shape;235;gad591f37ea_0_171"/>
          <p:cNvPicPr preferRelativeResize="0"/>
          <p:nvPr/>
        </p:nvPicPr>
        <p:blipFill>
          <a:blip r:embed="rId5">
            <a:alphaModFix/>
          </a:blip>
          <a:stretch>
            <a:fillRect/>
          </a:stretch>
        </p:blipFill>
        <p:spPr>
          <a:xfrm>
            <a:off x="5205700" y="3638401"/>
            <a:ext cx="6764843" cy="343199"/>
          </a:xfrm>
          <a:prstGeom prst="rect">
            <a:avLst/>
          </a:prstGeom>
          <a:noFill/>
          <a:ln>
            <a:noFill/>
          </a:ln>
        </p:spPr>
      </p:pic>
      <p:sp>
        <p:nvSpPr>
          <p:cNvPr id="234" name="Google Shape;234;gad591f37ea_0_171"/>
          <p:cNvSpPr/>
          <p:nvPr/>
        </p:nvSpPr>
        <p:spPr>
          <a:xfrm>
            <a:off x="6345325" y="4833100"/>
            <a:ext cx="4485600" cy="549000"/>
          </a:xfrm>
          <a:prstGeom prst="round2SameRect">
            <a:avLst>
              <a:gd fmla="val 16667" name="adj1"/>
              <a:gd fmla="val 0" name="adj2"/>
            </a:avLst>
          </a:prstGeom>
          <a:solidFill>
            <a:srgbClr val="BFBFBF">
              <a:alpha val="54900"/>
            </a:srgbClr>
          </a:solidFill>
          <a:ln cap="flat" cmpd="sng" w="25400">
            <a:solidFill>
              <a:srgbClr val="0E465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pic>
        <p:nvPicPr>
          <p:cNvPr id="236" name="Google Shape;236;gad591f37ea_0_171"/>
          <p:cNvPicPr preferRelativeResize="0"/>
          <p:nvPr/>
        </p:nvPicPr>
        <p:blipFill>
          <a:blip r:embed="rId6">
            <a:alphaModFix/>
          </a:blip>
          <a:stretch>
            <a:fillRect/>
          </a:stretch>
        </p:blipFill>
        <p:spPr>
          <a:xfrm>
            <a:off x="6555625" y="4935976"/>
            <a:ext cx="4065007" cy="3431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pic>
        <p:nvPicPr>
          <p:cNvPr id="242" name="Google Shape;242;gad591f37ea_0_215"/>
          <p:cNvPicPr preferRelativeResize="0"/>
          <p:nvPr/>
        </p:nvPicPr>
        <p:blipFill>
          <a:blip r:embed="rId3">
            <a:alphaModFix/>
          </a:blip>
          <a:stretch>
            <a:fillRect/>
          </a:stretch>
        </p:blipFill>
        <p:spPr>
          <a:xfrm>
            <a:off x="6445750" y="1436094"/>
            <a:ext cx="5684100" cy="4420956"/>
          </a:xfrm>
          <a:prstGeom prst="rect">
            <a:avLst/>
          </a:prstGeom>
          <a:noFill/>
          <a:ln>
            <a:noFill/>
          </a:ln>
        </p:spPr>
      </p:pic>
      <p:sp>
        <p:nvSpPr>
          <p:cNvPr id="243" name="Google Shape;243;gad591f37ea_0_215"/>
          <p:cNvSpPr txBox="1"/>
          <p:nvPr>
            <p:ph idx="12" type="sldNum"/>
          </p:nvPr>
        </p:nvSpPr>
        <p:spPr>
          <a:xfrm>
            <a:off x="576000" y="6210000"/>
            <a:ext cx="648000" cy="648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fld id="{00000000-1234-1234-1234-123412341234}" type="slidenum">
              <a:rPr lang="it-IT"/>
              <a:t>‹#›</a:t>
            </a:fld>
            <a:endParaRPr/>
          </a:p>
        </p:txBody>
      </p:sp>
      <p:sp>
        <p:nvSpPr>
          <p:cNvPr id="244" name="Google Shape;244;gad591f37ea_0_215"/>
          <p:cNvSpPr txBox="1"/>
          <p:nvPr>
            <p:ph type="title"/>
          </p:nvPr>
        </p:nvSpPr>
        <p:spPr>
          <a:xfrm>
            <a:off x="576000" y="207036"/>
            <a:ext cx="11041200" cy="1152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i="1" lang="it-IT" sz="3200"/>
              <a:t>Problem Setting: How to Learn from PU Data</a:t>
            </a:r>
            <a:endParaRPr b="1" i="1" sz="3200"/>
          </a:p>
          <a:p>
            <a:pPr indent="0" lvl="0" marL="0" rtl="0" algn="l">
              <a:spcBef>
                <a:spcPts val="0"/>
              </a:spcBef>
              <a:spcAft>
                <a:spcPts val="0"/>
              </a:spcAft>
              <a:buNone/>
            </a:pPr>
            <a:r>
              <a:rPr b="1" i="1" lang="it-IT" sz="3200"/>
              <a:t>when Labels Are Acquired via Active Learning? </a:t>
            </a:r>
            <a:endParaRPr b="1" i="1" sz="3200"/>
          </a:p>
        </p:txBody>
      </p:sp>
      <p:pic>
        <p:nvPicPr>
          <p:cNvPr descr="A picture containing drawing, food, plate&#10;&#10;Description automatically generated" id="245" name="Google Shape;245;gad591f37ea_0_215"/>
          <p:cNvPicPr preferRelativeResize="0"/>
          <p:nvPr/>
        </p:nvPicPr>
        <p:blipFill rotWithShape="1">
          <a:blip r:embed="rId4">
            <a:alphaModFix/>
          </a:blip>
          <a:srcRect b="0" l="0" r="0" t="0"/>
          <a:stretch/>
        </p:blipFill>
        <p:spPr>
          <a:xfrm>
            <a:off x="10266737" y="6337850"/>
            <a:ext cx="647999" cy="390998"/>
          </a:xfrm>
          <a:prstGeom prst="rect">
            <a:avLst/>
          </a:prstGeom>
          <a:noFill/>
          <a:ln>
            <a:noFill/>
          </a:ln>
        </p:spPr>
      </p:pic>
      <p:sp>
        <p:nvSpPr>
          <p:cNvPr id="246" name="Google Shape;246;gad591f37ea_0_215"/>
          <p:cNvSpPr txBox="1"/>
          <p:nvPr/>
        </p:nvSpPr>
        <p:spPr>
          <a:xfrm>
            <a:off x="576000" y="2012550"/>
            <a:ext cx="5684100" cy="26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it-IT" sz="2400">
                <a:solidFill>
                  <a:schemeClr val="dk1"/>
                </a:solidFill>
              </a:rPr>
              <a:t>Active Learning Loop:</a:t>
            </a:r>
            <a:endParaRPr b="1" i="1" sz="2400">
              <a:solidFill>
                <a:schemeClr val="dk1"/>
              </a:solidFill>
            </a:endParaRPr>
          </a:p>
          <a:p>
            <a:pPr indent="0" lvl="0" marL="457200" rtl="0" algn="l">
              <a:spcBef>
                <a:spcPts val="0"/>
              </a:spcBef>
              <a:spcAft>
                <a:spcPts val="0"/>
              </a:spcAft>
              <a:buNone/>
            </a:pPr>
            <a:r>
              <a:t/>
            </a:r>
            <a:endParaRPr b="1" i="1" sz="1200">
              <a:solidFill>
                <a:schemeClr val="dk1"/>
              </a:solidFill>
            </a:endParaRPr>
          </a:p>
          <a:p>
            <a:pPr indent="-381000" lvl="0" marL="457200" rtl="0" algn="l">
              <a:spcBef>
                <a:spcPts val="0"/>
              </a:spcBef>
              <a:spcAft>
                <a:spcPts val="0"/>
              </a:spcAft>
              <a:buClr>
                <a:schemeClr val="dk1"/>
              </a:buClr>
              <a:buSzPts val="2400"/>
              <a:buAutoNum type="arabicPeriod"/>
            </a:pPr>
            <a:r>
              <a:rPr lang="it-IT" sz="2400">
                <a:solidFill>
                  <a:schemeClr val="dk1"/>
                </a:solidFill>
              </a:rPr>
              <a:t>Train a model;</a:t>
            </a:r>
            <a:endParaRPr sz="2400">
              <a:solidFill>
                <a:schemeClr val="dk1"/>
              </a:solidFill>
            </a:endParaRPr>
          </a:p>
          <a:p>
            <a:pPr indent="0" lvl="0" marL="457200" rtl="0" algn="l">
              <a:spcBef>
                <a:spcPts val="0"/>
              </a:spcBef>
              <a:spcAft>
                <a:spcPts val="0"/>
              </a:spcAft>
              <a:buNone/>
            </a:pPr>
            <a:r>
              <a:t/>
            </a:r>
            <a:endParaRPr sz="1000">
              <a:solidFill>
                <a:schemeClr val="dk1"/>
              </a:solidFill>
            </a:endParaRPr>
          </a:p>
          <a:p>
            <a:pPr indent="-381000" lvl="0" marL="457200" rtl="0" algn="l">
              <a:spcBef>
                <a:spcPts val="0"/>
              </a:spcBef>
              <a:spcAft>
                <a:spcPts val="0"/>
              </a:spcAft>
              <a:buClr>
                <a:schemeClr val="dk1"/>
              </a:buClr>
              <a:buSzPts val="2400"/>
              <a:buAutoNum type="arabicPeriod"/>
            </a:pPr>
            <a:r>
              <a:rPr lang="it-IT" sz="2400">
                <a:solidFill>
                  <a:schemeClr val="dk1"/>
                </a:solidFill>
              </a:rPr>
              <a:t>Select the most informative example;</a:t>
            </a:r>
            <a:endParaRPr sz="2400">
              <a:solidFill>
                <a:schemeClr val="dk1"/>
              </a:solidFill>
            </a:endParaRPr>
          </a:p>
          <a:p>
            <a:pPr indent="0" lvl="0" marL="457200" rtl="0" algn="l">
              <a:spcBef>
                <a:spcPts val="0"/>
              </a:spcBef>
              <a:spcAft>
                <a:spcPts val="0"/>
              </a:spcAft>
              <a:buNone/>
            </a:pPr>
            <a:r>
              <a:t/>
            </a:r>
            <a:endParaRPr sz="1000">
              <a:solidFill>
                <a:schemeClr val="dk1"/>
              </a:solidFill>
            </a:endParaRPr>
          </a:p>
          <a:p>
            <a:pPr indent="-381000" lvl="0" marL="457200" rtl="0" algn="l">
              <a:spcBef>
                <a:spcPts val="0"/>
              </a:spcBef>
              <a:spcAft>
                <a:spcPts val="0"/>
              </a:spcAft>
              <a:buClr>
                <a:schemeClr val="dk1"/>
              </a:buClr>
              <a:buSzPts val="2400"/>
              <a:buAutoNum type="arabicPeriod"/>
            </a:pPr>
            <a:r>
              <a:rPr lang="it-IT" sz="2400">
                <a:solidFill>
                  <a:schemeClr val="dk1"/>
                </a:solidFill>
              </a:rPr>
              <a:t>Query the example to the user;</a:t>
            </a:r>
            <a:endParaRPr sz="2400">
              <a:solidFill>
                <a:schemeClr val="dk1"/>
              </a:solidFill>
            </a:endParaRPr>
          </a:p>
          <a:p>
            <a:pPr indent="0" lvl="0" marL="457200" rtl="0" algn="l">
              <a:spcBef>
                <a:spcPts val="0"/>
              </a:spcBef>
              <a:spcAft>
                <a:spcPts val="0"/>
              </a:spcAft>
              <a:buNone/>
            </a:pPr>
            <a:r>
              <a:t/>
            </a:r>
            <a:endParaRPr sz="1000">
              <a:solidFill>
                <a:schemeClr val="dk1"/>
              </a:solidFill>
            </a:endParaRPr>
          </a:p>
          <a:p>
            <a:pPr indent="-381000" lvl="0" marL="457200" rtl="0" algn="l">
              <a:spcBef>
                <a:spcPts val="0"/>
              </a:spcBef>
              <a:spcAft>
                <a:spcPts val="0"/>
              </a:spcAft>
              <a:buClr>
                <a:schemeClr val="dk1"/>
              </a:buClr>
              <a:buSzPts val="2400"/>
              <a:buAutoNum type="arabicPeriod"/>
            </a:pPr>
            <a:r>
              <a:rPr lang="it-IT" sz="2400">
                <a:solidFill>
                  <a:schemeClr val="dk1"/>
                </a:solidFill>
              </a:rPr>
              <a:t>Collect the label, if positive.</a:t>
            </a:r>
            <a:endParaRPr sz="2400">
              <a:solidFill>
                <a:schemeClr val="dk1"/>
              </a:solidFill>
            </a:endParaRPr>
          </a:p>
        </p:txBody>
      </p:sp>
      <p:sp>
        <p:nvSpPr>
          <p:cNvPr id="247" name="Google Shape;247;gad591f37ea_0_215"/>
          <p:cNvSpPr/>
          <p:nvPr/>
        </p:nvSpPr>
        <p:spPr>
          <a:xfrm>
            <a:off x="11166475" y="5633125"/>
            <a:ext cx="648000" cy="39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it-IT" sz="1600">
                <a:solidFill>
                  <a:schemeClr val="dk1"/>
                </a:solidFill>
              </a:rPr>
              <a:t>GIF</a:t>
            </a:r>
            <a:endParaRPr b="1" i="1" sz="1600">
              <a:solidFill>
                <a:schemeClr val="dk1"/>
              </a:solidFill>
            </a:endParaRPr>
          </a:p>
        </p:txBody>
      </p:sp>
      <p:sp>
        <p:nvSpPr>
          <p:cNvPr id="248" name="Google Shape;248;gad591f37ea_0_215"/>
          <p:cNvSpPr txBox="1"/>
          <p:nvPr/>
        </p:nvSpPr>
        <p:spPr>
          <a:xfrm>
            <a:off x="576000" y="5485800"/>
            <a:ext cx="9068700" cy="6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it-IT" sz="3300">
                <a:solidFill>
                  <a:schemeClr val="dk1"/>
                </a:solidFill>
              </a:rPr>
              <a:t>Problem</a:t>
            </a:r>
            <a:r>
              <a:rPr lang="it-IT" sz="2900">
                <a:solidFill>
                  <a:schemeClr val="dk1"/>
                </a:solidFill>
              </a:rPr>
              <a:t>: </a:t>
            </a:r>
            <a:r>
              <a:rPr i="1" lang="it-IT" sz="2900">
                <a:solidFill>
                  <a:schemeClr val="dk1"/>
                </a:solidFill>
              </a:rPr>
              <a:t>Active learning violates </a:t>
            </a:r>
            <a:r>
              <a:rPr b="1" i="1" lang="it-IT" sz="2900">
                <a:solidFill>
                  <a:schemeClr val="dk1"/>
                </a:solidFill>
              </a:rPr>
              <a:t>SCAR</a:t>
            </a:r>
            <a:r>
              <a:rPr i="1" lang="it-IT" sz="2900">
                <a:solidFill>
                  <a:schemeClr val="dk1"/>
                </a:solidFill>
              </a:rPr>
              <a:t> assumption</a:t>
            </a:r>
            <a:endParaRPr i="1" sz="29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gad591f37ea_0_385"/>
          <p:cNvSpPr txBox="1"/>
          <p:nvPr>
            <p:ph idx="1" type="body"/>
          </p:nvPr>
        </p:nvSpPr>
        <p:spPr>
          <a:xfrm>
            <a:off x="576000" y="1618475"/>
            <a:ext cx="11476800" cy="4058100"/>
          </a:xfrm>
          <a:prstGeom prst="rect">
            <a:avLst/>
          </a:prstGeom>
          <a:noFill/>
          <a:ln>
            <a:noFill/>
          </a:ln>
        </p:spPr>
        <p:txBody>
          <a:bodyPr anchorCtr="0" anchor="t" bIns="45700" lIns="91425" spcFirstLastPara="1" rIns="91425" wrap="square" tIns="45700">
            <a:noAutofit/>
          </a:bodyPr>
          <a:lstStyle/>
          <a:p>
            <a:pPr indent="-454660" lvl="0" marL="457200" rtl="0" algn="l">
              <a:lnSpc>
                <a:spcPct val="90000"/>
              </a:lnSpc>
              <a:spcBef>
                <a:spcPts val="0"/>
              </a:spcBef>
              <a:spcAft>
                <a:spcPts val="0"/>
              </a:spcAft>
              <a:buSzPts val="2550"/>
              <a:buFont typeface="Arial"/>
              <a:buAutoNum type="arabicPeriod"/>
            </a:pPr>
            <a:r>
              <a:rPr lang="it-IT" sz="2550"/>
              <a:t>Formalize the problem of estimating the class prior in a </a:t>
            </a:r>
            <a:r>
              <a:rPr i="1" lang="it-IT" sz="2550"/>
              <a:t>PU setting</a:t>
            </a:r>
            <a:r>
              <a:rPr lang="it-IT" sz="2550"/>
              <a:t> when labels are acquired via </a:t>
            </a:r>
            <a:r>
              <a:rPr i="1" lang="it-IT" sz="2550"/>
              <a:t>active learning</a:t>
            </a:r>
            <a:r>
              <a:rPr lang="it-IT" sz="2550"/>
              <a:t>;</a:t>
            </a:r>
            <a:endParaRPr sz="2550"/>
          </a:p>
          <a:p>
            <a:pPr indent="0" lvl="0" marL="228600" rtl="0" algn="l">
              <a:lnSpc>
                <a:spcPct val="90000"/>
              </a:lnSpc>
              <a:spcBef>
                <a:spcPts val="0"/>
              </a:spcBef>
              <a:spcAft>
                <a:spcPts val="0"/>
              </a:spcAft>
              <a:buNone/>
            </a:pPr>
            <a:r>
              <a:t/>
            </a:r>
            <a:endParaRPr sz="2550"/>
          </a:p>
          <a:p>
            <a:pPr indent="0" lvl="0" marL="228600" rtl="0" algn="l">
              <a:lnSpc>
                <a:spcPct val="90000"/>
              </a:lnSpc>
              <a:spcBef>
                <a:spcPts val="0"/>
              </a:spcBef>
              <a:spcAft>
                <a:spcPts val="0"/>
              </a:spcAft>
              <a:buNone/>
            </a:pPr>
            <a:r>
              <a:t/>
            </a:r>
            <a:endParaRPr sz="2550"/>
          </a:p>
          <a:p>
            <a:pPr indent="-454660" lvl="0" marL="457200" rtl="0" algn="l">
              <a:lnSpc>
                <a:spcPct val="90000"/>
              </a:lnSpc>
              <a:spcBef>
                <a:spcPts val="0"/>
              </a:spcBef>
              <a:spcAft>
                <a:spcPts val="0"/>
              </a:spcAft>
              <a:buSzPts val="2550"/>
              <a:buFont typeface="Arial"/>
              <a:buAutoNum type="arabicPeriod"/>
            </a:pPr>
            <a:r>
              <a:rPr lang="it-IT" sz="2550"/>
              <a:t>Propose </a:t>
            </a:r>
            <a:r>
              <a:rPr i="1" lang="it-IT" sz="2550"/>
              <a:t>CAPe</a:t>
            </a:r>
            <a:r>
              <a:rPr lang="it-IT" sz="2550"/>
              <a:t>, </a:t>
            </a:r>
            <a:r>
              <a:rPr lang="it-IT" sz="2550"/>
              <a:t>a model for estimating the </a:t>
            </a:r>
            <a:r>
              <a:rPr i="1" lang="it-IT" sz="2550"/>
              <a:t>class prior</a:t>
            </a:r>
            <a:r>
              <a:rPr lang="it-IT" sz="2550"/>
              <a:t> in such a scenario;</a:t>
            </a:r>
            <a:endParaRPr sz="2550"/>
          </a:p>
          <a:p>
            <a:pPr indent="0" lvl="0" marL="0" rtl="0" algn="l">
              <a:lnSpc>
                <a:spcPct val="90000"/>
              </a:lnSpc>
              <a:spcBef>
                <a:spcPts val="0"/>
              </a:spcBef>
              <a:spcAft>
                <a:spcPts val="0"/>
              </a:spcAft>
              <a:buNone/>
            </a:pPr>
            <a:r>
              <a:t/>
            </a:r>
            <a:endParaRPr sz="2550"/>
          </a:p>
          <a:p>
            <a:pPr indent="0" lvl="0" marL="0" rtl="0" algn="l">
              <a:lnSpc>
                <a:spcPct val="90000"/>
              </a:lnSpc>
              <a:spcBef>
                <a:spcPts val="0"/>
              </a:spcBef>
              <a:spcAft>
                <a:spcPts val="0"/>
              </a:spcAft>
              <a:buNone/>
            </a:pPr>
            <a:r>
              <a:t/>
            </a:r>
            <a:endParaRPr sz="2550"/>
          </a:p>
          <a:p>
            <a:pPr indent="-454660" lvl="0" marL="457200" rtl="0" algn="l">
              <a:lnSpc>
                <a:spcPct val="90000"/>
              </a:lnSpc>
              <a:spcBef>
                <a:spcPts val="0"/>
              </a:spcBef>
              <a:spcAft>
                <a:spcPts val="0"/>
              </a:spcAft>
              <a:buSzPts val="2550"/>
              <a:buAutoNum type="arabicPeriod"/>
            </a:pPr>
            <a:r>
              <a:rPr lang="it-IT" sz="2550"/>
              <a:t>Prove that the estimates of the </a:t>
            </a:r>
            <a:r>
              <a:rPr i="1" lang="it-IT" sz="2550"/>
              <a:t>class prior</a:t>
            </a:r>
            <a:r>
              <a:rPr lang="it-IT" sz="2550"/>
              <a:t> converges to the real value;</a:t>
            </a:r>
            <a:endParaRPr sz="2550"/>
          </a:p>
          <a:p>
            <a:pPr indent="0" lvl="0" marL="0" rtl="0" algn="l">
              <a:lnSpc>
                <a:spcPct val="90000"/>
              </a:lnSpc>
              <a:spcBef>
                <a:spcPts val="0"/>
              </a:spcBef>
              <a:spcAft>
                <a:spcPts val="0"/>
              </a:spcAft>
              <a:buNone/>
            </a:pPr>
            <a:r>
              <a:t/>
            </a:r>
            <a:endParaRPr sz="2550"/>
          </a:p>
          <a:p>
            <a:pPr indent="0" lvl="0" marL="0" rtl="0" algn="l">
              <a:lnSpc>
                <a:spcPct val="90000"/>
              </a:lnSpc>
              <a:spcBef>
                <a:spcPts val="0"/>
              </a:spcBef>
              <a:spcAft>
                <a:spcPts val="0"/>
              </a:spcAft>
              <a:buNone/>
            </a:pPr>
            <a:r>
              <a:t/>
            </a:r>
            <a:endParaRPr sz="2550"/>
          </a:p>
          <a:p>
            <a:pPr indent="-454660" lvl="0" marL="457200" rtl="0" algn="l">
              <a:lnSpc>
                <a:spcPct val="90000"/>
              </a:lnSpc>
              <a:spcBef>
                <a:spcPts val="0"/>
              </a:spcBef>
              <a:spcAft>
                <a:spcPts val="0"/>
              </a:spcAft>
              <a:buSzPts val="2550"/>
              <a:buAutoNum type="arabicPeriod"/>
            </a:pPr>
            <a:r>
              <a:rPr lang="it-IT" sz="2550"/>
              <a:t>Evaluate empirically </a:t>
            </a:r>
            <a:r>
              <a:rPr i="1" lang="it-IT" sz="2550"/>
              <a:t>CAPe</a:t>
            </a:r>
            <a:r>
              <a:rPr lang="it-IT" sz="2550"/>
              <a:t> in the context of anomaly detection.</a:t>
            </a:r>
            <a:endParaRPr sz="2550"/>
          </a:p>
        </p:txBody>
      </p:sp>
      <p:sp>
        <p:nvSpPr>
          <p:cNvPr id="254" name="Google Shape;254;gad591f37ea_0_385"/>
          <p:cNvSpPr txBox="1"/>
          <p:nvPr>
            <p:ph idx="12" type="sldNum"/>
          </p:nvPr>
        </p:nvSpPr>
        <p:spPr>
          <a:xfrm>
            <a:off x="576000" y="6210000"/>
            <a:ext cx="648000" cy="648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fld id="{00000000-1234-1234-1234-123412341234}" type="slidenum">
              <a:rPr lang="it-IT"/>
              <a:t>‹#›</a:t>
            </a:fld>
            <a:endParaRPr/>
          </a:p>
        </p:txBody>
      </p:sp>
      <p:sp>
        <p:nvSpPr>
          <p:cNvPr id="255" name="Google Shape;255;gad591f37ea_0_385"/>
          <p:cNvSpPr txBox="1"/>
          <p:nvPr>
            <p:ph type="title"/>
          </p:nvPr>
        </p:nvSpPr>
        <p:spPr>
          <a:xfrm>
            <a:off x="576000" y="207036"/>
            <a:ext cx="11041200" cy="11520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dk2"/>
              </a:buClr>
              <a:buSzPts val="3200"/>
              <a:buFont typeface="Arial"/>
              <a:buNone/>
            </a:pPr>
            <a:r>
              <a:rPr b="1" i="1" lang="it-IT" sz="3200">
                <a:latin typeface="Arial"/>
                <a:ea typeface="Arial"/>
                <a:cs typeface="Arial"/>
                <a:sym typeface="Arial"/>
              </a:rPr>
              <a:t>We Make </a:t>
            </a:r>
            <a:r>
              <a:rPr b="1" i="1" lang="it-IT" sz="3200"/>
              <a:t>4</a:t>
            </a:r>
            <a:r>
              <a:rPr b="1" i="1" lang="it-IT" sz="3200">
                <a:latin typeface="Arial"/>
                <a:ea typeface="Arial"/>
                <a:cs typeface="Arial"/>
                <a:sym typeface="Arial"/>
              </a:rPr>
              <a:t> Contributions</a:t>
            </a:r>
            <a:endParaRPr sz="3200">
              <a:solidFill>
                <a:schemeClr val="dk1"/>
              </a:solidFill>
              <a:latin typeface="Arial"/>
              <a:ea typeface="Arial"/>
              <a:cs typeface="Arial"/>
              <a:sym typeface="Arial"/>
            </a:endParaRPr>
          </a:p>
        </p:txBody>
      </p:sp>
      <p:pic>
        <p:nvPicPr>
          <p:cNvPr descr="A picture containing drawing, food, plate&#10;&#10;Description automatically generated" id="256" name="Google Shape;256;gad591f37ea_0_385"/>
          <p:cNvPicPr preferRelativeResize="0"/>
          <p:nvPr/>
        </p:nvPicPr>
        <p:blipFill rotWithShape="1">
          <a:blip r:embed="rId3">
            <a:alphaModFix/>
          </a:blip>
          <a:srcRect b="0" l="0" r="0" t="0"/>
          <a:stretch/>
        </p:blipFill>
        <p:spPr>
          <a:xfrm>
            <a:off x="10266737" y="6337850"/>
            <a:ext cx="647999" cy="39099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pic>
        <p:nvPicPr>
          <p:cNvPr id="262" name="Google Shape;262;gad8b78651c_0_0"/>
          <p:cNvPicPr preferRelativeResize="0"/>
          <p:nvPr/>
        </p:nvPicPr>
        <p:blipFill>
          <a:blip r:embed="rId3">
            <a:alphaModFix/>
          </a:blip>
          <a:stretch>
            <a:fillRect/>
          </a:stretch>
        </p:blipFill>
        <p:spPr>
          <a:xfrm>
            <a:off x="2455775" y="2559825"/>
            <a:ext cx="7278724" cy="3605350"/>
          </a:xfrm>
          <a:prstGeom prst="rect">
            <a:avLst/>
          </a:prstGeom>
          <a:noFill/>
          <a:ln cap="flat" cmpd="sng" w="9525">
            <a:solidFill>
              <a:srgbClr val="D9D9D9"/>
            </a:solidFill>
            <a:prstDash val="solid"/>
            <a:round/>
            <a:headEnd len="sm" w="sm" type="none"/>
            <a:tailEnd len="sm" w="sm" type="none"/>
          </a:ln>
        </p:spPr>
      </p:pic>
      <p:sp>
        <p:nvSpPr>
          <p:cNvPr id="263" name="Google Shape;263;gad8b78651c_0_0"/>
          <p:cNvSpPr txBox="1"/>
          <p:nvPr>
            <p:ph type="title"/>
          </p:nvPr>
        </p:nvSpPr>
        <p:spPr>
          <a:xfrm>
            <a:off x="576000" y="207036"/>
            <a:ext cx="11041200" cy="1152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i="1" lang="it-IT" sz="3200"/>
              <a:t>Formalizing Active Learning in a PU Setting: t</a:t>
            </a:r>
            <a:r>
              <a:rPr b="1" i="1" lang="it-IT" sz="3200"/>
              <a:t>he </a:t>
            </a:r>
            <a:endParaRPr b="1" i="1" sz="3200"/>
          </a:p>
          <a:p>
            <a:pPr indent="0" lvl="0" marL="0" rtl="0" algn="l">
              <a:spcBef>
                <a:spcPts val="0"/>
              </a:spcBef>
              <a:spcAft>
                <a:spcPts val="0"/>
              </a:spcAft>
              <a:buNone/>
            </a:pPr>
            <a:r>
              <a:rPr b="1" i="1" lang="it-IT" sz="3200"/>
              <a:t>User Can </a:t>
            </a:r>
            <a:r>
              <a:rPr b="1" i="1" lang="it-IT" sz="3200" u="sng"/>
              <a:t>Only</a:t>
            </a:r>
            <a:r>
              <a:rPr b="1" i="1" lang="it-IT" sz="3200"/>
              <a:t> Provide Positive Labels</a:t>
            </a:r>
            <a:endParaRPr b="1" i="1" sz="3200"/>
          </a:p>
        </p:txBody>
      </p:sp>
      <p:sp>
        <p:nvSpPr>
          <p:cNvPr id="264" name="Google Shape;264;gad8b78651c_0_0"/>
          <p:cNvSpPr txBox="1"/>
          <p:nvPr>
            <p:ph idx="12" type="sldNum"/>
          </p:nvPr>
        </p:nvSpPr>
        <p:spPr>
          <a:xfrm>
            <a:off x="576000" y="6210000"/>
            <a:ext cx="648000" cy="648000"/>
          </a:xfrm>
          <a:prstGeom prst="rect">
            <a:avLst/>
          </a:prstGeom>
        </p:spPr>
        <p:txBody>
          <a:bodyPr anchorCtr="0" anchor="ctr" bIns="0"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it-IT"/>
              <a:t>‹#›</a:t>
            </a:fld>
            <a:endParaRPr/>
          </a:p>
        </p:txBody>
      </p:sp>
      <p:sp>
        <p:nvSpPr>
          <p:cNvPr id="265" name="Google Shape;265;gad8b78651c_0_0"/>
          <p:cNvSpPr txBox="1"/>
          <p:nvPr/>
        </p:nvSpPr>
        <p:spPr>
          <a:xfrm>
            <a:off x="576000" y="1505075"/>
            <a:ext cx="11267100" cy="90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it-IT" sz="2400">
                <a:solidFill>
                  <a:schemeClr val="dk1"/>
                </a:solidFill>
              </a:rPr>
              <a:t>S1:</a:t>
            </a:r>
            <a:r>
              <a:rPr i="1" lang="it-IT" sz="2400">
                <a:solidFill>
                  <a:schemeClr val="dk1"/>
                </a:solidFill>
              </a:rPr>
              <a:t> user only labels positive examples. </a:t>
            </a:r>
            <a:endParaRPr i="1" sz="2400">
              <a:solidFill>
                <a:schemeClr val="dk1"/>
              </a:solidFill>
            </a:endParaRPr>
          </a:p>
          <a:p>
            <a:pPr indent="0" lvl="0" marL="0" rtl="0" algn="l">
              <a:spcBef>
                <a:spcPts val="0"/>
              </a:spcBef>
              <a:spcAft>
                <a:spcPts val="0"/>
              </a:spcAft>
              <a:buNone/>
            </a:pPr>
            <a:r>
              <a:rPr b="1" i="1" lang="it-IT" sz="2400">
                <a:solidFill>
                  <a:schemeClr val="dk1"/>
                </a:solidFill>
              </a:rPr>
              <a:t>S2:</a:t>
            </a:r>
            <a:r>
              <a:rPr i="1" lang="it-IT" sz="2400">
                <a:solidFill>
                  <a:schemeClr val="dk1"/>
                </a:solidFill>
              </a:rPr>
              <a:t> user </a:t>
            </a:r>
            <a:r>
              <a:rPr i="1" lang="it-IT" sz="2400">
                <a:solidFill>
                  <a:schemeClr val="dk1"/>
                </a:solidFill>
              </a:rPr>
              <a:t>might</a:t>
            </a:r>
            <a:r>
              <a:rPr i="1" lang="it-IT" sz="2400">
                <a:solidFill>
                  <a:schemeClr val="dk1"/>
                </a:solidFill>
              </a:rPr>
              <a:t> label negative examples as positive or not label positive examples.</a:t>
            </a:r>
            <a:endParaRPr i="1" sz="2400">
              <a:solidFill>
                <a:schemeClr val="dk1"/>
              </a:solidFill>
            </a:endParaRPr>
          </a:p>
        </p:txBody>
      </p:sp>
      <p:pic>
        <p:nvPicPr>
          <p:cNvPr descr="A picture containing drawing, food, plate&#10;&#10;Description automatically generated" id="266" name="Google Shape;266;gad8b78651c_0_0"/>
          <p:cNvPicPr preferRelativeResize="0"/>
          <p:nvPr/>
        </p:nvPicPr>
        <p:blipFill rotWithShape="1">
          <a:blip r:embed="rId4">
            <a:alphaModFix/>
          </a:blip>
          <a:srcRect b="0" l="0" r="0" t="0"/>
          <a:stretch/>
        </p:blipFill>
        <p:spPr>
          <a:xfrm>
            <a:off x="10266737" y="6337850"/>
            <a:ext cx="647999" cy="390998"/>
          </a:xfrm>
          <a:prstGeom prst="rect">
            <a:avLst/>
          </a:prstGeom>
          <a:noFill/>
          <a:ln>
            <a:noFill/>
          </a:ln>
        </p:spPr>
      </p:pic>
      <p:pic>
        <p:nvPicPr>
          <p:cNvPr id="267" name="Google Shape;267;gad8b78651c_0_0"/>
          <p:cNvPicPr preferRelativeResize="0"/>
          <p:nvPr/>
        </p:nvPicPr>
        <p:blipFill>
          <a:blip r:embed="rId5">
            <a:alphaModFix/>
          </a:blip>
          <a:stretch>
            <a:fillRect/>
          </a:stretch>
        </p:blipFill>
        <p:spPr>
          <a:xfrm>
            <a:off x="11233525" y="5513400"/>
            <a:ext cx="609600" cy="609600"/>
          </a:xfrm>
          <a:prstGeom prst="rect">
            <a:avLst/>
          </a:prstGeom>
          <a:noFill/>
          <a:ln>
            <a:noFill/>
          </a:ln>
        </p:spPr>
      </p:pic>
      <p:pic>
        <p:nvPicPr>
          <p:cNvPr id="268" name="Google Shape;268;gad8b78651c_0_0"/>
          <p:cNvPicPr preferRelativeResize="0"/>
          <p:nvPr/>
        </p:nvPicPr>
        <p:blipFill>
          <a:blip r:embed="rId6">
            <a:alphaModFix/>
          </a:blip>
          <a:stretch>
            <a:fillRect/>
          </a:stretch>
        </p:blipFill>
        <p:spPr>
          <a:xfrm>
            <a:off x="10190580" y="4638825"/>
            <a:ext cx="609600" cy="400050"/>
          </a:xfrm>
          <a:prstGeom prst="rect">
            <a:avLst/>
          </a:prstGeom>
          <a:noFill/>
          <a:ln>
            <a:noFill/>
          </a:ln>
        </p:spPr>
      </p:pic>
      <p:pic>
        <p:nvPicPr>
          <p:cNvPr id="269" name="Google Shape;269;gad8b78651c_0_0"/>
          <p:cNvPicPr preferRelativeResize="0"/>
          <p:nvPr/>
        </p:nvPicPr>
        <p:blipFill>
          <a:blip r:embed="rId7">
            <a:alphaModFix/>
          </a:blip>
          <a:stretch>
            <a:fillRect/>
          </a:stretch>
        </p:blipFill>
        <p:spPr>
          <a:xfrm>
            <a:off x="10186130" y="5208600"/>
            <a:ext cx="609600" cy="609600"/>
          </a:xfrm>
          <a:prstGeom prst="rect">
            <a:avLst/>
          </a:prstGeom>
          <a:noFill/>
          <a:ln>
            <a:noFill/>
          </a:ln>
        </p:spPr>
      </p:pic>
      <p:cxnSp>
        <p:nvCxnSpPr>
          <p:cNvPr id="270" name="Google Shape;270;gad8b78651c_0_0"/>
          <p:cNvCxnSpPr>
            <a:stCxn id="268" idx="3"/>
            <a:endCxn id="271" idx="1"/>
          </p:cNvCxnSpPr>
          <p:nvPr/>
        </p:nvCxnSpPr>
        <p:spPr>
          <a:xfrm flipH="1" rot="10800000">
            <a:off x="10800180" y="4474950"/>
            <a:ext cx="433200" cy="363900"/>
          </a:xfrm>
          <a:prstGeom prst="straightConnector1">
            <a:avLst/>
          </a:prstGeom>
          <a:noFill/>
          <a:ln cap="flat" cmpd="sng" w="28575">
            <a:solidFill>
              <a:schemeClr val="dk1"/>
            </a:solidFill>
            <a:prstDash val="solid"/>
            <a:round/>
            <a:headEnd len="med" w="med" type="none"/>
            <a:tailEnd len="med" w="med" type="triangle"/>
          </a:ln>
        </p:spPr>
      </p:cxnSp>
      <p:pic>
        <p:nvPicPr>
          <p:cNvPr id="272" name="Google Shape;272;gad8b78651c_0_0"/>
          <p:cNvPicPr preferRelativeResize="0"/>
          <p:nvPr/>
        </p:nvPicPr>
        <p:blipFill>
          <a:blip r:embed="rId8">
            <a:alphaModFix/>
          </a:blip>
          <a:stretch>
            <a:fillRect/>
          </a:stretch>
        </p:blipFill>
        <p:spPr>
          <a:xfrm>
            <a:off x="11233517" y="4862938"/>
            <a:ext cx="609600" cy="609600"/>
          </a:xfrm>
          <a:prstGeom prst="rect">
            <a:avLst/>
          </a:prstGeom>
          <a:noFill/>
          <a:ln>
            <a:noFill/>
          </a:ln>
        </p:spPr>
      </p:pic>
      <p:cxnSp>
        <p:nvCxnSpPr>
          <p:cNvPr id="273" name="Google Shape;273;gad8b78651c_0_0"/>
          <p:cNvCxnSpPr>
            <a:stCxn id="269" idx="3"/>
            <a:endCxn id="272" idx="1"/>
          </p:cNvCxnSpPr>
          <p:nvPr/>
        </p:nvCxnSpPr>
        <p:spPr>
          <a:xfrm flipH="1" rot="10800000">
            <a:off x="10795730" y="5167800"/>
            <a:ext cx="437700" cy="345600"/>
          </a:xfrm>
          <a:prstGeom prst="straightConnector1">
            <a:avLst/>
          </a:prstGeom>
          <a:noFill/>
          <a:ln cap="flat" cmpd="sng" w="28575">
            <a:solidFill>
              <a:schemeClr val="dk1"/>
            </a:solidFill>
            <a:prstDash val="solid"/>
            <a:round/>
            <a:headEnd len="med" w="med" type="none"/>
            <a:tailEnd len="med" w="med" type="triangle"/>
          </a:ln>
        </p:spPr>
      </p:cxnSp>
      <p:pic>
        <p:nvPicPr>
          <p:cNvPr id="271" name="Google Shape;271;gad8b78651c_0_0"/>
          <p:cNvPicPr preferRelativeResize="0"/>
          <p:nvPr/>
        </p:nvPicPr>
        <p:blipFill>
          <a:blip r:embed="rId9">
            <a:alphaModFix/>
          </a:blip>
          <a:stretch>
            <a:fillRect/>
          </a:stretch>
        </p:blipFill>
        <p:spPr>
          <a:xfrm>
            <a:off x="11233513" y="4274876"/>
            <a:ext cx="609600" cy="400049"/>
          </a:xfrm>
          <a:prstGeom prst="rect">
            <a:avLst/>
          </a:prstGeom>
          <a:noFill/>
          <a:ln>
            <a:noFill/>
          </a:ln>
        </p:spPr>
      </p:pic>
      <p:cxnSp>
        <p:nvCxnSpPr>
          <p:cNvPr id="274" name="Google Shape;274;gad8b78651c_0_0"/>
          <p:cNvCxnSpPr>
            <a:stCxn id="268" idx="3"/>
          </p:cNvCxnSpPr>
          <p:nvPr/>
        </p:nvCxnSpPr>
        <p:spPr>
          <a:xfrm>
            <a:off x="10800180" y="4838850"/>
            <a:ext cx="452400" cy="307800"/>
          </a:xfrm>
          <a:prstGeom prst="straightConnector1">
            <a:avLst/>
          </a:prstGeom>
          <a:noFill/>
          <a:ln cap="flat" cmpd="sng" w="28575">
            <a:solidFill>
              <a:schemeClr val="dk1"/>
            </a:solidFill>
            <a:prstDash val="dash"/>
            <a:round/>
            <a:headEnd len="med" w="med" type="none"/>
            <a:tailEnd len="med" w="med" type="triangle"/>
          </a:ln>
        </p:spPr>
      </p:cxnSp>
      <p:cxnSp>
        <p:nvCxnSpPr>
          <p:cNvPr id="275" name="Google Shape;275;gad8b78651c_0_0"/>
          <p:cNvCxnSpPr>
            <a:stCxn id="269" idx="3"/>
            <a:endCxn id="267" idx="1"/>
          </p:cNvCxnSpPr>
          <p:nvPr/>
        </p:nvCxnSpPr>
        <p:spPr>
          <a:xfrm>
            <a:off x="10795730" y="5513400"/>
            <a:ext cx="437700" cy="304800"/>
          </a:xfrm>
          <a:prstGeom prst="straightConnector1">
            <a:avLst/>
          </a:prstGeom>
          <a:noFill/>
          <a:ln cap="flat" cmpd="sng" w="28575">
            <a:solidFill>
              <a:schemeClr val="dk1"/>
            </a:solidFill>
            <a:prstDash val="dash"/>
            <a:round/>
            <a:headEnd len="med" w="med" type="none"/>
            <a:tailEnd len="med" w="med" type="triangle"/>
          </a:ln>
        </p:spPr>
      </p:cxnSp>
      <p:pic>
        <p:nvPicPr>
          <p:cNvPr id="276" name="Google Shape;276;gad8b78651c_0_0"/>
          <p:cNvPicPr preferRelativeResize="0"/>
          <p:nvPr/>
        </p:nvPicPr>
        <p:blipFill>
          <a:blip r:embed="rId6">
            <a:alphaModFix/>
          </a:blip>
          <a:stretch>
            <a:fillRect/>
          </a:stretch>
        </p:blipFill>
        <p:spPr>
          <a:xfrm>
            <a:off x="420380" y="4638825"/>
            <a:ext cx="609600" cy="400050"/>
          </a:xfrm>
          <a:prstGeom prst="rect">
            <a:avLst/>
          </a:prstGeom>
          <a:noFill/>
          <a:ln>
            <a:noFill/>
          </a:ln>
        </p:spPr>
      </p:pic>
      <p:pic>
        <p:nvPicPr>
          <p:cNvPr id="277" name="Google Shape;277;gad8b78651c_0_0"/>
          <p:cNvPicPr preferRelativeResize="0"/>
          <p:nvPr/>
        </p:nvPicPr>
        <p:blipFill>
          <a:blip r:embed="rId7">
            <a:alphaModFix/>
          </a:blip>
          <a:stretch>
            <a:fillRect/>
          </a:stretch>
        </p:blipFill>
        <p:spPr>
          <a:xfrm>
            <a:off x="415930" y="5208600"/>
            <a:ext cx="609600" cy="609600"/>
          </a:xfrm>
          <a:prstGeom prst="rect">
            <a:avLst/>
          </a:prstGeom>
          <a:noFill/>
          <a:ln>
            <a:noFill/>
          </a:ln>
        </p:spPr>
      </p:pic>
      <p:pic>
        <p:nvPicPr>
          <p:cNvPr id="278" name="Google Shape;278;gad8b78651c_0_0"/>
          <p:cNvPicPr preferRelativeResize="0"/>
          <p:nvPr/>
        </p:nvPicPr>
        <p:blipFill>
          <a:blip r:embed="rId8">
            <a:alphaModFix/>
          </a:blip>
          <a:stretch>
            <a:fillRect/>
          </a:stretch>
        </p:blipFill>
        <p:spPr>
          <a:xfrm>
            <a:off x="1463317" y="5226288"/>
            <a:ext cx="609600" cy="609600"/>
          </a:xfrm>
          <a:prstGeom prst="rect">
            <a:avLst/>
          </a:prstGeom>
          <a:noFill/>
          <a:ln>
            <a:noFill/>
          </a:ln>
        </p:spPr>
      </p:pic>
      <p:cxnSp>
        <p:nvCxnSpPr>
          <p:cNvPr id="279" name="Google Shape;279;gad8b78651c_0_0"/>
          <p:cNvCxnSpPr>
            <a:stCxn id="277" idx="3"/>
            <a:endCxn id="278" idx="1"/>
          </p:cNvCxnSpPr>
          <p:nvPr/>
        </p:nvCxnSpPr>
        <p:spPr>
          <a:xfrm>
            <a:off x="1025530" y="5513400"/>
            <a:ext cx="437700" cy="17700"/>
          </a:xfrm>
          <a:prstGeom prst="straightConnector1">
            <a:avLst/>
          </a:prstGeom>
          <a:noFill/>
          <a:ln cap="flat" cmpd="sng" w="28575">
            <a:solidFill>
              <a:schemeClr val="dk1"/>
            </a:solidFill>
            <a:prstDash val="solid"/>
            <a:round/>
            <a:headEnd len="med" w="med" type="none"/>
            <a:tailEnd len="med" w="med" type="triangle"/>
          </a:ln>
        </p:spPr>
      </p:cxnSp>
      <p:pic>
        <p:nvPicPr>
          <p:cNvPr id="280" name="Google Shape;280;gad8b78651c_0_0"/>
          <p:cNvPicPr preferRelativeResize="0"/>
          <p:nvPr/>
        </p:nvPicPr>
        <p:blipFill>
          <a:blip r:embed="rId9">
            <a:alphaModFix/>
          </a:blip>
          <a:stretch>
            <a:fillRect/>
          </a:stretch>
        </p:blipFill>
        <p:spPr>
          <a:xfrm>
            <a:off x="1438063" y="4638826"/>
            <a:ext cx="609600" cy="400049"/>
          </a:xfrm>
          <a:prstGeom prst="rect">
            <a:avLst/>
          </a:prstGeom>
          <a:noFill/>
          <a:ln>
            <a:noFill/>
          </a:ln>
        </p:spPr>
      </p:pic>
      <p:cxnSp>
        <p:nvCxnSpPr>
          <p:cNvPr id="281" name="Google Shape;281;gad8b78651c_0_0"/>
          <p:cNvCxnSpPr>
            <a:stCxn id="276" idx="3"/>
            <a:endCxn id="280" idx="1"/>
          </p:cNvCxnSpPr>
          <p:nvPr/>
        </p:nvCxnSpPr>
        <p:spPr>
          <a:xfrm>
            <a:off x="1029980" y="4838850"/>
            <a:ext cx="408000" cy="0"/>
          </a:xfrm>
          <a:prstGeom prst="straightConnector1">
            <a:avLst/>
          </a:prstGeom>
          <a:noFill/>
          <a:ln cap="flat" cmpd="sng" w="28575">
            <a:solidFill>
              <a:schemeClr val="dk1"/>
            </a:solidFill>
            <a:prstDash val="solid"/>
            <a:round/>
            <a:headEnd len="med" w="med" type="none"/>
            <a:tailEnd len="med" w="med" type="triangle"/>
          </a:ln>
        </p:spPr>
      </p:cxnSp>
      <p:sp>
        <p:nvSpPr>
          <p:cNvPr id="282" name="Google Shape;282;gad8b78651c_0_0"/>
          <p:cNvSpPr/>
          <p:nvPr/>
        </p:nvSpPr>
        <p:spPr>
          <a:xfrm>
            <a:off x="254375" y="3861000"/>
            <a:ext cx="1980000" cy="2263500"/>
          </a:xfrm>
          <a:prstGeom prst="roundRect">
            <a:avLst>
              <a:gd fmla="val 16667" name="adj"/>
            </a:avLst>
          </a:prstGeom>
          <a:solidFill>
            <a:srgbClr val="999999">
              <a:alpha val="18990"/>
            </a:srgbClr>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it-IT" sz="2400">
                <a:solidFill>
                  <a:schemeClr val="dk1"/>
                </a:solidFill>
              </a:rPr>
              <a:t>Scenario 1</a:t>
            </a:r>
            <a:endParaRPr b="1" sz="2400">
              <a:solidFill>
                <a:schemeClr val="dk1"/>
              </a:solidFill>
            </a:endParaRPr>
          </a:p>
          <a:p>
            <a:pPr indent="0" lvl="0" marL="0" rtl="0" algn="ctr">
              <a:spcBef>
                <a:spcPts val="0"/>
              </a:spcBef>
              <a:spcAft>
                <a:spcPts val="0"/>
              </a:spcAft>
              <a:buNone/>
            </a:pPr>
            <a:r>
              <a:t/>
            </a:r>
            <a:endParaRPr b="1" sz="2400">
              <a:solidFill>
                <a:schemeClr val="dk1"/>
              </a:solidFill>
            </a:endParaRPr>
          </a:p>
          <a:p>
            <a:pPr indent="0" lvl="0" marL="0" rtl="0" algn="ctr">
              <a:spcBef>
                <a:spcPts val="0"/>
              </a:spcBef>
              <a:spcAft>
                <a:spcPts val="0"/>
              </a:spcAft>
              <a:buNone/>
            </a:pPr>
            <a:r>
              <a:t/>
            </a:r>
            <a:endParaRPr b="1" sz="2400">
              <a:solidFill>
                <a:schemeClr val="dk1"/>
              </a:solidFill>
            </a:endParaRPr>
          </a:p>
          <a:p>
            <a:pPr indent="0" lvl="0" marL="0" rtl="0" algn="ctr">
              <a:spcBef>
                <a:spcPts val="0"/>
              </a:spcBef>
              <a:spcAft>
                <a:spcPts val="0"/>
              </a:spcAft>
              <a:buNone/>
            </a:pPr>
            <a:r>
              <a:t/>
            </a:r>
            <a:endParaRPr b="1" sz="2400">
              <a:solidFill>
                <a:schemeClr val="dk1"/>
              </a:solidFill>
            </a:endParaRPr>
          </a:p>
          <a:p>
            <a:pPr indent="0" lvl="0" marL="0" rtl="0" algn="ctr">
              <a:spcBef>
                <a:spcPts val="0"/>
              </a:spcBef>
              <a:spcAft>
                <a:spcPts val="0"/>
              </a:spcAft>
              <a:buNone/>
            </a:pPr>
            <a:r>
              <a:t/>
            </a:r>
            <a:endParaRPr b="1" sz="2400">
              <a:solidFill>
                <a:schemeClr val="dk1"/>
              </a:solidFill>
            </a:endParaRPr>
          </a:p>
          <a:p>
            <a:pPr indent="0" lvl="0" marL="0" rtl="0" algn="ctr">
              <a:spcBef>
                <a:spcPts val="0"/>
              </a:spcBef>
              <a:spcAft>
                <a:spcPts val="0"/>
              </a:spcAft>
              <a:buNone/>
            </a:pPr>
            <a:r>
              <a:t/>
            </a:r>
            <a:endParaRPr b="1" sz="2400">
              <a:solidFill>
                <a:schemeClr val="dk1"/>
              </a:solidFill>
            </a:endParaRPr>
          </a:p>
        </p:txBody>
      </p:sp>
      <p:sp>
        <p:nvSpPr>
          <p:cNvPr id="283" name="Google Shape;283;gad8b78651c_0_0"/>
          <p:cNvSpPr/>
          <p:nvPr/>
        </p:nvSpPr>
        <p:spPr>
          <a:xfrm>
            <a:off x="10024575" y="3861000"/>
            <a:ext cx="1980000" cy="2263500"/>
          </a:xfrm>
          <a:prstGeom prst="roundRect">
            <a:avLst>
              <a:gd fmla="val 16667" name="adj"/>
            </a:avLst>
          </a:prstGeom>
          <a:solidFill>
            <a:srgbClr val="999999">
              <a:alpha val="18990"/>
            </a:srgbClr>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it-IT" sz="2400">
                <a:solidFill>
                  <a:schemeClr val="dk1"/>
                </a:solidFill>
              </a:rPr>
              <a:t>Scenario</a:t>
            </a:r>
            <a:r>
              <a:rPr b="1" lang="it-IT" sz="2400">
                <a:solidFill>
                  <a:schemeClr val="dk1"/>
                </a:solidFill>
              </a:rPr>
              <a:t> 2</a:t>
            </a:r>
            <a:endParaRPr b="1" sz="2400">
              <a:solidFill>
                <a:schemeClr val="dk1"/>
              </a:solidFill>
            </a:endParaRPr>
          </a:p>
          <a:p>
            <a:pPr indent="0" lvl="0" marL="0" rtl="0" algn="ctr">
              <a:spcBef>
                <a:spcPts val="0"/>
              </a:spcBef>
              <a:spcAft>
                <a:spcPts val="0"/>
              </a:spcAft>
              <a:buNone/>
            </a:pPr>
            <a:r>
              <a:t/>
            </a:r>
            <a:endParaRPr b="1" sz="2400">
              <a:solidFill>
                <a:schemeClr val="dk1"/>
              </a:solidFill>
            </a:endParaRPr>
          </a:p>
          <a:p>
            <a:pPr indent="0" lvl="0" marL="0" rtl="0" algn="ctr">
              <a:spcBef>
                <a:spcPts val="0"/>
              </a:spcBef>
              <a:spcAft>
                <a:spcPts val="0"/>
              </a:spcAft>
              <a:buNone/>
            </a:pPr>
            <a:r>
              <a:t/>
            </a:r>
            <a:endParaRPr b="1" sz="2400">
              <a:solidFill>
                <a:schemeClr val="dk1"/>
              </a:solidFill>
            </a:endParaRPr>
          </a:p>
          <a:p>
            <a:pPr indent="0" lvl="0" marL="0" rtl="0" algn="ctr">
              <a:spcBef>
                <a:spcPts val="0"/>
              </a:spcBef>
              <a:spcAft>
                <a:spcPts val="0"/>
              </a:spcAft>
              <a:buNone/>
            </a:pPr>
            <a:r>
              <a:t/>
            </a:r>
            <a:endParaRPr b="1" sz="2400">
              <a:solidFill>
                <a:schemeClr val="dk1"/>
              </a:solidFill>
            </a:endParaRPr>
          </a:p>
          <a:p>
            <a:pPr indent="0" lvl="0" marL="0" rtl="0" algn="ctr">
              <a:spcBef>
                <a:spcPts val="0"/>
              </a:spcBef>
              <a:spcAft>
                <a:spcPts val="0"/>
              </a:spcAft>
              <a:buNone/>
            </a:pPr>
            <a:r>
              <a:t/>
            </a:r>
            <a:endParaRPr b="1" sz="2400">
              <a:solidFill>
                <a:schemeClr val="dk1"/>
              </a:solidFill>
            </a:endParaRPr>
          </a:p>
          <a:p>
            <a:pPr indent="0" lvl="0" marL="0" rtl="0" algn="ctr">
              <a:spcBef>
                <a:spcPts val="0"/>
              </a:spcBef>
              <a:spcAft>
                <a:spcPts val="0"/>
              </a:spcAft>
              <a:buNone/>
            </a:pPr>
            <a:r>
              <a:t/>
            </a:r>
            <a:endParaRPr b="1" sz="24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pic>
        <p:nvPicPr>
          <p:cNvPr id="289" name="Google Shape;289;gaffc9cba35_0_36"/>
          <p:cNvPicPr preferRelativeResize="0"/>
          <p:nvPr/>
        </p:nvPicPr>
        <p:blipFill>
          <a:blip r:embed="rId3">
            <a:alphaModFix/>
          </a:blip>
          <a:stretch>
            <a:fillRect/>
          </a:stretch>
        </p:blipFill>
        <p:spPr>
          <a:xfrm>
            <a:off x="6194625" y="1575475"/>
            <a:ext cx="5905275" cy="4634525"/>
          </a:xfrm>
          <a:prstGeom prst="rect">
            <a:avLst/>
          </a:prstGeom>
          <a:noFill/>
          <a:ln>
            <a:noFill/>
          </a:ln>
        </p:spPr>
      </p:pic>
      <p:sp>
        <p:nvSpPr>
          <p:cNvPr id="290" name="Google Shape;290;gaffc9cba35_0_36"/>
          <p:cNvSpPr txBox="1"/>
          <p:nvPr>
            <p:ph idx="12" type="sldNum"/>
          </p:nvPr>
        </p:nvSpPr>
        <p:spPr>
          <a:xfrm>
            <a:off x="576000" y="6210000"/>
            <a:ext cx="648000" cy="648000"/>
          </a:xfrm>
          <a:prstGeom prst="rect">
            <a:avLst/>
          </a:prstGeom>
        </p:spPr>
        <p:txBody>
          <a:bodyPr anchorCtr="0" anchor="ctr" bIns="0"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it-IT"/>
              <a:t>‹#›</a:t>
            </a:fld>
            <a:endParaRPr/>
          </a:p>
        </p:txBody>
      </p:sp>
      <p:sp>
        <p:nvSpPr>
          <p:cNvPr id="291" name="Google Shape;291;gaffc9cba35_0_36"/>
          <p:cNvSpPr txBox="1"/>
          <p:nvPr>
            <p:ph type="title"/>
          </p:nvPr>
        </p:nvSpPr>
        <p:spPr>
          <a:xfrm>
            <a:off x="576000" y="207036"/>
            <a:ext cx="11041200" cy="1152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i="1" lang="it-IT" sz="3200"/>
              <a:t>Under SCAR Assumption, Each Example Has the </a:t>
            </a:r>
            <a:endParaRPr b="1" i="1" sz="3200"/>
          </a:p>
          <a:p>
            <a:pPr indent="0" lvl="0" marL="0" rtl="0" algn="l">
              <a:spcBef>
                <a:spcPts val="0"/>
              </a:spcBef>
              <a:spcAft>
                <a:spcPts val="0"/>
              </a:spcAft>
              <a:buNone/>
            </a:pPr>
            <a:r>
              <a:rPr b="1" i="1" lang="it-IT" sz="3200"/>
              <a:t>Same Contribution for Computing the Class Prior</a:t>
            </a:r>
            <a:endParaRPr b="1" i="1" sz="3200"/>
          </a:p>
        </p:txBody>
      </p:sp>
      <p:sp>
        <p:nvSpPr>
          <p:cNvPr id="292" name="Google Shape;292;gaffc9cba35_0_36"/>
          <p:cNvSpPr txBox="1"/>
          <p:nvPr/>
        </p:nvSpPr>
        <p:spPr>
          <a:xfrm>
            <a:off x="1011850" y="2477825"/>
            <a:ext cx="4951800" cy="46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it-IT" sz="2500">
                <a:solidFill>
                  <a:schemeClr val="dk1"/>
                </a:solidFill>
              </a:rPr>
              <a:t>Selected Completely At Random</a:t>
            </a:r>
            <a:endParaRPr i="1" sz="2500">
              <a:solidFill>
                <a:schemeClr val="dk1"/>
              </a:solidFill>
            </a:endParaRPr>
          </a:p>
        </p:txBody>
      </p:sp>
      <p:sp>
        <p:nvSpPr>
          <p:cNvPr id="293" name="Google Shape;293;gaffc9cba35_0_36"/>
          <p:cNvSpPr txBox="1"/>
          <p:nvPr/>
        </p:nvSpPr>
        <p:spPr>
          <a:xfrm>
            <a:off x="576000" y="4773425"/>
            <a:ext cx="6404700" cy="97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IT" sz="2800">
                <a:solidFill>
                  <a:schemeClr val="dk1"/>
                </a:solidFill>
              </a:rPr>
              <a:t>Does the contribution change when collecting labels via active learning?</a:t>
            </a:r>
            <a:endParaRPr b="1" sz="2800">
              <a:solidFill>
                <a:schemeClr val="dk1"/>
              </a:solidFill>
            </a:endParaRPr>
          </a:p>
        </p:txBody>
      </p:sp>
      <p:sp>
        <p:nvSpPr>
          <p:cNvPr id="294" name="Google Shape;294;gaffc9cba35_0_36"/>
          <p:cNvSpPr/>
          <p:nvPr/>
        </p:nvSpPr>
        <p:spPr>
          <a:xfrm>
            <a:off x="1244950" y="3113350"/>
            <a:ext cx="4485600" cy="731700"/>
          </a:xfrm>
          <a:prstGeom prst="round2SameRect">
            <a:avLst>
              <a:gd fmla="val 16667" name="adj1"/>
              <a:gd fmla="val 0" name="adj2"/>
            </a:avLst>
          </a:prstGeom>
          <a:solidFill>
            <a:srgbClr val="BFBFBF">
              <a:alpha val="54900"/>
            </a:srgbClr>
          </a:solidFill>
          <a:ln cap="flat" cmpd="sng" w="25400">
            <a:solidFill>
              <a:srgbClr val="0E465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pic>
        <p:nvPicPr>
          <p:cNvPr id="295" name="Google Shape;295;gaffc9cba35_0_36"/>
          <p:cNvPicPr preferRelativeResize="0"/>
          <p:nvPr/>
        </p:nvPicPr>
        <p:blipFill>
          <a:blip r:embed="rId4">
            <a:alphaModFix/>
          </a:blip>
          <a:stretch>
            <a:fillRect/>
          </a:stretch>
        </p:blipFill>
        <p:spPr>
          <a:xfrm>
            <a:off x="1455250" y="3315226"/>
            <a:ext cx="4065007" cy="343199"/>
          </a:xfrm>
          <a:prstGeom prst="rect">
            <a:avLst/>
          </a:prstGeom>
          <a:noFill/>
          <a:ln>
            <a:noFill/>
          </a:ln>
        </p:spPr>
      </p:pic>
      <p:sp>
        <p:nvSpPr>
          <p:cNvPr id="296" name="Google Shape;296;gaffc9cba35_0_36"/>
          <p:cNvSpPr txBox="1"/>
          <p:nvPr/>
        </p:nvSpPr>
        <p:spPr>
          <a:xfrm>
            <a:off x="3288850" y="3845050"/>
            <a:ext cx="2441700" cy="433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i="1" lang="it-IT" sz="2200">
                <a:solidFill>
                  <a:schemeClr val="dk1"/>
                </a:solidFill>
              </a:rPr>
              <a:t>c</a:t>
            </a:r>
            <a:r>
              <a:rPr lang="it-IT" sz="2200">
                <a:solidFill>
                  <a:schemeClr val="dk1"/>
                </a:solidFill>
              </a:rPr>
              <a:t>: label frequency</a:t>
            </a:r>
            <a:endParaRPr sz="22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pic>
        <p:nvPicPr>
          <p:cNvPr id="302" name="Google Shape;302;gaffc9cba35_0_51"/>
          <p:cNvPicPr preferRelativeResize="0"/>
          <p:nvPr/>
        </p:nvPicPr>
        <p:blipFill>
          <a:blip r:embed="rId3">
            <a:alphaModFix/>
          </a:blip>
          <a:stretch>
            <a:fillRect/>
          </a:stretch>
        </p:blipFill>
        <p:spPr>
          <a:xfrm>
            <a:off x="6214450" y="1579025"/>
            <a:ext cx="5900725" cy="4630975"/>
          </a:xfrm>
          <a:prstGeom prst="rect">
            <a:avLst/>
          </a:prstGeom>
          <a:noFill/>
          <a:ln>
            <a:noFill/>
          </a:ln>
        </p:spPr>
      </p:pic>
      <p:sp>
        <p:nvSpPr>
          <p:cNvPr id="303" name="Google Shape;303;gaffc9cba35_0_51"/>
          <p:cNvSpPr txBox="1"/>
          <p:nvPr>
            <p:ph idx="12" type="sldNum"/>
          </p:nvPr>
        </p:nvSpPr>
        <p:spPr>
          <a:xfrm>
            <a:off x="576000" y="6210000"/>
            <a:ext cx="648000" cy="648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fld id="{00000000-1234-1234-1234-123412341234}" type="slidenum">
              <a:rPr lang="it-IT"/>
              <a:t>‹#›</a:t>
            </a:fld>
            <a:endParaRPr/>
          </a:p>
        </p:txBody>
      </p:sp>
      <p:sp>
        <p:nvSpPr>
          <p:cNvPr id="304" name="Google Shape;304;gaffc9cba35_0_51"/>
          <p:cNvSpPr txBox="1"/>
          <p:nvPr>
            <p:ph type="title"/>
          </p:nvPr>
        </p:nvSpPr>
        <p:spPr>
          <a:xfrm>
            <a:off x="576000" y="207025"/>
            <a:ext cx="11205900" cy="1622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i="1" lang="it-IT" sz="3200"/>
              <a:t>When Collecting Labels Via Active Learning,</a:t>
            </a:r>
            <a:r>
              <a:rPr b="1" i="1" lang="it-IT" sz="3200"/>
              <a:t> </a:t>
            </a:r>
            <a:endParaRPr b="1" i="1" sz="3200"/>
          </a:p>
          <a:p>
            <a:pPr indent="0" lvl="0" marL="0" rtl="0" algn="l">
              <a:spcBef>
                <a:spcPts val="0"/>
              </a:spcBef>
              <a:spcAft>
                <a:spcPts val="0"/>
              </a:spcAft>
              <a:buNone/>
            </a:pPr>
            <a:r>
              <a:rPr b="1" i="1" lang="it-IT" sz="3200"/>
              <a:t>Examples Contribute Differently According </a:t>
            </a:r>
            <a:endParaRPr b="1" i="1" sz="3200"/>
          </a:p>
          <a:p>
            <a:pPr indent="0" lvl="0" marL="0" rtl="0" algn="l">
              <a:spcBef>
                <a:spcPts val="0"/>
              </a:spcBef>
              <a:spcAft>
                <a:spcPts val="0"/>
              </a:spcAft>
              <a:buNone/>
            </a:pPr>
            <a:r>
              <a:rPr b="1" i="1" lang="it-IT" sz="3200"/>
              <a:t>to their Propensity Score</a:t>
            </a:r>
            <a:endParaRPr b="1" i="1" sz="3200"/>
          </a:p>
        </p:txBody>
      </p:sp>
      <p:sp>
        <p:nvSpPr>
          <p:cNvPr id="305" name="Google Shape;305;gaffc9cba35_0_51"/>
          <p:cNvSpPr txBox="1"/>
          <p:nvPr/>
        </p:nvSpPr>
        <p:spPr>
          <a:xfrm>
            <a:off x="576000" y="5131500"/>
            <a:ext cx="6628200" cy="99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IT" sz="2800">
                <a:solidFill>
                  <a:schemeClr val="dk1"/>
                </a:solidFill>
              </a:rPr>
              <a:t>How to quantify the contribution of each positive example in the dataset?</a:t>
            </a:r>
            <a:endParaRPr b="1" sz="2800">
              <a:solidFill>
                <a:schemeClr val="dk1"/>
              </a:solidFill>
            </a:endParaRPr>
          </a:p>
        </p:txBody>
      </p:sp>
      <p:sp>
        <p:nvSpPr>
          <p:cNvPr id="306" name="Google Shape;306;gaffc9cba35_0_51"/>
          <p:cNvSpPr txBox="1"/>
          <p:nvPr/>
        </p:nvSpPr>
        <p:spPr>
          <a:xfrm>
            <a:off x="576000" y="2570550"/>
            <a:ext cx="5750700" cy="93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IT" sz="2400">
                <a:solidFill>
                  <a:schemeClr val="dk1"/>
                </a:solidFill>
              </a:rPr>
              <a:t>Propensity Score</a:t>
            </a:r>
            <a:r>
              <a:rPr lang="it-IT" sz="2400">
                <a:solidFill>
                  <a:schemeClr val="dk1"/>
                </a:solidFill>
              </a:rPr>
              <a:t>: Instance</a:t>
            </a:r>
            <a:r>
              <a:rPr lang="it-IT" sz="2400">
                <a:solidFill>
                  <a:schemeClr val="dk1"/>
                </a:solidFill>
              </a:rPr>
              <a:t> </a:t>
            </a:r>
            <a:r>
              <a:rPr lang="it-IT" sz="2400">
                <a:solidFill>
                  <a:schemeClr val="dk1"/>
                </a:solidFill>
              </a:rPr>
              <a:t>specific probability to be labeled, if positive.</a:t>
            </a:r>
            <a:endParaRPr sz="2400">
              <a:solidFill>
                <a:schemeClr val="dk1"/>
              </a:solidFill>
            </a:endParaRPr>
          </a:p>
        </p:txBody>
      </p:sp>
      <p:sp>
        <p:nvSpPr>
          <p:cNvPr id="307" name="Google Shape;307;gaffc9cba35_0_51"/>
          <p:cNvSpPr txBox="1"/>
          <p:nvPr/>
        </p:nvSpPr>
        <p:spPr>
          <a:xfrm>
            <a:off x="576000" y="3851013"/>
            <a:ext cx="5750700" cy="93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IT" sz="2400">
                <a:solidFill>
                  <a:schemeClr val="dk1"/>
                </a:solidFill>
              </a:rPr>
              <a:t>High propensity score </a:t>
            </a:r>
            <a:r>
              <a:rPr b="1" lang="it-IT" sz="2400">
                <a:solidFill>
                  <a:schemeClr val="dk1"/>
                </a:solidFill>
              </a:rPr>
              <a:t>does not</a:t>
            </a:r>
            <a:r>
              <a:rPr lang="it-IT" sz="2400">
                <a:solidFill>
                  <a:schemeClr val="dk1"/>
                </a:solidFill>
              </a:rPr>
              <a:t> </a:t>
            </a:r>
            <a:endParaRPr sz="2400">
              <a:solidFill>
                <a:schemeClr val="dk1"/>
              </a:solidFill>
            </a:endParaRPr>
          </a:p>
          <a:p>
            <a:pPr indent="0" lvl="0" marL="0" rtl="0" algn="l">
              <a:spcBef>
                <a:spcPts val="0"/>
              </a:spcBef>
              <a:spcAft>
                <a:spcPts val="0"/>
              </a:spcAft>
              <a:buNone/>
            </a:pPr>
            <a:r>
              <a:rPr lang="it-IT" sz="2400">
                <a:solidFill>
                  <a:schemeClr val="dk1"/>
                </a:solidFill>
              </a:rPr>
              <a:t>mean high contribution!</a:t>
            </a:r>
            <a:endParaRPr sz="24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ga349d6871a_0_17"/>
          <p:cNvSpPr txBox="1"/>
          <p:nvPr>
            <p:ph idx="12" type="sldNum"/>
          </p:nvPr>
        </p:nvSpPr>
        <p:spPr>
          <a:xfrm>
            <a:off x="576000" y="6210000"/>
            <a:ext cx="648000" cy="648000"/>
          </a:xfrm>
          <a:prstGeom prst="rect">
            <a:avLst/>
          </a:prstGeom>
        </p:spPr>
        <p:txBody>
          <a:bodyPr anchorCtr="0" anchor="ctr" bIns="0"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it-IT"/>
              <a:t>‹#›</a:t>
            </a:fld>
            <a:endParaRPr/>
          </a:p>
        </p:txBody>
      </p:sp>
      <p:sp>
        <p:nvSpPr>
          <p:cNvPr id="314" name="Google Shape;314;ga349d6871a_0_17"/>
          <p:cNvSpPr txBox="1"/>
          <p:nvPr>
            <p:ph type="title"/>
          </p:nvPr>
        </p:nvSpPr>
        <p:spPr>
          <a:xfrm>
            <a:off x="574675" y="207025"/>
            <a:ext cx="11169600" cy="1152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i="1" lang="it-IT" sz="3200"/>
              <a:t>If the Propensity Score Was Known, We Could </a:t>
            </a:r>
            <a:endParaRPr b="1" i="1" sz="3200"/>
          </a:p>
          <a:p>
            <a:pPr indent="0" lvl="0" marL="0" rtl="0" algn="l">
              <a:spcBef>
                <a:spcPts val="0"/>
              </a:spcBef>
              <a:spcAft>
                <a:spcPts val="0"/>
              </a:spcAft>
              <a:buNone/>
            </a:pPr>
            <a:r>
              <a:rPr b="1" i="1" lang="it-IT" sz="3200"/>
              <a:t>Compute the Class Prior as a Weighted Average</a:t>
            </a:r>
            <a:endParaRPr b="1" i="1" sz="3200"/>
          </a:p>
        </p:txBody>
      </p:sp>
      <p:sp>
        <p:nvSpPr>
          <p:cNvPr id="315" name="Google Shape;315;ga349d6871a_0_17"/>
          <p:cNvSpPr txBox="1"/>
          <p:nvPr/>
        </p:nvSpPr>
        <p:spPr>
          <a:xfrm>
            <a:off x="1836413" y="1645213"/>
            <a:ext cx="2812200" cy="89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IT" sz="2500">
                <a:solidFill>
                  <a:schemeClr val="dk1"/>
                </a:solidFill>
              </a:rPr>
              <a:t>Labeled examples contributes fully</a:t>
            </a:r>
            <a:endParaRPr sz="2500">
              <a:solidFill>
                <a:schemeClr val="dk1"/>
              </a:solidFill>
            </a:endParaRPr>
          </a:p>
        </p:txBody>
      </p:sp>
      <p:sp>
        <p:nvSpPr>
          <p:cNvPr id="316" name="Google Shape;316;ga349d6871a_0_17"/>
          <p:cNvSpPr txBox="1"/>
          <p:nvPr/>
        </p:nvSpPr>
        <p:spPr>
          <a:xfrm>
            <a:off x="8166075" y="1282825"/>
            <a:ext cx="3871500" cy="162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IT" sz="2500">
                <a:solidFill>
                  <a:schemeClr val="dk1"/>
                </a:solidFill>
              </a:rPr>
              <a:t>Unl</a:t>
            </a:r>
            <a:r>
              <a:rPr lang="it-IT" sz="2500">
                <a:solidFill>
                  <a:schemeClr val="dk1"/>
                </a:solidFill>
              </a:rPr>
              <a:t>abeled examples contribute their probability to be positive weighted by their propensity score</a:t>
            </a:r>
            <a:endParaRPr sz="2500">
              <a:solidFill>
                <a:schemeClr val="dk1"/>
              </a:solidFill>
            </a:endParaRPr>
          </a:p>
        </p:txBody>
      </p:sp>
      <p:pic>
        <p:nvPicPr>
          <p:cNvPr descr="A picture containing drawing, food, plate&#10;&#10;Description automatically generated" id="317" name="Google Shape;317;ga349d6871a_0_17"/>
          <p:cNvPicPr preferRelativeResize="0"/>
          <p:nvPr/>
        </p:nvPicPr>
        <p:blipFill rotWithShape="1">
          <a:blip r:embed="rId3">
            <a:alphaModFix/>
          </a:blip>
          <a:srcRect b="0" l="0" r="0" t="0"/>
          <a:stretch/>
        </p:blipFill>
        <p:spPr>
          <a:xfrm>
            <a:off x="10266737" y="6337850"/>
            <a:ext cx="647999" cy="390998"/>
          </a:xfrm>
          <a:prstGeom prst="rect">
            <a:avLst/>
          </a:prstGeom>
          <a:noFill/>
          <a:ln>
            <a:noFill/>
          </a:ln>
        </p:spPr>
      </p:pic>
      <p:sp>
        <p:nvSpPr>
          <p:cNvPr id="318" name="Google Shape;318;ga349d6871a_0_17"/>
          <p:cNvSpPr txBox="1"/>
          <p:nvPr/>
        </p:nvSpPr>
        <p:spPr>
          <a:xfrm>
            <a:off x="530350" y="5059200"/>
            <a:ext cx="5726700" cy="11520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Clr>
                <a:schemeClr val="dk1"/>
              </a:buClr>
              <a:buSzPts val="2200"/>
              <a:buChar char="●"/>
            </a:pPr>
            <a:r>
              <a:rPr lang="it-IT" sz="2200">
                <a:solidFill>
                  <a:schemeClr val="dk1"/>
                </a:solidFill>
              </a:rPr>
              <a:t>e(x) is the propensity score;</a:t>
            </a:r>
            <a:endParaRPr sz="2200">
              <a:solidFill>
                <a:schemeClr val="dk1"/>
              </a:solidFill>
            </a:endParaRPr>
          </a:p>
          <a:p>
            <a:pPr indent="-368300" lvl="0" marL="457200" rtl="0" algn="l">
              <a:spcBef>
                <a:spcPts val="0"/>
              </a:spcBef>
              <a:spcAft>
                <a:spcPts val="0"/>
              </a:spcAft>
              <a:buClr>
                <a:schemeClr val="dk1"/>
              </a:buClr>
              <a:buSzPts val="2200"/>
              <a:buChar char="●"/>
            </a:pPr>
            <a:r>
              <a:rPr lang="it-IT" sz="2200">
                <a:solidFill>
                  <a:schemeClr val="dk1"/>
                </a:solidFill>
              </a:rPr>
              <a:t>                                                              ;</a:t>
            </a:r>
            <a:endParaRPr sz="2200">
              <a:solidFill>
                <a:schemeClr val="dk1"/>
              </a:solidFill>
            </a:endParaRPr>
          </a:p>
          <a:p>
            <a:pPr indent="-368300" lvl="0" marL="457200" rtl="0" algn="l">
              <a:spcBef>
                <a:spcPts val="0"/>
              </a:spcBef>
              <a:spcAft>
                <a:spcPts val="0"/>
              </a:spcAft>
              <a:buClr>
                <a:schemeClr val="dk1"/>
              </a:buClr>
              <a:buSzPts val="2200"/>
              <a:buChar char="●"/>
            </a:pPr>
            <a:r>
              <a:rPr lang="it-IT" sz="2200">
                <a:solidFill>
                  <a:schemeClr val="dk1"/>
                </a:solidFill>
              </a:rPr>
              <a:t>h is a learning model.</a:t>
            </a:r>
            <a:endParaRPr sz="2200">
              <a:solidFill>
                <a:schemeClr val="dk1"/>
              </a:solidFill>
            </a:endParaRPr>
          </a:p>
        </p:txBody>
      </p:sp>
      <p:sp>
        <p:nvSpPr>
          <p:cNvPr id="319" name="Google Shape;319;ga349d6871a_0_17"/>
          <p:cNvSpPr/>
          <p:nvPr/>
        </p:nvSpPr>
        <p:spPr>
          <a:xfrm>
            <a:off x="2449350" y="3091039"/>
            <a:ext cx="7293300" cy="1873200"/>
          </a:xfrm>
          <a:prstGeom prst="round2SameRect">
            <a:avLst>
              <a:gd fmla="val 16667" name="adj1"/>
              <a:gd fmla="val 0" name="adj2"/>
            </a:avLst>
          </a:prstGeom>
          <a:solidFill>
            <a:srgbClr val="BFBFBF">
              <a:alpha val="54900"/>
            </a:srgbClr>
          </a:solidFill>
          <a:ln cap="flat" cmpd="sng" w="25400">
            <a:solidFill>
              <a:srgbClr val="0E465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pic>
        <p:nvPicPr>
          <p:cNvPr id="320" name="Google Shape;320;ga349d6871a_0_17"/>
          <p:cNvPicPr preferRelativeResize="0"/>
          <p:nvPr/>
        </p:nvPicPr>
        <p:blipFill>
          <a:blip r:embed="rId4">
            <a:alphaModFix/>
          </a:blip>
          <a:stretch>
            <a:fillRect/>
          </a:stretch>
        </p:blipFill>
        <p:spPr>
          <a:xfrm>
            <a:off x="2610074" y="3374800"/>
            <a:ext cx="6971850" cy="1437875"/>
          </a:xfrm>
          <a:prstGeom prst="rect">
            <a:avLst/>
          </a:prstGeom>
          <a:noFill/>
          <a:ln>
            <a:noFill/>
          </a:ln>
        </p:spPr>
      </p:pic>
      <p:cxnSp>
        <p:nvCxnSpPr>
          <p:cNvPr id="321" name="Google Shape;321;ga349d6871a_0_17"/>
          <p:cNvCxnSpPr>
            <a:stCxn id="320" idx="0"/>
            <a:endCxn id="315" idx="3"/>
          </p:cNvCxnSpPr>
          <p:nvPr/>
        </p:nvCxnSpPr>
        <p:spPr>
          <a:xfrm flipH="1" rot="5400000">
            <a:off x="4731750" y="2010550"/>
            <a:ext cx="1281000" cy="1447500"/>
          </a:xfrm>
          <a:prstGeom prst="bentConnector2">
            <a:avLst/>
          </a:prstGeom>
          <a:noFill/>
          <a:ln cap="flat" cmpd="sng" w="28575">
            <a:solidFill>
              <a:schemeClr val="dk1"/>
            </a:solidFill>
            <a:prstDash val="solid"/>
            <a:round/>
            <a:headEnd len="med" w="med" type="none"/>
            <a:tailEnd len="med" w="med" type="triangle"/>
          </a:ln>
        </p:spPr>
      </p:cxnSp>
      <p:cxnSp>
        <p:nvCxnSpPr>
          <p:cNvPr id="322" name="Google Shape;322;ga349d6871a_0_17"/>
          <p:cNvCxnSpPr/>
          <p:nvPr/>
        </p:nvCxnSpPr>
        <p:spPr>
          <a:xfrm rot="-5400000">
            <a:off x="6690975" y="2587825"/>
            <a:ext cx="1969200" cy="981000"/>
          </a:xfrm>
          <a:prstGeom prst="bentConnector3">
            <a:avLst>
              <a:gd fmla="val 100042" name="adj1"/>
            </a:avLst>
          </a:prstGeom>
          <a:noFill/>
          <a:ln cap="flat" cmpd="sng" w="28575">
            <a:solidFill>
              <a:schemeClr val="dk1"/>
            </a:solidFill>
            <a:prstDash val="solid"/>
            <a:round/>
            <a:headEnd len="med" w="med" type="none"/>
            <a:tailEnd len="med" w="med" type="triangle"/>
          </a:ln>
        </p:spPr>
      </p:cxnSp>
      <p:pic>
        <p:nvPicPr>
          <p:cNvPr id="323" name="Google Shape;323;ga349d6871a_0_17"/>
          <p:cNvPicPr preferRelativeResize="0"/>
          <p:nvPr/>
        </p:nvPicPr>
        <p:blipFill>
          <a:blip r:embed="rId5">
            <a:alphaModFix/>
          </a:blip>
          <a:stretch>
            <a:fillRect/>
          </a:stretch>
        </p:blipFill>
        <p:spPr>
          <a:xfrm>
            <a:off x="1069150" y="5564875"/>
            <a:ext cx="4782688" cy="273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KU Leuven">
  <a:themeElements>
    <a:clrScheme name="Custom 14">
      <a:dk1>
        <a:srgbClr val="2F4D5D"/>
      </a:dk1>
      <a:lt1>
        <a:srgbClr val="FFFFFF"/>
      </a:lt1>
      <a:dk2>
        <a:srgbClr val="1D8DB0"/>
      </a:dk2>
      <a:lt2>
        <a:srgbClr val="DCE7F0"/>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KU Leuven">
  <a:themeElements>
    <a:clrScheme name="Custom 14">
      <a:dk1>
        <a:srgbClr val="2F4D5D"/>
      </a:dk1>
      <a:lt1>
        <a:srgbClr val="FFFFFF"/>
      </a:lt1>
      <a:dk2>
        <a:srgbClr val="1D8DB0"/>
      </a:dk2>
      <a:lt2>
        <a:srgbClr val="DCE7F0"/>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thema">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2017-09-13T11:47:32Z</dcterms:created>
</cp:coreProperties>
</file>