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4" d="100"/>
          <a:sy n="104" d="100"/>
        </p:scale>
        <p:origin x="144"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it-IT" dirty="0" err="1"/>
              <a:t>Execution</a:t>
            </a:r>
            <a:r>
              <a:rPr lang="it-IT" baseline="0" dirty="0"/>
              <a:t> time</a:t>
            </a:r>
            <a:endParaRPr lang="it-IT"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barChart>
        <c:barDir val="col"/>
        <c:grouping val="clustered"/>
        <c:varyColors val="0"/>
        <c:ser>
          <c:idx val="0"/>
          <c:order val="0"/>
          <c:tx>
            <c:strRef>
              <c:f>Foglio1!$B$1</c:f>
              <c:strCache>
                <c:ptCount val="1"/>
                <c:pt idx="0">
                  <c:v>Original</c:v>
                </c:pt>
              </c:strCache>
            </c:strRef>
          </c:tx>
          <c:spPr>
            <a:solidFill>
              <a:schemeClr val="accent1"/>
            </a:solidFill>
            <a:ln>
              <a:noFill/>
            </a:ln>
            <a:effectLst/>
          </c:spPr>
          <c:invertIfNegative val="0"/>
          <c:cat>
            <c:strRef>
              <c:f>Foglio1!$A$2:$A$5</c:f>
              <c:strCache>
                <c:ptCount val="4"/>
                <c:pt idx="0">
                  <c:v>MINI</c:v>
                </c:pt>
                <c:pt idx="1">
                  <c:v>SMALL</c:v>
                </c:pt>
                <c:pt idx="2">
                  <c:v>STANDARD</c:v>
                </c:pt>
                <c:pt idx="3">
                  <c:v>LARGE</c:v>
                </c:pt>
              </c:strCache>
            </c:strRef>
          </c:cat>
          <c:val>
            <c:numRef>
              <c:f>Foglio1!$B$2:$B$5</c:f>
              <c:numCache>
                <c:formatCode>0.000000</c:formatCode>
                <c:ptCount val="4"/>
                <c:pt idx="0">
                  <c:v>8.1236999999999993E-3</c:v>
                </c:pt>
                <c:pt idx="1">
                  <c:v>0.57812397599999998</c:v>
                </c:pt>
                <c:pt idx="2">
                  <c:v>5.7638200900000003</c:v>
                </c:pt>
                <c:pt idx="3">
                  <c:v>56.111401956000002</c:v>
                </c:pt>
              </c:numCache>
            </c:numRef>
          </c:val>
          <c:extLst>
            <c:ext xmlns:c16="http://schemas.microsoft.com/office/drawing/2014/chart" uri="{C3380CC4-5D6E-409C-BE32-E72D297353CC}">
              <c16:uniqueId val="{00000000-DED1-4D88-9AA6-44C9ABC5C598}"/>
            </c:ext>
          </c:extLst>
        </c:ser>
        <c:ser>
          <c:idx val="1"/>
          <c:order val="1"/>
          <c:tx>
            <c:strRef>
              <c:f>Foglio1!$C$1</c:f>
              <c:strCache>
                <c:ptCount val="1"/>
                <c:pt idx="0">
                  <c:v>Solution 1</c:v>
                </c:pt>
              </c:strCache>
            </c:strRef>
          </c:tx>
          <c:spPr>
            <a:solidFill>
              <a:schemeClr val="accent2"/>
            </a:solidFill>
            <a:ln>
              <a:noFill/>
            </a:ln>
            <a:effectLst/>
          </c:spPr>
          <c:invertIfNegative val="0"/>
          <c:cat>
            <c:strRef>
              <c:f>Foglio1!$A$2:$A$5</c:f>
              <c:strCache>
                <c:ptCount val="4"/>
                <c:pt idx="0">
                  <c:v>MINI</c:v>
                </c:pt>
                <c:pt idx="1">
                  <c:v>SMALL</c:v>
                </c:pt>
                <c:pt idx="2">
                  <c:v>STANDARD</c:v>
                </c:pt>
                <c:pt idx="3">
                  <c:v>LARGE</c:v>
                </c:pt>
              </c:strCache>
            </c:strRef>
          </c:cat>
          <c:val>
            <c:numRef>
              <c:f>Foglio1!$C$2:$C$5</c:f>
              <c:numCache>
                <c:formatCode>0.000000</c:formatCode>
                <c:ptCount val="4"/>
                <c:pt idx="0">
                  <c:v>6.1330559999999996E-3</c:v>
                </c:pt>
                <c:pt idx="1">
                  <c:v>0.40889968500000001</c:v>
                </c:pt>
                <c:pt idx="2">
                  <c:v>3.7625614270000001</c:v>
                </c:pt>
                <c:pt idx="3">
                  <c:v>39.832583130000003</c:v>
                </c:pt>
              </c:numCache>
            </c:numRef>
          </c:val>
          <c:extLst>
            <c:ext xmlns:c16="http://schemas.microsoft.com/office/drawing/2014/chart" uri="{C3380CC4-5D6E-409C-BE32-E72D297353CC}">
              <c16:uniqueId val="{00000001-DED1-4D88-9AA6-44C9ABC5C598}"/>
            </c:ext>
          </c:extLst>
        </c:ser>
        <c:ser>
          <c:idx val="2"/>
          <c:order val="2"/>
          <c:tx>
            <c:strRef>
              <c:f>Foglio1!$D$1</c:f>
              <c:strCache>
                <c:ptCount val="1"/>
                <c:pt idx="0">
                  <c:v>Solution 2</c:v>
                </c:pt>
              </c:strCache>
            </c:strRef>
          </c:tx>
          <c:spPr>
            <a:solidFill>
              <a:schemeClr val="accent3"/>
            </a:solidFill>
            <a:ln>
              <a:noFill/>
            </a:ln>
            <a:effectLst/>
          </c:spPr>
          <c:invertIfNegative val="0"/>
          <c:cat>
            <c:strRef>
              <c:f>Foglio1!$A$2:$A$5</c:f>
              <c:strCache>
                <c:ptCount val="4"/>
                <c:pt idx="0">
                  <c:v>MINI</c:v>
                </c:pt>
                <c:pt idx="1">
                  <c:v>SMALL</c:v>
                </c:pt>
                <c:pt idx="2">
                  <c:v>STANDARD</c:v>
                </c:pt>
                <c:pt idx="3">
                  <c:v>LARGE</c:v>
                </c:pt>
              </c:strCache>
            </c:strRef>
          </c:cat>
          <c:val>
            <c:numRef>
              <c:f>Foglio1!$D$2:$D$5</c:f>
              <c:numCache>
                <c:formatCode>0.000000</c:formatCode>
                <c:ptCount val="4"/>
                <c:pt idx="0">
                  <c:v>5.7840369999999997E-3</c:v>
                </c:pt>
                <c:pt idx="1">
                  <c:v>0.37061480299999999</c:v>
                </c:pt>
                <c:pt idx="2">
                  <c:v>3.222968587</c:v>
                </c:pt>
                <c:pt idx="3">
                  <c:v>39.605690582999998</c:v>
                </c:pt>
              </c:numCache>
            </c:numRef>
          </c:val>
          <c:extLst>
            <c:ext xmlns:c16="http://schemas.microsoft.com/office/drawing/2014/chart" uri="{C3380CC4-5D6E-409C-BE32-E72D297353CC}">
              <c16:uniqueId val="{00000002-DED1-4D88-9AA6-44C9ABC5C598}"/>
            </c:ext>
          </c:extLst>
        </c:ser>
        <c:dLbls>
          <c:showLegendKey val="0"/>
          <c:showVal val="0"/>
          <c:showCatName val="0"/>
          <c:showSerName val="0"/>
          <c:showPercent val="0"/>
          <c:showBubbleSize val="0"/>
        </c:dLbls>
        <c:gapWidth val="219"/>
        <c:overlap val="-27"/>
        <c:axId val="1546791135"/>
        <c:axId val="1546792383"/>
      </c:barChart>
      <c:catAx>
        <c:axId val="15467911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546792383"/>
        <c:crossesAt val="1.0000000000000002E-3"/>
        <c:auto val="1"/>
        <c:lblAlgn val="ctr"/>
        <c:lblOffset val="100"/>
        <c:noMultiLvlLbl val="0"/>
      </c:catAx>
      <c:valAx>
        <c:axId val="1546792383"/>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0.000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54679113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aseline="0" noProof="0" dirty="0"/>
              <a:t>Instruction per cycle</a:t>
            </a:r>
            <a:endParaRPr lang="en-GB" noProof="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barChart>
        <c:barDir val="col"/>
        <c:grouping val="clustered"/>
        <c:varyColors val="0"/>
        <c:ser>
          <c:idx val="0"/>
          <c:order val="0"/>
          <c:tx>
            <c:strRef>
              <c:f>Foglio1!$B$1</c:f>
              <c:strCache>
                <c:ptCount val="1"/>
                <c:pt idx="0">
                  <c:v>Original</c:v>
                </c:pt>
              </c:strCache>
            </c:strRef>
          </c:tx>
          <c:spPr>
            <a:solidFill>
              <a:schemeClr val="accent1"/>
            </a:solidFill>
            <a:ln>
              <a:noFill/>
            </a:ln>
            <a:effectLst/>
          </c:spPr>
          <c:invertIfNegative val="0"/>
          <c:cat>
            <c:strRef>
              <c:f>Foglio1!$A$2:$A$5</c:f>
              <c:strCache>
                <c:ptCount val="4"/>
                <c:pt idx="0">
                  <c:v>MINI</c:v>
                </c:pt>
                <c:pt idx="1">
                  <c:v>SMALL</c:v>
                </c:pt>
                <c:pt idx="2">
                  <c:v>STANDARD</c:v>
                </c:pt>
                <c:pt idx="3">
                  <c:v>LARGE</c:v>
                </c:pt>
              </c:strCache>
            </c:strRef>
          </c:cat>
          <c:val>
            <c:numRef>
              <c:f>Foglio1!$B$2:$B$5</c:f>
              <c:numCache>
                <c:formatCode>0.000000</c:formatCode>
                <c:ptCount val="4"/>
                <c:pt idx="0">
                  <c:v>0.56000000000000005</c:v>
                </c:pt>
                <c:pt idx="1">
                  <c:v>0.53</c:v>
                </c:pt>
                <c:pt idx="2">
                  <c:v>0.42</c:v>
                </c:pt>
                <c:pt idx="3">
                  <c:v>0.34</c:v>
                </c:pt>
              </c:numCache>
            </c:numRef>
          </c:val>
          <c:extLst>
            <c:ext xmlns:c16="http://schemas.microsoft.com/office/drawing/2014/chart" uri="{C3380CC4-5D6E-409C-BE32-E72D297353CC}">
              <c16:uniqueId val="{00000000-DED1-4D88-9AA6-44C9ABC5C598}"/>
            </c:ext>
          </c:extLst>
        </c:ser>
        <c:ser>
          <c:idx val="1"/>
          <c:order val="1"/>
          <c:tx>
            <c:strRef>
              <c:f>Foglio1!$C$1</c:f>
              <c:strCache>
                <c:ptCount val="1"/>
                <c:pt idx="0">
                  <c:v>Solution 1</c:v>
                </c:pt>
              </c:strCache>
            </c:strRef>
          </c:tx>
          <c:spPr>
            <a:solidFill>
              <a:schemeClr val="accent2"/>
            </a:solidFill>
            <a:ln>
              <a:noFill/>
            </a:ln>
            <a:effectLst/>
          </c:spPr>
          <c:invertIfNegative val="0"/>
          <c:cat>
            <c:strRef>
              <c:f>Foglio1!$A$2:$A$5</c:f>
              <c:strCache>
                <c:ptCount val="4"/>
                <c:pt idx="0">
                  <c:v>MINI</c:v>
                </c:pt>
                <c:pt idx="1">
                  <c:v>SMALL</c:v>
                </c:pt>
                <c:pt idx="2">
                  <c:v>STANDARD</c:v>
                </c:pt>
                <c:pt idx="3">
                  <c:v>LARGE</c:v>
                </c:pt>
              </c:strCache>
            </c:strRef>
          </c:cat>
          <c:val>
            <c:numRef>
              <c:f>Foglio1!$C$2:$C$5</c:f>
              <c:numCache>
                <c:formatCode>0.000000</c:formatCode>
                <c:ptCount val="4"/>
                <c:pt idx="0">
                  <c:v>0.87</c:v>
                </c:pt>
                <c:pt idx="1">
                  <c:v>0.3</c:v>
                </c:pt>
                <c:pt idx="2">
                  <c:v>0.25</c:v>
                </c:pt>
                <c:pt idx="3">
                  <c:v>0.19</c:v>
                </c:pt>
              </c:numCache>
            </c:numRef>
          </c:val>
          <c:extLst>
            <c:ext xmlns:c16="http://schemas.microsoft.com/office/drawing/2014/chart" uri="{C3380CC4-5D6E-409C-BE32-E72D297353CC}">
              <c16:uniqueId val="{00000001-DED1-4D88-9AA6-44C9ABC5C598}"/>
            </c:ext>
          </c:extLst>
        </c:ser>
        <c:ser>
          <c:idx val="2"/>
          <c:order val="2"/>
          <c:tx>
            <c:strRef>
              <c:f>Foglio1!$D$1</c:f>
              <c:strCache>
                <c:ptCount val="1"/>
                <c:pt idx="0">
                  <c:v>Solution 2</c:v>
                </c:pt>
              </c:strCache>
            </c:strRef>
          </c:tx>
          <c:spPr>
            <a:solidFill>
              <a:schemeClr val="accent3"/>
            </a:solidFill>
            <a:ln>
              <a:noFill/>
            </a:ln>
            <a:effectLst/>
          </c:spPr>
          <c:invertIfNegative val="0"/>
          <c:cat>
            <c:strRef>
              <c:f>Foglio1!$A$2:$A$5</c:f>
              <c:strCache>
                <c:ptCount val="4"/>
                <c:pt idx="0">
                  <c:v>MINI</c:v>
                </c:pt>
                <c:pt idx="1">
                  <c:v>SMALL</c:v>
                </c:pt>
                <c:pt idx="2">
                  <c:v>STANDARD</c:v>
                </c:pt>
                <c:pt idx="3">
                  <c:v>LARGE</c:v>
                </c:pt>
              </c:strCache>
            </c:strRef>
          </c:cat>
          <c:val>
            <c:numRef>
              <c:f>Foglio1!$D$2:$D$5</c:f>
              <c:numCache>
                <c:formatCode>0.000000</c:formatCode>
                <c:ptCount val="4"/>
                <c:pt idx="0">
                  <c:v>0.83</c:v>
                </c:pt>
                <c:pt idx="1">
                  <c:v>0.22</c:v>
                </c:pt>
                <c:pt idx="2">
                  <c:v>0.19</c:v>
                </c:pt>
                <c:pt idx="3">
                  <c:v>0.12</c:v>
                </c:pt>
              </c:numCache>
            </c:numRef>
          </c:val>
          <c:extLst>
            <c:ext xmlns:c16="http://schemas.microsoft.com/office/drawing/2014/chart" uri="{C3380CC4-5D6E-409C-BE32-E72D297353CC}">
              <c16:uniqueId val="{00000002-DED1-4D88-9AA6-44C9ABC5C598}"/>
            </c:ext>
          </c:extLst>
        </c:ser>
        <c:dLbls>
          <c:showLegendKey val="0"/>
          <c:showVal val="0"/>
          <c:showCatName val="0"/>
          <c:showSerName val="0"/>
          <c:showPercent val="0"/>
          <c:showBubbleSize val="0"/>
        </c:dLbls>
        <c:gapWidth val="219"/>
        <c:overlap val="-27"/>
        <c:axId val="1546791135"/>
        <c:axId val="1546792383"/>
      </c:barChart>
      <c:catAx>
        <c:axId val="15467911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546792383"/>
        <c:crossesAt val="1.0000000000000002E-3"/>
        <c:auto val="1"/>
        <c:lblAlgn val="ctr"/>
        <c:lblOffset val="100"/>
        <c:noMultiLvlLbl val="0"/>
      </c:catAx>
      <c:valAx>
        <c:axId val="1546792383"/>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0.000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54679113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aseline="0" noProof="0" dirty="0"/>
              <a:t>Instruction per cycle</a:t>
            </a:r>
            <a:endParaRPr lang="en-GB" noProof="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lineChart>
        <c:grouping val="standard"/>
        <c:varyColors val="0"/>
        <c:ser>
          <c:idx val="0"/>
          <c:order val="0"/>
          <c:tx>
            <c:strRef>
              <c:f>Foglio1!$B$1</c:f>
              <c:strCache>
                <c:ptCount val="1"/>
                <c:pt idx="0">
                  <c:v>Solution 1</c:v>
                </c:pt>
              </c:strCache>
            </c:strRef>
          </c:tx>
          <c:spPr>
            <a:ln w="28575" cap="rnd">
              <a:solidFill>
                <a:schemeClr val="accent1"/>
              </a:solidFill>
              <a:round/>
            </a:ln>
            <a:effectLst/>
          </c:spPr>
          <c:marker>
            <c:symbol val="none"/>
          </c:marker>
          <c:cat>
            <c:strRef>
              <c:f>Foglio1!$A$2:$A$5</c:f>
              <c:strCache>
                <c:ptCount val="4"/>
                <c:pt idx="0">
                  <c:v>MINI</c:v>
                </c:pt>
                <c:pt idx="1">
                  <c:v>SMALL</c:v>
                </c:pt>
                <c:pt idx="2">
                  <c:v>STANDARD</c:v>
                </c:pt>
                <c:pt idx="3">
                  <c:v>LARGE</c:v>
                </c:pt>
              </c:strCache>
            </c:strRef>
          </c:cat>
          <c:val>
            <c:numRef>
              <c:f>Foglio1!$B$2:$B$5</c:f>
              <c:numCache>
                <c:formatCode>0.000000</c:formatCode>
                <c:ptCount val="4"/>
                <c:pt idx="0">
                  <c:v>1.3245</c:v>
                </c:pt>
              </c:numCache>
            </c:numRef>
          </c:val>
          <c:smooth val="0"/>
          <c:extLst>
            <c:ext xmlns:c16="http://schemas.microsoft.com/office/drawing/2014/chart" uri="{C3380CC4-5D6E-409C-BE32-E72D297353CC}">
              <c16:uniqueId val="{00000000-DED1-4D88-9AA6-44C9ABC5C598}"/>
            </c:ext>
          </c:extLst>
        </c:ser>
        <c:ser>
          <c:idx val="1"/>
          <c:order val="1"/>
          <c:tx>
            <c:strRef>
              <c:f>Foglio1!$C$1</c:f>
              <c:strCache>
                <c:ptCount val="1"/>
                <c:pt idx="0">
                  <c:v>Solution 2</c:v>
                </c:pt>
              </c:strCache>
            </c:strRef>
          </c:tx>
          <c:spPr>
            <a:ln w="28575" cap="rnd">
              <a:solidFill>
                <a:schemeClr val="accent2"/>
              </a:solidFill>
              <a:round/>
            </a:ln>
            <a:effectLst/>
          </c:spPr>
          <c:marker>
            <c:symbol val="none"/>
          </c:marker>
          <c:cat>
            <c:strRef>
              <c:f>Foglio1!$A$2:$A$5</c:f>
              <c:strCache>
                <c:ptCount val="4"/>
                <c:pt idx="0">
                  <c:v>MINI</c:v>
                </c:pt>
                <c:pt idx="1">
                  <c:v>SMALL</c:v>
                </c:pt>
                <c:pt idx="2">
                  <c:v>STANDARD</c:v>
                </c:pt>
                <c:pt idx="3">
                  <c:v>LARGE</c:v>
                </c:pt>
              </c:strCache>
            </c:strRef>
          </c:cat>
          <c:val>
            <c:numRef>
              <c:f>Foglio1!$C$2:$C$5</c:f>
              <c:numCache>
                <c:formatCode>0.000000</c:formatCode>
                <c:ptCount val="4"/>
                <c:pt idx="0">
                  <c:v>1.4045030000000001</c:v>
                </c:pt>
                <c:pt idx="1">
                  <c:v>0.3</c:v>
                </c:pt>
                <c:pt idx="2">
                  <c:v>0.25</c:v>
                </c:pt>
                <c:pt idx="3">
                  <c:v>0.19</c:v>
                </c:pt>
              </c:numCache>
            </c:numRef>
          </c:val>
          <c:smooth val="0"/>
          <c:extLst>
            <c:ext xmlns:c16="http://schemas.microsoft.com/office/drawing/2014/chart" uri="{C3380CC4-5D6E-409C-BE32-E72D297353CC}">
              <c16:uniqueId val="{00000001-DED1-4D88-9AA6-44C9ABC5C598}"/>
            </c:ext>
          </c:extLst>
        </c:ser>
        <c:dLbls>
          <c:showLegendKey val="0"/>
          <c:showVal val="0"/>
          <c:showCatName val="0"/>
          <c:showSerName val="0"/>
          <c:showPercent val="0"/>
          <c:showBubbleSize val="0"/>
        </c:dLbls>
        <c:smooth val="0"/>
        <c:axId val="1546791135"/>
        <c:axId val="1546792383"/>
      </c:lineChart>
      <c:catAx>
        <c:axId val="15467911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546792383"/>
        <c:crosses val="autoZero"/>
        <c:auto val="1"/>
        <c:lblAlgn val="ctr"/>
        <c:lblOffset val="100"/>
        <c:noMultiLvlLbl val="0"/>
      </c:catAx>
      <c:valAx>
        <c:axId val="1546792383"/>
        <c:scaling>
          <c:orientation val="minMax"/>
        </c:scaling>
        <c:delete val="0"/>
        <c:axPos val="l"/>
        <c:majorGridlines>
          <c:spPr>
            <a:ln w="9525" cap="flat" cmpd="sng" algn="ctr">
              <a:solidFill>
                <a:schemeClr val="tx1">
                  <a:lumMod val="15000"/>
                  <a:lumOff val="85000"/>
                </a:schemeClr>
              </a:solidFill>
              <a:round/>
            </a:ln>
            <a:effectLst/>
          </c:spPr>
        </c:majorGridlines>
        <c:numFmt formatCode="0.000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54679113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8B32D3-AA28-42BA-880C-AC17B29CC71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a:p>
        </p:txBody>
      </p:sp>
      <p:sp>
        <p:nvSpPr>
          <p:cNvPr id="3" name="Sous-titre 2">
            <a:extLst>
              <a:ext uri="{FF2B5EF4-FFF2-40B4-BE49-F238E27FC236}">
                <a16:creationId xmlns:a16="http://schemas.microsoft.com/office/drawing/2014/main" id="{D7D039D5-A44F-4991-806A-41B623339F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sp>
        <p:nvSpPr>
          <p:cNvPr id="4" name="Espace réservé de la date 3">
            <a:extLst>
              <a:ext uri="{FF2B5EF4-FFF2-40B4-BE49-F238E27FC236}">
                <a16:creationId xmlns:a16="http://schemas.microsoft.com/office/drawing/2014/main" id="{23BAC2B9-FBFE-40CF-AF5C-F6CA4F6AF154}"/>
              </a:ext>
            </a:extLst>
          </p:cNvPr>
          <p:cNvSpPr>
            <a:spLocks noGrp="1"/>
          </p:cNvSpPr>
          <p:nvPr>
            <p:ph type="dt" sz="half" idx="10"/>
          </p:nvPr>
        </p:nvSpPr>
        <p:spPr/>
        <p:txBody>
          <a:bodyPr/>
          <a:lstStyle/>
          <a:p>
            <a:fld id="{F0CD1A98-8FF4-4455-862F-ADAFC7A7539A}" type="datetimeFigureOut">
              <a:rPr lang="en-US" smtClean="0"/>
              <a:t>11/18/2022</a:t>
            </a:fld>
            <a:endParaRPr lang="en-US"/>
          </a:p>
        </p:txBody>
      </p:sp>
      <p:sp>
        <p:nvSpPr>
          <p:cNvPr id="5" name="Espace réservé du pied de page 4">
            <a:extLst>
              <a:ext uri="{FF2B5EF4-FFF2-40B4-BE49-F238E27FC236}">
                <a16:creationId xmlns:a16="http://schemas.microsoft.com/office/drawing/2014/main" id="{EA650DEF-69E5-48E7-BD0B-24F7C223EFF6}"/>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959D02DD-C3CD-4824-B8F6-8A7CBFCFE70B}"/>
              </a:ext>
            </a:extLst>
          </p:cNvPr>
          <p:cNvSpPr>
            <a:spLocks noGrp="1"/>
          </p:cNvSpPr>
          <p:nvPr>
            <p:ph type="sldNum" sz="quarter" idx="12"/>
          </p:nvPr>
        </p:nvSpPr>
        <p:spPr/>
        <p:txBody>
          <a:bodyPr/>
          <a:lstStyle/>
          <a:p>
            <a:fld id="{B34126A5-E1BD-479A-BB0D-DA04B4D787A6}" type="slidenum">
              <a:rPr lang="en-US" smtClean="0"/>
              <a:t>‹N›</a:t>
            </a:fld>
            <a:endParaRPr lang="en-US"/>
          </a:p>
        </p:txBody>
      </p:sp>
    </p:spTree>
    <p:extLst>
      <p:ext uri="{BB962C8B-B14F-4D97-AF65-F5344CB8AC3E}">
        <p14:creationId xmlns:p14="http://schemas.microsoft.com/office/powerpoint/2010/main" val="417560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A7A58C-1BC4-4689-8A52-691E2497472C}"/>
              </a:ext>
            </a:extLst>
          </p:cNvPr>
          <p:cNvSpPr>
            <a:spLocks noGrp="1"/>
          </p:cNvSpPr>
          <p:nvPr>
            <p:ph type="title"/>
          </p:nvPr>
        </p:nvSpPr>
        <p:spPr/>
        <p:txBody>
          <a:bodyPr/>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93649A7D-9AB6-4517-8E08-396A4B14B59A}"/>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8FD65DBD-2FF6-4704-818E-DC37F38ADEF3}"/>
              </a:ext>
            </a:extLst>
          </p:cNvPr>
          <p:cNvSpPr>
            <a:spLocks noGrp="1"/>
          </p:cNvSpPr>
          <p:nvPr>
            <p:ph type="dt" sz="half" idx="10"/>
          </p:nvPr>
        </p:nvSpPr>
        <p:spPr/>
        <p:txBody>
          <a:bodyPr/>
          <a:lstStyle/>
          <a:p>
            <a:fld id="{F0CD1A98-8FF4-4455-862F-ADAFC7A7539A}" type="datetimeFigureOut">
              <a:rPr lang="en-US" smtClean="0"/>
              <a:t>11/18/2022</a:t>
            </a:fld>
            <a:endParaRPr lang="en-US"/>
          </a:p>
        </p:txBody>
      </p:sp>
      <p:sp>
        <p:nvSpPr>
          <p:cNvPr id="5" name="Espace réservé du pied de page 4">
            <a:extLst>
              <a:ext uri="{FF2B5EF4-FFF2-40B4-BE49-F238E27FC236}">
                <a16:creationId xmlns:a16="http://schemas.microsoft.com/office/drawing/2014/main" id="{45601E63-339A-4703-9682-D82D26AB5FB7}"/>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836B3B93-1676-47BD-8F03-D3AB633D9C22}"/>
              </a:ext>
            </a:extLst>
          </p:cNvPr>
          <p:cNvSpPr>
            <a:spLocks noGrp="1"/>
          </p:cNvSpPr>
          <p:nvPr>
            <p:ph type="sldNum" sz="quarter" idx="12"/>
          </p:nvPr>
        </p:nvSpPr>
        <p:spPr/>
        <p:txBody>
          <a:bodyPr/>
          <a:lstStyle/>
          <a:p>
            <a:fld id="{B34126A5-E1BD-479A-BB0D-DA04B4D787A6}" type="slidenum">
              <a:rPr lang="en-US" smtClean="0"/>
              <a:t>‹N›</a:t>
            </a:fld>
            <a:endParaRPr lang="en-US"/>
          </a:p>
        </p:txBody>
      </p:sp>
    </p:spTree>
    <p:extLst>
      <p:ext uri="{BB962C8B-B14F-4D97-AF65-F5344CB8AC3E}">
        <p14:creationId xmlns:p14="http://schemas.microsoft.com/office/powerpoint/2010/main" val="127914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3E9F3FAE-71D8-441D-A86D-35E00D74A4D0}"/>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16D86BAD-4B4E-45DE-A57F-4924CCBC626B}"/>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7C5FC627-8DD0-474E-BCCA-C64AAD2D1EC9}"/>
              </a:ext>
            </a:extLst>
          </p:cNvPr>
          <p:cNvSpPr>
            <a:spLocks noGrp="1"/>
          </p:cNvSpPr>
          <p:nvPr>
            <p:ph type="dt" sz="half" idx="10"/>
          </p:nvPr>
        </p:nvSpPr>
        <p:spPr/>
        <p:txBody>
          <a:bodyPr/>
          <a:lstStyle/>
          <a:p>
            <a:fld id="{F0CD1A98-8FF4-4455-862F-ADAFC7A7539A}" type="datetimeFigureOut">
              <a:rPr lang="en-US" smtClean="0"/>
              <a:t>11/18/2022</a:t>
            </a:fld>
            <a:endParaRPr lang="en-US"/>
          </a:p>
        </p:txBody>
      </p:sp>
      <p:sp>
        <p:nvSpPr>
          <p:cNvPr id="5" name="Espace réservé du pied de page 4">
            <a:extLst>
              <a:ext uri="{FF2B5EF4-FFF2-40B4-BE49-F238E27FC236}">
                <a16:creationId xmlns:a16="http://schemas.microsoft.com/office/drawing/2014/main" id="{31376FC4-79C8-4E04-ACA1-D48B00AC75FC}"/>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1DEB1DCC-129C-4347-9657-84C183960964}"/>
              </a:ext>
            </a:extLst>
          </p:cNvPr>
          <p:cNvSpPr>
            <a:spLocks noGrp="1"/>
          </p:cNvSpPr>
          <p:nvPr>
            <p:ph type="sldNum" sz="quarter" idx="12"/>
          </p:nvPr>
        </p:nvSpPr>
        <p:spPr/>
        <p:txBody>
          <a:bodyPr/>
          <a:lstStyle/>
          <a:p>
            <a:fld id="{B34126A5-E1BD-479A-BB0D-DA04B4D787A6}" type="slidenum">
              <a:rPr lang="en-US" smtClean="0"/>
              <a:t>‹N›</a:t>
            </a:fld>
            <a:endParaRPr lang="en-US"/>
          </a:p>
        </p:txBody>
      </p:sp>
    </p:spTree>
    <p:extLst>
      <p:ext uri="{BB962C8B-B14F-4D97-AF65-F5344CB8AC3E}">
        <p14:creationId xmlns:p14="http://schemas.microsoft.com/office/powerpoint/2010/main" val="3116085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86AF3C-C2F4-4E00-9695-0F47DFAE1CF3}"/>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25D34793-4AB9-41E3-B64E-1FB503CDA830}"/>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A292371F-19B2-4A7B-9954-3A5A0108C8C9}"/>
              </a:ext>
            </a:extLst>
          </p:cNvPr>
          <p:cNvSpPr>
            <a:spLocks noGrp="1"/>
          </p:cNvSpPr>
          <p:nvPr>
            <p:ph type="dt" sz="half" idx="10"/>
          </p:nvPr>
        </p:nvSpPr>
        <p:spPr/>
        <p:txBody>
          <a:bodyPr/>
          <a:lstStyle/>
          <a:p>
            <a:fld id="{F0CD1A98-8FF4-4455-862F-ADAFC7A7539A}" type="datetimeFigureOut">
              <a:rPr lang="en-US" smtClean="0"/>
              <a:t>11/18/2022</a:t>
            </a:fld>
            <a:endParaRPr lang="en-US"/>
          </a:p>
        </p:txBody>
      </p:sp>
      <p:sp>
        <p:nvSpPr>
          <p:cNvPr id="5" name="Espace réservé du pied de page 4">
            <a:extLst>
              <a:ext uri="{FF2B5EF4-FFF2-40B4-BE49-F238E27FC236}">
                <a16:creationId xmlns:a16="http://schemas.microsoft.com/office/drawing/2014/main" id="{E02D8099-2F90-4D61-A398-23DA1C2D51F6}"/>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1BFB8C69-B811-4C91-B88D-274395D68F0C}"/>
              </a:ext>
            </a:extLst>
          </p:cNvPr>
          <p:cNvSpPr>
            <a:spLocks noGrp="1"/>
          </p:cNvSpPr>
          <p:nvPr>
            <p:ph type="sldNum" sz="quarter" idx="12"/>
          </p:nvPr>
        </p:nvSpPr>
        <p:spPr/>
        <p:txBody>
          <a:bodyPr/>
          <a:lstStyle/>
          <a:p>
            <a:fld id="{B34126A5-E1BD-479A-BB0D-DA04B4D787A6}" type="slidenum">
              <a:rPr lang="en-US" smtClean="0"/>
              <a:t>‹N›</a:t>
            </a:fld>
            <a:endParaRPr lang="en-US"/>
          </a:p>
        </p:txBody>
      </p:sp>
    </p:spTree>
    <p:extLst>
      <p:ext uri="{BB962C8B-B14F-4D97-AF65-F5344CB8AC3E}">
        <p14:creationId xmlns:p14="http://schemas.microsoft.com/office/powerpoint/2010/main" val="4117824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C28193-1BA8-4297-8039-13B83B51FB18}"/>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a:p>
        </p:txBody>
      </p:sp>
      <p:sp>
        <p:nvSpPr>
          <p:cNvPr id="3" name="Espace réservé du texte 2">
            <a:extLst>
              <a:ext uri="{FF2B5EF4-FFF2-40B4-BE49-F238E27FC236}">
                <a16:creationId xmlns:a16="http://schemas.microsoft.com/office/drawing/2014/main" id="{134C02C6-393A-4BAB-85D9-4919B9E496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C0D92258-8B03-4EAA-9D8E-0647078B84B1}"/>
              </a:ext>
            </a:extLst>
          </p:cNvPr>
          <p:cNvSpPr>
            <a:spLocks noGrp="1"/>
          </p:cNvSpPr>
          <p:nvPr>
            <p:ph type="dt" sz="half" idx="10"/>
          </p:nvPr>
        </p:nvSpPr>
        <p:spPr/>
        <p:txBody>
          <a:bodyPr/>
          <a:lstStyle/>
          <a:p>
            <a:fld id="{F0CD1A98-8FF4-4455-862F-ADAFC7A7539A}" type="datetimeFigureOut">
              <a:rPr lang="en-US" smtClean="0"/>
              <a:t>11/18/2022</a:t>
            </a:fld>
            <a:endParaRPr lang="en-US"/>
          </a:p>
        </p:txBody>
      </p:sp>
      <p:sp>
        <p:nvSpPr>
          <p:cNvPr id="5" name="Espace réservé du pied de page 4">
            <a:extLst>
              <a:ext uri="{FF2B5EF4-FFF2-40B4-BE49-F238E27FC236}">
                <a16:creationId xmlns:a16="http://schemas.microsoft.com/office/drawing/2014/main" id="{54CB45C6-82B0-4A1F-8564-FB5CCEC8AA9E}"/>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9CD357AE-BC7A-4F06-9690-0A5DFF906C97}"/>
              </a:ext>
            </a:extLst>
          </p:cNvPr>
          <p:cNvSpPr>
            <a:spLocks noGrp="1"/>
          </p:cNvSpPr>
          <p:nvPr>
            <p:ph type="sldNum" sz="quarter" idx="12"/>
          </p:nvPr>
        </p:nvSpPr>
        <p:spPr/>
        <p:txBody>
          <a:bodyPr/>
          <a:lstStyle/>
          <a:p>
            <a:fld id="{B34126A5-E1BD-479A-BB0D-DA04B4D787A6}" type="slidenum">
              <a:rPr lang="en-US" smtClean="0"/>
              <a:t>‹N›</a:t>
            </a:fld>
            <a:endParaRPr lang="en-US"/>
          </a:p>
        </p:txBody>
      </p:sp>
    </p:spTree>
    <p:extLst>
      <p:ext uri="{BB962C8B-B14F-4D97-AF65-F5344CB8AC3E}">
        <p14:creationId xmlns:p14="http://schemas.microsoft.com/office/powerpoint/2010/main" val="99162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1BBDDA-C60E-41B8-A9E9-DDE8EBC1326E}"/>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77CFD9F4-486D-4836-81C3-534AB7EE24A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a:extLst>
              <a:ext uri="{FF2B5EF4-FFF2-40B4-BE49-F238E27FC236}">
                <a16:creationId xmlns:a16="http://schemas.microsoft.com/office/drawing/2014/main" id="{3D8A597E-0948-4D3C-A325-C8F879B98BBC}"/>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a:extLst>
              <a:ext uri="{FF2B5EF4-FFF2-40B4-BE49-F238E27FC236}">
                <a16:creationId xmlns:a16="http://schemas.microsoft.com/office/drawing/2014/main" id="{713DC191-13E4-4787-8CC7-810140226E6F}"/>
              </a:ext>
            </a:extLst>
          </p:cNvPr>
          <p:cNvSpPr>
            <a:spLocks noGrp="1"/>
          </p:cNvSpPr>
          <p:nvPr>
            <p:ph type="dt" sz="half" idx="10"/>
          </p:nvPr>
        </p:nvSpPr>
        <p:spPr/>
        <p:txBody>
          <a:bodyPr/>
          <a:lstStyle/>
          <a:p>
            <a:fld id="{F0CD1A98-8FF4-4455-862F-ADAFC7A7539A}" type="datetimeFigureOut">
              <a:rPr lang="en-US" smtClean="0"/>
              <a:t>11/18/2022</a:t>
            </a:fld>
            <a:endParaRPr lang="en-US"/>
          </a:p>
        </p:txBody>
      </p:sp>
      <p:sp>
        <p:nvSpPr>
          <p:cNvPr id="6" name="Espace réservé du pied de page 5">
            <a:extLst>
              <a:ext uri="{FF2B5EF4-FFF2-40B4-BE49-F238E27FC236}">
                <a16:creationId xmlns:a16="http://schemas.microsoft.com/office/drawing/2014/main" id="{06920A3A-B0F2-4E7C-A1F6-FEA95BA5555E}"/>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F4D8FE08-63A7-4C79-8B98-FCCD5F103A90}"/>
              </a:ext>
            </a:extLst>
          </p:cNvPr>
          <p:cNvSpPr>
            <a:spLocks noGrp="1"/>
          </p:cNvSpPr>
          <p:nvPr>
            <p:ph type="sldNum" sz="quarter" idx="12"/>
          </p:nvPr>
        </p:nvSpPr>
        <p:spPr/>
        <p:txBody>
          <a:bodyPr/>
          <a:lstStyle/>
          <a:p>
            <a:fld id="{B34126A5-E1BD-479A-BB0D-DA04B4D787A6}" type="slidenum">
              <a:rPr lang="en-US" smtClean="0"/>
              <a:t>‹N›</a:t>
            </a:fld>
            <a:endParaRPr lang="en-US"/>
          </a:p>
        </p:txBody>
      </p:sp>
    </p:spTree>
    <p:extLst>
      <p:ext uri="{BB962C8B-B14F-4D97-AF65-F5344CB8AC3E}">
        <p14:creationId xmlns:p14="http://schemas.microsoft.com/office/powerpoint/2010/main" val="467882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5C45B7-D174-4DB7-8DE1-F1F54116799D}"/>
              </a:ext>
            </a:extLst>
          </p:cNvPr>
          <p:cNvSpPr>
            <a:spLocks noGrp="1"/>
          </p:cNvSpPr>
          <p:nvPr>
            <p:ph type="title"/>
          </p:nvPr>
        </p:nvSpPr>
        <p:spPr>
          <a:xfrm>
            <a:off x="839788" y="365125"/>
            <a:ext cx="10515600" cy="1325563"/>
          </a:xfrm>
        </p:spPr>
        <p:txBody>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004A91C3-7C6B-4A00-A936-5729C636E3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D10A54BC-31C8-41BA-B12E-14C86BC8F8BF}"/>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a:extLst>
              <a:ext uri="{FF2B5EF4-FFF2-40B4-BE49-F238E27FC236}">
                <a16:creationId xmlns:a16="http://schemas.microsoft.com/office/drawing/2014/main" id="{AF523818-5F13-4D90-818C-6DAFA410FB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0348F6BB-E7D8-4BEF-8F01-FA8C9B82E1A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a:extLst>
              <a:ext uri="{FF2B5EF4-FFF2-40B4-BE49-F238E27FC236}">
                <a16:creationId xmlns:a16="http://schemas.microsoft.com/office/drawing/2014/main" id="{B8D2FB49-59DA-493A-B834-F45BEC572B68}"/>
              </a:ext>
            </a:extLst>
          </p:cNvPr>
          <p:cNvSpPr>
            <a:spLocks noGrp="1"/>
          </p:cNvSpPr>
          <p:nvPr>
            <p:ph type="dt" sz="half" idx="10"/>
          </p:nvPr>
        </p:nvSpPr>
        <p:spPr/>
        <p:txBody>
          <a:bodyPr/>
          <a:lstStyle/>
          <a:p>
            <a:fld id="{F0CD1A98-8FF4-4455-862F-ADAFC7A7539A}" type="datetimeFigureOut">
              <a:rPr lang="en-US" smtClean="0"/>
              <a:t>11/18/2022</a:t>
            </a:fld>
            <a:endParaRPr lang="en-US"/>
          </a:p>
        </p:txBody>
      </p:sp>
      <p:sp>
        <p:nvSpPr>
          <p:cNvPr id="8" name="Espace réservé du pied de page 7">
            <a:extLst>
              <a:ext uri="{FF2B5EF4-FFF2-40B4-BE49-F238E27FC236}">
                <a16:creationId xmlns:a16="http://schemas.microsoft.com/office/drawing/2014/main" id="{7A220033-D242-4FE8-BE1C-8D0D63AD7BCA}"/>
              </a:ext>
            </a:extLst>
          </p:cNvPr>
          <p:cNvSpPr>
            <a:spLocks noGrp="1"/>
          </p:cNvSpPr>
          <p:nvPr>
            <p:ph type="ftr" sz="quarter" idx="11"/>
          </p:nvPr>
        </p:nvSpPr>
        <p:spPr/>
        <p:txBody>
          <a:bodyPr/>
          <a:lstStyle/>
          <a:p>
            <a:endParaRPr lang="en-US"/>
          </a:p>
        </p:txBody>
      </p:sp>
      <p:sp>
        <p:nvSpPr>
          <p:cNvPr id="9" name="Espace réservé du numéro de diapositive 8">
            <a:extLst>
              <a:ext uri="{FF2B5EF4-FFF2-40B4-BE49-F238E27FC236}">
                <a16:creationId xmlns:a16="http://schemas.microsoft.com/office/drawing/2014/main" id="{8703C0D4-0F32-4BC4-9A8C-8A1DFE9C1F13}"/>
              </a:ext>
            </a:extLst>
          </p:cNvPr>
          <p:cNvSpPr>
            <a:spLocks noGrp="1"/>
          </p:cNvSpPr>
          <p:nvPr>
            <p:ph type="sldNum" sz="quarter" idx="12"/>
          </p:nvPr>
        </p:nvSpPr>
        <p:spPr/>
        <p:txBody>
          <a:bodyPr/>
          <a:lstStyle/>
          <a:p>
            <a:fld id="{B34126A5-E1BD-479A-BB0D-DA04B4D787A6}" type="slidenum">
              <a:rPr lang="en-US" smtClean="0"/>
              <a:t>‹N›</a:t>
            </a:fld>
            <a:endParaRPr lang="en-US"/>
          </a:p>
        </p:txBody>
      </p:sp>
    </p:spTree>
    <p:extLst>
      <p:ext uri="{BB962C8B-B14F-4D97-AF65-F5344CB8AC3E}">
        <p14:creationId xmlns:p14="http://schemas.microsoft.com/office/powerpoint/2010/main" val="2514864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9B7B89-0EC7-4E2A-B91B-E3B178A03C60}"/>
              </a:ext>
            </a:extLst>
          </p:cNvPr>
          <p:cNvSpPr>
            <a:spLocks noGrp="1"/>
          </p:cNvSpPr>
          <p:nvPr>
            <p:ph type="title"/>
          </p:nvPr>
        </p:nvSpPr>
        <p:spPr/>
        <p:txBody>
          <a:bodyPr/>
          <a:lstStyle/>
          <a:p>
            <a:r>
              <a:rPr lang="fr-FR"/>
              <a:t>Modifiez le style du titre</a:t>
            </a:r>
            <a:endParaRPr lang="en-US"/>
          </a:p>
        </p:txBody>
      </p:sp>
      <p:sp>
        <p:nvSpPr>
          <p:cNvPr id="3" name="Espace réservé de la date 2">
            <a:extLst>
              <a:ext uri="{FF2B5EF4-FFF2-40B4-BE49-F238E27FC236}">
                <a16:creationId xmlns:a16="http://schemas.microsoft.com/office/drawing/2014/main" id="{2744FA7D-A089-4919-A6B6-CA61016A03BF}"/>
              </a:ext>
            </a:extLst>
          </p:cNvPr>
          <p:cNvSpPr>
            <a:spLocks noGrp="1"/>
          </p:cNvSpPr>
          <p:nvPr>
            <p:ph type="dt" sz="half" idx="10"/>
          </p:nvPr>
        </p:nvSpPr>
        <p:spPr/>
        <p:txBody>
          <a:bodyPr/>
          <a:lstStyle/>
          <a:p>
            <a:fld id="{F0CD1A98-8FF4-4455-862F-ADAFC7A7539A}" type="datetimeFigureOut">
              <a:rPr lang="en-US" smtClean="0"/>
              <a:t>11/18/2022</a:t>
            </a:fld>
            <a:endParaRPr lang="en-US"/>
          </a:p>
        </p:txBody>
      </p:sp>
      <p:sp>
        <p:nvSpPr>
          <p:cNvPr id="4" name="Espace réservé du pied de page 3">
            <a:extLst>
              <a:ext uri="{FF2B5EF4-FFF2-40B4-BE49-F238E27FC236}">
                <a16:creationId xmlns:a16="http://schemas.microsoft.com/office/drawing/2014/main" id="{196E1293-FBB6-4085-B77E-9B2C2DCC17BF}"/>
              </a:ext>
            </a:extLst>
          </p:cNvPr>
          <p:cNvSpPr>
            <a:spLocks noGrp="1"/>
          </p:cNvSpPr>
          <p:nvPr>
            <p:ph type="ftr" sz="quarter" idx="11"/>
          </p:nvPr>
        </p:nvSpPr>
        <p:spPr/>
        <p:txBody>
          <a:bodyPr/>
          <a:lstStyle/>
          <a:p>
            <a:endParaRPr lang="en-US"/>
          </a:p>
        </p:txBody>
      </p:sp>
      <p:sp>
        <p:nvSpPr>
          <p:cNvPr id="5" name="Espace réservé du numéro de diapositive 4">
            <a:extLst>
              <a:ext uri="{FF2B5EF4-FFF2-40B4-BE49-F238E27FC236}">
                <a16:creationId xmlns:a16="http://schemas.microsoft.com/office/drawing/2014/main" id="{60C21F99-D5BB-47B1-BE66-80B87B74132E}"/>
              </a:ext>
            </a:extLst>
          </p:cNvPr>
          <p:cNvSpPr>
            <a:spLocks noGrp="1"/>
          </p:cNvSpPr>
          <p:nvPr>
            <p:ph type="sldNum" sz="quarter" idx="12"/>
          </p:nvPr>
        </p:nvSpPr>
        <p:spPr/>
        <p:txBody>
          <a:bodyPr/>
          <a:lstStyle/>
          <a:p>
            <a:fld id="{B34126A5-E1BD-479A-BB0D-DA04B4D787A6}" type="slidenum">
              <a:rPr lang="en-US" smtClean="0"/>
              <a:t>‹N›</a:t>
            </a:fld>
            <a:endParaRPr lang="en-US"/>
          </a:p>
        </p:txBody>
      </p:sp>
    </p:spTree>
    <p:extLst>
      <p:ext uri="{BB962C8B-B14F-4D97-AF65-F5344CB8AC3E}">
        <p14:creationId xmlns:p14="http://schemas.microsoft.com/office/powerpoint/2010/main" val="3043557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2DFA793-C249-4BC8-8F7F-4E0CDF70E51F}"/>
              </a:ext>
            </a:extLst>
          </p:cNvPr>
          <p:cNvSpPr>
            <a:spLocks noGrp="1"/>
          </p:cNvSpPr>
          <p:nvPr>
            <p:ph type="dt" sz="half" idx="10"/>
          </p:nvPr>
        </p:nvSpPr>
        <p:spPr/>
        <p:txBody>
          <a:bodyPr/>
          <a:lstStyle/>
          <a:p>
            <a:fld id="{F0CD1A98-8FF4-4455-862F-ADAFC7A7539A}" type="datetimeFigureOut">
              <a:rPr lang="en-US" smtClean="0"/>
              <a:t>11/18/2022</a:t>
            </a:fld>
            <a:endParaRPr lang="en-US"/>
          </a:p>
        </p:txBody>
      </p:sp>
      <p:sp>
        <p:nvSpPr>
          <p:cNvPr id="3" name="Espace réservé du pied de page 2">
            <a:extLst>
              <a:ext uri="{FF2B5EF4-FFF2-40B4-BE49-F238E27FC236}">
                <a16:creationId xmlns:a16="http://schemas.microsoft.com/office/drawing/2014/main" id="{181860A0-FD02-4C27-8AEC-EEC76326EEEC}"/>
              </a:ext>
            </a:extLst>
          </p:cNvPr>
          <p:cNvSpPr>
            <a:spLocks noGrp="1"/>
          </p:cNvSpPr>
          <p:nvPr>
            <p:ph type="ftr" sz="quarter" idx="11"/>
          </p:nvPr>
        </p:nvSpPr>
        <p:spPr/>
        <p:txBody>
          <a:bodyPr/>
          <a:lstStyle/>
          <a:p>
            <a:endParaRPr lang="en-US"/>
          </a:p>
        </p:txBody>
      </p:sp>
      <p:sp>
        <p:nvSpPr>
          <p:cNvPr id="4" name="Espace réservé du numéro de diapositive 3">
            <a:extLst>
              <a:ext uri="{FF2B5EF4-FFF2-40B4-BE49-F238E27FC236}">
                <a16:creationId xmlns:a16="http://schemas.microsoft.com/office/drawing/2014/main" id="{49056F93-A28A-4598-906C-3FB7543C5FDF}"/>
              </a:ext>
            </a:extLst>
          </p:cNvPr>
          <p:cNvSpPr>
            <a:spLocks noGrp="1"/>
          </p:cNvSpPr>
          <p:nvPr>
            <p:ph type="sldNum" sz="quarter" idx="12"/>
          </p:nvPr>
        </p:nvSpPr>
        <p:spPr/>
        <p:txBody>
          <a:bodyPr/>
          <a:lstStyle/>
          <a:p>
            <a:fld id="{B34126A5-E1BD-479A-BB0D-DA04B4D787A6}" type="slidenum">
              <a:rPr lang="en-US" smtClean="0"/>
              <a:t>‹N›</a:t>
            </a:fld>
            <a:endParaRPr lang="en-US"/>
          </a:p>
        </p:txBody>
      </p:sp>
    </p:spTree>
    <p:extLst>
      <p:ext uri="{BB962C8B-B14F-4D97-AF65-F5344CB8AC3E}">
        <p14:creationId xmlns:p14="http://schemas.microsoft.com/office/powerpoint/2010/main" val="2399126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7A511F-4810-4C8F-B988-2D565110624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du contenu 2">
            <a:extLst>
              <a:ext uri="{FF2B5EF4-FFF2-40B4-BE49-F238E27FC236}">
                <a16:creationId xmlns:a16="http://schemas.microsoft.com/office/drawing/2014/main" id="{7A108759-BC3F-4307-9235-069CDF21BB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a:extLst>
              <a:ext uri="{FF2B5EF4-FFF2-40B4-BE49-F238E27FC236}">
                <a16:creationId xmlns:a16="http://schemas.microsoft.com/office/drawing/2014/main" id="{968BF56D-F0D1-41E9-8792-82B6EBF0A0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B98BE07-500D-4B7C-9819-1D2A1EFA5FBB}"/>
              </a:ext>
            </a:extLst>
          </p:cNvPr>
          <p:cNvSpPr>
            <a:spLocks noGrp="1"/>
          </p:cNvSpPr>
          <p:nvPr>
            <p:ph type="dt" sz="half" idx="10"/>
          </p:nvPr>
        </p:nvSpPr>
        <p:spPr/>
        <p:txBody>
          <a:bodyPr/>
          <a:lstStyle/>
          <a:p>
            <a:fld id="{F0CD1A98-8FF4-4455-862F-ADAFC7A7539A}" type="datetimeFigureOut">
              <a:rPr lang="en-US" smtClean="0"/>
              <a:t>11/18/2022</a:t>
            </a:fld>
            <a:endParaRPr lang="en-US"/>
          </a:p>
        </p:txBody>
      </p:sp>
      <p:sp>
        <p:nvSpPr>
          <p:cNvPr id="6" name="Espace réservé du pied de page 5">
            <a:extLst>
              <a:ext uri="{FF2B5EF4-FFF2-40B4-BE49-F238E27FC236}">
                <a16:creationId xmlns:a16="http://schemas.microsoft.com/office/drawing/2014/main" id="{E0F64F04-082B-447C-87F3-B6EB3D25920F}"/>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AE15E215-AA14-4C71-9CA3-879512FC1AC3}"/>
              </a:ext>
            </a:extLst>
          </p:cNvPr>
          <p:cNvSpPr>
            <a:spLocks noGrp="1"/>
          </p:cNvSpPr>
          <p:nvPr>
            <p:ph type="sldNum" sz="quarter" idx="12"/>
          </p:nvPr>
        </p:nvSpPr>
        <p:spPr/>
        <p:txBody>
          <a:bodyPr/>
          <a:lstStyle/>
          <a:p>
            <a:fld id="{B34126A5-E1BD-479A-BB0D-DA04B4D787A6}" type="slidenum">
              <a:rPr lang="en-US" smtClean="0"/>
              <a:t>‹N›</a:t>
            </a:fld>
            <a:endParaRPr lang="en-US"/>
          </a:p>
        </p:txBody>
      </p:sp>
    </p:spTree>
    <p:extLst>
      <p:ext uri="{BB962C8B-B14F-4D97-AF65-F5344CB8AC3E}">
        <p14:creationId xmlns:p14="http://schemas.microsoft.com/office/powerpoint/2010/main" val="69612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7EE57B-837E-4005-BABF-6EAFCF3C28E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pour une image  2">
            <a:extLst>
              <a:ext uri="{FF2B5EF4-FFF2-40B4-BE49-F238E27FC236}">
                <a16:creationId xmlns:a16="http://schemas.microsoft.com/office/drawing/2014/main" id="{585A2C4C-446B-4736-8468-EE2B529981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a:extLst>
              <a:ext uri="{FF2B5EF4-FFF2-40B4-BE49-F238E27FC236}">
                <a16:creationId xmlns:a16="http://schemas.microsoft.com/office/drawing/2014/main" id="{C82C1D45-99AD-4704-A147-B354267AAB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AC5CD95-3CC4-4888-825F-3CC0BD3AF7A1}"/>
              </a:ext>
            </a:extLst>
          </p:cNvPr>
          <p:cNvSpPr>
            <a:spLocks noGrp="1"/>
          </p:cNvSpPr>
          <p:nvPr>
            <p:ph type="dt" sz="half" idx="10"/>
          </p:nvPr>
        </p:nvSpPr>
        <p:spPr/>
        <p:txBody>
          <a:bodyPr/>
          <a:lstStyle/>
          <a:p>
            <a:fld id="{F0CD1A98-8FF4-4455-862F-ADAFC7A7539A}" type="datetimeFigureOut">
              <a:rPr lang="en-US" smtClean="0"/>
              <a:t>11/18/2022</a:t>
            </a:fld>
            <a:endParaRPr lang="en-US"/>
          </a:p>
        </p:txBody>
      </p:sp>
      <p:sp>
        <p:nvSpPr>
          <p:cNvPr id="6" name="Espace réservé du pied de page 5">
            <a:extLst>
              <a:ext uri="{FF2B5EF4-FFF2-40B4-BE49-F238E27FC236}">
                <a16:creationId xmlns:a16="http://schemas.microsoft.com/office/drawing/2014/main" id="{BF0AAB24-4C60-4D19-9F9A-121485B11A55}"/>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644D1ADC-5283-46BD-A66D-E953BD2EC820}"/>
              </a:ext>
            </a:extLst>
          </p:cNvPr>
          <p:cNvSpPr>
            <a:spLocks noGrp="1"/>
          </p:cNvSpPr>
          <p:nvPr>
            <p:ph type="sldNum" sz="quarter" idx="12"/>
          </p:nvPr>
        </p:nvSpPr>
        <p:spPr/>
        <p:txBody>
          <a:bodyPr/>
          <a:lstStyle/>
          <a:p>
            <a:fld id="{B34126A5-E1BD-479A-BB0D-DA04B4D787A6}" type="slidenum">
              <a:rPr lang="en-US" smtClean="0"/>
              <a:t>‹N›</a:t>
            </a:fld>
            <a:endParaRPr lang="en-US"/>
          </a:p>
        </p:txBody>
      </p:sp>
    </p:spTree>
    <p:extLst>
      <p:ext uri="{BB962C8B-B14F-4D97-AF65-F5344CB8AC3E}">
        <p14:creationId xmlns:p14="http://schemas.microsoft.com/office/powerpoint/2010/main" val="1972124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22AD7B47-12A4-422C-A1F7-08A7AB0C81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1C705266-A012-41FE-BEF4-36E490B4B1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98803E95-1E31-4136-8F7C-B1BF317E07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CD1A98-8FF4-4455-862F-ADAFC7A7539A}" type="datetimeFigureOut">
              <a:rPr lang="en-US" smtClean="0"/>
              <a:t>11/18/2022</a:t>
            </a:fld>
            <a:endParaRPr lang="en-US"/>
          </a:p>
        </p:txBody>
      </p:sp>
      <p:sp>
        <p:nvSpPr>
          <p:cNvPr id="5" name="Espace réservé du pied de page 4">
            <a:extLst>
              <a:ext uri="{FF2B5EF4-FFF2-40B4-BE49-F238E27FC236}">
                <a16:creationId xmlns:a16="http://schemas.microsoft.com/office/drawing/2014/main" id="{CC2DF263-71D7-48BC-98AE-CF4AA400F9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a:extLst>
              <a:ext uri="{FF2B5EF4-FFF2-40B4-BE49-F238E27FC236}">
                <a16:creationId xmlns:a16="http://schemas.microsoft.com/office/drawing/2014/main" id="{1D0F2CEF-0614-4C4C-86AF-484A4356A0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4126A5-E1BD-479A-BB0D-DA04B4D787A6}" type="slidenum">
              <a:rPr lang="en-US" smtClean="0"/>
              <a:t>‹N›</a:t>
            </a:fld>
            <a:endParaRPr lang="en-US"/>
          </a:p>
        </p:txBody>
      </p:sp>
    </p:spTree>
    <p:extLst>
      <p:ext uri="{BB962C8B-B14F-4D97-AF65-F5344CB8AC3E}">
        <p14:creationId xmlns:p14="http://schemas.microsoft.com/office/powerpoint/2010/main" val="38210570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B66B59-2BA6-4C38-8DE6-975BD79D486E}"/>
              </a:ext>
            </a:extLst>
          </p:cNvPr>
          <p:cNvSpPr>
            <a:spLocks noGrp="1"/>
          </p:cNvSpPr>
          <p:nvPr>
            <p:ph type="ctrTitle"/>
          </p:nvPr>
        </p:nvSpPr>
        <p:spPr>
          <a:xfrm>
            <a:off x="1344890" y="132549"/>
            <a:ext cx="9144000" cy="2387600"/>
          </a:xfrm>
        </p:spPr>
        <p:txBody>
          <a:bodyPr/>
          <a:lstStyle/>
          <a:p>
            <a:r>
              <a:rPr lang="en-US" dirty="0">
                <a:solidFill>
                  <a:srgbClr val="FF0000"/>
                </a:solidFill>
              </a:rPr>
              <a:t>HPC Labs – #1 Assignment</a:t>
            </a:r>
          </a:p>
        </p:txBody>
      </p:sp>
      <p:sp>
        <p:nvSpPr>
          <p:cNvPr id="3" name="Sous-titre 2">
            <a:extLst>
              <a:ext uri="{FF2B5EF4-FFF2-40B4-BE49-F238E27FC236}">
                <a16:creationId xmlns:a16="http://schemas.microsoft.com/office/drawing/2014/main" id="{185161C5-AAF8-4D69-9D58-A4EF0D59A600}"/>
              </a:ext>
            </a:extLst>
          </p:cNvPr>
          <p:cNvSpPr>
            <a:spLocks noGrp="1"/>
          </p:cNvSpPr>
          <p:nvPr>
            <p:ph type="subTitle" idx="1"/>
          </p:nvPr>
        </p:nvSpPr>
        <p:spPr>
          <a:xfrm>
            <a:off x="1524000" y="3206111"/>
            <a:ext cx="9144000" cy="2619653"/>
          </a:xfrm>
        </p:spPr>
        <p:txBody>
          <a:bodyPr>
            <a:normAutofit fontScale="92500" lnSpcReduction="20000"/>
          </a:bodyPr>
          <a:lstStyle/>
          <a:p>
            <a:r>
              <a:rPr lang="en-US" sz="4000" dirty="0">
                <a:solidFill>
                  <a:schemeClr val="tx1">
                    <a:lumMod val="95000"/>
                    <a:lumOff val="5000"/>
                  </a:schemeClr>
                </a:solidFill>
              </a:rPr>
              <a:t>High-Performance Computing</a:t>
            </a:r>
          </a:p>
          <a:p>
            <a:pPr algn="r"/>
            <a:endParaRPr lang="en-US" sz="4000" dirty="0">
              <a:solidFill>
                <a:schemeClr val="tx1">
                  <a:lumMod val="95000"/>
                  <a:lumOff val="5000"/>
                </a:schemeClr>
              </a:solidFill>
            </a:endParaRPr>
          </a:p>
          <a:p>
            <a:pPr algn="l"/>
            <a:r>
              <a:rPr lang="en-US" sz="3500" dirty="0">
                <a:solidFill>
                  <a:srgbClr val="0070C0"/>
                </a:solidFill>
              </a:rPr>
              <a:t>A</a:t>
            </a:r>
            <a:r>
              <a:rPr lang="en-US" sz="3500" dirty="0">
                <a:solidFill>
                  <a:schemeClr val="accent1"/>
                </a:solidFill>
              </a:rPr>
              <a:t>uthors </a:t>
            </a:r>
          </a:p>
          <a:p>
            <a:pPr marL="342900" indent="-342900" algn="l">
              <a:buFont typeface="Arial" panose="020B0604020202020204" pitchFamily="34" charset="0"/>
              <a:buChar char="•"/>
            </a:pPr>
            <a:r>
              <a:rPr lang="en-US" dirty="0">
                <a:solidFill>
                  <a:schemeClr val="tx1">
                    <a:lumMod val="95000"/>
                    <a:lumOff val="5000"/>
                  </a:schemeClr>
                </a:solidFill>
              </a:rPr>
              <a:t>MATTEO PINTAUDI</a:t>
            </a:r>
          </a:p>
          <a:p>
            <a:pPr marL="342900" indent="-342900" algn="l">
              <a:buFont typeface="Arial" panose="020B0604020202020204" pitchFamily="34" charset="0"/>
              <a:buChar char="•"/>
            </a:pPr>
            <a:r>
              <a:rPr lang="en-US" dirty="0">
                <a:solidFill>
                  <a:schemeClr val="tx1">
                    <a:lumMod val="95000"/>
                    <a:lumOff val="5000"/>
                  </a:schemeClr>
                </a:solidFill>
              </a:rPr>
              <a:t>LORENZO VENTURELLI</a:t>
            </a:r>
          </a:p>
          <a:p>
            <a:pPr marL="342900" indent="-342900" algn="l">
              <a:buFont typeface="Arial" panose="020B0604020202020204" pitchFamily="34" charset="0"/>
              <a:buChar char="•"/>
            </a:pPr>
            <a:r>
              <a:rPr lang="en-US" dirty="0">
                <a:solidFill>
                  <a:schemeClr val="tx1">
                    <a:lumMod val="95000"/>
                    <a:lumOff val="5000"/>
                  </a:schemeClr>
                </a:solidFill>
              </a:rPr>
              <a:t>ALI JAOUADI</a:t>
            </a:r>
          </a:p>
          <a:p>
            <a:pPr algn="l"/>
            <a:endParaRPr lang="en-US" dirty="0">
              <a:solidFill>
                <a:srgbClr val="0070C0"/>
              </a:solidFill>
            </a:endParaRPr>
          </a:p>
          <a:p>
            <a:pPr marL="342900" indent="-342900" algn="l">
              <a:buFont typeface="Wingdings" panose="05000000000000000000" pitchFamily="2" charset="2"/>
              <a:buChar char="§"/>
            </a:pPr>
            <a:endParaRPr lang="en-US" dirty="0">
              <a:solidFill>
                <a:schemeClr val="tx1">
                  <a:lumMod val="95000"/>
                  <a:lumOff val="5000"/>
                </a:schemeClr>
              </a:solidFill>
            </a:endParaRPr>
          </a:p>
        </p:txBody>
      </p:sp>
    </p:spTree>
    <p:extLst>
      <p:ext uri="{BB962C8B-B14F-4D97-AF65-F5344CB8AC3E}">
        <p14:creationId xmlns:p14="http://schemas.microsoft.com/office/powerpoint/2010/main" val="4162267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5FF1C5-F009-4659-A6C5-5CD21142E597}"/>
              </a:ext>
            </a:extLst>
          </p:cNvPr>
          <p:cNvSpPr>
            <a:spLocks noGrp="1"/>
          </p:cNvSpPr>
          <p:nvPr>
            <p:ph type="title"/>
          </p:nvPr>
        </p:nvSpPr>
        <p:spPr>
          <a:xfrm>
            <a:off x="838200" y="50749"/>
            <a:ext cx="10515600" cy="1325563"/>
          </a:xfrm>
        </p:spPr>
        <p:txBody>
          <a:bodyPr/>
          <a:lstStyle/>
          <a:p>
            <a:pPr algn="ctr"/>
            <a:r>
              <a:rPr lang="en-US" dirty="0">
                <a:solidFill>
                  <a:srgbClr val="FF0000"/>
                </a:solidFill>
              </a:rPr>
              <a:t>Brief description of the application </a:t>
            </a:r>
          </a:p>
        </p:txBody>
      </p:sp>
      <p:sp>
        <p:nvSpPr>
          <p:cNvPr id="3" name="Espace réservé du contenu 2">
            <a:extLst>
              <a:ext uri="{FF2B5EF4-FFF2-40B4-BE49-F238E27FC236}">
                <a16:creationId xmlns:a16="http://schemas.microsoft.com/office/drawing/2014/main" id="{B8E2979F-6C5B-4B3A-8B39-FBF8F10B17E2}"/>
              </a:ext>
            </a:extLst>
          </p:cNvPr>
          <p:cNvSpPr>
            <a:spLocks noGrp="1"/>
          </p:cNvSpPr>
          <p:nvPr>
            <p:ph idx="1"/>
          </p:nvPr>
        </p:nvSpPr>
        <p:spPr>
          <a:xfrm>
            <a:off x="838200" y="1376312"/>
            <a:ext cx="10515600" cy="5430939"/>
          </a:xfrm>
        </p:spPr>
        <p:txBody>
          <a:bodyPr>
            <a:normAutofit lnSpcReduction="10000"/>
          </a:bodyPr>
          <a:lstStyle/>
          <a:p>
            <a:pPr marL="0" indent="0">
              <a:buNone/>
            </a:pPr>
            <a:endParaRPr lang="it-IT" sz="2000" dirty="0"/>
          </a:p>
          <a:p>
            <a:pPr marL="0" indent="0" algn="l" fontAlgn="t">
              <a:buNone/>
            </a:pPr>
            <a:r>
              <a:rPr lang="en-US" b="0" i="0" dirty="0">
                <a:solidFill>
                  <a:srgbClr val="990000"/>
                </a:solidFill>
                <a:effectLst/>
                <a:latin typeface="Segoe UI" panose="020B0502040204020203" pitchFamily="34" charset="0"/>
              </a:rPr>
              <a:t>Covariance application</a:t>
            </a:r>
          </a:p>
          <a:p>
            <a:pPr marL="0" indent="0" algn="l" fontAlgn="t">
              <a:buNone/>
            </a:pPr>
            <a:endParaRPr lang="en-US" b="0" i="0" dirty="0">
              <a:solidFill>
                <a:srgbClr val="990000"/>
              </a:solidFill>
              <a:effectLst/>
              <a:latin typeface="Segoe UI" panose="020B0502040204020203" pitchFamily="34" charset="0"/>
            </a:endParaRPr>
          </a:p>
          <a:p>
            <a:pPr algn="l"/>
            <a:r>
              <a:rPr lang="en-US" b="1" i="0" dirty="0">
                <a:solidFill>
                  <a:srgbClr val="000000"/>
                </a:solidFill>
                <a:effectLst/>
                <a:latin typeface="Segoe UI" panose="020B0502040204020203" pitchFamily="34" charset="0"/>
              </a:rPr>
              <a:t>Covariance</a:t>
            </a:r>
            <a:r>
              <a:rPr lang="en-US" b="0" i="0" dirty="0">
                <a:solidFill>
                  <a:srgbClr val="000000"/>
                </a:solidFill>
                <a:effectLst/>
                <a:latin typeface="Segoe UI" panose="020B0502040204020203" pitchFamily="34" charset="0"/>
              </a:rPr>
              <a:t> is a measure of the extent to which corresponding elements from two sets of ordered data move in the same direction</a:t>
            </a:r>
          </a:p>
          <a:p>
            <a:pPr algn="l" fontAlgn="base"/>
            <a:r>
              <a:rPr lang="en-US" b="1" i="0" dirty="0">
                <a:solidFill>
                  <a:srgbClr val="000000"/>
                </a:solidFill>
                <a:effectLst/>
                <a:latin typeface="inherit"/>
              </a:rPr>
              <a:t>What is Covariance Matrix?</a:t>
            </a:r>
          </a:p>
          <a:p>
            <a:pPr marL="0" indent="0" algn="l" fontAlgn="base">
              <a:buNone/>
            </a:pPr>
            <a:r>
              <a:rPr lang="en-US" b="0" i="0" dirty="0">
                <a:solidFill>
                  <a:srgbClr val="333333"/>
                </a:solidFill>
                <a:effectLst/>
                <a:latin typeface="Untitled Sans"/>
              </a:rPr>
              <a:t>Covariance matrix is a  square matrix</a:t>
            </a:r>
            <a:r>
              <a:rPr lang="en-US" dirty="0">
                <a:solidFill>
                  <a:srgbClr val="01A5F2"/>
                </a:solidFill>
                <a:latin typeface="Untitled Sans"/>
              </a:rPr>
              <a:t> </a:t>
            </a:r>
            <a:r>
              <a:rPr lang="en-US" b="0" i="0" dirty="0">
                <a:solidFill>
                  <a:srgbClr val="333333"/>
                </a:solidFill>
                <a:effectLst/>
                <a:latin typeface="Untitled Sans"/>
              </a:rPr>
              <a:t>that displays the variance exhibited by elements of datasets and the covariance between a pair of datasets. Variance is a measure of dispersion and can be defined as the spread of data from the mean of the given dataset. Covariance is calculated between two variables and is used to measure how the two variables vary together.</a:t>
            </a:r>
          </a:p>
          <a:p>
            <a:pPr algn="l"/>
            <a:endParaRPr lang="en-US" dirty="0"/>
          </a:p>
        </p:txBody>
      </p:sp>
    </p:spTree>
    <p:extLst>
      <p:ext uri="{BB962C8B-B14F-4D97-AF65-F5344CB8AC3E}">
        <p14:creationId xmlns:p14="http://schemas.microsoft.com/office/powerpoint/2010/main" val="443321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3B79D7-9C58-4E99-9387-05DC8CDC8966}"/>
              </a:ext>
            </a:extLst>
          </p:cNvPr>
          <p:cNvSpPr>
            <a:spLocks noGrp="1"/>
          </p:cNvSpPr>
          <p:nvPr>
            <p:ph type="title"/>
          </p:nvPr>
        </p:nvSpPr>
        <p:spPr>
          <a:xfrm>
            <a:off x="838200" y="0"/>
            <a:ext cx="10515600" cy="851116"/>
          </a:xfrm>
        </p:spPr>
        <p:txBody>
          <a:bodyPr/>
          <a:lstStyle/>
          <a:p>
            <a:pPr algn="ctr"/>
            <a:r>
              <a:rPr lang="it-IT" dirty="0">
                <a:solidFill>
                  <a:srgbClr val="FF0000"/>
                </a:solidFill>
              </a:rPr>
              <a:t>The target function in the application </a:t>
            </a:r>
            <a:endParaRPr lang="en-US" dirty="0">
              <a:solidFill>
                <a:srgbClr val="FF0000"/>
              </a:solidFill>
            </a:endParaRPr>
          </a:p>
        </p:txBody>
      </p:sp>
      <p:pic>
        <p:nvPicPr>
          <p:cNvPr id="5" name="Espace réservé du contenu 4">
            <a:extLst>
              <a:ext uri="{FF2B5EF4-FFF2-40B4-BE49-F238E27FC236}">
                <a16:creationId xmlns:a16="http://schemas.microsoft.com/office/drawing/2014/main" id="{38DB7768-1C73-47B1-86A1-4FE922395E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8220" y="1081718"/>
            <a:ext cx="3756275" cy="5326063"/>
          </a:xfrm>
        </p:spPr>
      </p:pic>
      <p:sp>
        <p:nvSpPr>
          <p:cNvPr id="7" name="ZoneTexte 6">
            <a:extLst>
              <a:ext uri="{FF2B5EF4-FFF2-40B4-BE49-F238E27FC236}">
                <a16:creationId xmlns:a16="http://schemas.microsoft.com/office/drawing/2014/main" id="{D1E9117A-4E7B-47CE-92CE-9543EDC72115}"/>
              </a:ext>
            </a:extLst>
          </p:cNvPr>
          <p:cNvSpPr txBox="1"/>
          <p:nvPr/>
        </p:nvSpPr>
        <p:spPr>
          <a:xfrm>
            <a:off x="6096000" y="1019572"/>
            <a:ext cx="4131076" cy="2246769"/>
          </a:xfrm>
          <a:prstGeom prst="rect">
            <a:avLst/>
          </a:prstGeom>
          <a:noFill/>
        </p:spPr>
        <p:txBody>
          <a:bodyPr wrap="square" rtlCol="0">
            <a:spAutoFit/>
          </a:bodyPr>
          <a:lstStyle/>
          <a:p>
            <a:r>
              <a:rPr lang="it-IT" sz="2800" dirty="0"/>
              <a:t>Kernel_covariance it’s the most important function in the application so we have imposed  two examples of parallelization  in it </a:t>
            </a:r>
            <a:endParaRPr lang="en-US" sz="2800" dirty="0"/>
          </a:p>
        </p:txBody>
      </p:sp>
    </p:spTree>
    <p:extLst>
      <p:ext uri="{BB962C8B-B14F-4D97-AF65-F5344CB8AC3E}">
        <p14:creationId xmlns:p14="http://schemas.microsoft.com/office/powerpoint/2010/main" val="2979709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2CAD6D-B4FF-46B2-9017-2602A08E6947}"/>
              </a:ext>
            </a:extLst>
          </p:cNvPr>
          <p:cNvSpPr>
            <a:spLocks noGrp="1"/>
          </p:cNvSpPr>
          <p:nvPr>
            <p:ph type="title"/>
          </p:nvPr>
        </p:nvSpPr>
        <p:spPr>
          <a:xfrm>
            <a:off x="838200" y="0"/>
            <a:ext cx="10515600" cy="745724"/>
          </a:xfrm>
        </p:spPr>
        <p:txBody>
          <a:bodyPr/>
          <a:lstStyle/>
          <a:p>
            <a:pPr algn="ctr"/>
            <a:r>
              <a:rPr lang="it-IT" dirty="0">
                <a:solidFill>
                  <a:srgbClr val="FF0000"/>
                </a:solidFill>
              </a:rPr>
              <a:t>Two exemples of parallelization</a:t>
            </a:r>
            <a:endParaRPr lang="en-US" dirty="0">
              <a:solidFill>
                <a:srgbClr val="FF0000"/>
              </a:solidFill>
            </a:endParaRPr>
          </a:p>
        </p:txBody>
      </p:sp>
      <p:sp>
        <p:nvSpPr>
          <p:cNvPr id="3" name="Espace réservé du contenu 2">
            <a:extLst>
              <a:ext uri="{FF2B5EF4-FFF2-40B4-BE49-F238E27FC236}">
                <a16:creationId xmlns:a16="http://schemas.microsoft.com/office/drawing/2014/main" id="{75411E08-B3D1-459E-87FF-AFD4BA177D5A}"/>
              </a:ext>
            </a:extLst>
          </p:cNvPr>
          <p:cNvSpPr>
            <a:spLocks noGrp="1"/>
          </p:cNvSpPr>
          <p:nvPr>
            <p:ph idx="1"/>
          </p:nvPr>
        </p:nvSpPr>
        <p:spPr>
          <a:xfrm>
            <a:off x="678402" y="745724"/>
            <a:ext cx="10515600" cy="4351338"/>
          </a:xfrm>
        </p:spPr>
        <p:txBody>
          <a:bodyPr/>
          <a:lstStyle/>
          <a:p>
            <a:pPr marL="0" indent="0">
              <a:buNone/>
            </a:pPr>
            <a:r>
              <a:rPr lang="it-IT" dirty="0"/>
              <a:t>Parallelization-1</a:t>
            </a:r>
            <a:endParaRPr lang="en-US" dirty="0"/>
          </a:p>
        </p:txBody>
      </p:sp>
      <p:pic>
        <p:nvPicPr>
          <p:cNvPr id="5" name="Image 4">
            <a:extLst>
              <a:ext uri="{FF2B5EF4-FFF2-40B4-BE49-F238E27FC236}">
                <a16:creationId xmlns:a16="http://schemas.microsoft.com/office/drawing/2014/main" id="{E080134C-3284-4AE0-A019-6B1C64B689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067" y="1132588"/>
            <a:ext cx="3746667" cy="5667093"/>
          </a:xfrm>
          <a:prstGeom prst="rect">
            <a:avLst/>
          </a:prstGeom>
        </p:spPr>
      </p:pic>
      <p:sp>
        <p:nvSpPr>
          <p:cNvPr id="6" name="ZoneTexte 5">
            <a:extLst>
              <a:ext uri="{FF2B5EF4-FFF2-40B4-BE49-F238E27FC236}">
                <a16:creationId xmlns:a16="http://schemas.microsoft.com/office/drawing/2014/main" id="{4CFBBA2C-D26A-4B7D-89CB-ABE85CF09CE9}"/>
              </a:ext>
            </a:extLst>
          </p:cNvPr>
          <p:cNvSpPr txBox="1"/>
          <p:nvPr/>
        </p:nvSpPr>
        <p:spPr>
          <a:xfrm>
            <a:off x="8797771" y="691548"/>
            <a:ext cx="2556029" cy="523220"/>
          </a:xfrm>
          <a:prstGeom prst="rect">
            <a:avLst/>
          </a:prstGeom>
          <a:noFill/>
        </p:spPr>
        <p:txBody>
          <a:bodyPr wrap="square" rtlCol="0">
            <a:spAutoFit/>
          </a:bodyPr>
          <a:lstStyle/>
          <a:p>
            <a:r>
              <a:rPr lang="it-IT" sz="2800" dirty="0"/>
              <a:t>Parallelizaion-2</a:t>
            </a:r>
            <a:endParaRPr lang="en-US" sz="2800" dirty="0"/>
          </a:p>
        </p:txBody>
      </p:sp>
      <p:pic>
        <p:nvPicPr>
          <p:cNvPr id="10" name="Image 9">
            <a:extLst>
              <a:ext uri="{FF2B5EF4-FFF2-40B4-BE49-F238E27FC236}">
                <a16:creationId xmlns:a16="http://schemas.microsoft.com/office/drawing/2014/main" id="{E965548C-CC57-403E-9901-C68CE26F86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3977" y="1132588"/>
            <a:ext cx="4192224" cy="5667093"/>
          </a:xfrm>
          <a:prstGeom prst="rect">
            <a:avLst/>
          </a:prstGeom>
        </p:spPr>
      </p:pic>
    </p:spTree>
    <p:extLst>
      <p:ext uri="{BB962C8B-B14F-4D97-AF65-F5344CB8AC3E}">
        <p14:creationId xmlns:p14="http://schemas.microsoft.com/office/powerpoint/2010/main" val="1568190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863F0B-19CF-494B-B754-9C4FE051E2AD}"/>
              </a:ext>
            </a:extLst>
          </p:cNvPr>
          <p:cNvSpPr>
            <a:spLocks noGrp="1"/>
          </p:cNvSpPr>
          <p:nvPr>
            <p:ph type="title"/>
          </p:nvPr>
        </p:nvSpPr>
        <p:spPr>
          <a:xfrm>
            <a:off x="918099" y="1"/>
            <a:ext cx="10515600" cy="967666"/>
          </a:xfrm>
        </p:spPr>
        <p:txBody>
          <a:bodyPr>
            <a:normAutofit/>
          </a:bodyPr>
          <a:lstStyle/>
          <a:p>
            <a:pPr algn="ctr"/>
            <a:r>
              <a:rPr lang="it-IT" dirty="0" err="1">
                <a:solidFill>
                  <a:srgbClr val="FF0000"/>
                </a:solidFill>
              </a:rPr>
              <a:t>Measures</a:t>
            </a:r>
            <a:endParaRPr lang="en-US" dirty="0">
              <a:solidFill>
                <a:srgbClr val="FF0000"/>
              </a:solidFill>
            </a:endParaRPr>
          </a:p>
        </p:txBody>
      </p:sp>
      <p:sp>
        <p:nvSpPr>
          <p:cNvPr id="6" name="ZoneTexte 5">
            <a:extLst>
              <a:ext uri="{FF2B5EF4-FFF2-40B4-BE49-F238E27FC236}">
                <a16:creationId xmlns:a16="http://schemas.microsoft.com/office/drawing/2014/main" id="{BF6C1AC2-A7F3-4A79-A3E7-A5E76057B99B}"/>
              </a:ext>
            </a:extLst>
          </p:cNvPr>
          <p:cNvSpPr txBox="1"/>
          <p:nvPr/>
        </p:nvSpPr>
        <p:spPr>
          <a:xfrm>
            <a:off x="8052047" y="1722267"/>
            <a:ext cx="3551068" cy="3108543"/>
          </a:xfrm>
          <a:prstGeom prst="rect">
            <a:avLst/>
          </a:prstGeom>
          <a:noFill/>
        </p:spPr>
        <p:txBody>
          <a:bodyPr wrap="square" rtlCol="0">
            <a:spAutoFit/>
          </a:bodyPr>
          <a:lstStyle/>
          <a:p>
            <a:r>
              <a:rPr lang="it-IT" sz="2800" dirty="0"/>
              <a:t>Comparison of excution time between originale code, parallelization-1 and parallelization-2  with 4 differents size of dataset </a:t>
            </a:r>
            <a:endParaRPr lang="en-US" sz="2800" dirty="0"/>
          </a:p>
        </p:txBody>
      </p:sp>
      <p:graphicFrame>
        <p:nvGraphicFramePr>
          <p:cNvPr id="7" name="Grafico 6">
            <a:extLst>
              <a:ext uri="{FF2B5EF4-FFF2-40B4-BE49-F238E27FC236}">
                <a16:creationId xmlns:a16="http://schemas.microsoft.com/office/drawing/2014/main" id="{744DB517-91BB-27F3-ACFE-364FC256014F}"/>
              </a:ext>
            </a:extLst>
          </p:cNvPr>
          <p:cNvGraphicFramePr/>
          <p:nvPr>
            <p:extLst>
              <p:ext uri="{D42A27DB-BD31-4B8C-83A1-F6EECF244321}">
                <p14:modId xmlns:p14="http://schemas.microsoft.com/office/powerpoint/2010/main" val="2559481107"/>
              </p:ext>
            </p:extLst>
          </p:nvPr>
        </p:nvGraphicFramePr>
        <p:xfrm>
          <a:off x="918099" y="967667"/>
          <a:ext cx="6905101" cy="543313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14744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863F0B-19CF-494B-B754-9C4FE051E2AD}"/>
              </a:ext>
            </a:extLst>
          </p:cNvPr>
          <p:cNvSpPr>
            <a:spLocks noGrp="1"/>
          </p:cNvSpPr>
          <p:nvPr>
            <p:ph type="title"/>
          </p:nvPr>
        </p:nvSpPr>
        <p:spPr>
          <a:xfrm>
            <a:off x="918099" y="1"/>
            <a:ext cx="10515600" cy="967666"/>
          </a:xfrm>
        </p:spPr>
        <p:txBody>
          <a:bodyPr>
            <a:normAutofit/>
          </a:bodyPr>
          <a:lstStyle/>
          <a:p>
            <a:pPr algn="ctr"/>
            <a:r>
              <a:rPr lang="it-IT" dirty="0" err="1">
                <a:solidFill>
                  <a:srgbClr val="FF0000"/>
                </a:solidFill>
              </a:rPr>
              <a:t>Measures</a:t>
            </a:r>
            <a:endParaRPr lang="en-US" dirty="0">
              <a:solidFill>
                <a:srgbClr val="FF0000"/>
              </a:solidFill>
            </a:endParaRPr>
          </a:p>
        </p:txBody>
      </p:sp>
      <p:sp>
        <p:nvSpPr>
          <p:cNvPr id="6" name="ZoneTexte 5">
            <a:extLst>
              <a:ext uri="{FF2B5EF4-FFF2-40B4-BE49-F238E27FC236}">
                <a16:creationId xmlns:a16="http://schemas.microsoft.com/office/drawing/2014/main" id="{BF6C1AC2-A7F3-4A79-A3E7-A5E76057B99B}"/>
              </a:ext>
            </a:extLst>
          </p:cNvPr>
          <p:cNvSpPr txBox="1"/>
          <p:nvPr/>
        </p:nvSpPr>
        <p:spPr>
          <a:xfrm>
            <a:off x="8052047" y="1722267"/>
            <a:ext cx="3551068" cy="1815882"/>
          </a:xfrm>
          <a:prstGeom prst="rect">
            <a:avLst/>
          </a:prstGeom>
          <a:noFill/>
        </p:spPr>
        <p:txBody>
          <a:bodyPr wrap="square" rtlCol="0">
            <a:spAutoFit/>
          </a:bodyPr>
          <a:lstStyle/>
          <a:p>
            <a:r>
              <a:rPr lang="en-GB" sz="2800" dirty="0"/>
              <a:t>Comparison of the Instruction-per-cycle metric for the three versions</a:t>
            </a:r>
          </a:p>
        </p:txBody>
      </p:sp>
      <p:graphicFrame>
        <p:nvGraphicFramePr>
          <p:cNvPr id="7" name="Grafico 6">
            <a:extLst>
              <a:ext uri="{FF2B5EF4-FFF2-40B4-BE49-F238E27FC236}">
                <a16:creationId xmlns:a16="http://schemas.microsoft.com/office/drawing/2014/main" id="{744DB517-91BB-27F3-ACFE-364FC256014F}"/>
              </a:ext>
            </a:extLst>
          </p:cNvPr>
          <p:cNvGraphicFramePr/>
          <p:nvPr>
            <p:extLst>
              <p:ext uri="{D42A27DB-BD31-4B8C-83A1-F6EECF244321}">
                <p14:modId xmlns:p14="http://schemas.microsoft.com/office/powerpoint/2010/main" val="3485132639"/>
              </p:ext>
            </p:extLst>
          </p:nvPr>
        </p:nvGraphicFramePr>
        <p:xfrm>
          <a:off x="918099" y="967667"/>
          <a:ext cx="6905101" cy="543313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49128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863F0B-19CF-494B-B754-9C4FE051E2AD}"/>
              </a:ext>
            </a:extLst>
          </p:cNvPr>
          <p:cNvSpPr>
            <a:spLocks noGrp="1"/>
          </p:cNvSpPr>
          <p:nvPr>
            <p:ph type="title"/>
          </p:nvPr>
        </p:nvSpPr>
        <p:spPr>
          <a:xfrm>
            <a:off x="918099" y="1"/>
            <a:ext cx="10515600" cy="967666"/>
          </a:xfrm>
        </p:spPr>
        <p:txBody>
          <a:bodyPr>
            <a:normAutofit/>
          </a:bodyPr>
          <a:lstStyle/>
          <a:p>
            <a:pPr algn="ctr"/>
            <a:r>
              <a:rPr lang="it-IT" dirty="0" err="1">
                <a:solidFill>
                  <a:srgbClr val="FF0000"/>
                </a:solidFill>
              </a:rPr>
              <a:t>Measures</a:t>
            </a:r>
            <a:endParaRPr lang="en-US" dirty="0">
              <a:solidFill>
                <a:srgbClr val="FF0000"/>
              </a:solidFill>
            </a:endParaRPr>
          </a:p>
        </p:txBody>
      </p:sp>
      <p:sp>
        <p:nvSpPr>
          <p:cNvPr id="6" name="ZoneTexte 5">
            <a:extLst>
              <a:ext uri="{FF2B5EF4-FFF2-40B4-BE49-F238E27FC236}">
                <a16:creationId xmlns:a16="http://schemas.microsoft.com/office/drawing/2014/main" id="{BF6C1AC2-A7F3-4A79-A3E7-A5E76057B99B}"/>
              </a:ext>
            </a:extLst>
          </p:cNvPr>
          <p:cNvSpPr txBox="1"/>
          <p:nvPr/>
        </p:nvSpPr>
        <p:spPr>
          <a:xfrm>
            <a:off x="8052047" y="1722267"/>
            <a:ext cx="3551068" cy="1815882"/>
          </a:xfrm>
          <a:prstGeom prst="rect">
            <a:avLst/>
          </a:prstGeom>
          <a:noFill/>
        </p:spPr>
        <p:txBody>
          <a:bodyPr wrap="square" rtlCol="0">
            <a:spAutoFit/>
          </a:bodyPr>
          <a:lstStyle/>
          <a:p>
            <a:r>
              <a:rPr lang="en-GB" sz="2800" dirty="0"/>
              <a:t>Comparison of the Instruction-per-cycle metric for the three versions</a:t>
            </a:r>
          </a:p>
        </p:txBody>
      </p:sp>
      <p:graphicFrame>
        <p:nvGraphicFramePr>
          <p:cNvPr id="7" name="Grafico 6">
            <a:extLst>
              <a:ext uri="{FF2B5EF4-FFF2-40B4-BE49-F238E27FC236}">
                <a16:creationId xmlns:a16="http://schemas.microsoft.com/office/drawing/2014/main" id="{744DB517-91BB-27F3-ACFE-364FC256014F}"/>
              </a:ext>
            </a:extLst>
          </p:cNvPr>
          <p:cNvGraphicFramePr/>
          <p:nvPr>
            <p:extLst>
              <p:ext uri="{D42A27DB-BD31-4B8C-83A1-F6EECF244321}">
                <p14:modId xmlns:p14="http://schemas.microsoft.com/office/powerpoint/2010/main" val="538763709"/>
              </p:ext>
            </p:extLst>
          </p:nvPr>
        </p:nvGraphicFramePr>
        <p:xfrm>
          <a:off x="918099" y="967667"/>
          <a:ext cx="6905101" cy="543313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830610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375</TotalTime>
  <Words>193</Words>
  <Application>Microsoft Office PowerPoint</Application>
  <PresentationFormat>Widescreen</PresentationFormat>
  <Paragraphs>28</Paragraphs>
  <Slides>7</Slides>
  <Notes>0</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7</vt:i4>
      </vt:variant>
    </vt:vector>
  </HeadingPairs>
  <TitlesOfParts>
    <vt:vector size="15" baseType="lpstr">
      <vt:lpstr>inherit</vt:lpstr>
      <vt:lpstr>Untitled Sans</vt:lpstr>
      <vt:lpstr>Arial</vt:lpstr>
      <vt:lpstr>Calibri</vt:lpstr>
      <vt:lpstr>Calibri Light</vt:lpstr>
      <vt:lpstr>Segoe UI</vt:lpstr>
      <vt:lpstr>Wingdings</vt:lpstr>
      <vt:lpstr>Thème Office</vt:lpstr>
      <vt:lpstr>HPC Labs – #1 Assignment</vt:lpstr>
      <vt:lpstr>Brief description of the application </vt:lpstr>
      <vt:lpstr>The target function in the application </vt:lpstr>
      <vt:lpstr>Two exemples of parallelization</vt:lpstr>
      <vt:lpstr>Measures</vt:lpstr>
      <vt:lpstr>Measures</vt:lpstr>
      <vt:lpstr>Measures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HPC Labs – #1 Assignment</dc:title>
  <dc:creator>Sof-Larteur</dc:creator>
  <cp:lastModifiedBy>Lorenzo Venturelli</cp:lastModifiedBy>
  <cp:revision>12</cp:revision>
  <dcterms:created xsi:type="dcterms:W3CDTF">2022-11-17T15:49:09Z</dcterms:created>
  <dcterms:modified xsi:type="dcterms:W3CDTF">2022-11-18T09:03:50Z</dcterms:modified>
</cp:coreProperties>
</file>