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4" r:id="rId3"/>
    <p:sldId id="257" r:id="rId4"/>
    <p:sldId id="263" r:id="rId5"/>
    <p:sldId id="313" r:id="rId6"/>
    <p:sldId id="259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14" r:id="rId15"/>
    <p:sldId id="266" r:id="rId16"/>
    <p:sldId id="315" r:id="rId17"/>
    <p:sldId id="260" r:id="rId18"/>
  </p:sldIdLst>
  <p:sldSz cx="9144000" cy="5143500" type="screen16x9"/>
  <p:notesSz cx="6858000" cy="9144000"/>
  <p:embeddedFontLs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AD9"/>
    <a:srgbClr val="C8AEF8"/>
    <a:srgbClr val="3CA4D5"/>
    <a:srgbClr val="102C66"/>
    <a:srgbClr val="8F37B2"/>
    <a:srgbClr val="8F38B2"/>
    <a:srgbClr val="7D64E9"/>
    <a:srgbClr val="8489EF"/>
    <a:srgbClr val="113170"/>
    <a:srgbClr val="7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F1A08-D719-44A3-B3A8-AADA312CE79D}">
  <a:tblStyle styleId="{F11F1A08-D719-44A3-B3A8-AADA312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6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6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6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3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6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92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97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2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3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4831" y="1386348"/>
            <a:ext cx="4079700" cy="1606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MARATONA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98613" y="2919831"/>
            <a:ext cx="3841045" cy="44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Applicazione dei thread in python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4C28DB54-56C0-6701-5AEE-46237BAC11AA}"/>
              </a:ext>
            </a:extLst>
          </p:cNvPr>
          <p:cNvSpPr txBox="1">
            <a:spLocks/>
          </p:cNvSpPr>
          <p:nvPr/>
        </p:nvSpPr>
        <p:spPr>
          <a:xfrm>
            <a:off x="0" y="4754232"/>
            <a:ext cx="4218709" cy="4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400" dirty="0"/>
              <a:t>Presentazione di:  Bastianelli Lorenzo, Fiore Enrico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270A7-CC93-10AA-08C7-DD98EAC9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364"/>
            <a:ext cx="9144000" cy="12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332073" y="2188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«MAIN»(parte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DB986-5FBF-E7F3-D77C-A1D3D390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68" y="0"/>
            <a:ext cx="58340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2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332073" y="2188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«MAIN»(parte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DB986-5FBF-E7F3-D77C-A1D3D390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68" y="0"/>
            <a:ext cx="58340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4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214309" y="2005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«MAIN»(parte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621D5-963E-D008-9BDD-7D70335C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7676"/>
            <a:ext cx="9144000" cy="3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3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8B2"/>
                </a:solidFill>
              </a:rPr>
              <a:t>03</a:t>
            </a:r>
            <a:endParaRPr dirty="0">
              <a:solidFill>
                <a:srgbClr val="8F38B2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7B2"/>
                </a:solidFill>
              </a:rPr>
              <a:t>Difficoltà </a:t>
            </a:r>
            <a:br>
              <a:rPr lang="en" dirty="0">
                <a:solidFill>
                  <a:srgbClr val="8F37B2"/>
                </a:solidFill>
              </a:rPr>
            </a:br>
            <a:r>
              <a:rPr lang="en" dirty="0">
                <a:solidFill>
                  <a:srgbClr val="8F37B2"/>
                </a:solidFill>
              </a:rPr>
              <a:t>Riscontrate</a:t>
            </a:r>
            <a:endParaRPr dirty="0">
              <a:solidFill>
                <a:srgbClr val="8F37B2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45;p54">
            <a:extLst>
              <a:ext uri="{FF2B5EF4-FFF2-40B4-BE49-F238E27FC236}">
                <a16:creationId xmlns:a16="http://schemas.microsoft.com/office/drawing/2014/main" id="{16EC626F-0F7B-107A-B0D4-3DC16FC0FF22}"/>
              </a:ext>
            </a:extLst>
          </p:cNvPr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3" name="Google Shape;1346;p54">
              <a:extLst>
                <a:ext uri="{FF2B5EF4-FFF2-40B4-BE49-F238E27FC236}">
                  <a16:creationId xmlns:a16="http://schemas.microsoft.com/office/drawing/2014/main" id="{EABB18A1-072A-8143-6DF6-22C9CE830EC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7;p54">
              <a:extLst>
                <a:ext uri="{FF2B5EF4-FFF2-40B4-BE49-F238E27FC236}">
                  <a16:creationId xmlns:a16="http://schemas.microsoft.com/office/drawing/2014/main" id="{9374B8F9-A777-D895-8A0C-630AD2AAF320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8;p54">
              <a:extLst>
                <a:ext uri="{FF2B5EF4-FFF2-40B4-BE49-F238E27FC236}">
                  <a16:creationId xmlns:a16="http://schemas.microsoft.com/office/drawing/2014/main" id="{524041F9-AD62-C1E7-C9D9-CD09456347E2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9;p54">
              <a:extLst>
                <a:ext uri="{FF2B5EF4-FFF2-40B4-BE49-F238E27FC236}">
                  <a16:creationId xmlns:a16="http://schemas.microsoft.com/office/drawing/2014/main" id="{64E872F2-7583-69EE-A138-9A6C471E135D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0;p54">
              <a:extLst>
                <a:ext uri="{FF2B5EF4-FFF2-40B4-BE49-F238E27FC236}">
                  <a16:creationId xmlns:a16="http://schemas.microsoft.com/office/drawing/2014/main" id="{FE581A52-17DA-BDBB-5C18-7047975F4CC4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1;p54">
              <a:extLst>
                <a:ext uri="{FF2B5EF4-FFF2-40B4-BE49-F238E27FC236}">
                  <a16:creationId xmlns:a16="http://schemas.microsoft.com/office/drawing/2014/main" id="{3A89FB41-8899-7234-795A-75D970BF3B2A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54">
              <a:extLst>
                <a:ext uri="{FF2B5EF4-FFF2-40B4-BE49-F238E27FC236}">
                  <a16:creationId xmlns:a16="http://schemas.microsoft.com/office/drawing/2014/main" id="{92EA0495-4C86-2C14-CD36-10AA1D2A9024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3;p54">
              <a:extLst>
                <a:ext uri="{FF2B5EF4-FFF2-40B4-BE49-F238E27FC236}">
                  <a16:creationId xmlns:a16="http://schemas.microsoft.com/office/drawing/2014/main" id="{34ED5A4E-FCBF-909D-813A-FAD2E831A63E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4;p54">
              <a:extLst>
                <a:ext uri="{FF2B5EF4-FFF2-40B4-BE49-F238E27FC236}">
                  <a16:creationId xmlns:a16="http://schemas.microsoft.com/office/drawing/2014/main" id="{85DBE292-C405-AEAE-7FA4-40EE01108AAE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5;p54">
              <a:extLst>
                <a:ext uri="{FF2B5EF4-FFF2-40B4-BE49-F238E27FC236}">
                  <a16:creationId xmlns:a16="http://schemas.microsoft.com/office/drawing/2014/main" id="{3668C09B-6FCB-7BC1-0546-5E11C9063905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54">
              <a:extLst>
                <a:ext uri="{FF2B5EF4-FFF2-40B4-BE49-F238E27FC236}">
                  <a16:creationId xmlns:a16="http://schemas.microsoft.com/office/drawing/2014/main" id="{09762FA6-8989-1540-644C-E4D8FFBA3F3B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54">
              <a:extLst>
                <a:ext uri="{FF2B5EF4-FFF2-40B4-BE49-F238E27FC236}">
                  <a16:creationId xmlns:a16="http://schemas.microsoft.com/office/drawing/2014/main" id="{E6CE5783-62C2-DD68-478A-1648C66E1EE2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54">
              <a:extLst>
                <a:ext uri="{FF2B5EF4-FFF2-40B4-BE49-F238E27FC236}">
                  <a16:creationId xmlns:a16="http://schemas.microsoft.com/office/drawing/2014/main" id="{4E4997EF-A065-2F27-4938-C908242699F2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54">
              <a:extLst>
                <a:ext uri="{FF2B5EF4-FFF2-40B4-BE49-F238E27FC236}">
                  <a16:creationId xmlns:a16="http://schemas.microsoft.com/office/drawing/2014/main" id="{D880F0C2-C99F-2409-C266-A6390515D722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54">
              <a:extLst>
                <a:ext uri="{FF2B5EF4-FFF2-40B4-BE49-F238E27FC236}">
                  <a16:creationId xmlns:a16="http://schemas.microsoft.com/office/drawing/2014/main" id="{0E92649C-E5F6-10BE-480F-C31648975024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54">
              <a:extLst>
                <a:ext uri="{FF2B5EF4-FFF2-40B4-BE49-F238E27FC236}">
                  <a16:creationId xmlns:a16="http://schemas.microsoft.com/office/drawing/2014/main" id="{F7177F1A-7551-5B36-C9B6-E1B2B06C3BD1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54">
              <a:extLst>
                <a:ext uri="{FF2B5EF4-FFF2-40B4-BE49-F238E27FC236}">
                  <a16:creationId xmlns:a16="http://schemas.microsoft.com/office/drawing/2014/main" id="{D5FE6764-8E4C-2B4D-32FE-7F10B39370AF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54">
              <a:extLst>
                <a:ext uri="{FF2B5EF4-FFF2-40B4-BE49-F238E27FC236}">
                  <a16:creationId xmlns:a16="http://schemas.microsoft.com/office/drawing/2014/main" id="{F3134A03-00E0-2A76-F1E3-E3BF8A4EBF1E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54">
              <a:extLst>
                <a:ext uri="{FF2B5EF4-FFF2-40B4-BE49-F238E27FC236}">
                  <a16:creationId xmlns:a16="http://schemas.microsoft.com/office/drawing/2014/main" id="{59BCB644-0CF0-33D5-6C8D-D514B83EE6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54">
              <a:extLst>
                <a:ext uri="{FF2B5EF4-FFF2-40B4-BE49-F238E27FC236}">
                  <a16:creationId xmlns:a16="http://schemas.microsoft.com/office/drawing/2014/main" id="{29A89DBD-F98A-48B1-D181-7C81405869A1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54">
              <a:extLst>
                <a:ext uri="{FF2B5EF4-FFF2-40B4-BE49-F238E27FC236}">
                  <a16:creationId xmlns:a16="http://schemas.microsoft.com/office/drawing/2014/main" id="{FA58F3A5-F64E-3A05-82DD-E27D410BE02F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54">
              <a:extLst>
                <a:ext uri="{FF2B5EF4-FFF2-40B4-BE49-F238E27FC236}">
                  <a16:creationId xmlns:a16="http://schemas.microsoft.com/office/drawing/2014/main" id="{FB1B7C3A-0BD2-2347-0D79-78B0B902F3F7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6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2133600" y="2876752"/>
            <a:ext cx="5430982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- Far finire la gara nel modo corretto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- Utilizzare </a:t>
            </a:r>
            <a:r>
              <a:rPr lang="it-IT" sz="2400" dirty="0"/>
              <a:t>i</a:t>
            </a:r>
            <a:r>
              <a:rPr lang="en" sz="2400" dirty="0"/>
              <a:t> Thread</a:t>
            </a:r>
            <a:endParaRPr sz="2400" dirty="0"/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561526" y="2342152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grpSp>
        <p:nvGrpSpPr>
          <p:cNvPr id="871" name="Google Shape;871;p37"/>
          <p:cNvGrpSpPr/>
          <p:nvPr/>
        </p:nvGrpSpPr>
        <p:grpSpPr>
          <a:xfrm>
            <a:off x="4399400" y="1806984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04</a:t>
            </a:r>
            <a:endParaRPr dirty="0">
              <a:solidFill>
                <a:srgbClr val="858AD9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Implementazioni </a:t>
            </a:r>
            <a:br>
              <a:rPr lang="en" dirty="0">
                <a:solidFill>
                  <a:srgbClr val="858AD9"/>
                </a:solidFill>
              </a:rPr>
            </a:br>
            <a:r>
              <a:rPr lang="en" dirty="0">
                <a:solidFill>
                  <a:srgbClr val="858AD9"/>
                </a:solidFill>
              </a:rPr>
              <a:t>Future</a:t>
            </a:r>
            <a:endParaRPr dirty="0">
              <a:solidFill>
                <a:srgbClr val="858AD9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73;p58">
            <a:extLst>
              <a:ext uri="{FF2B5EF4-FFF2-40B4-BE49-F238E27FC236}">
                <a16:creationId xmlns:a16="http://schemas.microsoft.com/office/drawing/2014/main" id="{BB5C72CC-9EB3-2BB0-1A4D-090B7B1D0E49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3" name="Google Shape;1474;p58">
              <a:extLst>
                <a:ext uri="{FF2B5EF4-FFF2-40B4-BE49-F238E27FC236}">
                  <a16:creationId xmlns:a16="http://schemas.microsoft.com/office/drawing/2014/main" id="{E8C80E76-8CEB-F6ED-B2F3-A3E1A495C212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5;p58">
              <a:extLst>
                <a:ext uri="{FF2B5EF4-FFF2-40B4-BE49-F238E27FC236}">
                  <a16:creationId xmlns:a16="http://schemas.microsoft.com/office/drawing/2014/main" id="{618F3155-980D-F62F-395C-ED343DC40611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6;p58">
              <a:extLst>
                <a:ext uri="{FF2B5EF4-FFF2-40B4-BE49-F238E27FC236}">
                  <a16:creationId xmlns:a16="http://schemas.microsoft.com/office/drawing/2014/main" id="{52A14180-C432-8026-FE47-31AECB3F33E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7;p58">
              <a:extLst>
                <a:ext uri="{FF2B5EF4-FFF2-40B4-BE49-F238E27FC236}">
                  <a16:creationId xmlns:a16="http://schemas.microsoft.com/office/drawing/2014/main" id="{51D3A3BC-AC4C-66F9-ABCD-B04B83217C73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8;p58">
              <a:extLst>
                <a:ext uri="{FF2B5EF4-FFF2-40B4-BE49-F238E27FC236}">
                  <a16:creationId xmlns:a16="http://schemas.microsoft.com/office/drawing/2014/main" id="{39C971EA-39BE-309B-2EE2-0BAC6A7F599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B851DD84-19C6-3110-8B4F-E5A948D1909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0;p58">
              <a:extLst>
                <a:ext uri="{FF2B5EF4-FFF2-40B4-BE49-F238E27FC236}">
                  <a16:creationId xmlns:a16="http://schemas.microsoft.com/office/drawing/2014/main" id="{BF1BA0CF-AAA0-39A9-2DD8-06AF4607837D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1;p58">
              <a:extLst>
                <a:ext uri="{FF2B5EF4-FFF2-40B4-BE49-F238E27FC236}">
                  <a16:creationId xmlns:a16="http://schemas.microsoft.com/office/drawing/2014/main" id="{130DA3B8-2046-EB2F-37D2-8D07A179DDB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2;p58">
              <a:extLst>
                <a:ext uri="{FF2B5EF4-FFF2-40B4-BE49-F238E27FC236}">
                  <a16:creationId xmlns:a16="http://schemas.microsoft.com/office/drawing/2014/main" id="{C0B2AA0C-AA76-FE59-0CAE-F56214226F32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3;p58">
              <a:extLst>
                <a:ext uri="{FF2B5EF4-FFF2-40B4-BE49-F238E27FC236}">
                  <a16:creationId xmlns:a16="http://schemas.microsoft.com/office/drawing/2014/main" id="{226990D7-F7F5-5835-E680-4CEFEDBB28FB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58">
              <a:extLst>
                <a:ext uri="{FF2B5EF4-FFF2-40B4-BE49-F238E27FC236}">
                  <a16:creationId xmlns:a16="http://schemas.microsoft.com/office/drawing/2014/main" id="{10C7CBF9-E0BC-3478-B1F0-C1427F5B8AE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58">
              <a:extLst>
                <a:ext uri="{FF2B5EF4-FFF2-40B4-BE49-F238E27FC236}">
                  <a16:creationId xmlns:a16="http://schemas.microsoft.com/office/drawing/2014/main" id="{32B855C5-D5EC-B0D1-D1D9-A956D342D33C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58">
              <a:extLst>
                <a:ext uri="{FF2B5EF4-FFF2-40B4-BE49-F238E27FC236}">
                  <a16:creationId xmlns:a16="http://schemas.microsoft.com/office/drawing/2014/main" id="{DEC411E8-1850-A4E2-7276-771C8102EDF4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58">
              <a:extLst>
                <a:ext uri="{FF2B5EF4-FFF2-40B4-BE49-F238E27FC236}">
                  <a16:creationId xmlns:a16="http://schemas.microsoft.com/office/drawing/2014/main" id="{86F376A9-7D63-1DBA-3CBC-B747FFBF329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58">
              <a:extLst>
                <a:ext uri="{FF2B5EF4-FFF2-40B4-BE49-F238E27FC236}">
                  <a16:creationId xmlns:a16="http://schemas.microsoft.com/office/drawing/2014/main" id="{50D2401A-10FD-0088-A7FF-3FD08E98BBE3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9;p58">
              <a:extLst>
                <a:ext uri="{FF2B5EF4-FFF2-40B4-BE49-F238E27FC236}">
                  <a16:creationId xmlns:a16="http://schemas.microsoft.com/office/drawing/2014/main" id="{0F8B1ADA-23B6-3A30-1FB4-97895D70279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0;p58">
              <a:extLst>
                <a:ext uri="{FF2B5EF4-FFF2-40B4-BE49-F238E27FC236}">
                  <a16:creationId xmlns:a16="http://schemas.microsoft.com/office/drawing/2014/main" id="{7FFC6AC5-CD78-6CA9-3DA1-A3305ADBB43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1;p58">
              <a:extLst>
                <a:ext uri="{FF2B5EF4-FFF2-40B4-BE49-F238E27FC236}">
                  <a16:creationId xmlns:a16="http://schemas.microsoft.com/office/drawing/2014/main" id="{7570A0CB-714D-9AD4-1DFD-48D7B8FB42F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2;p58">
              <a:extLst>
                <a:ext uri="{FF2B5EF4-FFF2-40B4-BE49-F238E27FC236}">
                  <a16:creationId xmlns:a16="http://schemas.microsoft.com/office/drawing/2014/main" id="{43EE0ED1-934D-DA65-FE92-316498B2694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3;p58">
              <a:extLst>
                <a:ext uri="{FF2B5EF4-FFF2-40B4-BE49-F238E27FC236}">
                  <a16:creationId xmlns:a16="http://schemas.microsoft.com/office/drawing/2014/main" id="{AB36AF70-1736-68D5-B39C-BEF192377F2E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4;p58">
              <a:extLst>
                <a:ext uri="{FF2B5EF4-FFF2-40B4-BE49-F238E27FC236}">
                  <a16:creationId xmlns:a16="http://schemas.microsoft.com/office/drawing/2014/main" id="{6E931EB2-2C04-C03F-2DFF-6C8485C09D3A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5;p58">
              <a:extLst>
                <a:ext uri="{FF2B5EF4-FFF2-40B4-BE49-F238E27FC236}">
                  <a16:creationId xmlns:a16="http://schemas.microsoft.com/office/drawing/2014/main" id="{77E60B02-CEAC-926A-B9DC-F66E2E0181FC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6;p58">
              <a:extLst>
                <a:ext uri="{FF2B5EF4-FFF2-40B4-BE49-F238E27FC236}">
                  <a16:creationId xmlns:a16="http://schemas.microsoft.com/office/drawing/2014/main" id="{296D5191-9258-0FD1-203E-2DB3A42431EA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;p58">
              <a:extLst>
                <a:ext uri="{FF2B5EF4-FFF2-40B4-BE49-F238E27FC236}">
                  <a16:creationId xmlns:a16="http://schemas.microsoft.com/office/drawing/2014/main" id="{9F227B8B-E23E-2588-BEAF-408DFA8E497C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8;p58">
              <a:extLst>
                <a:ext uri="{FF2B5EF4-FFF2-40B4-BE49-F238E27FC236}">
                  <a16:creationId xmlns:a16="http://schemas.microsoft.com/office/drawing/2014/main" id="{B9CAF80F-0A6D-FF12-2E77-0586A5C9A939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9;p58">
              <a:extLst>
                <a:ext uri="{FF2B5EF4-FFF2-40B4-BE49-F238E27FC236}">
                  <a16:creationId xmlns:a16="http://schemas.microsoft.com/office/drawing/2014/main" id="{7C25A242-3FDA-0375-E30C-821F6CB50EAA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0;p58">
              <a:extLst>
                <a:ext uri="{FF2B5EF4-FFF2-40B4-BE49-F238E27FC236}">
                  <a16:creationId xmlns:a16="http://schemas.microsoft.com/office/drawing/2014/main" id="{8F8ED4F9-BF1A-A06A-FC77-DA26CCE1927D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1;p58">
              <a:extLst>
                <a:ext uri="{FF2B5EF4-FFF2-40B4-BE49-F238E27FC236}">
                  <a16:creationId xmlns:a16="http://schemas.microsoft.com/office/drawing/2014/main" id="{7C4EB1E9-0174-9597-272A-87432A1F1195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;p58">
              <a:extLst>
                <a:ext uri="{FF2B5EF4-FFF2-40B4-BE49-F238E27FC236}">
                  <a16:creationId xmlns:a16="http://schemas.microsoft.com/office/drawing/2014/main" id="{CFDCC4C0-CCE9-2529-1CEC-7FC1A7C2AD2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;p58">
              <a:extLst>
                <a:ext uri="{FF2B5EF4-FFF2-40B4-BE49-F238E27FC236}">
                  <a16:creationId xmlns:a16="http://schemas.microsoft.com/office/drawing/2014/main" id="{31CE7DC0-3A8F-185A-1A9E-7229415EABA4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4;p58">
              <a:extLst>
                <a:ext uri="{FF2B5EF4-FFF2-40B4-BE49-F238E27FC236}">
                  <a16:creationId xmlns:a16="http://schemas.microsoft.com/office/drawing/2014/main" id="{CD0054EE-A8A7-AB92-F248-C1DBCB9BFABA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5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Menù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Aggiungere all’applicazione un menù per aggiungere e togliere partecipanti.</a:t>
            </a:r>
            <a:endParaRPr dirty="0"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8AEF8"/>
                </a:solidFill>
              </a:rPr>
              <a:t>01</a:t>
            </a:r>
            <a:endParaRPr dirty="0">
              <a:solidFill>
                <a:srgbClr val="C8AEF8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br>
              <a:rPr lang="en" dirty="0"/>
            </a:br>
            <a:r>
              <a:rPr lang="en" dirty="0"/>
              <a:t>Progetto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progetto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585136" y="2797527"/>
            <a:ext cx="78906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Simulare una maratona di 42 km.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Usare la libreria threading per far gareggiare parallelamente i giocatori.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Gestire eventi casuali che possono avvenire durante la gara.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9C1E-61A5-B82C-65D0-9942FB29439E}"/>
              </a:ext>
            </a:extLst>
          </p:cNvPr>
          <p:cNvSpPr txBox="1"/>
          <p:nvPr/>
        </p:nvSpPr>
        <p:spPr>
          <a:xfrm>
            <a:off x="879763" y="1514874"/>
            <a:ext cx="73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Fare una demo per un gioco che simulasse la maratona annuale di New York.</a:t>
            </a:r>
          </a:p>
        </p:txBody>
      </p:sp>
      <p:sp>
        <p:nvSpPr>
          <p:cNvPr id="3" name="Google Shape;666;p28">
            <a:extLst>
              <a:ext uri="{FF2B5EF4-FFF2-40B4-BE49-F238E27FC236}">
                <a16:creationId xmlns:a16="http://schemas.microsoft.com/office/drawing/2014/main" id="{D324FF79-3C58-327F-9CDC-0CF034DF5A80}"/>
              </a:ext>
            </a:extLst>
          </p:cNvPr>
          <p:cNvSpPr txBox="1">
            <a:spLocks/>
          </p:cNvSpPr>
          <p:nvPr/>
        </p:nvSpPr>
        <p:spPr>
          <a:xfrm>
            <a:off x="720000" y="22248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Obiettivi progetto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Scatto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EVENTI CASUALI 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623455" y="1799502"/>
            <a:ext cx="310490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ridotto del 30% ogni km per 2 secondi poi ritorna normale</a:t>
            </a:r>
            <a:endParaRPr lang="en-US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Contrattura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720000" y="2826240"/>
            <a:ext cx="3008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tempo a Km viene raddoppiato fino a prossimo evento</a:t>
            </a:r>
            <a:endParaRPr lang="en-US"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Stiramento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6473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quadrupicato fino alla fine</a:t>
            </a:r>
            <a:endParaRPr lang="en-US"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Andatura normale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tempo a km rimane invariato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Ritmo in aumento</a:t>
            </a: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subTitle" idx="13"/>
          </p:nvPr>
        </p:nvSpPr>
        <p:spPr>
          <a:xfrm>
            <a:off x="5415637" y="2922889"/>
            <a:ext cx="2316900" cy="47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ridotto del 10%</a:t>
            </a:r>
            <a:endParaRPr lang="en-US"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Stanchezza</a:t>
            </a:r>
            <a:endParaRPr dirty="0"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aumentato del 10%</a:t>
            </a:r>
            <a:endParaRPr lang="en-US"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02</a:t>
            </a:r>
            <a:endParaRPr dirty="0">
              <a:solidFill>
                <a:srgbClr val="3CA4D5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Spiegazione </a:t>
            </a:r>
            <a:br>
              <a:rPr lang="en" dirty="0">
                <a:solidFill>
                  <a:srgbClr val="3CA4D5"/>
                </a:solidFill>
              </a:rPr>
            </a:br>
            <a:r>
              <a:rPr lang="en" dirty="0">
                <a:solidFill>
                  <a:srgbClr val="3CA4D5"/>
                </a:solidFill>
              </a:rPr>
              <a:t>Codice</a:t>
            </a:r>
            <a:endParaRPr dirty="0">
              <a:solidFill>
                <a:srgbClr val="3CA4D5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1;p48">
            <a:extLst>
              <a:ext uri="{FF2B5EF4-FFF2-40B4-BE49-F238E27FC236}">
                <a16:creationId xmlns:a16="http://schemas.microsoft.com/office/drawing/2014/main" id="{5B85426B-8EA9-407D-1E3F-DB02E16BF837}"/>
              </a:ext>
            </a:extLst>
          </p:cNvPr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3" name="Google Shape;1192;p48">
              <a:extLst>
                <a:ext uri="{FF2B5EF4-FFF2-40B4-BE49-F238E27FC236}">
                  <a16:creationId xmlns:a16="http://schemas.microsoft.com/office/drawing/2014/main" id="{A2BF306F-0BB3-976C-CBCC-E9F78267D48C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3;p48">
              <a:extLst>
                <a:ext uri="{FF2B5EF4-FFF2-40B4-BE49-F238E27FC236}">
                  <a16:creationId xmlns:a16="http://schemas.microsoft.com/office/drawing/2014/main" id="{F8D73AC6-CDE8-4FB5-1C71-29A2E730014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4;p48">
              <a:extLst>
                <a:ext uri="{FF2B5EF4-FFF2-40B4-BE49-F238E27FC236}">
                  <a16:creationId xmlns:a16="http://schemas.microsoft.com/office/drawing/2014/main" id="{0013E555-64AC-B311-4DDB-497973155C95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5;p48">
              <a:extLst>
                <a:ext uri="{FF2B5EF4-FFF2-40B4-BE49-F238E27FC236}">
                  <a16:creationId xmlns:a16="http://schemas.microsoft.com/office/drawing/2014/main" id="{F4F4B3AA-04D3-7E65-3E5D-DD2E66F75EA3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6;p48">
              <a:extLst>
                <a:ext uri="{FF2B5EF4-FFF2-40B4-BE49-F238E27FC236}">
                  <a16:creationId xmlns:a16="http://schemas.microsoft.com/office/drawing/2014/main" id="{DFC7171C-3E31-632F-5D69-A3EE82B98F0C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;p48">
              <a:extLst>
                <a:ext uri="{FF2B5EF4-FFF2-40B4-BE49-F238E27FC236}">
                  <a16:creationId xmlns:a16="http://schemas.microsoft.com/office/drawing/2014/main" id="{EE3E609B-C4EB-DCB1-F1F1-C70E3F286409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8;p48">
              <a:extLst>
                <a:ext uri="{FF2B5EF4-FFF2-40B4-BE49-F238E27FC236}">
                  <a16:creationId xmlns:a16="http://schemas.microsoft.com/office/drawing/2014/main" id="{0DC09CDE-C9A8-B920-5BC6-6EA729B3AD0F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9;p48">
              <a:extLst>
                <a:ext uri="{FF2B5EF4-FFF2-40B4-BE49-F238E27FC236}">
                  <a16:creationId xmlns:a16="http://schemas.microsoft.com/office/drawing/2014/main" id="{4432A36A-AF5F-7DCF-FCE8-606C6F9FBE86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0;p48">
              <a:extLst>
                <a:ext uri="{FF2B5EF4-FFF2-40B4-BE49-F238E27FC236}">
                  <a16:creationId xmlns:a16="http://schemas.microsoft.com/office/drawing/2014/main" id="{A1ADCB06-A1D0-C773-2C15-12479487D368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1;p48">
              <a:extLst>
                <a:ext uri="{FF2B5EF4-FFF2-40B4-BE49-F238E27FC236}">
                  <a16:creationId xmlns:a16="http://schemas.microsoft.com/office/drawing/2014/main" id="{490C98EB-CEDB-DF8B-07AB-C927F674E36C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;p48">
              <a:extLst>
                <a:ext uri="{FF2B5EF4-FFF2-40B4-BE49-F238E27FC236}">
                  <a16:creationId xmlns:a16="http://schemas.microsoft.com/office/drawing/2014/main" id="{14C521DC-5071-4021-DEBF-ED7D6EA283D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3;p48">
              <a:extLst>
                <a:ext uri="{FF2B5EF4-FFF2-40B4-BE49-F238E27FC236}">
                  <a16:creationId xmlns:a16="http://schemas.microsoft.com/office/drawing/2014/main" id="{EF386540-00FC-00D6-202A-DBB81257DE09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4;p48">
              <a:extLst>
                <a:ext uri="{FF2B5EF4-FFF2-40B4-BE49-F238E27FC236}">
                  <a16:creationId xmlns:a16="http://schemas.microsoft.com/office/drawing/2014/main" id="{5AE59E31-571D-968F-A6EF-EE537E1DBAD1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;p48">
              <a:extLst>
                <a:ext uri="{FF2B5EF4-FFF2-40B4-BE49-F238E27FC236}">
                  <a16:creationId xmlns:a16="http://schemas.microsoft.com/office/drawing/2014/main" id="{D486A1AC-87B8-6C45-544E-00116814A3DF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;p48">
              <a:extLst>
                <a:ext uri="{FF2B5EF4-FFF2-40B4-BE49-F238E27FC236}">
                  <a16:creationId xmlns:a16="http://schemas.microsoft.com/office/drawing/2014/main" id="{39182BA8-A70D-6027-4784-C820884F2C8B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7;p48">
              <a:extLst>
                <a:ext uri="{FF2B5EF4-FFF2-40B4-BE49-F238E27FC236}">
                  <a16:creationId xmlns:a16="http://schemas.microsoft.com/office/drawing/2014/main" id="{DD6221CE-D7CE-C173-08F7-60BC1C2826C8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;p48">
              <a:extLst>
                <a:ext uri="{FF2B5EF4-FFF2-40B4-BE49-F238E27FC236}">
                  <a16:creationId xmlns:a16="http://schemas.microsoft.com/office/drawing/2014/main" id="{5403E5DA-A2DF-BA13-1B90-4987122292D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;p48">
              <a:extLst>
                <a:ext uri="{FF2B5EF4-FFF2-40B4-BE49-F238E27FC236}">
                  <a16:creationId xmlns:a16="http://schemas.microsoft.com/office/drawing/2014/main" id="{76C57972-C85C-90C8-422F-EAC643FDBE0D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;p48">
              <a:extLst>
                <a:ext uri="{FF2B5EF4-FFF2-40B4-BE49-F238E27FC236}">
                  <a16:creationId xmlns:a16="http://schemas.microsoft.com/office/drawing/2014/main" id="{7D4C9AD2-8B2B-048C-12D6-63CD86B0DF90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;p48">
              <a:extLst>
                <a:ext uri="{FF2B5EF4-FFF2-40B4-BE49-F238E27FC236}">
                  <a16:creationId xmlns:a16="http://schemas.microsoft.com/office/drawing/2014/main" id="{2DA1459C-5FEF-5F8F-1624-221E4FCF6D0A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;p48">
              <a:extLst>
                <a:ext uri="{FF2B5EF4-FFF2-40B4-BE49-F238E27FC236}">
                  <a16:creationId xmlns:a16="http://schemas.microsoft.com/office/drawing/2014/main" id="{AD29F92B-859F-2657-4D87-3FDDA5C2FB8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3;p48">
              <a:extLst>
                <a:ext uri="{FF2B5EF4-FFF2-40B4-BE49-F238E27FC236}">
                  <a16:creationId xmlns:a16="http://schemas.microsoft.com/office/drawing/2014/main" id="{D4E1CB87-910C-1956-B77F-C8E82706FF7E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;p48">
              <a:extLst>
                <a:ext uri="{FF2B5EF4-FFF2-40B4-BE49-F238E27FC236}">
                  <a16:creationId xmlns:a16="http://schemas.microsoft.com/office/drawing/2014/main" id="{139F698C-5322-147D-7D17-4EEB641F36D3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5;p48">
              <a:extLst>
                <a:ext uri="{FF2B5EF4-FFF2-40B4-BE49-F238E27FC236}">
                  <a16:creationId xmlns:a16="http://schemas.microsoft.com/office/drawing/2014/main" id="{9AC0DA20-AD76-4A8D-8499-9113C1B59DB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6;p48">
              <a:extLst>
                <a:ext uri="{FF2B5EF4-FFF2-40B4-BE49-F238E27FC236}">
                  <a16:creationId xmlns:a16="http://schemas.microsoft.com/office/drawing/2014/main" id="{5FD52D65-6E43-9824-8DBC-65E6CB16EF3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7;p48">
              <a:extLst>
                <a:ext uri="{FF2B5EF4-FFF2-40B4-BE49-F238E27FC236}">
                  <a16:creationId xmlns:a16="http://schemas.microsoft.com/office/drawing/2014/main" id="{3008BAF1-6BC5-8533-1DDE-4773B1AB17E0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8;p48">
              <a:extLst>
                <a:ext uri="{FF2B5EF4-FFF2-40B4-BE49-F238E27FC236}">
                  <a16:creationId xmlns:a16="http://schemas.microsoft.com/office/drawing/2014/main" id="{6F04318B-081F-3777-284E-1B7524B4AE0E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9;p48">
              <a:extLst>
                <a:ext uri="{FF2B5EF4-FFF2-40B4-BE49-F238E27FC236}">
                  <a16:creationId xmlns:a16="http://schemas.microsoft.com/office/drawing/2014/main" id="{5D409D6A-6200-2322-922A-8FD3B3FAD5B1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0;p48">
              <a:extLst>
                <a:ext uri="{FF2B5EF4-FFF2-40B4-BE49-F238E27FC236}">
                  <a16:creationId xmlns:a16="http://schemas.microsoft.com/office/drawing/2014/main" id="{BB6D791C-724A-0D47-9044-F45E01BAA44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1;p48">
              <a:extLst>
                <a:ext uri="{FF2B5EF4-FFF2-40B4-BE49-F238E27FC236}">
                  <a16:creationId xmlns:a16="http://schemas.microsoft.com/office/drawing/2014/main" id="{97DE5165-1435-5D33-4598-B1D63A360BE1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2;p48">
              <a:extLst>
                <a:ext uri="{FF2B5EF4-FFF2-40B4-BE49-F238E27FC236}">
                  <a16:creationId xmlns:a16="http://schemas.microsoft.com/office/drawing/2014/main" id="{A952597F-AD07-412C-A277-6622E474C14D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;p48">
              <a:extLst>
                <a:ext uri="{FF2B5EF4-FFF2-40B4-BE49-F238E27FC236}">
                  <a16:creationId xmlns:a16="http://schemas.microsoft.com/office/drawing/2014/main" id="{FE4A0C5C-4EE8-A445-14D2-ED053C62422E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25977-55D8-2F64-7F62-4B2EBDF2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49" y="2001982"/>
            <a:ext cx="5856721" cy="994538"/>
          </a:xfrm>
          <a:prstGeom prst="rect">
            <a:avLst/>
          </a:prstGeom>
        </p:spPr>
      </p:pic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LIBRERIE UTILIZZATE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13C63-6103-3F11-3B86-58A697F2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1866801"/>
            <a:ext cx="8373644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ATLETA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E273-6016-F570-051A-FB70DCD1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846"/>
            <a:ext cx="9144000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45A41-3534-5C88-61D6-E252CA56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3" y="1098846"/>
            <a:ext cx="4898223" cy="38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39A4-2204-C028-85E1-6DC79F61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207</Words>
  <Application>Microsoft Office PowerPoint</Application>
  <PresentationFormat>On-screen Show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Livvic</vt:lpstr>
      <vt:lpstr>Raleway</vt:lpstr>
      <vt:lpstr>Arial</vt:lpstr>
      <vt:lpstr>Roboto</vt:lpstr>
      <vt:lpstr>Roboto Condensed Light</vt:lpstr>
      <vt:lpstr>Oswald</vt:lpstr>
      <vt:lpstr>Software Development Bussines Plan by Slidesgo</vt:lpstr>
      <vt:lpstr>PROGETTO MARATONA </vt:lpstr>
      <vt:lpstr>01</vt:lpstr>
      <vt:lpstr>Introduzione al progetto </vt:lpstr>
      <vt:lpstr>EVENTI CASUALI 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PROBLEMI</vt:lpstr>
      <vt:lpstr>04</vt:lpstr>
      <vt:lpstr>Menù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MARATONA </dc:title>
  <cp:lastModifiedBy>FIORE ENRICO</cp:lastModifiedBy>
  <cp:revision>25</cp:revision>
  <dcterms:modified xsi:type="dcterms:W3CDTF">2023-12-05T17:36:26Z</dcterms:modified>
</cp:coreProperties>
</file>