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Bertinelli" userId="8da72d769751606c" providerId="LiveId" clId="{05CCBF71-ECF9-4A19-B7C9-2EC3EEBC4D36}"/>
    <pc:docChg chg="addSld modSld">
      <pc:chgData name="Lorenzo Bertinelli" userId="8da72d769751606c" providerId="LiveId" clId="{05CCBF71-ECF9-4A19-B7C9-2EC3EEBC4D36}" dt="2023-12-11T09:30:26.912" v="32" actId="680"/>
      <pc:docMkLst>
        <pc:docMk/>
      </pc:docMkLst>
      <pc:sldChg chg="modSp mod">
        <pc:chgData name="Lorenzo Bertinelli" userId="8da72d769751606c" providerId="LiveId" clId="{05CCBF71-ECF9-4A19-B7C9-2EC3EEBC4D36}" dt="2023-12-11T09:30:18.669" v="22" actId="20577"/>
        <pc:sldMkLst>
          <pc:docMk/>
          <pc:sldMk cId="1384900130" sldId="256"/>
        </pc:sldMkLst>
        <pc:spChg chg="mod">
          <ac:chgData name="Lorenzo Bertinelli" userId="8da72d769751606c" providerId="LiveId" clId="{05CCBF71-ECF9-4A19-B7C9-2EC3EEBC4D36}" dt="2023-12-11T09:30:18.669" v="22" actId="20577"/>
          <ac:spMkLst>
            <pc:docMk/>
            <pc:sldMk cId="1384900130" sldId="256"/>
            <ac:spMk id="2" creationId="{8B6B28B7-9D40-80FF-206B-0D59A09E7EF3}"/>
          </ac:spMkLst>
        </pc:spChg>
      </pc:sldChg>
      <pc:sldChg chg="new">
        <pc:chgData name="Lorenzo Bertinelli" userId="8da72d769751606c" providerId="LiveId" clId="{05CCBF71-ECF9-4A19-B7C9-2EC3EEBC4D36}" dt="2023-12-11T09:30:24.301" v="23" actId="680"/>
        <pc:sldMkLst>
          <pc:docMk/>
          <pc:sldMk cId="4052602415" sldId="257"/>
        </pc:sldMkLst>
      </pc:sldChg>
      <pc:sldChg chg="new">
        <pc:chgData name="Lorenzo Bertinelli" userId="8da72d769751606c" providerId="LiveId" clId="{05CCBF71-ECF9-4A19-B7C9-2EC3EEBC4D36}" dt="2023-12-11T09:30:24.364" v="24" actId="680"/>
        <pc:sldMkLst>
          <pc:docMk/>
          <pc:sldMk cId="4177910249" sldId="258"/>
        </pc:sldMkLst>
      </pc:sldChg>
      <pc:sldChg chg="new">
        <pc:chgData name="Lorenzo Bertinelli" userId="8da72d769751606c" providerId="LiveId" clId="{05CCBF71-ECF9-4A19-B7C9-2EC3EEBC4D36}" dt="2023-12-11T09:30:26.192" v="25" actId="680"/>
        <pc:sldMkLst>
          <pc:docMk/>
          <pc:sldMk cId="2613834926" sldId="259"/>
        </pc:sldMkLst>
      </pc:sldChg>
      <pc:sldChg chg="new">
        <pc:chgData name="Lorenzo Bertinelli" userId="8da72d769751606c" providerId="LiveId" clId="{05CCBF71-ECF9-4A19-B7C9-2EC3EEBC4D36}" dt="2023-12-11T09:30:26.208" v="26" actId="680"/>
        <pc:sldMkLst>
          <pc:docMk/>
          <pc:sldMk cId="1784728219" sldId="260"/>
        </pc:sldMkLst>
      </pc:sldChg>
      <pc:sldChg chg="new">
        <pc:chgData name="Lorenzo Bertinelli" userId="8da72d769751606c" providerId="LiveId" clId="{05CCBF71-ECF9-4A19-B7C9-2EC3EEBC4D36}" dt="2023-12-11T09:30:26.233" v="27" actId="680"/>
        <pc:sldMkLst>
          <pc:docMk/>
          <pc:sldMk cId="1178334481" sldId="261"/>
        </pc:sldMkLst>
      </pc:sldChg>
      <pc:sldChg chg="new">
        <pc:chgData name="Lorenzo Bertinelli" userId="8da72d769751606c" providerId="LiveId" clId="{05CCBF71-ECF9-4A19-B7C9-2EC3EEBC4D36}" dt="2023-12-11T09:30:26.255" v="28" actId="680"/>
        <pc:sldMkLst>
          <pc:docMk/>
          <pc:sldMk cId="886047576" sldId="262"/>
        </pc:sldMkLst>
      </pc:sldChg>
      <pc:sldChg chg="new">
        <pc:chgData name="Lorenzo Bertinelli" userId="8da72d769751606c" providerId="LiveId" clId="{05CCBF71-ECF9-4A19-B7C9-2EC3EEBC4D36}" dt="2023-12-11T09:30:26.281" v="29" actId="680"/>
        <pc:sldMkLst>
          <pc:docMk/>
          <pc:sldMk cId="1901510653" sldId="263"/>
        </pc:sldMkLst>
      </pc:sldChg>
      <pc:sldChg chg="new">
        <pc:chgData name="Lorenzo Bertinelli" userId="8da72d769751606c" providerId="LiveId" clId="{05CCBF71-ECF9-4A19-B7C9-2EC3EEBC4D36}" dt="2023-12-11T09:30:26.299" v="30" actId="680"/>
        <pc:sldMkLst>
          <pc:docMk/>
          <pc:sldMk cId="3896430453" sldId="264"/>
        </pc:sldMkLst>
      </pc:sldChg>
      <pc:sldChg chg="new">
        <pc:chgData name="Lorenzo Bertinelli" userId="8da72d769751606c" providerId="LiveId" clId="{05CCBF71-ECF9-4A19-B7C9-2EC3EEBC4D36}" dt="2023-12-11T09:30:26.321" v="31" actId="680"/>
        <pc:sldMkLst>
          <pc:docMk/>
          <pc:sldMk cId="273858555" sldId="265"/>
        </pc:sldMkLst>
      </pc:sldChg>
      <pc:sldChg chg="new">
        <pc:chgData name="Lorenzo Bertinelli" userId="8da72d769751606c" providerId="LiveId" clId="{05CCBF71-ECF9-4A19-B7C9-2EC3EEBC4D36}" dt="2023-12-11T09:30:26.912" v="32" actId="680"/>
        <pc:sldMkLst>
          <pc:docMk/>
          <pc:sldMk cId="299836477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BD6CD-FD6E-C647-01BB-8B75D934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A6D405-7FF5-46A8-5FD4-216A03D61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AB9AE3-6961-458A-197E-375ECB9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720B8F-258A-F4A8-32A4-CC80D2AC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E325C-E9AF-9003-BA3F-CE01A419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6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439DB-A89B-748B-0B98-20B0277B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DC58E-5269-3679-9774-6D016490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F5A6B5-6F22-56F4-5BDC-00B8F8DC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DD729-2A40-31BB-CDBA-9041965A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9DE89-6619-10AC-BCEC-C7F97C01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463432-AB35-4E84-1DD2-05BBF9A24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365967-3729-82D1-420A-497835FC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28976-D01C-9960-F406-9EE52C10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DB861B-0119-A53E-0405-6AB19628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549F0F-A56C-C1C7-914E-F7C53F6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50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585FA-C700-B8FE-D2A3-B336F9D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0A971-CF90-0040-8BC0-4BF95278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9A6E4C-D2E6-1006-6E0A-016786E8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17949-2FE8-AC79-5D69-E74FEF05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26F9D5-E9F7-F1B2-736F-D8FB16F5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64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F7820-82FF-33FB-FBC7-21593A15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A1DBE7-D8E9-5485-A226-904C26E4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9E3B22-21E8-9F74-14E0-B7C767EB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F5F21A-4271-7743-205D-318EC8F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4B1928-2C81-B126-E288-81A85B2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1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2982-252E-4F2B-E93C-F88F178D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E3839-9766-BD58-39DD-6C817441D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DE3E80-ACA6-1268-EF01-0A2E908CF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5EFA56-C194-32EA-0B47-6EECEB6B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D92A94-6CF4-1BEC-87BF-3DBEF285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873F6B-8618-614C-5BFB-4EAAAFD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E42CA-7953-7D2D-1195-B0C0B022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A7F068-DF5A-66E8-9CE5-7A72BA45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E55427-EFF3-2744-0A7C-2C6CFF64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0AE985-B59C-EF75-657A-E65091C92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D15DC3-E1C7-C005-F37F-EAA268870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D3573D-9EFA-2A94-5ABD-71F39204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37BA80-31EF-77DA-DFE8-207832CC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5542AA-A6AC-AC98-EEA7-74BEE770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9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39E92-40AF-582F-B25F-30E7C0E6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49B331-FD4E-BC55-D92C-D881636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E528C1-A19E-7298-454C-0EF10112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9CACCF-52D0-1617-BA7D-653A288A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6FD8C-7940-88B9-11EF-4DD75235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E6A5B5-758A-0A70-4AAF-CCF2DBF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9D2C61-6D2C-ED8B-E70C-C03F4CAF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0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13287-B245-36CB-7262-E3F57C9C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83D75-490A-4F5D-D6AC-FD75E5CF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DBB96-044F-61FA-643F-CE2CAC54E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9137C-5C3D-67F4-5973-BCF191DB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AEB505-590C-3010-109D-3F49D6CF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D05296-CBD9-8DB6-E5D0-75CB021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77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7C5BD-6C68-EC47-AC38-5C254F2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19FF4A-2535-23F9-18AD-800FF2399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DB5CF-722B-D8C6-2C5B-72377B55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187970-4354-D2B0-336A-38FE0DBC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8AF98-7FC1-5B6E-40EF-153CAAA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7F41E8-BEAF-3CF3-97D6-3C56352B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5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10D1FB-0F21-3F6E-3A29-020B86D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A06AD7-0ACC-DA9B-CF01-5782C912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942C5-FFDD-C8E2-0421-8389416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B809-4DAE-4E04-A17F-D199D7DDD2E0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9F635-F99B-3B1D-80F5-67521C8E6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E9D71E-82EE-848B-D546-8A175FF6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CA2E-5252-48B5-85A7-1F8471FCD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2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B28B7-9D40-80FF-206B-0D59A09E7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palazzo di Atlante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8B7707-B04C-8614-DF16-0F16CC332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0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2E63C-A9D1-AE9E-6CFA-C1215237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937AA-093E-D5DF-20E9-65B989E3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5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961D2-EA25-EE51-E160-E2029FB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9600A-7B88-BBB9-4057-31A9925A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271F4-805A-6A72-610D-9F76B8E2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968AF-40A1-40D6-C2A7-3A97829A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6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BED5F-207D-628A-2B27-3668CE22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1AA31-89E9-E2D0-92AB-BA3D82A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9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D683-52EB-FD31-E37A-41BF2DD3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47452-F164-6E03-694D-2AF5F313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8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E9D4E-E9A8-BAC6-6817-D8026F3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1AAAC-341B-64C9-EF07-03817873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72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4F539-6D4C-99FB-ECEC-7785373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2BD26E-C8AE-269C-A439-C679EC5F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3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9DDB3-9D8D-0D12-EA26-3CB74E83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76DB5-BEB0-FD8C-AA30-DFFC7ADA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0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49907D-0DE6-9AF0-31BF-F28EBFC7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CD7F4E-A31C-5CBD-E03A-5DD6EBB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51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32AD6-21A0-90C0-91A5-1D7A27C5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B11D1F-3B95-8BF5-CA6B-21BFD34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430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Il palazzo di Atlante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Bertinelli</dc:creator>
  <cp:lastModifiedBy>Lorenzo Bertinelli</cp:lastModifiedBy>
  <cp:revision>1</cp:revision>
  <dcterms:created xsi:type="dcterms:W3CDTF">2023-12-11T09:18:15Z</dcterms:created>
  <dcterms:modified xsi:type="dcterms:W3CDTF">2023-12-11T09:30:38Z</dcterms:modified>
</cp:coreProperties>
</file>