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762C-BB1D-4D40-9CA4-38C449EF0B2E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5FF6-6353-4073-AB2C-616D80906B1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24743"/>
          </a:xfrm>
        </p:spPr>
        <p:txBody>
          <a:bodyPr>
            <a:normAutofit/>
          </a:bodyPr>
          <a:lstStyle/>
          <a:p>
            <a:r>
              <a:rPr lang="it-IT" sz="6000" dirty="0" smtClean="0">
                <a:solidFill>
                  <a:srgbClr val="FF0000"/>
                </a:solidFill>
              </a:rPr>
              <a:t>GOOGLE HOME</a:t>
            </a:r>
            <a:endParaRPr lang="it-IT" sz="6000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1052736"/>
            <a:ext cx="6400800" cy="4680520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tx1"/>
                </a:solidFill>
              </a:rPr>
              <a:t>Google home è un dispositivo per la casa.</a:t>
            </a:r>
          </a:p>
          <a:p>
            <a:pPr algn="l"/>
            <a:r>
              <a:rPr lang="it-IT" dirty="0" smtClean="0">
                <a:solidFill>
                  <a:schemeClr val="tx1"/>
                </a:solidFill>
              </a:rPr>
              <a:t>Ci sono vari modelli:</a:t>
            </a: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Google home mini</a:t>
            </a: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Google </a:t>
            </a:r>
            <a:r>
              <a:rPr lang="it-IT" dirty="0" err="1" smtClean="0">
                <a:solidFill>
                  <a:schemeClr val="tx1"/>
                </a:solidFill>
              </a:rPr>
              <a:t>nest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hub</a:t>
            </a:r>
            <a:endParaRPr lang="it-IT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Google home</a:t>
            </a:r>
          </a:p>
          <a:p>
            <a:pPr algn="l"/>
            <a:r>
              <a:rPr lang="it-IT" dirty="0" smtClean="0">
                <a:solidFill>
                  <a:schemeClr val="tx1"/>
                </a:solidFill>
              </a:rPr>
              <a:t>E altri modelli</a:t>
            </a:r>
          </a:p>
          <a:p>
            <a:pPr algn="l"/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Questi sono alcuni dei modelli</a:t>
            </a:r>
            <a:endParaRPr lang="it-IT" sz="3600" dirty="0"/>
          </a:p>
        </p:txBody>
      </p:sp>
      <p:sp>
        <p:nvSpPr>
          <p:cNvPr id="1026" name="AutoShape 2" descr="Risultati immagini per google 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8" name="AutoShape 4" descr="Risultati immagini per google 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30" name="AutoShape 6" descr="Risultati immagini per google 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700808"/>
            <a:ext cx="5881688" cy="391399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412775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Ecco alcune cose che google </a:t>
            </a:r>
            <a:r>
              <a:rPr lang="it-IT" dirty="0" err="1" smtClean="0"/>
              <a:t>assistent</a:t>
            </a:r>
            <a:r>
              <a:rPr lang="it-IT" dirty="0" smtClean="0"/>
              <a:t> può fare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7772400" cy="4896544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Chiamare ( solo con google duo)</a:t>
            </a: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Cantare una canzone</a:t>
            </a: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Dire che tempo fa e farà</a:t>
            </a: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Mettere la musica </a:t>
            </a: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Dirti alcune curiosità</a:t>
            </a:r>
          </a:p>
          <a:p>
            <a:pPr algn="l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Raccontarti una barzelletta</a:t>
            </a:r>
          </a:p>
          <a:p>
            <a:pPr algn="l"/>
            <a:r>
              <a:rPr lang="it-IT" dirty="0" smtClean="0">
                <a:solidFill>
                  <a:schemeClr val="tx1"/>
                </a:solidFill>
              </a:rPr>
              <a:t>E molto altro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0000"/>
                </a:solidFill>
              </a:rPr>
              <a:t>Echo</a:t>
            </a:r>
            <a:r>
              <a:rPr lang="it-IT" dirty="0" smtClean="0">
                <a:solidFill>
                  <a:srgbClr val="FF0000"/>
                </a:solidFill>
              </a:rPr>
              <a:t> dot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 Anche </a:t>
            </a:r>
            <a:r>
              <a:rPr lang="it-IT" dirty="0"/>
              <a:t>A</a:t>
            </a:r>
            <a:r>
              <a:rPr lang="it-IT" dirty="0" smtClean="0"/>
              <a:t>mazon ha fatto i suoi dispositivi per la casa.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Alcuni modelli di </a:t>
            </a:r>
            <a:r>
              <a:rPr lang="it-IT" dirty="0" err="1" smtClean="0"/>
              <a:t>Echo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Segnaposto contenuto 3" descr="download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5364088" cy="3271676"/>
          </a:xfrm>
        </p:spPr>
      </p:pic>
      <p:pic>
        <p:nvPicPr>
          <p:cNvPr id="5" name="Immagine 4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4221088"/>
            <a:ext cx="5040560" cy="2636912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smtClean="0"/>
              <a:t>             FATTO DA LORENZO BERTINELLI</a:t>
            </a:r>
            <a:endParaRPr lang="it-IT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Office PowerPoint</Application>
  <PresentationFormat>Presentazione su schermo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GOOGLE HOME</vt:lpstr>
      <vt:lpstr>Questi sono alcuni dei modelli</vt:lpstr>
      <vt:lpstr>Ecco alcune cose che google assistent può fare</vt:lpstr>
      <vt:lpstr>Echo dot</vt:lpstr>
      <vt:lpstr>Alcuni modelli di Echo 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HOME</dc:title>
  <dc:creator>Lorenzo</dc:creator>
  <cp:lastModifiedBy>Lorenzo</cp:lastModifiedBy>
  <cp:revision>4</cp:revision>
  <dcterms:created xsi:type="dcterms:W3CDTF">2020-01-15T15:40:37Z</dcterms:created>
  <dcterms:modified xsi:type="dcterms:W3CDTF">2020-01-15T16:17:57Z</dcterms:modified>
</cp:coreProperties>
</file>