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8A84D-7303-46F1-9AAB-AA452DB18C19}" v="27" dt="2019-11-27T14:51:43.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o gastealdelli" userId="66b82b4d17d2ae71" providerId="LiveId" clId="{DA88A84D-7303-46F1-9AAB-AA452DB18C19}"/>
    <pc:docChg chg="custSel addSld delSld modSld">
      <pc:chgData name="paolo gastealdelli" userId="66b82b4d17d2ae71" providerId="LiveId" clId="{DA88A84D-7303-46F1-9AAB-AA452DB18C19}" dt="2019-11-27T14:51:43.599" v="499" actId="207"/>
      <pc:docMkLst>
        <pc:docMk/>
      </pc:docMkLst>
      <pc:sldChg chg="delSp modSp">
        <pc:chgData name="paolo gastealdelli" userId="66b82b4d17d2ae71" providerId="LiveId" clId="{DA88A84D-7303-46F1-9AAB-AA452DB18C19}" dt="2019-11-27T13:29:26.162" v="301"/>
        <pc:sldMkLst>
          <pc:docMk/>
          <pc:sldMk cId="3751002842" sldId="257"/>
        </pc:sldMkLst>
        <pc:spChg chg="del">
          <ac:chgData name="paolo gastealdelli" userId="66b82b4d17d2ae71" providerId="LiveId" clId="{DA88A84D-7303-46F1-9AAB-AA452DB18C19}" dt="2019-11-27T13:23:18.348" v="0"/>
          <ac:spMkLst>
            <pc:docMk/>
            <pc:sldMk cId="3751002842" sldId="257"/>
            <ac:spMk id="2" creationId="{6DBFB048-BCEF-4FB4-BB8D-55F71C2C33EE}"/>
          </ac:spMkLst>
        </pc:spChg>
        <pc:spChg chg="mod">
          <ac:chgData name="paolo gastealdelli" userId="66b82b4d17d2ae71" providerId="LiveId" clId="{DA88A84D-7303-46F1-9AAB-AA452DB18C19}" dt="2019-11-27T13:29:26.162" v="301"/>
          <ac:spMkLst>
            <pc:docMk/>
            <pc:sldMk cId="3751002842" sldId="257"/>
            <ac:spMk id="3" creationId="{08B8344B-29A3-4889-AA5E-33EAC2F417AD}"/>
          </ac:spMkLst>
        </pc:spChg>
      </pc:sldChg>
      <pc:sldChg chg="addSp delSp modSp add">
        <pc:chgData name="paolo gastealdelli" userId="66b82b4d17d2ae71" providerId="LiveId" clId="{DA88A84D-7303-46F1-9AAB-AA452DB18C19}" dt="2019-11-27T13:37:45.469" v="336" actId="1076"/>
        <pc:sldMkLst>
          <pc:docMk/>
          <pc:sldMk cId="3898365063" sldId="258"/>
        </pc:sldMkLst>
        <pc:spChg chg="del">
          <ac:chgData name="paolo gastealdelli" userId="66b82b4d17d2ae71" providerId="LiveId" clId="{DA88A84D-7303-46F1-9AAB-AA452DB18C19}" dt="2019-11-27T13:32:03.490" v="303"/>
          <ac:spMkLst>
            <pc:docMk/>
            <pc:sldMk cId="3898365063" sldId="258"/>
            <ac:spMk id="2" creationId="{B6CAE6D3-F569-4DEF-BA51-9EB1D6D646F1}"/>
          </ac:spMkLst>
        </pc:spChg>
        <pc:spChg chg="mod">
          <ac:chgData name="paolo gastealdelli" userId="66b82b4d17d2ae71" providerId="LiveId" clId="{DA88A84D-7303-46F1-9AAB-AA452DB18C19}" dt="2019-11-27T13:34:05.200" v="328" actId="5793"/>
          <ac:spMkLst>
            <pc:docMk/>
            <pc:sldMk cId="3898365063" sldId="258"/>
            <ac:spMk id="3" creationId="{52BE1173-E934-4413-A0EB-3FE4EB882084}"/>
          </ac:spMkLst>
        </pc:spChg>
        <pc:picChg chg="add mod">
          <ac:chgData name="paolo gastealdelli" userId="66b82b4d17d2ae71" providerId="LiveId" clId="{DA88A84D-7303-46F1-9AAB-AA452DB18C19}" dt="2019-11-27T13:37:45.469" v="336" actId="1076"/>
          <ac:picMkLst>
            <pc:docMk/>
            <pc:sldMk cId="3898365063" sldId="258"/>
            <ac:picMk id="4" creationId="{26255860-00AD-4A9A-BD1C-E71518D6A1D7}"/>
          </ac:picMkLst>
        </pc:picChg>
      </pc:sldChg>
      <pc:sldChg chg="addSp delSp modSp add del">
        <pc:chgData name="paolo gastealdelli" userId="66b82b4d17d2ae71" providerId="LiveId" clId="{DA88A84D-7303-46F1-9AAB-AA452DB18C19}" dt="2019-11-27T14:48:49.206" v="379" actId="2696"/>
        <pc:sldMkLst>
          <pc:docMk/>
          <pc:sldMk cId="980189028" sldId="259"/>
        </pc:sldMkLst>
        <pc:spChg chg="del">
          <ac:chgData name="paolo gastealdelli" userId="66b82b4d17d2ae71" providerId="LiveId" clId="{DA88A84D-7303-46F1-9AAB-AA452DB18C19}" dt="2019-11-27T13:38:04.371" v="337"/>
          <ac:spMkLst>
            <pc:docMk/>
            <pc:sldMk cId="980189028" sldId="259"/>
            <ac:spMk id="2" creationId="{D01A8C9D-3F28-4C0A-A004-52C522FBC7C2}"/>
          </ac:spMkLst>
        </pc:spChg>
        <pc:spChg chg="del mod">
          <ac:chgData name="paolo gastealdelli" userId="66b82b4d17d2ae71" providerId="LiveId" clId="{DA88A84D-7303-46F1-9AAB-AA452DB18C19}" dt="2019-11-27T14:42:05.189" v="343"/>
          <ac:spMkLst>
            <pc:docMk/>
            <pc:sldMk cId="980189028" sldId="259"/>
            <ac:spMk id="3" creationId="{8333D663-0A91-4DB6-A1E4-E4EA98DEA5EF}"/>
          </ac:spMkLst>
        </pc:spChg>
        <pc:spChg chg="add mod">
          <ac:chgData name="paolo gastealdelli" userId="66b82b4d17d2ae71" providerId="LiveId" clId="{DA88A84D-7303-46F1-9AAB-AA452DB18C19}" dt="2019-11-27T14:47:12.842" v="358" actId="14100"/>
          <ac:spMkLst>
            <pc:docMk/>
            <pc:sldMk cId="980189028" sldId="259"/>
            <ac:spMk id="5" creationId="{EA5520C2-B65E-4782-AC62-2EFD8210106B}"/>
          </ac:spMkLst>
        </pc:spChg>
        <pc:picChg chg="add del mod">
          <ac:chgData name="paolo gastealdelli" userId="66b82b4d17d2ae71" providerId="LiveId" clId="{DA88A84D-7303-46F1-9AAB-AA452DB18C19}" dt="2019-11-27T14:46:53.450" v="352"/>
          <ac:picMkLst>
            <pc:docMk/>
            <pc:sldMk cId="980189028" sldId="259"/>
            <ac:picMk id="4" creationId="{E4AB92A9-0FC1-4B96-853A-D17BB69A5706}"/>
          </ac:picMkLst>
        </pc:picChg>
      </pc:sldChg>
      <pc:sldChg chg="addSp delSp modSp add">
        <pc:chgData name="paolo gastealdelli" userId="66b82b4d17d2ae71" providerId="LiveId" clId="{DA88A84D-7303-46F1-9AAB-AA452DB18C19}" dt="2019-11-27T14:48:38.477" v="378" actId="1076"/>
        <pc:sldMkLst>
          <pc:docMk/>
          <pc:sldMk cId="1349359780" sldId="260"/>
        </pc:sldMkLst>
        <pc:spChg chg="del">
          <ac:chgData name="paolo gastealdelli" userId="66b82b4d17d2ae71" providerId="LiveId" clId="{DA88A84D-7303-46F1-9AAB-AA452DB18C19}" dt="2019-11-27T14:46:37.646" v="348"/>
          <ac:spMkLst>
            <pc:docMk/>
            <pc:sldMk cId="1349359780" sldId="260"/>
            <ac:spMk id="2" creationId="{D6894A7C-E6E2-48D1-9397-662620C1879B}"/>
          </ac:spMkLst>
        </pc:spChg>
        <pc:spChg chg="del">
          <ac:chgData name="paolo gastealdelli" userId="66b82b4d17d2ae71" providerId="LiveId" clId="{DA88A84D-7303-46F1-9AAB-AA452DB18C19}" dt="2019-11-27T14:46:33.456" v="347"/>
          <ac:spMkLst>
            <pc:docMk/>
            <pc:sldMk cId="1349359780" sldId="260"/>
            <ac:spMk id="3" creationId="{3A3D767E-E36E-4AA2-A0D6-6D70C43BF5FD}"/>
          </ac:spMkLst>
        </pc:spChg>
        <pc:spChg chg="add del mod">
          <ac:chgData name="paolo gastealdelli" userId="66b82b4d17d2ae71" providerId="LiveId" clId="{DA88A84D-7303-46F1-9AAB-AA452DB18C19}" dt="2019-11-27T14:47:36.739" v="360"/>
          <ac:spMkLst>
            <pc:docMk/>
            <pc:sldMk cId="1349359780" sldId="260"/>
            <ac:spMk id="5" creationId="{CF71BDA2-94D1-4209-9A20-9129F11A9B7E}"/>
          </ac:spMkLst>
        </pc:spChg>
        <pc:spChg chg="add del mod">
          <ac:chgData name="paolo gastealdelli" userId="66b82b4d17d2ae71" providerId="LiveId" clId="{DA88A84D-7303-46F1-9AAB-AA452DB18C19}" dt="2019-11-27T14:47:58.731" v="367"/>
          <ac:spMkLst>
            <pc:docMk/>
            <pc:sldMk cId="1349359780" sldId="260"/>
            <ac:spMk id="7" creationId="{11743685-C5AF-4A05-905B-4B0CE1D51B41}"/>
          </ac:spMkLst>
        </pc:spChg>
        <pc:picChg chg="add del mod">
          <ac:chgData name="paolo gastealdelli" userId="66b82b4d17d2ae71" providerId="LiveId" clId="{DA88A84D-7303-46F1-9AAB-AA452DB18C19}" dt="2019-11-27T14:47:28.554" v="359"/>
          <ac:picMkLst>
            <pc:docMk/>
            <pc:sldMk cId="1349359780" sldId="260"/>
            <ac:picMk id="4" creationId="{ECAEFE29-E621-48AD-B2FA-F2369033EB86}"/>
          </ac:picMkLst>
        </pc:picChg>
        <pc:picChg chg="add del mod">
          <ac:chgData name="paolo gastealdelli" userId="66b82b4d17d2ae71" providerId="LiveId" clId="{DA88A84D-7303-46F1-9AAB-AA452DB18C19}" dt="2019-11-27T14:47:40.107" v="361"/>
          <ac:picMkLst>
            <pc:docMk/>
            <pc:sldMk cId="1349359780" sldId="260"/>
            <ac:picMk id="6" creationId="{E06A0169-A478-446D-AFCF-8BA25B2E763E}"/>
          </ac:picMkLst>
        </pc:picChg>
        <pc:picChg chg="add mod">
          <ac:chgData name="paolo gastealdelli" userId="66b82b4d17d2ae71" providerId="LiveId" clId="{DA88A84D-7303-46F1-9AAB-AA452DB18C19}" dt="2019-11-27T14:48:38.477" v="378" actId="1076"/>
          <ac:picMkLst>
            <pc:docMk/>
            <pc:sldMk cId="1349359780" sldId="260"/>
            <ac:picMk id="8" creationId="{CE045513-DB03-4207-A0F0-A975E88C2EDE}"/>
          </ac:picMkLst>
        </pc:picChg>
      </pc:sldChg>
      <pc:sldChg chg="delSp modSp add">
        <pc:chgData name="paolo gastealdelli" userId="66b82b4d17d2ae71" providerId="LiveId" clId="{DA88A84D-7303-46F1-9AAB-AA452DB18C19}" dt="2019-11-27T14:51:43.599" v="499" actId="207"/>
        <pc:sldMkLst>
          <pc:docMk/>
          <pc:sldMk cId="4115119206" sldId="261"/>
        </pc:sldMkLst>
        <pc:spChg chg="mod">
          <ac:chgData name="paolo gastealdelli" userId="66b82b4d17d2ae71" providerId="LiveId" clId="{DA88A84D-7303-46F1-9AAB-AA452DB18C19}" dt="2019-11-27T14:51:43.599" v="499" actId="207"/>
          <ac:spMkLst>
            <pc:docMk/>
            <pc:sldMk cId="4115119206" sldId="261"/>
            <ac:spMk id="2" creationId="{70161B14-6CB3-4081-BF79-ABDA5C82F49D}"/>
          </ac:spMkLst>
        </pc:spChg>
        <pc:spChg chg="del">
          <ac:chgData name="paolo gastealdelli" userId="66b82b4d17d2ae71" providerId="LiveId" clId="{DA88A84D-7303-46F1-9AAB-AA452DB18C19}" dt="2019-11-27T14:49:23.233" v="381"/>
          <ac:spMkLst>
            <pc:docMk/>
            <pc:sldMk cId="4115119206" sldId="261"/>
            <ac:spMk id="3" creationId="{970DF9CF-A29A-45FF-B690-1F539CA5BB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E39CA1E-E8B6-46B6-9B9C-4D44EAB3699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9FD07022-29B2-4B21-89DE-13F789653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145B4DED-F5B0-45B0-96AD-A8055E391834}"/>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5" name="Segnaposto piè di pagina 4">
            <a:extLst>
              <a:ext uri="{FF2B5EF4-FFF2-40B4-BE49-F238E27FC236}">
                <a16:creationId xmlns:a16="http://schemas.microsoft.com/office/drawing/2014/main" xmlns="" id="{635E6562-F809-4B78-A939-8B0DA7B1CF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648F8A77-0FD2-4D69-86FE-5531CD5AEE8C}"/>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2772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2B98085-64F2-41FB-90FE-45F66B8D4A9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E62A26A1-B6D6-4D57-AB22-A88723BD30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72361DD8-4FDD-4B9F-B411-1833613C5ACC}"/>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5" name="Segnaposto piè di pagina 4">
            <a:extLst>
              <a:ext uri="{FF2B5EF4-FFF2-40B4-BE49-F238E27FC236}">
                <a16:creationId xmlns:a16="http://schemas.microsoft.com/office/drawing/2014/main" xmlns="" id="{CB02C766-7964-49F1-961C-6FD47584EA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FEF15F77-A245-400D-BC30-80D1FF760E3F}"/>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125664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E058C28D-C166-4121-B144-2D8FB0B55E0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A590E827-7B53-48A0-88AA-6FCAFCDB12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DD69AD0B-C75C-447D-91FB-957CBC600F85}"/>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5" name="Segnaposto piè di pagina 4">
            <a:extLst>
              <a:ext uri="{FF2B5EF4-FFF2-40B4-BE49-F238E27FC236}">
                <a16:creationId xmlns:a16="http://schemas.microsoft.com/office/drawing/2014/main" xmlns="" id="{DC3DF7D3-3801-4FF2-9884-E3D65A2A42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2977FA5B-2B2A-4406-A931-3CDA860DEBEB}"/>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74806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EEAAB98-3B86-4FFE-90D6-62535CD36C6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55DFF122-70D9-453F-BB11-5802E89BF46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4FE850A8-0695-4D64-8A3B-DA215FA7F465}"/>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5" name="Segnaposto piè di pagina 4">
            <a:extLst>
              <a:ext uri="{FF2B5EF4-FFF2-40B4-BE49-F238E27FC236}">
                <a16:creationId xmlns:a16="http://schemas.microsoft.com/office/drawing/2014/main" xmlns="" id="{6596D36B-8213-496F-A458-CC9FD42EE7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55DE4DD-445A-4715-90DC-F54EA1C655E1}"/>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414507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B3BA7F2-731F-47EF-9412-C2AC6C6526B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71F6FC07-9F70-4EEC-95DC-6BC6C4519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71224D9F-122C-4B8F-B5E9-18AD3D22A15D}"/>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5" name="Segnaposto piè di pagina 4">
            <a:extLst>
              <a:ext uri="{FF2B5EF4-FFF2-40B4-BE49-F238E27FC236}">
                <a16:creationId xmlns:a16="http://schemas.microsoft.com/office/drawing/2014/main" xmlns="" id="{8A4FC494-5472-4C4F-AD18-9501C9623EE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21CB2EA1-95FD-4158-AC83-013C526F564E}"/>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284846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E8C72FE-FCE3-49C2-B359-E6C59B464DB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724A2FDF-862B-45C6-9B5B-4E2DCDB8553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419FDE27-588A-403B-A246-847FE034E72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78F26E33-1F24-4F52-8873-28434C588C3A}"/>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6" name="Segnaposto piè di pagina 5">
            <a:extLst>
              <a:ext uri="{FF2B5EF4-FFF2-40B4-BE49-F238E27FC236}">
                <a16:creationId xmlns:a16="http://schemas.microsoft.com/office/drawing/2014/main" xmlns="" id="{A8255EF4-7DED-4F7E-A843-11BD5BF20A4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43F99DCC-E9C7-47DA-9EE0-B65C57F7E54D}"/>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358207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18AD8F9-33A9-4DDE-982A-30FB1ADE1DA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9087860D-02F3-4609-9788-645FEA53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76869222-EEAC-4B9D-B4D6-7BC204B29EF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1250166E-F99D-4F0D-B096-706B5AE79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9E079EB1-4D53-4E3F-9425-B847BC0E834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400334E3-B623-4317-8B71-F0A2C7B0DC36}"/>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8" name="Segnaposto piè di pagina 7">
            <a:extLst>
              <a:ext uri="{FF2B5EF4-FFF2-40B4-BE49-F238E27FC236}">
                <a16:creationId xmlns:a16="http://schemas.microsoft.com/office/drawing/2014/main" xmlns="" id="{25BEE9CF-A7A8-4C44-8563-E01CFC9907C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07D64E50-422C-4076-BADC-800D2DB9CA83}"/>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426859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BBCF88E8-9321-4E8B-B461-72E12AE58D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542627AC-A08B-43E5-8EF4-0E0DC568BCCB}"/>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4" name="Segnaposto piè di pagina 3">
            <a:extLst>
              <a:ext uri="{FF2B5EF4-FFF2-40B4-BE49-F238E27FC236}">
                <a16:creationId xmlns:a16="http://schemas.microsoft.com/office/drawing/2014/main" xmlns="" id="{0BD909AA-D8B4-4BB7-B714-737993998C3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B9B5598D-9B36-4190-B633-544B213AD6AD}"/>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24972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5A25156E-FAAB-4861-B4B8-89336815212C}"/>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3" name="Segnaposto piè di pagina 2">
            <a:extLst>
              <a:ext uri="{FF2B5EF4-FFF2-40B4-BE49-F238E27FC236}">
                <a16:creationId xmlns:a16="http://schemas.microsoft.com/office/drawing/2014/main" xmlns="" id="{5EA52B36-0AFA-46C9-BF32-580564E4BC9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4C3E8382-4B1C-4EC1-BAEE-E8F6BED19970}"/>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403330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258B40A-E6ED-49BD-85D4-963DC3C1136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53821444-2BD6-4011-B6BB-C36400985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73CA914B-7ECF-4AD7-969D-E2E24EB2C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AA3DF320-3061-4A75-9C78-61455A536DE0}"/>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6" name="Segnaposto piè di pagina 5">
            <a:extLst>
              <a:ext uri="{FF2B5EF4-FFF2-40B4-BE49-F238E27FC236}">
                <a16:creationId xmlns:a16="http://schemas.microsoft.com/office/drawing/2014/main" xmlns="" id="{E41793C1-BD21-4ABD-8168-5471B6045DE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8B60C2EA-662B-4267-827C-1504E980D4EC}"/>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28976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2BE7C15-2F9F-4186-B8A5-AD1EBB7ADB3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BA1C984A-3307-4D69-9C31-097E5D05C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B7BE898C-28E2-456E-AA64-6C0CB9C01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A7012770-BD39-4684-AAB7-39FB6FACD81D}"/>
              </a:ext>
            </a:extLst>
          </p:cNvPr>
          <p:cNvSpPr>
            <a:spLocks noGrp="1"/>
          </p:cNvSpPr>
          <p:nvPr>
            <p:ph type="dt" sz="half" idx="10"/>
          </p:nvPr>
        </p:nvSpPr>
        <p:spPr/>
        <p:txBody>
          <a:bodyPr/>
          <a:lstStyle/>
          <a:p>
            <a:fld id="{0FE18292-600F-42D0-BC13-674C4D831D6D}" type="datetimeFigureOut">
              <a:rPr lang="it-IT" smtClean="0"/>
              <a:pPr/>
              <a:t>27/11/2019</a:t>
            </a:fld>
            <a:endParaRPr lang="it-IT"/>
          </a:p>
        </p:txBody>
      </p:sp>
      <p:sp>
        <p:nvSpPr>
          <p:cNvPr id="6" name="Segnaposto piè di pagina 5">
            <a:extLst>
              <a:ext uri="{FF2B5EF4-FFF2-40B4-BE49-F238E27FC236}">
                <a16:creationId xmlns:a16="http://schemas.microsoft.com/office/drawing/2014/main" xmlns="" id="{14842955-348E-43D0-9CD0-21A0034966B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ED32A91F-E676-4CBB-AB24-49DFDF5410CD}"/>
              </a:ext>
            </a:extLst>
          </p:cNvPr>
          <p:cNvSpPr>
            <a:spLocks noGrp="1"/>
          </p:cNvSpPr>
          <p:nvPr>
            <p:ph type="sldNum" sz="quarter" idx="12"/>
          </p:nvPr>
        </p:nvSpPr>
        <p:spPr/>
        <p:txBody>
          <a:body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241021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1F1AEE1B-A173-4D2A-9777-51AE7FAFF6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5C0628BB-CCD6-4524-B242-EEBA1A05C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04EB3C9-45CF-4A86-B8C4-6C9768CCB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18292-600F-42D0-BC13-674C4D831D6D}" type="datetimeFigureOut">
              <a:rPr lang="it-IT" smtClean="0"/>
              <a:pPr/>
              <a:t>27/11/2019</a:t>
            </a:fld>
            <a:endParaRPr lang="it-IT"/>
          </a:p>
        </p:txBody>
      </p:sp>
      <p:sp>
        <p:nvSpPr>
          <p:cNvPr id="5" name="Segnaposto piè di pagina 4">
            <a:extLst>
              <a:ext uri="{FF2B5EF4-FFF2-40B4-BE49-F238E27FC236}">
                <a16:creationId xmlns:a16="http://schemas.microsoft.com/office/drawing/2014/main" xmlns="" id="{D6D93798-6D10-4C4F-9CC6-151DAE2E2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6E2927D5-40A5-4924-A30D-579BFF759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240BC-CC8E-4872-8AA8-75BF4644009F}" type="slidenum">
              <a:rPr lang="it-IT" smtClean="0"/>
              <a:pPr/>
              <a:t>‹N›</a:t>
            </a:fld>
            <a:endParaRPr lang="it-IT"/>
          </a:p>
        </p:txBody>
      </p:sp>
    </p:spTree>
    <p:extLst>
      <p:ext uri="{BB962C8B-B14F-4D97-AF65-F5344CB8AC3E}">
        <p14:creationId xmlns:p14="http://schemas.microsoft.com/office/powerpoint/2010/main" xmlns="" val="200354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ED576B3-51AC-417D-BD58-64747DBDE3A3}"/>
              </a:ext>
            </a:extLst>
          </p:cNvPr>
          <p:cNvSpPr>
            <a:spLocks noGrp="1"/>
          </p:cNvSpPr>
          <p:nvPr>
            <p:ph type="ctrTitle"/>
          </p:nvPr>
        </p:nvSpPr>
        <p:spPr>
          <a:xfrm>
            <a:off x="1524000" y="0"/>
            <a:ext cx="9144000" cy="2054087"/>
          </a:xfrm>
        </p:spPr>
        <p:txBody>
          <a:bodyPr>
            <a:normAutofit/>
          </a:bodyPr>
          <a:lstStyle/>
          <a:p>
            <a:r>
              <a:rPr lang="it-IT" sz="9600" dirty="0">
                <a:solidFill>
                  <a:srgbClr val="FF0000"/>
                </a:solidFill>
              </a:rPr>
              <a:t>IL LATTE</a:t>
            </a:r>
          </a:p>
        </p:txBody>
      </p:sp>
      <p:sp>
        <p:nvSpPr>
          <p:cNvPr id="3" name="Sottotitolo 2">
            <a:extLst>
              <a:ext uri="{FF2B5EF4-FFF2-40B4-BE49-F238E27FC236}">
                <a16:creationId xmlns:a16="http://schemas.microsoft.com/office/drawing/2014/main" xmlns="" id="{AAB69F29-720D-4BF8-8110-00071EDAF0FE}"/>
              </a:ext>
            </a:extLst>
          </p:cNvPr>
          <p:cNvSpPr>
            <a:spLocks noGrp="1"/>
          </p:cNvSpPr>
          <p:nvPr>
            <p:ph type="subTitle" idx="1"/>
          </p:nvPr>
        </p:nvSpPr>
        <p:spPr>
          <a:xfrm>
            <a:off x="0" y="1921565"/>
            <a:ext cx="12192000" cy="4936435"/>
          </a:xfrm>
        </p:spPr>
        <p:txBody>
          <a:bodyPr>
            <a:normAutofit/>
          </a:bodyPr>
          <a:lstStyle/>
          <a:p>
            <a:r>
              <a:rPr lang="it-IT" sz="2000" dirty="0">
                <a:latin typeface="Comic Sans MS" panose="030F0702030302020204" pitchFamily="66" charset="0"/>
              </a:rPr>
              <a:t>Il </a:t>
            </a:r>
            <a:r>
              <a:rPr lang="it-IT" sz="2000" b="1" dirty="0">
                <a:latin typeface="Comic Sans MS" panose="030F0702030302020204" pitchFamily="66" charset="0"/>
              </a:rPr>
              <a:t>latte</a:t>
            </a:r>
            <a:r>
              <a:rPr lang="it-IT" sz="2000" dirty="0">
                <a:latin typeface="Comic Sans MS" panose="030F0702030302020204" pitchFamily="66" charset="0"/>
              </a:rPr>
              <a:t> è un liquido bianco  secreto dalla ghiandola mammaria delle femmine dei mammiferi, che si caratterizzano come distinta classe zoologica anche per questa fondamentale particolarità. Chimicamente è un'emulsione di olio in acqua, con globuli di grasso di dimensioni molto variabili, da 0,1 a oltre 10 </a:t>
            </a:r>
            <a:r>
              <a:rPr lang="it-IT" sz="2000" dirty="0" err="1">
                <a:latin typeface="Comic Sans MS" panose="030F0702030302020204" pitchFamily="66" charset="0"/>
              </a:rPr>
              <a:t>μm</a:t>
            </a:r>
            <a:r>
              <a:rPr lang="it-IT" sz="2000" dirty="0">
                <a:latin typeface="Comic Sans MS" panose="030F0702030302020204" pitchFamily="66" charset="0"/>
              </a:rPr>
              <a:t>. Il colore bianco è dovuto al diverso indice di rifrazione dei grassi, dispersi in emulsione grazie alla caseina, rispetto a quello dell'acqua.</a:t>
            </a:r>
          </a:p>
        </p:txBody>
      </p:sp>
      <p:pic>
        <p:nvPicPr>
          <p:cNvPr id="5" name="Immagine 4" descr="Immagine che contiene erba, animale, mammifero, cane&#10;&#10;Descrizione generata automaticamente">
            <a:extLst>
              <a:ext uri="{FF2B5EF4-FFF2-40B4-BE49-F238E27FC236}">
                <a16:creationId xmlns:a16="http://schemas.microsoft.com/office/drawing/2014/main" xmlns="" id="{F87EF4A3-6B49-4E68-8B0D-04B940430C5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3599" y="3764862"/>
            <a:ext cx="3578087" cy="2683565"/>
          </a:xfrm>
          <a:prstGeom prst="rect">
            <a:avLst/>
          </a:prstGeom>
        </p:spPr>
      </p:pic>
      <p:pic>
        <p:nvPicPr>
          <p:cNvPr id="6" name="Immagine 5">
            <a:extLst>
              <a:ext uri="{FF2B5EF4-FFF2-40B4-BE49-F238E27FC236}">
                <a16:creationId xmlns:a16="http://schemas.microsoft.com/office/drawing/2014/main" xmlns="" id="{605DB5D5-C08C-4D9D-86D8-F8D18CC95D44}"/>
              </a:ext>
            </a:extLst>
          </p:cNvPr>
          <p:cNvPicPr>
            <a:picLocks noChangeAspect="1"/>
          </p:cNvPicPr>
          <p:nvPr/>
        </p:nvPicPr>
        <p:blipFill>
          <a:blip r:embed="rId3" cstate="print"/>
          <a:stretch>
            <a:fillRect/>
          </a:stretch>
        </p:blipFill>
        <p:spPr>
          <a:xfrm>
            <a:off x="5541530" y="3429000"/>
            <a:ext cx="5000625" cy="3257550"/>
          </a:xfrm>
          <a:prstGeom prst="rect">
            <a:avLst/>
          </a:prstGeom>
        </p:spPr>
      </p:pic>
    </p:spTree>
    <p:extLst>
      <p:ext uri="{BB962C8B-B14F-4D97-AF65-F5344CB8AC3E}">
        <p14:creationId xmlns:p14="http://schemas.microsoft.com/office/powerpoint/2010/main" xmlns="" val="261566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xmlns="" id="{08B8344B-29A3-4889-AA5E-33EAC2F417AD}"/>
              </a:ext>
            </a:extLst>
          </p:cNvPr>
          <p:cNvSpPr>
            <a:spLocks noGrp="1"/>
          </p:cNvSpPr>
          <p:nvPr>
            <p:ph idx="1"/>
          </p:nvPr>
        </p:nvSpPr>
        <p:spPr>
          <a:xfrm>
            <a:off x="0" y="0"/>
            <a:ext cx="12192000" cy="6858000"/>
          </a:xfrm>
        </p:spPr>
        <p:txBody>
          <a:bodyPr/>
          <a:lstStyle/>
          <a:p>
            <a:pPr marL="0" indent="0" algn="ctr">
              <a:buNone/>
            </a:pPr>
            <a:r>
              <a:rPr lang="it-IT" dirty="0"/>
              <a:t>CARATTERISTICHE GENERALI</a:t>
            </a:r>
          </a:p>
          <a:p>
            <a:r>
              <a:rPr lang="it-IT" sz="2400" dirty="0"/>
              <a:t>Il suo scopo è dare nutrimento ai cuccioli durante le prime fasi della loro vita. Dal punto di vista chimico, il latte rientra nella famiglia dei colloidi, un'emulsione per l'esattezza, che contiene al suo interno, oltre all'acqua e all'olio, alcune macromolecole, ovvero composti aventi grandezza superiore ai 500 nm come, ad esempio, proteine e acidi nucleici. Le femmine dei mammiferi, compresi gli umani, sono provviste di ghiandole mammarie che servono per produrre il latte con il quale si alimenteranno i cuccioli appena nati. Nei mammiferi superiori queste ghiandole sono organizzate a formare la mammella. A seguito del parto, dunque, il corpo della genitrice distribuirà con il latte riserve di nutrimento accumulate in gestazione per coprire il periodo di sviluppo della capacità edule propria del piccolo. Il piccolo di mammifero ha in genere un istinto prevalentemente </a:t>
            </a:r>
            <a:r>
              <a:rPr lang="it-IT" sz="2400" dirty="0" err="1"/>
              <a:t>ormonal</a:t>
            </a:r>
            <a:r>
              <a:rPr lang="it-IT" sz="2400" dirty="0"/>
              <a:t>-olfattivo, che lo indirizza al capezzolo, se presente nella specie, dove potrà suggere il prezioso alimento. </a:t>
            </a:r>
          </a:p>
          <a:p>
            <a:pPr marL="0" indent="0">
              <a:buNone/>
            </a:pPr>
            <a:endParaRPr lang="it-IT" sz="2000" dirty="0"/>
          </a:p>
        </p:txBody>
      </p:sp>
    </p:spTree>
    <p:extLst>
      <p:ext uri="{BB962C8B-B14F-4D97-AF65-F5344CB8AC3E}">
        <p14:creationId xmlns:p14="http://schemas.microsoft.com/office/powerpoint/2010/main" xmlns="" val="375100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xmlns="" id="{52BE1173-E934-4413-A0EB-3FE4EB882084}"/>
              </a:ext>
            </a:extLst>
          </p:cNvPr>
          <p:cNvSpPr>
            <a:spLocks noGrp="1"/>
          </p:cNvSpPr>
          <p:nvPr>
            <p:ph idx="1"/>
          </p:nvPr>
        </p:nvSpPr>
        <p:spPr>
          <a:xfrm>
            <a:off x="0" y="0"/>
            <a:ext cx="12192000" cy="6858000"/>
          </a:xfrm>
        </p:spPr>
        <p:txBody>
          <a:bodyPr>
            <a:normAutofit/>
          </a:bodyPr>
          <a:lstStyle/>
          <a:p>
            <a:pPr marL="0" indent="0">
              <a:buNone/>
            </a:pPr>
            <a:r>
              <a:rPr lang="it-IT" sz="2400" dirty="0"/>
              <a:t>A seconda della specie animale, il latte ha diverse componenti di cui la quantità varia considerevolmente. Ciò è particolarmente vero nel caso della percentuale di grassi che raggiunge valori altissimi nei mammiferi marini in genere: per esempio nelle foche e nei cetacei si raggiungono valori superiori al 50%. Anche artiodattili di climi freddi, come yak, alci e renne, producono comunque latte a elevatissimo potere calorico. Nella specie umana, in particolare, si è visto che la composizione del latte può variare da donna a donna e modificarsi in funzione delle esigenze a al sesso del nascituro</a:t>
            </a:r>
          </a:p>
        </p:txBody>
      </p:sp>
      <p:pic>
        <p:nvPicPr>
          <p:cNvPr id="4" name="Immagine 3">
            <a:extLst>
              <a:ext uri="{FF2B5EF4-FFF2-40B4-BE49-F238E27FC236}">
                <a16:creationId xmlns:a16="http://schemas.microsoft.com/office/drawing/2014/main" xmlns="" id="{26255860-00AD-4A9A-BD1C-E71518D6A1D7}"/>
              </a:ext>
            </a:extLst>
          </p:cNvPr>
          <p:cNvPicPr>
            <a:picLocks noChangeAspect="1"/>
          </p:cNvPicPr>
          <p:nvPr/>
        </p:nvPicPr>
        <p:blipFill>
          <a:blip r:embed="rId2" cstate="print"/>
          <a:stretch>
            <a:fillRect/>
          </a:stretch>
        </p:blipFill>
        <p:spPr>
          <a:xfrm>
            <a:off x="3399182" y="2420192"/>
            <a:ext cx="5393635" cy="4307748"/>
          </a:xfrm>
          <a:prstGeom prst="rect">
            <a:avLst/>
          </a:prstGeom>
        </p:spPr>
      </p:pic>
    </p:spTree>
    <p:extLst>
      <p:ext uri="{BB962C8B-B14F-4D97-AF65-F5344CB8AC3E}">
        <p14:creationId xmlns:p14="http://schemas.microsoft.com/office/powerpoint/2010/main" xmlns="" val="389836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xmlns="" id="{CE045513-DB03-4207-A0F0-A975E88C2EDE}"/>
              </a:ext>
            </a:extLst>
          </p:cNvPr>
          <p:cNvPicPr>
            <a:picLocks noGrp="1" noChangeAspect="1"/>
          </p:cNvPicPr>
          <p:nvPr>
            <p:ph idx="1"/>
          </p:nvPr>
        </p:nvPicPr>
        <p:blipFill>
          <a:blip r:embed="rId2" cstate="print"/>
          <a:stretch>
            <a:fillRect/>
          </a:stretch>
        </p:blipFill>
        <p:spPr>
          <a:xfrm>
            <a:off x="1814733" y="574177"/>
            <a:ext cx="8956308" cy="5709645"/>
          </a:xfrm>
          <a:prstGeom prst="rect">
            <a:avLst/>
          </a:prstGeom>
        </p:spPr>
      </p:pic>
    </p:spTree>
    <p:extLst>
      <p:ext uri="{BB962C8B-B14F-4D97-AF65-F5344CB8AC3E}">
        <p14:creationId xmlns:p14="http://schemas.microsoft.com/office/powerpoint/2010/main" xmlns="" val="13493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0161B14-6CB3-4081-BF79-ABDA5C82F49D}"/>
              </a:ext>
            </a:extLst>
          </p:cNvPr>
          <p:cNvSpPr>
            <a:spLocks noGrp="1"/>
          </p:cNvSpPr>
          <p:nvPr>
            <p:ph type="title"/>
          </p:nvPr>
        </p:nvSpPr>
        <p:spPr>
          <a:xfrm>
            <a:off x="0" y="1"/>
            <a:ext cx="12192000" cy="6858000"/>
          </a:xfrm>
        </p:spPr>
        <p:txBody>
          <a:bodyPr/>
          <a:lstStyle/>
          <a:p>
            <a:r>
              <a:rPr lang="it-IT" dirty="0"/>
              <a:t>GRAZIE PER L’ ATTENZIONE DA ETTORE E LORENZO </a:t>
            </a:r>
            <a:r>
              <a:rPr lang="it-IT" dirty="0" smtClean="0"/>
              <a:t> </a:t>
            </a:r>
            <a:r>
              <a:rPr lang="it-IT" dirty="0"/>
              <a:t>LA PREGO CI DIA UN BEL VOTO</a:t>
            </a:r>
          </a:p>
        </p:txBody>
      </p:sp>
    </p:spTree>
    <p:extLst>
      <p:ext uri="{BB962C8B-B14F-4D97-AF65-F5344CB8AC3E}">
        <p14:creationId xmlns:p14="http://schemas.microsoft.com/office/powerpoint/2010/main" xmlns="" val="41151192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257</Words>
  <Application>Microsoft Office PowerPoint</Application>
  <PresentationFormat>Personalizzato</PresentationFormat>
  <Paragraphs>6</Paragraphs>
  <Slides>5</Slides>
  <Notes>0</Notes>
  <HiddenSlides>0</HiddenSlides>
  <MMClips>0</MMClips>
  <ScaleCrop>false</ScaleCrop>
  <HeadingPairs>
    <vt:vector size="4" baseType="variant">
      <vt:variant>
        <vt:lpstr>Tema</vt:lpstr>
      </vt:variant>
      <vt:variant>
        <vt:i4>1</vt:i4>
      </vt:variant>
      <vt:variant>
        <vt:lpstr>Titoli diapositive</vt:lpstr>
      </vt:variant>
      <vt:variant>
        <vt:i4>5</vt:i4>
      </vt:variant>
    </vt:vector>
  </HeadingPairs>
  <TitlesOfParts>
    <vt:vector size="6" baseType="lpstr">
      <vt:lpstr>Tema di Office</vt:lpstr>
      <vt:lpstr>IL LATTE</vt:lpstr>
      <vt:lpstr>Diapositiva 2</vt:lpstr>
      <vt:lpstr>Diapositiva 3</vt:lpstr>
      <vt:lpstr>Diapositiva 4</vt:lpstr>
      <vt:lpstr>GRAZIE PER L’ ATTENZIONE DA ETTORE E LORENZO  LA PREGO CI DIA UN BEL VOTO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LATTE</dc:title>
  <dc:creator>paolo gastealdelli</dc:creator>
  <cp:lastModifiedBy>Lorenzo</cp:lastModifiedBy>
  <cp:revision>4</cp:revision>
  <dcterms:created xsi:type="dcterms:W3CDTF">2019-11-27T13:11:50Z</dcterms:created>
  <dcterms:modified xsi:type="dcterms:W3CDTF">2019-11-27T19:56:58Z</dcterms:modified>
</cp:coreProperties>
</file>