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4" r:id="rId7"/>
    <p:sldId id="265" r:id="rId8"/>
    <p:sldId id="266" r:id="rId9"/>
    <p:sldId id="267" r:id="rId10"/>
    <p:sldId id="269" r:id="rId11"/>
    <p:sldId id="270" r:id="rId12"/>
    <p:sldId id="272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C69D6-D8B0-6F32-BBDC-3195D77DA8AC}" v="98" dt="2024-03-08T05:38:07.287"/>
    <p1510:client id="{55310590-FD22-0972-E4EC-375194B0EC1E}" v="614" dt="2024-03-07T18:29:53.912"/>
    <p1510:client id="{6D2A3E41-C20D-0803-1E9D-6DFBF12EE0F4}" v="519" dt="2024-03-07T19:56:05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28.09.2024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28.09.2024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28.09.2024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28.09.2024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28.09.2024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28.09.2024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28.09.2024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28.09.2024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28.09.2024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28.09.2024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28.09.2024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28.09.2024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C6B158B5-50B5-4927-A367-7C9F3AFE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044454" y="-354656"/>
            <a:ext cx="4375151" cy="5316851"/>
          </a:xfrm>
        </p:spPr>
        <p:txBody>
          <a:bodyPr>
            <a:normAutofit/>
          </a:bodyPr>
          <a:lstStyle/>
          <a:p>
            <a:r>
              <a:rPr lang="de-DE" sz="7200" b="1">
                <a:solidFill>
                  <a:schemeClr val="bg1"/>
                </a:solidFill>
                <a:cs typeface="Calibri Light"/>
              </a:rPr>
              <a:t>IT CORNER</a:t>
            </a:r>
            <a:br>
              <a:rPr lang="de-DE" sz="7200" b="1">
                <a:solidFill>
                  <a:schemeClr val="bg1"/>
                </a:solidFill>
                <a:cs typeface="Calibri Light"/>
              </a:rPr>
            </a:br>
            <a:r>
              <a:rPr lang="de-DE" sz="7200" b="1">
                <a:solidFill>
                  <a:schemeClr val="bg1"/>
                </a:solidFill>
                <a:cs typeface="Calibri Light"/>
              </a:rPr>
              <a:t>X</a:t>
            </a:r>
            <a:br>
              <a:rPr lang="de-DE" sz="7200" b="1">
                <a:solidFill>
                  <a:schemeClr val="bg1"/>
                </a:solidFill>
                <a:cs typeface="Calibri Light"/>
              </a:rPr>
            </a:br>
            <a:r>
              <a:rPr lang="de-DE" sz="7200" b="1">
                <a:solidFill>
                  <a:schemeClr val="bg1"/>
                </a:solidFill>
                <a:cs typeface="Calibri Light"/>
              </a:rPr>
              <a:t>IISS GADDA</a:t>
            </a:r>
          </a:p>
        </p:txBody>
      </p:sp>
      <p:pic>
        <p:nvPicPr>
          <p:cNvPr id="3" name="Immagine 2" descr="Il Software come servizio: cos'è e perché ogni azienda dovrebbe averne uno  - Acantho">
            <a:extLst>
              <a:ext uri="{FF2B5EF4-FFF2-40B4-BE49-F238E27FC236}">
                <a16:creationId xmlns:a16="http://schemas.microsoft.com/office/drawing/2014/main" id="{9F57AEC1-A5B2-ED75-0BFE-2FDD7B816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5" r="31219" b="1"/>
          <a:stretch/>
        </p:blipFill>
        <p:spPr>
          <a:xfrm>
            <a:off x="1" y="2"/>
            <a:ext cx="6249303" cy="6857998"/>
          </a:xfrm>
          <a:custGeom>
            <a:avLst/>
            <a:gdLst/>
            <a:ahLst/>
            <a:cxnLst/>
            <a:rect l="l" t="t" r="r" b="b"/>
            <a:pathLst>
              <a:path w="6249303" h="6857998">
                <a:moveTo>
                  <a:pt x="5497146" y="6118149"/>
                </a:moveTo>
                <a:cubicBezTo>
                  <a:pt x="5503695" y="6124102"/>
                  <a:pt x="5511317" y="6129341"/>
                  <a:pt x="5518366" y="6133723"/>
                </a:cubicBezTo>
                <a:cubicBezTo>
                  <a:pt x="5525509" y="6138152"/>
                  <a:pt x="5530855" y="6143474"/>
                  <a:pt x="5534525" y="6149380"/>
                </a:cubicBezTo>
                <a:lnTo>
                  <a:pt x="5540000" y="6166562"/>
                </a:lnTo>
                <a:lnTo>
                  <a:pt x="5534525" y="6149379"/>
                </a:lnTo>
                <a:cubicBezTo>
                  <a:pt x="5530855" y="6143474"/>
                  <a:pt x="5525509" y="6138152"/>
                  <a:pt x="5518366" y="6133722"/>
                </a:cubicBezTo>
                <a:cubicBezTo>
                  <a:pt x="5511317" y="6129341"/>
                  <a:pt x="5503695" y="6124102"/>
                  <a:pt x="5497146" y="6118149"/>
                </a:cubicBezTo>
                <a:close/>
                <a:moveTo>
                  <a:pt x="5405304" y="4941372"/>
                </a:moveTo>
                <a:lnTo>
                  <a:pt x="5408634" y="4950869"/>
                </a:lnTo>
                <a:lnTo>
                  <a:pt x="5418318" y="4991382"/>
                </a:lnTo>
                <a:lnTo>
                  <a:pt x="5408634" y="4950868"/>
                </a:lnTo>
                <a:close/>
                <a:moveTo>
                  <a:pt x="5409242" y="4749807"/>
                </a:moveTo>
                <a:cubicBezTo>
                  <a:pt x="5397106" y="4762826"/>
                  <a:pt x="5396249" y="4781365"/>
                  <a:pt x="5394535" y="4799797"/>
                </a:cubicBezTo>
                <a:cubicBezTo>
                  <a:pt x="5396249" y="4781365"/>
                  <a:pt x="5397106" y="4762827"/>
                  <a:pt x="5409242" y="4749807"/>
                </a:cubicBezTo>
                <a:close/>
                <a:moveTo>
                  <a:pt x="5427041" y="4543185"/>
                </a:moveTo>
                <a:cubicBezTo>
                  <a:pt x="5428019" y="4548281"/>
                  <a:pt x="5430065" y="4553662"/>
                  <a:pt x="5432447" y="4557092"/>
                </a:cubicBezTo>
                <a:cubicBezTo>
                  <a:pt x="5444067" y="4573618"/>
                  <a:pt x="5452855" y="4588275"/>
                  <a:pt x="5458810" y="4602021"/>
                </a:cubicBezTo>
                <a:cubicBezTo>
                  <a:pt x="5452855" y="4588275"/>
                  <a:pt x="5444067" y="4573618"/>
                  <a:pt x="5432447" y="4557091"/>
                </a:cubicBezTo>
                <a:close/>
                <a:moveTo>
                  <a:pt x="5893259" y="2819253"/>
                </a:moveTo>
                <a:lnTo>
                  <a:pt x="5904902" y="2827484"/>
                </a:lnTo>
                <a:lnTo>
                  <a:pt x="5904904" y="2827486"/>
                </a:lnTo>
                <a:lnTo>
                  <a:pt x="5933407" y="2861156"/>
                </a:lnTo>
                <a:lnTo>
                  <a:pt x="5923753" y="2842392"/>
                </a:lnTo>
                <a:lnTo>
                  <a:pt x="5904904" y="2827486"/>
                </a:lnTo>
                <a:lnTo>
                  <a:pt x="5904902" y="2827483"/>
                </a:lnTo>
                <a:close/>
                <a:moveTo>
                  <a:pt x="5823604" y="1974015"/>
                </a:moveTo>
                <a:lnTo>
                  <a:pt x="5817090" y="1999763"/>
                </a:lnTo>
                <a:cubicBezTo>
                  <a:pt x="5813281" y="2008056"/>
                  <a:pt x="5807601" y="2016020"/>
                  <a:pt x="5799362" y="2023547"/>
                </a:cubicBezTo>
                <a:cubicBezTo>
                  <a:pt x="5815841" y="2008497"/>
                  <a:pt x="5822079" y="1991685"/>
                  <a:pt x="5823604" y="1974015"/>
                </a:cubicBezTo>
                <a:close/>
                <a:moveTo>
                  <a:pt x="5806410" y="1768838"/>
                </a:moveTo>
                <a:cubicBezTo>
                  <a:pt x="5802029" y="1774411"/>
                  <a:pt x="5799266" y="1779948"/>
                  <a:pt x="5797809" y="1785412"/>
                </a:cubicBezTo>
                <a:lnTo>
                  <a:pt x="5797028" y="1801558"/>
                </a:lnTo>
                <a:cubicBezTo>
                  <a:pt x="5795361" y="1790986"/>
                  <a:pt x="5797647" y="1779981"/>
                  <a:pt x="5806410" y="1768838"/>
                </a:cubicBezTo>
                <a:close/>
                <a:moveTo>
                  <a:pt x="5915999" y="520953"/>
                </a:moveTo>
                <a:lnTo>
                  <a:pt x="5909271" y="549926"/>
                </a:lnTo>
                <a:lnTo>
                  <a:pt x="5903017" y="566616"/>
                </a:lnTo>
                <a:lnTo>
                  <a:pt x="5897067" y="581804"/>
                </a:lnTo>
                <a:lnTo>
                  <a:pt x="5896649" y="583595"/>
                </a:lnTo>
                <a:lnTo>
                  <a:pt x="5894474" y="589388"/>
                </a:lnTo>
                <a:cubicBezTo>
                  <a:pt x="5892074" y="597005"/>
                  <a:pt x="5890316" y="604728"/>
                  <a:pt x="5889851" y="612658"/>
                </a:cubicBezTo>
                <a:lnTo>
                  <a:pt x="5896649" y="583595"/>
                </a:lnTo>
                <a:lnTo>
                  <a:pt x="5902965" y="566754"/>
                </a:lnTo>
                <a:lnTo>
                  <a:pt x="5903017" y="566616"/>
                </a:lnTo>
                <a:lnTo>
                  <a:pt x="5908855" y="551717"/>
                </a:lnTo>
                <a:lnTo>
                  <a:pt x="5909271" y="549926"/>
                </a:lnTo>
                <a:lnTo>
                  <a:pt x="5911436" y="544146"/>
                </a:lnTo>
                <a:cubicBezTo>
                  <a:pt x="5913823" y="536547"/>
                  <a:pt x="5915561" y="528850"/>
                  <a:pt x="5915999" y="520953"/>
                </a:cubicBezTo>
                <a:close/>
                <a:moveTo>
                  <a:pt x="5864896" y="268794"/>
                </a:moveTo>
                <a:cubicBezTo>
                  <a:pt x="5862371" y="279176"/>
                  <a:pt x="5860668" y="289296"/>
                  <a:pt x="5860021" y="299164"/>
                </a:cubicBezTo>
                <a:cubicBezTo>
                  <a:pt x="5859371" y="309031"/>
                  <a:pt x="5859776" y="318646"/>
                  <a:pt x="5861466" y="328017"/>
                </a:cubicBezTo>
                <a:close/>
                <a:moveTo>
                  <a:pt x="0" y="0"/>
                </a:moveTo>
                <a:lnTo>
                  <a:pt x="6182312" y="0"/>
                </a:lnTo>
                <a:lnTo>
                  <a:pt x="6178097" y="24480"/>
                </a:lnTo>
                <a:cubicBezTo>
                  <a:pt x="6175612" y="32636"/>
                  <a:pt x="6171850" y="40471"/>
                  <a:pt x="6166086" y="47806"/>
                </a:cubicBezTo>
                <a:cubicBezTo>
                  <a:pt x="6151226" y="66857"/>
                  <a:pt x="6154655" y="85336"/>
                  <a:pt x="6156942" y="105718"/>
                </a:cubicBezTo>
                <a:cubicBezTo>
                  <a:pt x="6158656" y="121150"/>
                  <a:pt x="6158085" y="136963"/>
                  <a:pt x="6158277" y="152584"/>
                </a:cubicBezTo>
                <a:cubicBezTo>
                  <a:pt x="6158846" y="180017"/>
                  <a:pt x="6159037" y="207450"/>
                  <a:pt x="6159990" y="234883"/>
                </a:cubicBezTo>
                <a:cubicBezTo>
                  <a:pt x="6160370" y="243648"/>
                  <a:pt x="6165135" y="252600"/>
                  <a:pt x="6164373" y="261173"/>
                </a:cubicBezTo>
                <a:cubicBezTo>
                  <a:pt x="6160752" y="300800"/>
                  <a:pt x="6155037" y="340425"/>
                  <a:pt x="6151798" y="380050"/>
                </a:cubicBezTo>
                <a:cubicBezTo>
                  <a:pt x="6149894" y="402529"/>
                  <a:pt x="6153511" y="425581"/>
                  <a:pt x="6150846" y="447870"/>
                </a:cubicBezTo>
                <a:cubicBezTo>
                  <a:pt x="6147798" y="473587"/>
                  <a:pt x="6139988" y="498733"/>
                  <a:pt x="6135223" y="524262"/>
                </a:cubicBezTo>
                <a:cubicBezTo>
                  <a:pt x="6133891" y="531310"/>
                  <a:pt x="6135606" y="539121"/>
                  <a:pt x="6135985" y="546552"/>
                </a:cubicBezTo>
                <a:cubicBezTo>
                  <a:pt x="6136367" y="554933"/>
                  <a:pt x="6137129" y="563125"/>
                  <a:pt x="6137320" y="571508"/>
                </a:cubicBezTo>
                <a:cubicBezTo>
                  <a:pt x="6137702" y="597037"/>
                  <a:pt x="6137129" y="622564"/>
                  <a:pt x="6138464" y="648092"/>
                </a:cubicBezTo>
                <a:cubicBezTo>
                  <a:pt x="6139225" y="663713"/>
                  <a:pt x="6147035" y="680096"/>
                  <a:pt x="6144177" y="694576"/>
                </a:cubicBezTo>
                <a:cubicBezTo>
                  <a:pt x="6138654" y="724104"/>
                  <a:pt x="6151036" y="753633"/>
                  <a:pt x="6140750" y="783158"/>
                </a:cubicBezTo>
                <a:cubicBezTo>
                  <a:pt x="6137702" y="792306"/>
                  <a:pt x="6145322" y="804877"/>
                  <a:pt x="6145702" y="815929"/>
                </a:cubicBezTo>
                <a:cubicBezTo>
                  <a:pt x="6146654" y="843552"/>
                  <a:pt x="6146464" y="871173"/>
                  <a:pt x="6146274" y="898797"/>
                </a:cubicBezTo>
                <a:cubicBezTo>
                  <a:pt x="6146084" y="923562"/>
                  <a:pt x="6148750" y="949281"/>
                  <a:pt x="6143416" y="973095"/>
                </a:cubicBezTo>
                <a:cubicBezTo>
                  <a:pt x="6137702" y="998052"/>
                  <a:pt x="6138464" y="1020529"/>
                  <a:pt x="6144940" y="1044725"/>
                </a:cubicBezTo>
                <a:cubicBezTo>
                  <a:pt x="6149322" y="1061298"/>
                  <a:pt x="6149894" y="1078826"/>
                  <a:pt x="6151226" y="1095972"/>
                </a:cubicBezTo>
                <a:cubicBezTo>
                  <a:pt x="6152750" y="1114449"/>
                  <a:pt x="6148750" y="1134834"/>
                  <a:pt x="6155037" y="1151600"/>
                </a:cubicBezTo>
                <a:cubicBezTo>
                  <a:pt x="6173706" y="1201512"/>
                  <a:pt x="6177706" y="1252757"/>
                  <a:pt x="6177706" y="1304955"/>
                </a:cubicBezTo>
                <a:cubicBezTo>
                  <a:pt x="6177706" y="1314483"/>
                  <a:pt x="6175041" y="1324198"/>
                  <a:pt x="6172183" y="1333341"/>
                </a:cubicBezTo>
                <a:cubicBezTo>
                  <a:pt x="6155037" y="1386684"/>
                  <a:pt x="6156560" y="1440216"/>
                  <a:pt x="6167039" y="1494509"/>
                </a:cubicBezTo>
                <a:cubicBezTo>
                  <a:pt x="6169325" y="1505751"/>
                  <a:pt x="6169706" y="1518324"/>
                  <a:pt x="6167421" y="1529563"/>
                </a:cubicBezTo>
                <a:cubicBezTo>
                  <a:pt x="6160752" y="1561189"/>
                  <a:pt x="6149702" y="1591859"/>
                  <a:pt x="6144940" y="1623675"/>
                </a:cubicBezTo>
                <a:cubicBezTo>
                  <a:pt x="6137129" y="1676253"/>
                  <a:pt x="6163417" y="1721785"/>
                  <a:pt x="6180565" y="1768838"/>
                </a:cubicBezTo>
                <a:cubicBezTo>
                  <a:pt x="6196758" y="1813610"/>
                  <a:pt x="6233335" y="1851709"/>
                  <a:pt x="6225142" y="1904673"/>
                </a:cubicBezTo>
                <a:cubicBezTo>
                  <a:pt x="6224381" y="1910004"/>
                  <a:pt x="6229524" y="1915912"/>
                  <a:pt x="6230858" y="1921817"/>
                </a:cubicBezTo>
                <a:cubicBezTo>
                  <a:pt x="6234479" y="1938009"/>
                  <a:pt x="6238857" y="1954202"/>
                  <a:pt x="6240574" y="1970586"/>
                </a:cubicBezTo>
                <a:cubicBezTo>
                  <a:pt x="6242861" y="1990589"/>
                  <a:pt x="6242100" y="2010974"/>
                  <a:pt x="6244004" y="2030977"/>
                </a:cubicBezTo>
                <a:cubicBezTo>
                  <a:pt x="6245147" y="2043835"/>
                  <a:pt x="6247242" y="2056600"/>
                  <a:pt x="6249052" y="2069340"/>
                </a:cubicBezTo>
                <a:lnTo>
                  <a:pt x="6249303" y="2072225"/>
                </a:lnTo>
                <a:lnTo>
                  <a:pt x="6249303" y="2131532"/>
                </a:lnTo>
                <a:lnTo>
                  <a:pt x="6248432" y="2138304"/>
                </a:lnTo>
                <a:cubicBezTo>
                  <a:pt x="6246241" y="2148519"/>
                  <a:pt x="6243623" y="2158712"/>
                  <a:pt x="6241908" y="2168903"/>
                </a:cubicBezTo>
                <a:cubicBezTo>
                  <a:pt x="6237145" y="2197670"/>
                  <a:pt x="6238479" y="2229296"/>
                  <a:pt x="6226286" y="2254633"/>
                </a:cubicBezTo>
                <a:cubicBezTo>
                  <a:pt x="6213332" y="2281683"/>
                  <a:pt x="6207426" y="2307402"/>
                  <a:pt x="6211426" y="2335405"/>
                </a:cubicBezTo>
                <a:cubicBezTo>
                  <a:pt x="6212760" y="2344741"/>
                  <a:pt x="6220762" y="2356744"/>
                  <a:pt x="6228952" y="2360933"/>
                </a:cubicBezTo>
                <a:cubicBezTo>
                  <a:pt x="6247241" y="2370270"/>
                  <a:pt x="6250481" y="2383032"/>
                  <a:pt x="6244193" y="2400369"/>
                </a:cubicBezTo>
                <a:cubicBezTo>
                  <a:pt x="6238857" y="2415420"/>
                  <a:pt x="6236192" y="2433897"/>
                  <a:pt x="6225904" y="2444184"/>
                </a:cubicBezTo>
                <a:cubicBezTo>
                  <a:pt x="6196758" y="2473333"/>
                  <a:pt x="6195806" y="2510483"/>
                  <a:pt x="6187996" y="2546678"/>
                </a:cubicBezTo>
                <a:cubicBezTo>
                  <a:pt x="6183231" y="2568774"/>
                  <a:pt x="6183041" y="2589352"/>
                  <a:pt x="6186279" y="2611450"/>
                </a:cubicBezTo>
                <a:cubicBezTo>
                  <a:pt x="6193518" y="2659455"/>
                  <a:pt x="6183231" y="2706131"/>
                  <a:pt x="6170087" y="2752235"/>
                </a:cubicBezTo>
                <a:cubicBezTo>
                  <a:pt x="6161325" y="2782716"/>
                  <a:pt x="6155990" y="2813958"/>
                  <a:pt x="6147035" y="2844248"/>
                </a:cubicBezTo>
                <a:cubicBezTo>
                  <a:pt x="6140177" y="2866918"/>
                  <a:pt x="6131985" y="2889587"/>
                  <a:pt x="6120937" y="2910353"/>
                </a:cubicBezTo>
                <a:cubicBezTo>
                  <a:pt x="6104743" y="2940455"/>
                  <a:pt x="6080358" y="2966742"/>
                  <a:pt x="6086835" y="3005035"/>
                </a:cubicBezTo>
                <a:cubicBezTo>
                  <a:pt x="6092550" y="3038756"/>
                  <a:pt x="6080550" y="3069235"/>
                  <a:pt x="6069119" y="3100099"/>
                </a:cubicBezTo>
                <a:cubicBezTo>
                  <a:pt x="6060737" y="3122770"/>
                  <a:pt x="6052162" y="3145436"/>
                  <a:pt x="6046828" y="3168870"/>
                </a:cubicBezTo>
                <a:cubicBezTo>
                  <a:pt x="6040542" y="3196686"/>
                  <a:pt x="6043210" y="3228119"/>
                  <a:pt x="6031589" y="3252885"/>
                </a:cubicBezTo>
                <a:cubicBezTo>
                  <a:pt x="6019396" y="3278795"/>
                  <a:pt x="6027588" y="3300319"/>
                  <a:pt x="6031017" y="3323372"/>
                </a:cubicBezTo>
                <a:cubicBezTo>
                  <a:pt x="6036353" y="3360139"/>
                  <a:pt x="6046258" y="3396719"/>
                  <a:pt x="6033685" y="3433866"/>
                </a:cubicBezTo>
                <a:cubicBezTo>
                  <a:pt x="6018444" y="3479015"/>
                  <a:pt x="6002060" y="3523785"/>
                  <a:pt x="5987583" y="3569124"/>
                </a:cubicBezTo>
                <a:cubicBezTo>
                  <a:pt x="5982056" y="3586653"/>
                  <a:pt x="5979770" y="3605509"/>
                  <a:pt x="5977295" y="3623799"/>
                </a:cubicBezTo>
                <a:cubicBezTo>
                  <a:pt x="5975197" y="3641134"/>
                  <a:pt x="5980533" y="3661899"/>
                  <a:pt x="5972533" y="3675238"/>
                </a:cubicBezTo>
                <a:cubicBezTo>
                  <a:pt x="5951958" y="3709529"/>
                  <a:pt x="5941860" y="3744770"/>
                  <a:pt x="5941860" y="3784397"/>
                </a:cubicBezTo>
                <a:cubicBezTo>
                  <a:pt x="5941860" y="3799258"/>
                  <a:pt x="5933287" y="3813737"/>
                  <a:pt x="5931762" y="3828785"/>
                </a:cubicBezTo>
                <a:cubicBezTo>
                  <a:pt x="5929858" y="3849362"/>
                  <a:pt x="5924714" y="3872985"/>
                  <a:pt x="5931955" y="3890891"/>
                </a:cubicBezTo>
                <a:cubicBezTo>
                  <a:pt x="5949100" y="3932993"/>
                  <a:pt x="5934810" y="3967091"/>
                  <a:pt x="5917857" y="4003861"/>
                </a:cubicBezTo>
                <a:cubicBezTo>
                  <a:pt x="5901092" y="4040058"/>
                  <a:pt x="5887757" y="4078159"/>
                  <a:pt x="5876707" y="4116641"/>
                </a:cubicBezTo>
                <a:cubicBezTo>
                  <a:pt x="5872706" y="4131119"/>
                  <a:pt x="5879375" y="4148453"/>
                  <a:pt x="5880708" y="4164458"/>
                </a:cubicBezTo>
                <a:cubicBezTo>
                  <a:pt x="5881089" y="4170174"/>
                  <a:pt x="5881661" y="4176461"/>
                  <a:pt x="5879756" y="4181603"/>
                </a:cubicBezTo>
                <a:cubicBezTo>
                  <a:pt x="5861466" y="4231324"/>
                  <a:pt x="5847560" y="4281810"/>
                  <a:pt x="5857085" y="4335722"/>
                </a:cubicBezTo>
                <a:cubicBezTo>
                  <a:pt x="5858038" y="4340674"/>
                  <a:pt x="5855942" y="4346201"/>
                  <a:pt x="5854608" y="4351154"/>
                </a:cubicBezTo>
                <a:cubicBezTo>
                  <a:pt x="5847751" y="4375349"/>
                  <a:pt x="5836892" y="4398972"/>
                  <a:pt x="5834415" y="4423545"/>
                </a:cubicBezTo>
                <a:cubicBezTo>
                  <a:pt x="5828319" y="4484127"/>
                  <a:pt x="5825841" y="4545086"/>
                  <a:pt x="5821841" y="4606053"/>
                </a:cubicBezTo>
                <a:cubicBezTo>
                  <a:pt x="5821653" y="4609863"/>
                  <a:pt x="5821653" y="4613864"/>
                  <a:pt x="5820317" y="4617291"/>
                </a:cubicBezTo>
                <a:cubicBezTo>
                  <a:pt x="5812125" y="4639772"/>
                  <a:pt x="5814794" y="4659393"/>
                  <a:pt x="5830414" y="4678445"/>
                </a:cubicBezTo>
                <a:cubicBezTo>
                  <a:pt x="5837273" y="4686828"/>
                  <a:pt x="5840892" y="4698258"/>
                  <a:pt x="5844703" y="4708734"/>
                </a:cubicBezTo>
                <a:cubicBezTo>
                  <a:pt x="5850418" y="4724167"/>
                  <a:pt x="5855942" y="4739978"/>
                  <a:pt x="5859562" y="4755980"/>
                </a:cubicBezTo>
                <a:cubicBezTo>
                  <a:pt x="5862991" y="4771793"/>
                  <a:pt x="5867753" y="4788747"/>
                  <a:pt x="5865088" y="4803988"/>
                </a:cubicBezTo>
                <a:cubicBezTo>
                  <a:pt x="5860326" y="4831420"/>
                  <a:pt x="5849657" y="4857522"/>
                  <a:pt x="5842606" y="4884572"/>
                </a:cubicBezTo>
                <a:cubicBezTo>
                  <a:pt x="5840129" y="4893907"/>
                  <a:pt x="5840512" y="4904195"/>
                  <a:pt x="5840321" y="4913909"/>
                </a:cubicBezTo>
                <a:cubicBezTo>
                  <a:pt x="5839750" y="4936201"/>
                  <a:pt x="5845274" y="4959061"/>
                  <a:pt x="5829462" y="4979253"/>
                </a:cubicBezTo>
                <a:cubicBezTo>
                  <a:pt x="5814602" y="4997922"/>
                  <a:pt x="5818983" y="5016785"/>
                  <a:pt x="5830223" y="5036405"/>
                </a:cubicBezTo>
                <a:cubicBezTo>
                  <a:pt x="5838225" y="5050504"/>
                  <a:pt x="5844513" y="5066505"/>
                  <a:pt x="5847560" y="5082317"/>
                </a:cubicBezTo>
                <a:cubicBezTo>
                  <a:pt x="5851752" y="5104036"/>
                  <a:pt x="5853466" y="5125562"/>
                  <a:pt x="5850988" y="5148995"/>
                </a:cubicBezTo>
                <a:cubicBezTo>
                  <a:pt x="5849275" y="5165570"/>
                  <a:pt x="5848512" y="5179097"/>
                  <a:pt x="5838416" y="5192051"/>
                </a:cubicBezTo>
                <a:cubicBezTo>
                  <a:pt x="5836892" y="5194145"/>
                  <a:pt x="5836510" y="5197955"/>
                  <a:pt x="5836703" y="5200813"/>
                </a:cubicBezTo>
                <a:cubicBezTo>
                  <a:pt x="5839941" y="5238343"/>
                  <a:pt x="5838225" y="5275491"/>
                  <a:pt x="5835937" y="5313403"/>
                </a:cubicBezTo>
                <a:cubicBezTo>
                  <a:pt x="5832892" y="5361598"/>
                  <a:pt x="5841844" y="5412276"/>
                  <a:pt x="5873849" y="5453995"/>
                </a:cubicBezTo>
                <a:cubicBezTo>
                  <a:pt x="5878613" y="5460092"/>
                  <a:pt x="5880708" y="5469236"/>
                  <a:pt x="5881852" y="5477239"/>
                </a:cubicBezTo>
                <a:cubicBezTo>
                  <a:pt x="5886804" y="5514957"/>
                  <a:pt x="5890233" y="5552869"/>
                  <a:pt x="5895758" y="5590590"/>
                </a:cubicBezTo>
                <a:cubicBezTo>
                  <a:pt x="5898806" y="5611164"/>
                  <a:pt x="5901474" y="5632691"/>
                  <a:pt x="5909856" y="5651360"/>
                </a:cubicBezTo>
                <a:cubicBezTo>
                  <a:pt x="5918047" y="5669647"/>
                  <a:pt x="5927762" y="5684320"/>
                  <a:pt x="5910618" y="5695178"/>
                </a:cubicBezTo>
                <a:cubicBezTo>
                  <a:pt x="5919762" y="5714607"/>
                  <a:pt x="5927383" y="5731564"/>
                  <a:pt x="5935573" y="5748136"/>
                </a:cubicBezTo>
                <a:cubicBezTo>
                  <a:pt x="5938620" y="5754234"/>
                  <a:pt x="5943575" y="5759378"/>
                  <a:pt x="5946433" y="5765474"/>
                </a:cubicBezTo>
                <a:cubicBezTo>
                  <a:pt x="5949481" y="5771953"/>
                  <a:pt x="5951385" y="5779191"/>
                  <a:pt x="5952911" y="5786239"/>
                </a:cubicBezTo>
                <a:cubicBezTo>
                  <a:pt x="5959768" y="5817674"/>
                  <a:pt x="5966054" y="5849107"/>
                  <a:pt x="5973485" y="5880348"/>
                </a:cubicBezTo>
                <a:cubicBezTo>
                  <a:pt x="5975008" y="5886447"/>
                  <a:pt x="5981104" y="5891590"/>
                  <a:pt x="5985103" y="5897114"/>
                </a:cubicBezTo>
                <a:cubicBezTo>
                  <a:pt x="5987772" y="5900735"/>
                  <a:pt x="5991773" y="5904353"/>
                  <a:pt x="5992345" y="5908355"/>
                </a:cubicBezTo>
                <a:cubicBezTo>
                  <a:pt x="5996917" y="5938836"/>
                  <a:pt x="6002252" y="5969124"/>
                  <a:pt x="6004537" y="5999796"/>
                </a:cubicBezTo>
                <a:cubicBezTo>
                  <a:pt x="6006440" y="6025515"/>
                  <a:pt x="6005871" y="6050282"/>
                  <a:pt x="6039018" y="6056948"/>
                </a:cubicBezTo>
                <a:cubicBezTo>
                  <a:pt x="6044734" y="6058092"/>
                  <a:pt x="6050831" y="6066284"/>
                  <a:pt x="6053687" y="6072569"/>
                </a:cubicBezTo>
                <a:cubicBezTo>
                  <a:pt x="6061879" y="6090477"/>
                  <a:pt x="6067404" y="6109530"/>
                  <a:pt x="6075785" y="6127247"/>
                </a:cubicBezTo>
                <a:cubicBezTo>
                  <a:pt x="6103790" y="6185351"/>
                  <a:pt x="6121508" y="6246121"/>
                  <a:pt x="6118269" y="6311084"/>
                </a:cubicBezTo>
                <a:cubicBezTo>
                  <a:pt x="6117317" y="6331277"/>
                  <a:pt x="6107028" y="6350899"/>
                  <a:pt x="6103217" y="6363664"/>
                </a:cubicBezTo>
                <a:cubicBezTo>
                  <a:pt x="6118269" y="6400429"/>
                  <a:pt x="6132747" y="6431292"/>
                  <a:pt x="6143606" y="6463490"/>
                </a:cubicBezTo>
                <a:cubicBezTo>
                  <a:pt x="6153322" y="6491874"/>
                  <a:pt x="6159418" y="6521593"/>
                  <a:pt x="6166466" y="6550742"/>
                </a:cubicBezTo>
                <a:cubicBezTo>
                  <a:pt x="6169135" y="6561411"/>
                  <a:pt x="6170658" y="6572269"/>
                  <a:pt x="6171993" y="6583128"/>
                </a:cubicBezTo>
                <a:cubicBezTo>
                  <a:pt x="6176183" y="6617036"/>
                  <a:pt x="6166086" y="6652472"/>
                  <a:pt x="6182089" y="6685617"/>
                </a:cubicBezTo>
                <a:cubicBezTo>
                  <a:pt x="6190471" y="6702955"/>
                  <a:pt x="6200567" y="6720103"/>
                  <a:pt x="6204949" y="6738388"/>
                </a:cubicBezTo>
                <a:cubicBezTo>
                  <a:pt x="6209712" y="6758011"/>
                  <a:pt x="6217142" y="6777207"/>
                  <a:pt x="6222453" y="6796804"/>
                </a:cubicBezTo>
                <a:lnTo>
                  <a:pt x="6227224" y="6857457"/>
                </a:lnTo>
                <a:lnTo>
                  <a:pt x="6099985" y="6857457"/>
                </a:lnTo>
                <a:lnTo>
                  <a:pt x="6099985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sp>
        <p:nvSpPr>
          <p:cNvPr id="7" name="Freeform: Shape 9">
            <a:extLst>
              <a:ext uri="{FF2B5EF4-FFF2-40B4-BE49-F238E27FC236}">
                <a16:creationId xmlns:a16="http://schemas.microsoft.com/office/drawing/2014/main" id="{B01367A3-F670-4BD9-9972-F7E97FC22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4000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38C3DB02-606C-40EC-8381-7A29A1ADF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399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magine 10" descr="Immagine che contiene Elementi grafici, testo, design, tipografia&#10;&#10;Descrizione generata automaticamente">
            <a:extLst>
              <a:ext uri="{FF2B5EF4-FFF2-40B4-BE49-F238E27FC236}">
                <a16:creationId xmlns:a16="http://schemas.microsoft.com/office/drawing/2014/main" id="{8F701BF5-90A3-8BBF-6C06-B3574F26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2745" y="-971"/>
            <a:ext cx="915466" cy="877906"/>
          </a:xfrm>
          <a:prstGeom prst="rect">
            <a:avLst/>
          </a:prstGeom>
        </p:spPr>
      </p:pic>
      <p:pic>
        <p:nvPicPr>
          <p:cNvPr id="5" name="Immagine 4" descr="Immagine che contiene schizzo, invertebrato, bianco e nero, arte&#10;&#10;Descrizione generata automaticamente">
            <a:extLst>
              <a:ext uri="{FF2B5EF4-FFF2-40B4-BE49-F238E27FC236}">
                <a16:creationId xmlns:a16="http://schemas.microsoft.com/office/drawing/2014/main" id="{D69B3BB3-9E71-3491-3A06-D504C51ED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0480" y="-5957"/>
            <a:ext cx="908958" cy="88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DF1A630-2A9B-41A0-92F9-FDA261070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rgbClr val="1B3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solidFill>
              <a:srgbClr val="1B3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02BBD6-B44C-4BFA-46F1-2804D7A3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Autofit/>
          </a:bodyPr>
          <a:lstStyle/>
          <a:p>
            <a:pPr algn="ctr"/>
            <a:r>
              <a:rPr lang="it-IT" sz="4800" b="1">
                <a:cs typeface="Calibri Light"/>
              </a:rPr>
              <a:t>Perché un PCTO fatto da noi?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rgbClr val="1B3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8D73A1-B2B2-9D43-8F5D-19520582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317605"/>
            <a:ext cx="5040285" cy="2353422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it-IT">
                <a:cs typeface="Calibri" panose="020F0502020204030204"/>
              </a:rPr>
              <a:t>Competenze</a:t>
            </a:r>
            <a:r>
              <a:rPr lang="it-IT">
                <a:latin typeface="Times"/>
                <a:cs typeface="Times"/>
              </a:rPr>
              <a:t>  </a:t>
            </a:r>
            <a:endParaRPr lang="it-IT">
              <a:cs typeface="Calibri" panose="020F0502020204030204"/>
            </a:endParaRPr>
          </a:p>
          <a:p>
            <a:pPr marL="457200" indent="-457200"/>
            <a:r>
              <a:rPr lang="it-IT">
                <a:cs typeface="Calibri" panose="020F0502020204030204"/>
              </a:rPr>
              <a:t>Interessi e passioni</a:t>
            </a:r>
          </a:p>
          <a:p>
            <a:pPr marL="457200" indent="-457200"/>
            <a:r>
              <a:rPr lang="it-IT">
                <a:cs typeface="Calibri" panose="020F0502020204030204"/>
              </a:rPr>
              <a:t>Crediti </a:t>
            </a:r>
          </a:p>
        </p:txBody>
      </p:sp>
      <p:pic>
        <p:nvPicPr>
          <p:cNvPr id="5" name="Segnaposto contenuto 3" descr="Portatile con riempimento a tinta unita">
            <a:extLst>
              <a:ext uri="{FF2B5EF4-FFF2-40B4-BE49-F238E27FC236}">
                <a16:creationId xmlns:a16="http://schemas.microsoft.com/office/drawing/2014/main" id="{6260272D-2E86-EE21-6609-ED7880B50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131" y="1579417"/>
            <a:ext cx="1999673" cy="1999673"/>
          </a:xfrm>
          <a:prstGeom prst="rect">
            <a:avLst/>
          </a:prstGeom>
        </p:spPr>
      </p:pic>
      <p:pic>
        <p:nvPicPr>
          <p:cNvPr id="7" name="Elemento grafico 6" descr="Salute mentale con riempimento a tinta unita">
            <a:extLst>
              <a:ext uri="{FF2B5EF4-FFF2-40B4-BE49-F238E27FC236}">
                <a16:creationId xmlns:a16="http://schemas.microsoft.com/office/drawing/2014/main" id="{3A222CA2-498B-403C-530B-474788FE4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1667" y="1636927"/>
            <a:ext cx="2315974" cy="2330352"/>
          </a:xfrm>
          <a:prstGeom prst="rect">
            <a:avLst/>
          </a:prstGeom>
        </p:spPr>
      </p:pic>
      <p:pic>
        <p:nvPicPr>
          <p:cNvPr id="14" name="Elemento grafico 13" descr="Cappello di laurea con riempimento a tinta unita">
            <a:extLst>
              <a:ext uri="{FF2B5EF4-FFF2-40B4-BE49-F238E27FC236}">
                <a16:creationId xmlns:a16="http://schemas.microsoft.com/office/drawing/2014/main" id="{E1372FFC-ED29-CB31-E517-3A8B12F657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34455" y="3100855"/>
            <a:ext cx="2739091" cy="2724713"/>
          </a:xfrm>
          <a:prstGeom prst="rect">
            <a:avLst/>
          </a:prstGeom>
        </p:spPr>
      </p:pic>
      <p:pic>
        <p:nvPicPr>
          <p:cNvPr id="9" name="Immagine 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69A0BA27-E3E3-9A75-8B56-C37072C1D1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95880" y="516350"/>
            <a:ext cx="1111947" cy="1082066"/>
          </a:xfrm>
          <a:prstGeom prst="rect">
            <a:avLst/>
          </a:prstGeom>
        </p:spPr>
      </p:pic>
      <p:pic>
        <p:nvPicPr>
          <p:cNvPr id="6" name="Immagine 5" descr="Immagine che contiene schizzo, invertebrato, bianco e nero, arte&#10;&#10;Descrizione generata automaticamente">
            <a:extLst>
              <a:ext uri="{FF2B5EF4-FFF2-40B4-BE49-F238E27FC236}">
                <a16:creationId xmlns:a16="http://schemas.microsoft.com/office/drawing/2014/main" id="{DAC0B5F7-FDC1-1A02-0CF6-44AE4CD277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1260" y="536279"/>
            <a:ext cx="1107286" cy="102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5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02BBD6-B44C-4BFA-46F1-2804D7A3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927" y="745187"/>
            <a:ext cx="4282983" cy="1200361"/>
          </a:xfrm>
        </p:spPr>
        <p:txBody>
          <a:bodyPr anchor="b">
            <a:normAutofit/>
          </a:bodyPr>
          <a:lstStyle/>
          <a:p>
            <a:r>
              <a:rPr lang="it-IT" sz="4800" b="1">
                <a:cs typeface="Calibri Light"/>
              </a:rPr>
              <a:t>Che cos'è?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rgbClr val="1B3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8D73A1-B2B2-9D43-8F5D-19520582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it-IT" sz="2000">
                <a:cs typeface="Calibri" panose="020F0502020204030204"/>
              </a:rPr>
              <a:t>PCTO(percorso per le competenze trasversali e l'orientamento)</a:t>
            </a:r>
            <a:endParaRPr lang="it-IT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rgbClr val="1B3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rgbClr val="1B3FB5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51F90AA1-38E1-B456-9F82-082A6B70B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848" y="357600"/>
            <a:ext cx="1111947" cy="1082066"/>
          </a:xfrm>
          <a:prstGeom prst="rect">
            <a:avLst/>
          </a:prstGeom>
        </p:spPr>
      </p:pic>
      <p:pic>
        <p:nvPicPr>
          <p:cNvPr id="5" name="Immagine 4" descr="Corso: PCTO">
            <a:extLst>
              <a:ext uri="{FF2B5EF4-FFF2-40B4-BE49-F238E27FC236}">
                <a16:creationId xmlns:a16="http://schemas.microsoft.com/office/drawing/2014/main" id="{0FF4BAEF-3412-24BA-B84C-32ED9CAFA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811" y="1620237"/>
            <a:ext cx="5728567" cy="3273059"/>
          </a:xfrm>
          <a:prstGeom prst="rect">
            <a:avLst/>
          </a:prstGeom>
        </p:spPr>
      </p:pic>
      <p:pic>
        <p:nvPicPr>
          <p:cNvPr id="8" name="Immagine 7" descr="Immagine che contiene schizzo, invertebrato, bianco e nero, arte&#10;&#10;Descrizione generata automaticamente">
            <a:extLst>
              <a:ext uri="{FF2B5EF4-FFF2-40B4-BE49-F238E27FC236}">
                <a16:creationId xmlns:a16="http://schemas.microsoft.com/office/drawing/2014/main" id="{7F3A07BA-BC44-1D8B-9690-E75EC6D25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796" y="359386"/>
            <a:ext cx="1107286" cy="102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6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rgbClr val="1B3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rgbClr val="1B3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rgbClr val="1B3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02BBD6-B44C-4BFA-46F1-2804D7A3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b="1">
                <a:cs typeface="Calibri Light"/>
              </a:rPr>
              <a:t>Da chi è stato creato?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8D73A1-B2B2-9D43-8F5D-19520582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it-IT">
                <a:ea typeface="+mn-lt"/>
                <a:cs typeface="+mn-lt"/>
              </a:rPr>
              <a:t>Studenti della 3^Cit, dell'indirizzo di informatica e telecomunicazioni </a:t>
            </a:r>
          </a:p>
          <a:p>
            <a:pPr marL="457200" indent="-457200"/>
            <a:r>
              <a:rPr lang="it-IT">
                <a:ea typeface="+mn-lt"/>
                <a:cs typeface="+mn-lt"/>
              </a:rPr>
              <a:t>Professoressa Guarnerio, di inglese</a:t>
            </a:r>
            <a:endParaRPr lang="it-IT">
              <a:cs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2AA2CB0C-4645-B8CC-CBB9-F0F8BAE80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669" y="262350"/>
            <a:ext cx="1111947" cy="1082066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2CD87A85-6706-2378-47E8-97FF5D41C1E0}"/>
              </a:ext>
            </a:extLst>
          </p:cNvPr>
          <p:cNvSpPr/>
          <p:nvPr/>
        </p:nvSpPr>
        <p:spPr>
          <a:xfrm>
            <a:off x="453571" y="6041571"/>
            <a:ext cx="11523945" cy="657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 descr="Immagine che contiene schizzo, invertebrato, bianco e nero, arte&#10;&#10;Descrizione generata automaticamente">
            <a:extLst>
              <a:ext uri="{FF2B5EF4-FFF2-40B4-BE49-F238E27FC236}">
                <a16:creationId xmlns:a16="http://schemas.microsoft.com/office/drawing/2014/main" id="{BF42F231-647B-9DE8-FA14-FED494E07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330" y="296756"/>
            <a:ext cx="1107286" cy="102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02BBD6-B44C-4BFA-46F1-2804D7A3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80" y="525982"/>
            <a:ext cx="4752709" cy="1200361"/>
          </a:xfrm>
        </p:spPr>
        <p:txBody>
          <a:bodyPr anchor="b">
            <a:normAutofit/>
          </a:bodyPr>
          <a:lstStyle/>
          <a:p>
            <a:r>
              <a:rPr lang="it-IT" sz="4800" b="1">
                <a:cs typeface="Calibri Light"/>
              </a:rPr>
              <a:t>In cosa consiste?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rgbClr val="1B3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8D73A1-B2B2-9D43-8F5D-19520582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it-IT" sz="2000">
                <a:cs typeface="Calibri" panose="020F0502020204030204"/>
              </a:rPr>
              <a:t>Assistenza sui dispositivi IOS, Android e computer Windows</a:t>
            </a:r>
          </a:p>
          <a:p>
            <a:pPr marL="457200" indent="-457200"/>
            <a:r>
              <a:rPr lang="it-IT" sz="2000">
                <a:ea typeface="+mn-lt"/>
                <a:cs typeface="+mn-lt"/>
              </a:rPr>
              <a:t>Ci specializziamo nella risoluzione digitale di problemi relativi ai dispositivi, concentrandoci sulle soluzioni software senza la necessità di interventi su componenti hardware.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rgbClr val="1B3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rgbClr val="1B3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B33495E5-C6D3-6204-EFB9-2DB6522C1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848" y="357600"/>
            <a:ext cx="1111947" cy="108206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DF56E3C0-CD12-1D34-CC3C-514AB826A18A}"/>
              </a:ext>
            </a:extLst>
          </p:cNvPr>
          <p:cNvSpPr/>
          <p:nvPr/>
        </p:nvSpPr>
        <p:spPr>
          <a:xfrm>
            <a:off x="6844630" y="307473"/>
            <a:ext cx="2679413" cy="5191247"/>
          </a:xfrm>
          <a:custGeom>
            <a:avLst/>
            <a:gdLst>
              <a:gd name="connsiteX0" fmla="*/ 0 w 2679413"/>
              <a:gd name="connsiteY0" fmla="*/ 0 h 5191247"/>
              <a:gd name="connsiteX1" fmla="*/ 2679413 w 2679413"/>
              <a:gd name="connsiteY1" fmla="*/ 0 h 5191247"/>
              <a:gd name="connsiteX2" fmla="*/ 2679413 w 2679413"/>
              <a:gd name="connsiteY2" fmla="*/ 5191247 h 5191247"/>
              <a:gd name="connsiteX3" fmla="*/ 0 w 2679413"/>
              <a:gd name="connsiteY3" fmla="*/ 5191247 h 5191247"/>
              <a:gd name="connsiteX4" fmla="*/ 0 w 2679413"/>
              <a:gd name="connsiteY4" fmla="*/ 0 h 519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9413" h="5191247" fill="none" extrusionOk="0">
                <a:moveTo>
                  <a:pt x="0" y="0"/>
                </a:moveTo>
                <a:cubicBezTo>
                  <a:pt x="919921" y="-151284"/>
                  <a:pt x="1396117" y="22488"/>
                  <a:pt x="2679413" y="0"/>
                </a:cubicBezTo>
                <a:cubicBezTo>
                  <a:pt x="2528830" y="982522"/>
                  <a:pt x="2615640" y="3914268"/>
                  <a:pt x="2679413" y="5191247"/>
                </a:cubicBezTo>
                <a:cubicBezTo>
                  <a:pt x="1762980" y="5135554"/>
                  <a:pt x="332568" y="5164042"/>
                  <a:pt x="0" y="5191247"/>
                </a:cubicBezTo>
                <a:cubicBezTo>
                  <a:pt x="103127" y="3733754"/>
                  <a:pt x="-127278" y="862299"/>
                  <a:pt x="0" y="0"/>
                </a:cubicBezTo>
                <a:close/>
              </a:path>
              <a:path w="2679413" h="5191247" stroke="0" extrusionOk="0">
                <a:moveTo>
                  <a:pt x="0" y="0"/>
                </a:moveTo>
                <a:cubicBezTo>
                  <a:pt x="1294072" y="72645"/>
                  <a:pt x="1807920" y="-90184"/>
                  <a:pt x="2679413" y="0"/>
                </a:cubicBezTo>
                <a:cubicBezTo>
                  <a:pt x="2515862" y="561300"/>
                  <a:pt x="2590287" y="3747109"/>
                  <a:pt x="2679413" y="5191247"/>
                </a:cubicBezTo>
                <a:cubicBezTo>
                  <a:pt x="1787718" y="5297229"/>
                  <a:pt x="1058954" y="5165151"/>
                  <a:pt x="0" y="5191247"/>
                </a:cubicBezTo>
                <a:cubicBezTo>
                  <a:pt x="-166324" y="3350406"/>
                  <a:pt x="51908" y="151274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1B3FB5"/>
            </a:solidFill>
            <a:extLst>
              <a:ext uri="{C807C97D-BFC1-408E-A445-0C87EB9F89A2}">
                <ask:lineSketchStyleProps xmlns:ask="http://schemas.microsoft.com/office/drawing/2018/sketchyshapes" sd="186454918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 descr="Immagine che contiene Rettangolo, quadrato, schermata, linea&#10;&#10;Descrizione generata automaticamente">
            <a:extLst>
              <a:ext uri="{FF2B5EF4-FFF2-40B4-BE49-F238E27FC236}">
                <a16:creationId xmlns:a16="http://schemas.microsoft.com/office/drawing/2014/main" id="{E9A39079-61F0-BDD0-B655-03FB8E23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757" y="3766695"/>
            <a:ext cx="1699454" cy="1611086"/>
          </a:xfrm>
          <a:prstGeom prst="rect">
            <a:avLst/>
          </a:prstGeom>
        </p:spPr>
      </p:pic>
      <p:pic>
        <p:nvPicPr>
          <p:cNvPr id="8" name="Immagine 7" descr="Immagine che contiene giocattolo, cartone animato, sorridente&#10;&#10;Descrizione generata automaticamente">
            <a:extLst>
              <a:ext uri="{FF2B5EF4-FFF2-40B4-BE49-F238E27FC236}">
                <a16:creationId xmlns:a16="http://schemas.microsoft.com/office/drawing/2014/main" id="{31524D2C-B627-B7C2-8340-C9C895CF4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804" y="2066997"/>
            <a:ext cx="1638300" cy="1638300"/>
          </a:xfrm>
          <a:prstGeom prst="rect">
            <a:avLst/>
          </a:prstGeom>
        </p:spPr>
      </p:pic>
      <p:pic>
        <p:nvPicPr>
          <p:cNvPr id="9" name="Immagine 8" descr="Immagine che contiene Elementi grafici&#10;&#10;Descrizione generata automaticamente">
            <a:extLst>
              <a:ext uri="{FF2B5EF4-FFF2-40B4-BE49-F238E27FC236}">
                <a16:creationId xmlns:a16="http://schemas.microsoft.com/office/drawing/2014/main" id="{BCF52211-6C4C-EA5F-A871-289315B90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928" y="404539"/>
            <a:ext cx="1218182" cy="1475015"/>
          </a:xfrm>
          <a:prstGeom prst="rect">
            <a:avLst/>
          </a:prstGeom>
        </p:spPr>
      </p:pic>
      <p:pic>
        <p:nvPicPr>
          <p:cNvPr id="12" name="Immagine 11" descr="Immagine che contiene schizzo, invertebrato, bianco e nero, arte&#10;&#10;Descrizione generata automaticamente">
            <a:extLst>
              <a:ext uri="{FF2B5EF4-FFF2-40B4-BE49-F238E27FC236}">
                <a16:creationId xmlns:a16="http://schemas.microsoft.com/office/drawing/2014/main" id="{7A8DD400-D720-A80F-6BE6-8F3ACEEDE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5582" y="1515994"/>
            <a:ext cx="1107286" cy="102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1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rgbClr val="1B3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rgbClr val="1B3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rgbClr val="1B3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02BBD6-B44C-4BFA-46F1-2804D7A3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b="1">
                <a:cs typeface="Calibri Light"/>
              </a:rPr>
              <a:t>Benefici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8D73A1-B2B2-9D43-8F5D-19520582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it-IT">
                <a:cs typeface="Calibri" panose="020F0502020204030204"/>
              </a:rPr>
              <a:t>Sviluppo delle nostre competenze, capacità e qualità</a:t>
            </a:r>
          </a:p>
          <a:p>
            <a:pPr marL="457200" indent="-457200"/>
            <a:r>
              <a:rPr lang="it-IT">
                <a:cs typeface="Calibri" panose="020F0502020204030204"/>
              </a:rPr>
              <a:t>Esperienza</a:t>
            </a:r>
          </a:p>
          <a:p>
            <a:pPr marL="457200" indent="-457200"/>
            <a:r>
              <a:rPr lang="it-IT">
                <a:cs typeface="Calibri" panose="020F0502020204030204"/>
              </a:rPr>
              <a:t>Assistenza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045BE93-F798-2478-EBA7-007EF051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669" y="262350"/>
            <a:ext cx="1111947" cy="1082066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8377E56D-E0B3-C33F-3B62-3F547426EED7}"/>
              </a:ext>
            </a:extLst>
          </p:cNvPr>
          <p:cNvSpPr/>
          <p:nvPr/>
        </p:nvSpPr>
        <p:spPr>
          <a:xfrm>
            <a:off x="807729" y="6016593"/>
            <a:ext cx="11523945" cy="657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verde, Elementi grafici, luce&#10;&#10;Descrizione generata automaticamente">
            <a:extLst>
              <a:ext uri="{FF2B5EF4-FFF2-40B4-BE49-F238E27FC236}">
                <a16:creationId xmlns:a16="http://schemas.microsoft.com/office/drawing/2014/main" id="{EABF10EB-B134-C3D1-C843-627C92035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849" y="3156793"/>
            <a:ext cx="1793423" cy="1696811"/>
          </a:xfrm>
          <a:prstGeom prst="rect">
            <a:avLst/>
          </a:prstGeom>
        </p:spPr>
      </p:pic>
      <p:pic>
        <p:nvPicPr>
          <p:cNvPr id="14" name="Immagine 13" descr="Immagine che contiene schizzo, invertebrato, bianco e nero, arte&#10;&#10;Descrizione generata automaticamente">
            <a:extLst>
              <a:ext uri="{FF2B5EF4-FFF2-40B4-BE49-F238E27FC236}">
                <a16:creationId xmlns:a16="http://schemas.microsoft.com/office/drawing/2014/main" id="{7ECDDE5F-2B28-B67B-66C4-98B682445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617" y="264136"/>
            <a:ext cx="1107286" cy="102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1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rgbClr val="1B3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rgbClr val="1B3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rgbClr val="1B3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02BBD6-B44C-4BFA-46F1-2804D7A3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b="1">
                <a:cs typeface="Calibri Light"/>
              </a:rPr>
              <a:t>Chi ne usufruisce?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8D73A1-B2B2-9D43-8F5D-19520582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it-IT">
                <a:cs typeface="Calibri" panose="020F0502020204030204"/>
              </a:rPr>
              <a:t>Professori</a:t>
            </a:r>
          </a:p>
          <a:p>
            <a:pPr marL="457200" indent="-457200"/>
            <a:r>
              <a:rPr lang="it-IT">
                <a:cs typeface="Calibri" panose="020F0502020204030204"/>
              </a:rPr>
              <a:t>Studenti</a:t>
            </a:r>
          </a:p>
          <a:p>
            <a:pPr marL="457200" indent="-457200"/>
            <a:r>
              <a:rPr lang="it-IT">
                <a:cs typeface="Calibri" panose="020F0502020204030204"/>
              </a:rPr>
              <a:t>Residenti del paese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6C2988D-DBAD-0C3D-2911-70EE3CEC3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669" y="262350"/>
            <a:ext cx="1111947" cy="1082066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089D9C5-9C15-454B-8335-0845FE6CBCC9}"/>
              </a:ext>
            </a:extLst>
          </p:cNvPr>
          <p:cNvSpPr/>
          <p:nvPr/>
        </p:nvSpPr>
        <p:spPr>
          <a:xfrm>
            <a:off x="453571" y="6041571"/>
            <a:ext cx="11523945" cy="657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Immagine che contiene schizzo, invertebrato, bianco e nero, arte&#10;&#10;Descrizione generata automaticamente">
            <a:extLst>
              <a:ext uri="{FF2B5EF4-FFF2-40B4-BE49-F238E27FC236}">
                <a16:creationId xmlns:a16="http://schemas.microsoft.com/office/drawing/2014/main" id="{7BE4D59D-1E3C-ED42-602E-FC37E50D8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617" y="291350"/>
            <a:ext cx="1107286" cy="102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6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rgbClr val="1B3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rgbClr val="1B3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rgbClr val="1B3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02BBD6-B44C-4BFA-46F1-2804D7A3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latin typeface="+mj-lt"/>
                <a:ea typeface="+mj-ea"/>
                <a:cs typeface="+mj-cs"/>
              </a:rPr>
              <a:t>Quando?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8D73A1-B2B2-9D43-8F5D-19520582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/>
              <a:t>A </a:t>
            </a:r>
            <a:r>
              <a:rPr lang="en-US" err="1"/>
              <a:t>partire</a:t>
            </a:r>
            <a:r>
              <a:rPr lang="en-US"/>
              <a:t> dal </a:t>
            </a:r>
            <a:r>
              <a:rPr lang="en-US" err="1"/>
              <a:t>prossimo</a:t>
            </a:r>
            <a:r>
              <a:rPr lang="en-US"/>
              <a:t> anno </a:t>
            </a:r>
            <a:r>
              <a:rPr lang="en-US" err="1"/>
              <a:t>scolastico</a:t>
            </a:r>
            <a:endParaRPr lang="en-US" kern="1200" err="1">
              <a:latin typeface="+mn-lt"/>
              <a:cs typeface="Calibri"/>
            </a:endParaRPr>
          </a:p>
          <a:p>
            <a:pPr marL="457200" indent="-457200"/>
            <a:r>
              <a:rPr lang="it-IT">
                <a:cs typeface="Calibri"/>
              </a:rPr>
              <a:t>Da Dicembre in poi</a:t>
            </a:r>
            <a:endParaRPr lang="en-US">
              <a:cs typeface="Calibri"/>
            </a:endParaRPr>
          </a:p>
        </p:txBody>
      </p:sp>
      <p:pic>
        <p:nvPicPr>
          <p:cNvPr id="6" name="Immagine 5" descr="GCSSD 2024-2025 Calendar | Gibson County Special School District">
            <a:extLst>
              <a:ext uri="{FF2B5EF4-FFF2-40B4-BE49-F238E27FC236}">
                <a16:creationId xmlns:a16="http://schemas.microsoft.com/office/drawing/2014/main" id="{AA502986-5726-3262-1569-F31248D67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53" r="-270" b="14553"/>
          <a:stretch/>
        </p:blipFill>
        <p:spPr>
          <a:xfrm>
            <a:off x="7456450" y="2084474"/>
            <a:ext cx="3461986" cy="348651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FBF2B83E-0B6F-A880-FA7D-9F302548D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734" y="127156"/>
            <a:ext cx="1111947" cy="1082066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9B20642B-180E-540B-C740-E2C554A6627A}"/>
              </a:ext>
            </a:extLst>
          </p:cNvPr>
          <p:cNvSpPr/>
          <p:nvPr/>
        </p:nvSpPr>
        <p:spPr>
          <a:xfrm>
            <a:off x="453571" y="6041571"/>
            <a:ext cx="11523945" cy="657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Immagine che contiene schizzo, invertebrato, bianco e nero, arte&#10;&#10;Descrizione generata automaticamente">
            <a:extLst>
              <a:ext uri="{FF2B5EF4-FFF2-40B4-BE49-F238E27FC236}">
                <a16:creationId xmlns:a16="http://schemas.microsoft.com/office/drawing/2014/main" id="{9E0900AE-0FE6-3112-F818-BC937B31F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7510" y="182493"/>
            <a:ext cx="1107286" cy="102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0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rgbClr val="1B3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rgbClr val="1B3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rgbClr val="1B3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02BBD6-B44C-4BFA-46F1-2804D7A3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b="1">
                <a:cs typeface="Calibri Light"/>
              </a:rPr>
              <a:t>Dove?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8D73A1-B2B2-9D43-8F5D-19520582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it-IT">
                <a:cs typeface="Calibri" panose="020F0502020204030204"/>
              </a:rPr>
              <a:t>Negli edifici del Gadda</a:t>
            </a:r>
          </a:p>
          <a:p>
            <a:pPr marL="457200" indent="-457200"/>
            <a:r>
              <a:rPr lang="it-IT">
                <a:cs typeface="Calibri" panose="020F0502020204030204"/>
              </a:rPr>
              <a:t>Presso gli uffici </a:t>
            </a:r>
            <a:endParaRPr lang="it-IT">
              <a:ea typeface="Calibri"/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DBBE2F7A-99A5-B177-4D19-37B91FCC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240" y="616136"/>
            <a:ext cx="1111947" cy="1082066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03EDBC8E-9992-D280-EBED-F415E7C7C906}"/>
              </a:ext>
            </a:extLst>
          </p:cNvPr>
          <p:cNvSpPr/>
          <p:nvPr/>
        </p:nvSpPr>
        <p:spPr>
          <a:xfrm>
            <a:off x="453571" y="6041571"/>
            <a:ext cx="11523945" cy="657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Immagine che contiene schizzo, invertebrato, bianco e nero, arte&#10;&#10;Descrizione generata automaticamente">
            <a:extLst>
              <a:ext uri="{FF2B5EF4-FFF2-40B4-BE49-F238E27FC236}">
                <a16:creationId xmlns:a16="http://schemas.microsoft.com/office/drawing/2014/main" id="{35F0D567-4250-8FD3-DC59-41C33D757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189" y="645136"/>
            <a:ext cx="1107286" cy="1026519"/>
          </a:xfrm>
          <a:prstGeom prst="rect">
            <a:avLst/>
          </a:prstGeom>
        </p:spPr>
      </p:pic>
      <p:pic>
        <p:nvPicPr>
          <p:cNvPr id="7" name="Immagine 6" descr="I.I.S.S. “C. E. Gadda” | Apprendistato di I livello IISS &quot;C. E. Gadda&quot;">
            <a:extLst>
              <a:ext uri="{FF2B5EF4-FFF2-40B4-BE49-F238E27FC236}">
                <a16:creationId xmlns:a16="http://schemas.microsoft.com/office/drawing/2014/main" id="{123EE0B6-BB87-5797-227E-388A21B49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693" y="3259614"/>
            <a:ext cx="5259235" cy="296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8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rgbClr val="1B3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rgbClr val="1B3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rgbClr val="1B3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02BBD6-B44C-4BFA-46F1-2804D7A3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b="1">
                <a:cs typeface="Calibri Light"/>
              </a:rPr>
              <a:t>Con chi?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8D73A1-B2B2-9D43-8F5D-19520582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it-IT">
                <a:ea typeface="+mn-lt"/>
                <a:cs typeface="+mn-lt"/>
              </a:rPr>
              <a:t>In collaborazione con Barbuti &amp; Bertinelli</a:t>
            </a:r>
            <a:endParaRPr lang="it-IT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DBBE2F7A-99A5-B177-4D19-37B91FCC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240" y="616136"/>
            <a:ext cx="1111947" cy="1082066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03EDBC8E-9992-D280-EBED-F415E7C7C906}"/>
              </a:ext>
            </a:extLst>
          </p:cNvPr>
          <p:cNvSpPr/>
          <p:nvPr/>
        </p:nvSpPr>
        <p:spPr>
          <a:xfrm>
            <a:off x="453571" y="6041571"/>
            <a:ext cx="11523945" cy="657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Immagine che contiene schizzo, invertebrato, bianco e nero, arte&#10;&#10;Descrizione generata automaticamente">
            <a:extLst>
              <a:ext uri="{FF2B5EF4-FFF2-40B4-BE49-F238E27FC236}">
                <a16:creationId xmlns:a16="http://schemas.microsoft.com/office/drawing/2014/main" id="{35F0D567-4250-8FD3-DC59-41C33D757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189" y="645136"/>
            <a:ext cx="1107286" cy="1026519"/>
          </a:xfrm>
          <a:prstGeom prst="rect">
            <a:avLst/>
          </a:prstGeom>
        </p:spPr>
      </p:pic>
      <p:pic>
        <p:nvPicPr>
          <p:cNvPr id="7" name="Immagine 6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71186DDE-E5CA-F147-41BD-09EA8166D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97" y="2845977"/>
            <a:ext cx="3671782" cy="3647201"/>
          </a:xfrm>
          <a:prstGeom prst="rect">
            <a:avLst/>
          </a:prstGeom>
        </p:spPr>
      </p:pic>
      <p:pic>
        <p:nvPicPr>
          <p:cNvPr id="14" name="Immagine 13" descr="Servizi Settore Trade - Barbuti e Bertinelli">
            <a:extLst>
              <a:ext uri="{FF2B5EF4-FFF2-40B4-BE49-F238E27FC236}">
                <a16:creationId xmlns:a16="http://schemas.microsoft.com/office/drawing/2014/main" id="{D49E5BC6-B01A-8852-7B82-B652EE86C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112" y="3866357"/>
            <a:ext cx="3861618" cy="256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72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3432729FD2AE44F96888D5953A05EB0" ma:contentTypeVersion="13" ma:contentTypeDescription="Creare un nuovo documento." ma:contentTypeScope="" ma:versionID="f3eb935986bce8feac0561c157c29753">
  <xsd:schema xmlns:xsd="http://www.w3.org/2001/XMLSchema" xmlns:xs="http://www.w3.org/2001/XMLSchema" xmlns:p="http://schemas.microsoft.com/office/2006/metadata/properties" xmlns:ns2="dd324f7c-62a5-4917-81f8-d320184c3c9d" xmlns:ns3="310cf34a-9aa0-4a71-8361-2556b196b0d4" targetNamespace="http://schemas.microsoft.com/office/2006/metadata/properties" ma:root="true" ma:fieldsID="48d28b45cad77622fa00bb3f732595cb" ns2:_="" ns3:_="">
    <xsd:import namespace="dd324f7c-62a5-4917-81f8-d320184c3c9d"/>
    <xsd:import namespace="310cf34a-9aa0-4a71-8361-2556b196b0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324f7c-62a5-4917-81f8-d320184c3c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32330e53-18db-400c-b7b7-a01d25f297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0cf34a-9aa0-4a71-8361-2556b196b0d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cbb16ee-e449-4b65-bda9-27f2892da4c4}" ma:internalName="TaxCatchAll" ma:showField="CatchAllData" ma:web="310cf34a-9aa0-4a71-8361-2556b196b0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10cf34a-9aa0-4a71-8361-2556b196b0d4" xsi:nil="true"/>
    <lcf76f155ced4ddcb4097134ff3c332f xmlns="dd324f7c-62a5-4917-81f8-d320184c3c9d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33B741-0F9F-4675-8038-22832540C7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324f7c-62a5-4917-81f8-d320184c3c9d"/>
    <ds:schemaRef ds:uri="310cf34a-9aa0-4a71-8361-2556b196b0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1A6AA0-AEA3-4408-84BB-6097C6C358C4}">
  <ds:schemaRefs>
    <ds:schemaRef ds:uri="http://schemas.microsoft.com/office/2006/metadata/properties"/>
    <ds:schemaRef ds:uri="http://schemas.microsoft.com/office/infopath/2007/PartnerControls"/>
    <ds:schemaRef ds:uri="310cf34a-9aa0-4a71-8361-2556b196b0d4"/>
    <ds:schemaRef ds:uri="dd324f7c-62a5-4917-81f8-d320184c3c9d"/>
  </ds:schemaRefs>
</ds:datastoreItem>
</file>

<file path=customXml/itemProps3.xml><?xml version="1.0" encoding="utf-8"?>
<ds:datastoreItem xmlns:ds="http://schemas.openxmlformats.org/officeDocument/2006/customXml" ds:itemID="{A1E14898-6764-4FC8-9F16-75EC0135CC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IT CORNER X IISS GADDA</vt:lpstr>
      <vt:lpstr>Che cos'è?</vt:lpstr>
      <vt:lpstr>Da chi è stato creato?</vt:lpstr>
      <vt:lpstr>In cosa consiste?</vt:lpstr>
      <vt:lpstr>Benefici</vt:lpstr>
      <vt:lpstr>Chi ne usufruisce?</vt:lpstr>
      <vt:lpstr>Quando?</vt:lpstr>
      <vt:lpstr>Dove?</vt:lpstr>
      <vt:lpstr>Con chi?</vt:lpstr>
      <vt:lpstr>Perché un PCTO fatto da noi?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Barbara Guarnerio</dc:creator>
  <cp:lastModifiedBy>Barbara Guarnerio</cp:lastModifiedBy>
  <cp:revision>3</cp:revision>
  <dcterms:created xsi:type="dcterms:W3CDTF">2024-03-04T15:30:05Z</dcterms:created>
  <dcterms:modified xsi:type="dcterms:W3CDTF">2024-09-28T12:48:31Z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0x01010063432729FD2AE44F96888D5953A05EB0</vt:lpwstr>
  </property>
</Properties>
</file>