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6fb227fa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6fb227fa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6fb227fa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6fb227fa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6fb227fa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6fb227fa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L’ECONOMIA GLOBALE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 Lorenzo Bertinelli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339775" y="754575"/>
            <a:ext cx="6996600" cy="4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L’economia è diventata globale grazie appunto alla globalizzazione iniziata a metà del secolo scorso in quanto le merci e le persone si spostano in modo più veloce.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La globalizzazione è avvenuta grazie alle innovazioni </a:t>
            </a:r>
            <a:r>
              <a:rPr lang="it" sz="1400"/>
              <a:t>tecnologiche</a:t>
            </a:r>
            <a:r>
              <a:rPr lang="it" sz="1400"/>
              <a:t> in vari ambiti: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trasporti, telecomunicazioni e informatica.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Si sono poi formate le multinazionali, aziende che operano a livello mondiale ed hanno fatturati altissimi.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Le multinazionali possono scegliere di spostare le sedi del lavoro in quei Paesi dove il costo del lavoro è più basso in modo così da avere maggior guadagno dalla vendita dei prodotti.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400"/>
              <a:t>Inoltre le multinazionali scelgono di pagare le tasse dove queste sono più basse perchè non tutti gli stati hanno la stessa tassazione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1297500" y="532250"/>
            <a:ext cx="7038900" cy="39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 causa della globalizzazione non vi è più relazione tra prodotto e luogo in cui viene prodotto, soprattutto nell’agricoltura dove questo sarebbe più naturale.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Tutto questo ha conseguenze sull’ambiente causando inquinamento soprattutto a causa dei continui trasporti.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PRODOTTI A KM ZERO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Si sente sempre più spesso parlare di prodotti a km zero, che significa l’acquisto di beni prodotti nello stesso luogo.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COMMERCIO EQUO E SOLIDALE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E’ nato circa cinquant’anni fa. Il suo obiettivo è quello di distribuire i prodotti del Sud del Mondo senza che questi vengano sfruttati. Infatti sono stati istituiti dei criteri precisi basati su dialogo, trasparenza e rispetto.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1297500" y="677575"/>
            <a:ext cx="7038900" cy="3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SVILUPPO SOSTENIBILE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Per molto tempo l’uomo ha consumato beni senza considerare il futuro causando tantissimo inquinamento, con la globalizzazione ciò è emerso a livello mondiale.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Nel tempo si è sempre più parlato di concetto di sviluppo sostenibile. Cioè bisogna tenere presente anche del futuro, non dobbiamo pensare solo al presente ma anche tutelare il mondo per il domani.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Si sta tentando di produrre in rispetto dell’ambiente ma è un processo lungo.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