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fc16363a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fc16363a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c16363a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c16363a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c16363a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c16363a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c16363a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c16363a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c16363a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c16363a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c16363a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fc16363a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c16363a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c16363a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cESz1qkj0mU" TargetMode="External"/><Relationship Id="rId4" Type="http://schemas.openxmlformats.org/officeDocument/2006/relationships/hyperlink" Target="https://youtu.be/pGy5Y7YKGb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L’Europa e l’Italia nel Settecento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 Lorenzo Bertinelli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guerre di successione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625" y="1144125"/>
            <a:ext cx="3874758" cy="38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guerre di successione furono 3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prima gu</a:t>
            </a:r>
            <a:r>
              <a:rPr lang="it"/>
              <a:t>erra di successione fu quella Spagnola (1702-1713) che fu tra Spagna e Francia contro Austria, Inghilterra, Olanda e Ducato di Savoia.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Fu firmata la pace a Utrecht (1713) e Rastadt (1714) e fu riconosciuto Filippo V d’Angiò come legittimo re di Spagna.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L’Inghilterra si affermò come potenza marittima.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Il Ducato di Milano finì sotto dominazione austriaca.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07375" y="3736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seconda guerra di successione fu quella polacca (1733-1735).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Solo nel 1738 giunsero ad un accordo di spartizione dei territori e vi fu l’acquisizione del Granducato di Toscana da parte della dinastia di Lorena</a:t>
            </a:r>
            <a:endParaRPr/>
          </a:p>
        </p:txBody>
      </p:sp>
      <p:pic>
        <p:nvPicPr>
          <p:cNvPr descr="Guerre del '700 in Europa"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75" y="1751850"/>
            <a:ext cx="4660225" cy="329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454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terza guerra di successione fu quella austriaca (1740-1748).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Il conflitto si concluse con la pace di Aquisgrana nel 1748 che riconobbe Maria Teresa come legittima imperatrice d’Austria.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toriadigitale Zanichelli Linker - Mappastorica Site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950" y="1875599"/>
            <a:ext cx="4419599" cy="31347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558825" y="3636125"/>
            <a:ext cx="2197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L’Europa dopo la pace di Aquisgrana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guerra dei sette anni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5"/>
            <a:ext cx="83682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 fine seicento e inizio settecento nel Nordamerica la Francia diede impulso alla politica coloniale. E anche la Gran Bretagna aveva creato numero insediamenti.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Iniziarono gli scontri tra indigeni e coloni quando questi ultimi capirono le reali intenzioni.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Dalla fine del XVII secolo gli scontri tra coloni e indigeni si ampliarono con la lotta degli Europei per il predominio sul continente nordamericano.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inglesi avevano iniziato ad espandersi nei territori occupati dai francesi.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Il conflitto coloniale raggiunse l’apice a metà del settecento nel corso della GUERRA DEI SETTE ANNI (1756-1763) che è considerato il primo conflitto bellico di dimensione planetaria.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Con la pace di Parigi gli inglesi ottennero il Canada dai francesi e la Florida dalla Spagna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Video della storia in </a:t>
            </a:r>
            <a:r>
              <a:rPr lang="it"/>
              <a:t>breve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https://youtu.be/cESz1qkj0mU</a:t>
            </a:r>
            <a:r>
              <a:rPr lang="it"/>
              <a:t> -   GUERRE DI SUCCESSIONE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https://youtu.be/pGy5Y7YKGb0</a:t>
            </a:r>
            <a:r>
              <a:rPr lang="it"/>
              <a:t>  - GUERRA DEI SETTE ANNI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