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9" r:id="rId4"/>
    <p:sldId id="257" r:id="rId5"/>
    <p:sldId id="258" r:id="rId6"/>
    <p:sldId id="261" r:id="rId7"/>
    <p:sldId id="265" r:id="rId8"/>
    <p:sldId id="266" r:id="rId9"/>
    <p:sldId id="262" r:id="rId10"/>
    <p:sldId id="263"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00E6F-409C-43FF-8F4B-5A1149DAB80C}"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it-IT"/>
        </a:p>
      </dgm:t>
    </dgm:pt>
    <dgm:pt modelId="{8D549F21-93D1-45B2-BFDA-54CB54C67F5F}">
      <dgm:prSet phldrT="[Testo]"/>
      <dgm:spPr/>
      <dgm:t>
        <a:bodyPr/>
        <a:lstStyle/>
        <a:p>
          <a:r>
            <a:rPr lang="it-IT" dirty="0" smtClean="0"/>
            <a:t>9.00 </a:t>
          </a:r>
          <a:r>
            <a:rPr lang="it-IT" dirty="0" err="1" smtClean="0"/>
            <a:t>am</a:t>
          </a:r>
          <a:endParaRPr lang="it-IT" dirty="0"/>
        </a:p>
      </dgm:t>
    </dgm:pt>
    <dgm:pt modelId="{F71FF4CA-7B23-4A9D-8259-F84D0B3BB44C}" type="parTrans" cxnId="{6C5DFA33-1326-4FDD-B539-695BD68053CB}">
      <dgm:prSet/>
      <dgm:spPr/>
      <dgm:t>
        <a:bodyPr/>
        <a:lstStyle/>
        <a:p>
          <a:endParaRPr lang="it-IT"/>
        </a:p>
      </dgm:t>
    </dgm:pt>
    <dgm:pt modelId="{FDE4667B-24F3-4BC8-AC5C-8752FCD08A9B}" type="sibTrans" cxnId="{6C5DFA33-1326-4FDD-B539-695BD68053CB}">
      <dgm:prSet/>
      <dgm:spPr/>
      <dgm:t>
        <a:bodyPr/>
        <a:lstStyle/>
        <a:p>
          <a:endParaRPr lang="it-IT"/>
        </a:p>
      </dgm:t>
    </dgm:pt>
    <dgm:pt modelId="{1EE62FD7-9494-42E7-B53D-A9FC5900D8B0}">
      <dgm:prSet phldrT="[Testo]"/>
      <dgm:spPr/>
      <dgm:t>
        <a:bodyPr/>
        <a:lstStyle/>
        <a:p>
          <a:r>
            <a:rPr lang="it-IT" dirty="0" smtClean="0"/>
            <a:t>       Risveglio del        vulcano</a:t>
          </a:r>
          <a:endParaRPr lang="it-IT" dirty="0"/>
        </a:p>
      </dgm:t>
    </dgm:pt>
    <dgm:pt modelId="{BE8AFBF4-CC10-4680-B486-0DD32D86A4AF}" type="parTrans" cxnId="{94AB4357-4724-4C56-946A-01DE9FCDB529}">
      <dgm:prSet/>
      <dgm:spPr/>
      <dgm:t>
        <a:bodyPr/>
        <a:lstStyle/>
        <a:p>
          <a:endParaRPr lang="it-IT"/>
        </a:p>
      </dgm:t>
    </dgm:pt>
    <dgm:pt modelId="{ED374A88-B6B0-4359-A65E-39F1C10F65C3}" type="sibTrans" cxnId="{94AB4357-4724-4C56-946A-01DE9FCDB529}">
      <dgm:prSet/>
      <dgm:spPr/>
      <dgm:t>
        <a:bodyPr/>
        <a:lstStyle/>
        <a:p>
          <a:endParaRPr lang="it-IT"/>
        </a:p>
      </dgm:t>
    </dgm:pt>
    <dgm:pt modelId="{5CE42168-9EB3-4E61-A24F-4CA9E2B7D87D}">
      <dgm:prSet phldrT="[Testo]"/>
      <dgm:spPr/>
      <dgm:t>
        <a:bodyPr/>
        <a:lstStyle/>
        <a:p>
          <a:r>
            <a:rPr lang="it-IT" dirty="0" smtClean="0"/>
            <a:t>1.00 </a:t>
          </a:r>
          <a:r>
            <a:rPr lang="it-IT" dirty="0" err="1" smtClean="0"/>
            <a:t>pm</a:t>
          </a:r>
          <a:endParaRPr lang="it-IT" dirty="0"/>
        </a:p>
      </dgm:t>
    </dgm:pt>
    <dgm:pt modelId="{2CC582E4-C80D-4C5C-A171-F09B5920BF90}" type="parTrans" cxnId="{1FBFB45F-9098-4ACC-8853-0E31E4E966F1}">
      <dgm:prSet/>
      <dgm:spPr/>
      <dgm:t>
        <a:bodyPr/>
        <a:lstStyle/>
        <a:p>
          <a:endParaRPr lang="it-IT"/>
        </a:p>
      </dgm:t>
    </dgm:pt>
    <dgm:pt modelId="{C7680045-BAE4-4DE0-9D6F-3D70B632C040}" type="sibTrans" cxnId="{1FBFB45F-9098-4ACC-8853-0E31E4E966F1}">
      <dgm:prSet/>
      <dgm:spPr/>
      <dgm:t>
        <a:bodyPr/>
        <a:lstStyle/>
        <a:p>
          <a:endParaRPr lang="it-IT"/>
        </a:p>
      </dgm:t>
    </dgm:pt>
    <dgm:pt modelId="{34806F82-71DA-4635-9452-B1F3FF99B64C}">
      <dgm:prSet phldrT="[Testo]"/>
      <dgm:spPr/>
      <dgm:t>
        <a:bodyPr/>
        <a:lstStyle/>
        <a:p>
          <a:r>
            <a:rPr lang="it-IT" dirty="0" smtClean="0"/>
            <a:t>   Inizio eruzione</a:t>
          </a:r>
          <a:endParaRPr lang="it-IT" dirty="0"/>
        </a:p>
      </dgm:t>
    </dgm:pt>
    <dgm:pt modelId="{624CB690-096D-4A3E-BE77-DAD6B219F9BB}" type="parTrans" cxnId="{9A4C396D-82B7-4A1A-AE88-6EDB2C12389F}">
      <dgm:prSet/>
      <dgm:spPr/>
      <dgm:t>
        <a:bodyPr/>
        <a:lstStyle/>
        <a:p>
          <a:endParaRPr lang="it-IT"/>
        </a:p>
      </dgm:t>
    </dgm:pt>
    <dgm:pt modelId="{53C48D37-6EF8-4E00-934A-2E53001B9AEF}" type="sibTrans" cxnId="{9A4C396D-82B7-4A1A-AE88-6EDB2C12389F}">
      <dgm:prSet/>
      <dgm:spPr/>
      <dgm:t>
        <a:bodyPr/>
        <a:lstStyle/>
        <a:p>
          <a:endParaRPr lang="it-IT"/>
        </a:p>
      </dgm:t>
    </dgm:pt>
    <dgm:pt modelId="{7048F0DA-56B7-40AE-A141-4533362C9C34}">
      <dgm:prSet phldrT="[Testo]"/>
      <dgm:spPr/>
      <dgm:t>
        <a:bodyPr/>
        <a:lstStyle/>
        <a:p>
          <a:r>
            <a:rPr lang="it-IT" dirty="0" smtClean="0"/>
            <a:t>5.00 </a:t>
          </a:r>
          <a:r>
            <a:rPr lang="it-IT" dirty="0" err="1" smtClean="0"/>
            <a:t>pm</a:t>
          </a:r>
          <a:endParaRPr lang="it-IT" dirty="0"/>
        </a:p>
      </dgm:t>
    </dgm:pt>
    <dgm:pt modelId="{FE74CC06-DF9C-4D78-99F6-D71F5CC70335}" type="parTrans" cxnId="{3738ABA7-119E-4FA7-9F7D-55B69E1F6174}">
      <dgm:prSet/>
      <dgm:spPr/>
      <dgm:t>
        <a:bodyPr/>
        <a:lstStyle/>
        <a:p>
          <a:endParaRPr lang="it-IT"/>
        </a:p>
      </dgm:t>
    </dgm:pt>
    <dgm:pt modelId="{10C724A1-BA73-49C7-9A00-213832395BD0}" type="sibTrans" cxnId="{3738ABA7-119E-4FA7-9F7D-55B69E1F6174}">
      <dgm:prSet/>
      <dgm:spPr/>
      <dgm:t>
        <a:bodyPr/>
        <a:lstStyle/>
        <a:p>
          <a:endParaRPr lang="it-IT"/>
        </a:p>
      </dgm:t>
    </dgm:pt>
    <dgm:pt modelId="{76D7290A-4026-48F0-B46D-934BF17174C5}">
      <dgm:prSet phldrT="[Testo]"/>
      <dgm:spPr/>
      <dgm:t>
        <a:bodyPr/>
        <a:lstStyle/>
        <a:p>
          <a:r>
            <a:rPr lang="it-IT" dirty="0" smtClean="0"/>
            <a:t>    Pompei ed</a:t>
          </a:r>
        </a:p>
        <a:p>
          <a:r>
            <a:rPr lang="it-IT" dirty="0" smtClean="0"/>
            <a:t>     Ercolano</a:t>
          </a:r>
        </a:p>
        <a:p>
          <a:r>
            <a:rPr lang="it-IT" dirty="0" smtClean="0"/>
            <a:t>      sono distrutte</a:t>
          </a:r>
          <a:endParaRPr lang="it-IT" dirty="0"/>
        </a:p>
      </dgm:t>
    </dgm:pt>
    <dgm:pt modelId="{8A701A8E-939A-4882-88D2-28AF7D5880C8}" type="parTrans" cxnId="{0BAAB8DB-84DB-4441-9A64-172FF15532A6}">
      <dgm:prSet/>
      <dgm:spPr/>
      <dgm:t>
        <a:bodyPr/>
        <a:lstStyle/>
        <a:p>
          <a:endParaRPr lang="it-IT"/>
        </a:p>
      </dgm:t>
    </dgm:pt>
    <dgm:pt modelId="{310B3D1D-CD0B-4323-A9F2-A9F7EBD77799}" type="sibTrans" cxnId="{0BAAB8DB-84DB-4441-9A64-172FF15532A6}">
      <dgm:prSet/>
      <dgm:spPr/>
      <dgm:t>
        <a:bodyPr/>
        <a:lstStyle/>
        <a:p>
          <a:endParaRPr lang="it-IT"/>
        </a:p>
      </dgm:t>
    </dgm:pt>
    <dgm:pt modelId="{40F66AED-DAAD-48DD-B89A-9497FDC72430}" type="pres">
      <dgm:prSet presAssocID="{A3000E6F-409C-43FF-8F4B-5A1149DAB80C}" presName="theList" presStyleCnt="0">
        <dgm:presLayoutVars>
          <dgm:dir/>
          <dgm:animLvl val="lvl"/>
          <dgm:resizeHandles val="exact"/>
        </dgm:presLayoutVars>
      </dgm:prSet>
      <dgm:spPr/>
      <dgm:t>
        <a:bodyPr/>
        <a:lstStyle/>
        <a:p>
          <a:endParaRPr lang="it-IT"/>
        </a:p>
      </dgm:t>
    </dgm:pt>
    <dgm:pt modelId="{530C5271-0FE2-4943-BFA1-A560B2C5484E}" type="pres">
      <dgm:prSet presAssocID="{8D549F21-93D1-45B2-BFDA-54CB54C67F5F}" presName="compNode" presStyleCnt="0"/>
      <dgm:spPr/>
    </dgm:pt>
    <dgm:pt modelId="{CC7BA378-0BFA-451A-ABF4-2B0DBA776B01}" type="pres">
      <dgm:prSet presAssocID="{8D549F21-93D1-45B2-BFDA-54CB54C67F5F}" presName="noGeometry" presStyleCnt="0"/>
      <dgm:spPr/>
    </dgm:pt>
    <dgm:pt modelId="{5F00130A-5A0B-43C6-A6A0-6C644D654630}" type="pres">
      <dgm:prSet presAssocID="{8D549F21-93D1-45B2-BFDA-54CB54C67F5F}" presName="childTextVisible" presStyleLbl="bgAccFollowNode1" presStyleIdx="0" presStyleCnt="3" custScaleX="167756" custLinFactNeighborX="-92712" custLinFactNeighborY="2040">
        <dgm:presLayoutVars>
          <dgm:bulletEnabled val="1"/>
        </dgm:presLayoutVars>
      </dgm:prSet>
      <dgm:spPr/>
      <dgm:t>
        <a:bodyPr/>
        <a:lstStyle/>
        <a:p>
          <a:endParaRPr lang="it-IT"/>
        </a:p>
      </dgm:t>
    </dgm:pt>
    <dgm:pt modelId="{C639D0BC-C112-4E82-86B7-5764CF2ABFDD}" type="pres">
      <dgm:prSet presAssocID="{8D549F21-93D1-45B2-BFDA-54CB54C67F5F}" presName="childTextHidden" presStyleLbl="bgAccFollowNode1" presStyleIdx="0" presStyleCnt="3"/>
      <dgm:spPr/>
      <dgm:t>
        <a:bodyPr/>
        <a:lstStyle/>
        <a:p>
          <a:endParaRPr lang="it-IT"/>
        </a:p>
      </dgm:t>
    </dgm:pt>
    <dgm:pt modelId="{9128488B-12EE-4CDA-834A-8204B85107AE}" type="pres">
      <dgm:prSet presAssocID="{8D549F21-93D1-45B2-BFDA-54CB54C67F5F}" presName="parentText" presStyleLbl="node1" presStyleIdx="0" presStyleCnt="3" custScaleX="144309" custLinFactX="-100000" custLinFactNeighborX="-106819" custLinFactNeighborY="5349">
        <dgm:presLayoutVars>
          <dgm:chMax val="1"/>
          <dgm:bulletEnabled val="1"/>
        </dgm:presLayoutVars>
      </dgm:prSet>
      <dgm:spPr/>
      <dgm:t>
        <a:bodyPr/>
        <a:lstStyle/>
        <a:p>
          <a:endParaRPr lang="it-IT"/>
        </a:p>
      </dgm:t>
    </dgm:pt>
    <dgm:pt modelId="{D9736F52-A61F-4E0C-A608-06C40C326DFC}" type="pres">
      <dgm:prSet presAssocID="{8D549F21-93D1-45B2-BFDA-54CB54C67F5F}" presName="aSpace" presStyleCnt="0"/>
      <dgm:spPr/>
    </dgm:pt>
    <dgm:pt modelId="{6A9337AB-5D7E-40E2-BC53-6875A85A39FF}" type="pres">
      <dgm:prSet presAssocID="{5CE42168-9EB3-4E61-A24F-4CA9E2B7D87D}" presName="compNode" presStyleCnt="0"/>
      <dgm:spPr/>
    </dgm:pt>
    <dgm:pt modelId="{693795BA-0508-45E5-9D97-4CB30BC835F0}" type="pres">
      <dgm:prSet presAssocID="{5CE42168-9EB3-4E61-A24F-4CA9E2B7D87D}" presName="noGeometry" presStyleCnt="0"/>
      <dgm:spPr/>
    </dgm:pt>
    <dgm:pt modelId="{ECE9FCDE-60F2-4167-94EA-132141BE8F8F}" type="pres">
      <dgm:prSet presAssocID="{5CE42168-9EB3-4E61-A24F-4CA9E2B7D87D}" presName="childTextVisible" presStyleLbl="bgAccFollowNode1" presStyleIdx="1" presStyleCnt="3" custScaleX="164258">
        <dgm:presLayoutVars>
          <dgm:bulletEnabled val="1"/>
        </dgm:presLayoutVars>
      </dgm:prSet>
      <dgm:spPr/>
      <dgm:t>
        <a:bodyPr/>
        <a:lstStyle/>
        <a:p>
          <a:endParaRPr lang="it-IT"/>
        </a:p>
      </dgm:t>
    </dgm:pt>
    <dgm:pt modelId="{BF36E365-5DA3-45F0-9293-1D32E9271083}" type="pres">
      <dgm:prSet presAssocID="{5CE42168-9EB3-4E61-A24F-4CA9E2B7D87D}" presName="childTextHidden" presStyleLbl="bgAccFollowNode1" presStyleIdx="1" presStyleCnt="3"/>
      <dgm:spPr/>
      <dgm:t>
        <a:bodyPr/>
        <a:lstStyle/>
        <a:p>
          <a:endParaRPr lang="it-IT"/>
        </a:p>
      </dgm:t>
    </dgm:pt>
    <dgm:pt modelId="{4F45FB00-4C69-41C3-AD63-5E0D9BDB9305}" type="pres">
      <dgm:prSet presAssocID="{5CE42168-9EB3-4E61-A24F-4CA9E2B7D87D}" presName="parentText" presStyleLbl="node1" presStyleIdx="1" presStyleCnt="3" custScaleX="146285" custLinFactNeighborX="-44573" custLinFactNeighborY="-3566">
        <dgm:presLayoutVars>
          <dgm:chMax val="1"/>
          <dgm:bulletEnabled val="1"/>
        </dgm:presLayoutVars>
      </dgm:prSet>
      <dgm:spPr/>
      <dgm:t>
        <a:bodyPr/>
        <a:lstStyle/>
        <a:p>
          <a:endParaRPr lang="it-IT"/>
        </a:p>
      </dgm:t>
    </dgm:pt>
    <dgm:pt modelId="{AF50C4A5-C02E-4A6A-A137-C301CC7A31AB}" type="pres">
      <dgm:prSet presAssocID="{5CE42168-9EB3-4E61-A24F-4CA9E2B7D87D}" presName="aSpace" presStyleCnt="0"/>
      <dgm:spPr/>
    </dgm:pt>
    <dgm:pt modelId="{4DAF660C-ECAD-4605-AD2B-C5FDB5BBA3EF}" type="pres">
      <dgm:prSet presAssocID="{7048F0DA-56B7-40AE-A141-4533362C9C34}" presName="compNode" presStyleCnt="0"/>
      <dgm:spPr/>
    </dgm:pt>
    <dgm:pt modelId="{84A122A9-ABEE-4719-929A-717BD800BF44}" type="pres">
      <dgm:prSet presAssocID="{7048F0DA-56B7-40AE-A141-4533362C9C34}" presName="noGeometry" presStyleCnt="0"/>
      <dgm:spPr/>
    </dgm:pt>
    <dgm:pt modelId="{350D3945-FF71-41FA-B220-A2CE64C41010}" type="pres">
      <dgm:prSet presAssocID="{7048F0DA-56B7-40AE-A141-4533362C9C34}" presName="childTextVisible" presStyleLbl="bgAccFollowNode1" presStyleIdx="2" presStyleCnt="3" custScaleX="153498" custLinFactNeighborX="73100" custLinFactNeighborY="4079">
        <dgm:presLayoutVars>
          <dgm:bulletEnabled val="1"/>
        </dgm:presLayoutVars>
      </dgm:prSet>
      <dgm:spPr/>
      <dgm:t>
        <a:bodyPr/>
        <a:lstStyle/>
        <a:p>
          <a:endParaRPr lang="it-IT"/>
        </a:p>
      </dgm:t>
    </dgm:pt>
    <dgm:pt modelId="{FE59D2F0-6080-4E92-B6ED-DE8D7377251E}" type="pres">
      <dgm:prSet presAssocID="{7048F0DA-56B7-40AE-A141-4533362C9C34}" presName="childTextHidden" presStyleLbl="bgAccFollowNode1" presStyleIdx="2" presStyleCnt="3"/>
      <dgm:spPr/>
      <dgm:t>
        <a:bodyPr/>
        <a:lstStyle/>
        <a:p>
          <a:endParaRPr lang="it-IT"/>
        </a:p>
      </dgm:t>
    </dgm:pt>
    <dgm:pt modelId="{2FCC601A-CC7A-4FF4-A930-E3700803C2B1}" type="pres">
      <dgm:prSet presAssocID="{7048F0DA-56B7-40AE-A141-4533362C9C34}" presName="parentText" presStyleLbl="node1" presStyleIdx="2" presStyleCnt="3" custScaleX="126754" custLinFactX="30153" custLinFactNeighborX="100000" custLinFactNeighborY="7132">
        <dgm:presLayoutVars>
          <dgm:chMax val="1"/>
          <dgm:bulletEnabled val="1"/>
        </dgm:presLayoutVars>
      </dgm:prSet>
      <dgm:spPr/>
      <dgm:t>
        <a:bodyPr/>
        <a:lstStyle/>
        <a:p>
          <a:endParaRPr lang="it-IT"/>
        </a:p>
      </dgm:t>
    </dgm:pt>
  </dgm:ptLst>
  <dgm:cxnLst>
    <dgm:cxn modelId="{9A4C396D-82B7-4A1A-AE88-6EDB2C12389F}" srcId="{5CE42168-9EB3-4E61-A24F-4CA9E2B7D87D}" destId="{34806F82-71DA-4635-9452-B1F3FF99B64C}" srcOrd="0" destOrd="0" parTransId="{624CB690-096D-4A3E-BE77-DAD6B219F9BB}" sibTransId="{53C48D37-6EF8-4E00-934A-2E53001B9AEF}"/>
    <dgm:cxn modelId="{D8BB8DAF-F9C0-4935-B7D6-68C81697A819}" type="presOf" srcId="{8D549F21-93D1-45B2-BFDA-54CB54C67F5F}" destId="{9128488B-12EE-4CDA-834A-8204B85107AE}" srcOrd="0" destOrd="0" presId="urn:microsoft.com/office/officeart/2005/8/layout/hProcess6"/>
    <dgm:cxn modelId="{67CC0341-1141-4E8B-B80E-F814C6D4E6D9}" type="presOf" srcId="{76D7290A-4026-48F0-B46D-934BF17174C5}" destId="{FE59D2F0-6080-4E92-B6ED-DE8D7377251E}" srcOrd="1" destOrd="0" presId="urn:microsoft.com/office/officeart/2005/8/layout/hProcess6"/>
    <dgm:cxn modelId="{0BAAB8DB-84DB-4441-9A64-172FF15532A6}" srcId="{7048F0DA-56B7-40AE-A141-4533362C9C34}" destId="{76D7290A-4026-48F0-B46D-934BF17174C5}" srcOrd="0" destOrd="0" parTransId="{8A701A8E-939A-4882-88D2-28AF7D5880C8}" sibTransId="{310B3D1D-CD0B-4323-A9F2-A9F7EBD77799}"/>
    <dgm:cxn modelId="{1FBFB45F-9098-4ACC-8853-0E31E4E966F1}" srcId="{A3000E6F-409C-43FF-8F4B-5A1149DAB80C}" destId="{5CE42168-9EB3-4E61-A24F-4CA9E2B7D87D}" srcOrd="1" destOrd="0" parTransId="{2CC582E4-C80D-4C5C-A171-F09B5920BF90}" sibTransId="{C7680045-BAE4-4DE0-9D6F-3D70B632C040}"/>
    <dgm:cxn modelId="{6C5DFA33-1326-4FDD-B539-695BD68053CB}" srcId="{A3000E6F-409C-43FF-8F4B-5A1149DAB80C}" destId="{8D549F21-93D1-45B2-BFDA-54CB54C67F5F}" srcOrd="0" destOrd="0" parTransId="{F71FF4CA-7B23-4A9D-8259-F84D0B3BB44C}" sibTransId="{FDE4667B-24F3-4BC8-AC5C-8752FCD08A9B}"/>
    <dgm:cxn modelId="{FE3CA20A-43C9-4110-BC55-B76345150620}" type="presOf" srcId="{1EE62FD7-9494-42E7-B53D-A9FC5900D8B0}" destId="{C639D0BC-C112-4E82-86B7-5764CF2ABFDD}" srcOrd="1" destOrd="0" presId="urn:microsoft.com/office/officeart/2005/8/layout/hProcess6"/>
    <dgm:cxn modelId="{5466D6B7-A3AD-429E-BA31-E8D7BD58465C}" type="presOf" srcId="{34806F82-71DA-4635-9452-B1F3FF99B64C}" destId="{BF36E365-5DA3-45F0-9293-1D32E9271083}" srcOrd="1" destOrd="0" presId="urn:microsoft.com/office/officeart/2005/8/layout/hProcess6"/>
    <dgm:cxn modelId="{94AB4357-4724-4C56-946A-01DE9FCDB529}" srcId="{8D549F21-93D1-45B2-BFDA-54CB54C67F5F}" destId="{1EE62FD7-9494-42E7-B53D-A9FC5900D8B0}" srcOrd="0" destOrd="0" parTransId="{BE8AFBF4-CC10-4680-B486-0DD32D86A4AF}" sibTransId="{ED374A88-B6B0-4359-A65E-39F1C10F65C3}"/>
    <dgm:cxn modelId="{D3A6D7E9-4B45-4E4C-AAA9-5FDC00D0A25D}" type="presOf" srcId="{7048F0DA-56B7-40AE-A141-4533362C9C34}" destId="{2FCC601A-CC7A-4FF4-A930-E3700803C2B1}" srcOrd="0" destOrd="0" presId="urn:microsoft.com/office/officeart/2005/8/layout/hProcess6"/>
    <dgm:cxn modelId="{7AD4993A-14E2-441D-8DDF-1EE6AE26CB26}" type="presOf" srcId="{5CE42168-9EB3-4E61-A24F-4CA9E2B7D87D}" destId="{4F45FB00-4C69-41C3-AD63-5E0D9BDB9305}" srcOrd="0" destOrd="0" presId="urn:microsoft.com/office/officeart/2005/8/layout/hProcess6"/>
    <dgm:cxn modelId="{239C0B1F-89D7-4B97-B6F7-7D511344EA9B}" type="presOf" srcId="{A3000E6F-409C-43FF-8F4B-5A1149DAB80C}" destId="{40F66AED-DAAD-48DD-B89A-9497FDC72430}" srcOrd="0" destOrd="0" presId="urn:microsoft.com/office/officeart/2005/8/layout/hProcess6"/>
    <dgm:cxn modelId="{AA391066-C66C-4850-9D9C-FFD975FAF7DE}" type="presOf" srcId="{1EE62FD7-9494-42E7-B53D-A9FC5900D8B0}" destId="{5F00130A-5A0B-43C6-A6A0-6C644D654630}" srcOrd="0" destOrd="0" presId="urn:microsoft.com/office/officeart/2005/8/layout/hProcess6"/>
    <dgm:cxn modelId="{D1DA47FF-1554-4734-8CB7-098AA1A01CCB}" type="presOf" srcId="{34806F82-71DA-4635-9452-B1F3FF99B64C}" destId="{ECE9FCDE-60F2-4167-94EA-132141BE8F8F}" srcOrd="0" destOrd="0" presId="urn:microsoft.com/office/officeart/2005/8/layout/hProcess6"/>
    <dgm:cxn modelId="{7353CDE2-FA87-4522-81B6-B68863FA9DB6}" type="presOf" srcId="{76D7290A-4026-48F0-B46D-934BF17174C5}" destId="{350D3945-FF71-41FA-B220-A2CE64C41010}" srcOrd="0" destOrd="0" presId="urn:microsoft.com/office/officeart/2005/8/layout/hProcess6"/>
    <dgm:cxn modelId="{3738ABA7-119E-4FA7-9F7D-55B69E1F6174}" srcId="{A3000E6F-409C-43FF-8F4B-5A1149DAB80C}" destId="{7048F0DA-56B7-40AE-A141-4533362C9C34}" srcOrd="2" destOrd="0" parTransId="{FE74CC06-DF9C-4D78-99F6-D71F5CC70335}" sibTransId="{10C724A1-BA73-49C7-9A00-213832395BD0}"/>
    <dgm:cxn modelId="{CD404A8C-A119-4B43-B093-5FB4B4FE6C6E}" type="presParOf" srcId="{40F66AED-DAAD-48DD-B89A-9497FDC72430}" destId="{530C5271-0FE2-4943-BFA1-A560B2C5484E}" srcOrd="0" destOrd="0" presId="urn:microsoft.com/office/officeart/2005/8/layout/hProcess6"/>
    <dgm:cxn modelId="{CDB7EC83-F5EC-4062-B5E8-F53F9E4CC622}" type="presParOf" srcId="{530C5271-0FE2-4943-BFA1-A560B2C5484E}" destId="{CC7BA378-0BFA-451A-ABF4-2B0DBA776B01}" srcOrd="0" destOrd="0" presId="urn:microsoft.com/office/officeart/2005/8/layout/hProcess6"/>
    <dgm:cxn modelId="{87A7A253-AA8D-4313-8862-14868A6367F4}" type="presParOf" srcId="{530C5271-0FE2-4943-BFA1-A560B2C5484E}" destId="{5F00130A-5A0B-43C6-A6A0-6C644D654630}" srcOrd="1" destOrd="0" presId="urn:microsoft.com/office/officeart/2005/8/layout/hProcess6"/>
    <dgm:cxn modelId="{64F2BF99-55D7-4C55-A265-BB3F670AC400}" type="presParOf" srcId="{530C5271-0FE2-4943-BFA1-A560B2C5484E}" destId="{C639D0BC-C112-4E82-86B7-5764CF2ABFDD}" srcOrd="2" destOrd="0" presId="urn:microsoft.com/office/officeart/2005/8/layout/hProcess6"/>
    <dgm:cxn modelId="{78FF1126-E2DA-4610-A9F5-35029FC042D0}" type="presParOf" srcId="{530C5271-0FE2-4943-BFA1-A560B2C5484E}" destId="{9128488B-12EE-4CDA-834A-8204B85107AE}" srcOrd="3" destOrd="0" presId="urn:microsoft.com/office/officeart/2005/8/layout/hProcess6"/>
    <dgm:cxn modelId="{ECE92EEF-EA68-42D0-A0CA-2AFCA4FBA1D6}" type="presParOf" srcId="{40F66AED-DAAD-48DD-B89A-9497FDC72430}" destId="{D9736F52-A61F-4E0C-A608-06C40C326DFC}" srcOrd="1" destOrd="0" presId="urn:microsoft.com/office/officeart/2005/8/layout/hProcess6"/>
    <dgm:cxn modelId="{C78C03F0-75A1-49C2-8F21-D66964E2E11C}" type="presParOf" srcId="{40F66AED-DAAD-48DD-B89A-9497FDC72430}" destId="{6A9337AB-5D7E-40E2-BC53-6875A85A39FF}" srcOrd="2" destOrd="0" presId="urn:microsoft.com/office/officeart/2005/8/layout/hProcess6"/>
    <dgm:cxn modelId="{C65147B2-B68E-4654-9831-472EB9364D33}" type="presParOf" srcId="{6A9337AB-5D7E-40E2-BC53-6875A85A39FF}" destId="{693795BA-0508-45E5-9D97-4CB30BC835F0}" srcOrd="0" destOrd="0" presId="urn:microsoft.com/office/officeart/2005/8/layout/hProcess6"/>
    <dgm:cxn modelId="{AAA4D84F-F95D-458C-A130-2E409A094DED}" type="presParOf" srcId="{6A9337AB-5D7E-40E2-BC53-6875A85A39FF}" destId="{ECE9FCDE-60F2-4167-94EA-132141BE8F8F}" srcOrd="1" destOrd="0" presId="urn:microsoft.com/office/officeart/2005/8/layout/hProcess6"/>
    <dgm:cxn modelId="{59981E38-92AF-44ED-B4F4-A50794BFEEA4}" type="presParOf" srcId="{6A9337AB-5D7E-40E2-BC53-6875A85A39FF}" destId="{BF36E365-5DA3-45F0-9293-1D32E9271083}" srcOrd="2" destOrd="0" presId="urn:microsoft.com/office/officeart/2005/8/layout/hProcess6"/>
    <dgm:cxn modelId="{F668B7C3-1FEB-45F8-B5B8-D053BE71E3D9}" type="presParOf" srcId="{6A9337AB-5D7E-40E2-BC53-6875A85A39FF}" destId="{4F45FB00-4C69-41C3-AD63-5E0D9BDB9305}" srcOrd="3" destOrd="0" presId="urn:microsoft.com/office/officeart/2005/8/layout/hProcess6"/>
    <dgm:cxn modelId="{D79AE145-3072-4C5C-B38C-C579AC23209A}" type="presParOf" srcId="{40F66AED-DAAD-48DD-B89A-9497FDC72430}" destId="{AF50C4A5-C02E-4A6A-A137-C301CC7A31AB}" srcOrd="3" destOrd="0" presId="urn:microsoft.com/office/officeart/2005/8/layout/hProcess6"/>
    <dgm:cxn modelId="{4BD910DE-7C90-45D7-8FD3-0B12F15CCCC7}" type="presParOf" srcId="{40F66AED-DAAD-48DD-B89A-9497FDC72430}" destId="{4DAF660C-ECAD-4605-AD2B-C5FDB5BBA3EF}" srcOrd="4" destOrd="0" presId="urn:microsoft.com/office/officeart/2005/8/layout/hProcess6"/>
    <dgm:cxn modelId="{F52744CC-E278-44AA-96EE-8F9F7549A3C2}" type="presParOf" srcId="{4DAF660C-ECAD-4605-AD2B-C5FDB5BBA3EF}" destId="{84A122A9-ABEE-4719-929A-717BD800BF44}" srcOrd="0" destOrd="0" presId="urn:microsoft.com/office/officeart/2005/8/layout/hProcess6"/>
    <dgm:cxn modelId="{35BE9C24-A517-49A8-A295-A742899EC8F0}" type="presParOf" srcId="{4DAF660C-ECAD-4605-AD2B-C5FDB5BBA3EF}" destId="{350D3945-FF71-41FA-B220-A2CE64C41010}" srcOrd="1" destOrd="0" presId="urn:microsoft.com/office/officeart/2005/8/layout/hProcess6"/>
    <dgm:cxn modelId="{7E339DAE-EB59-47A9-9C55-34796DB60D66}" type="presParOf" srcId="{4DAF660C-ECAD-4605-AD2B-C5FDB5BBA3EF}" destId="{FE59D2F0-6080-4E92-B6ED-DE8D7377251E}" srcOrd="2" destOrd="0" presId="urn:microsoft.com/office/officeart/2005/8/layout/hProcess6"/>
    <dgm:cxn modelId="{D03FB041-6904-4BCA-A4B5-1254E952556B}" type="presParOf" srcId="{4DAF660C-ECAD-4605-AD2B-C5FDB5BBA3EF}" destId="{2FCC601A-CC7A-4FF4-A930-E3700803C2B1}" srcOrd="3" destOrd="0" presId="urn:microsoft.com/office/officeart/2005/8/layout/hProcess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068092-0F88-4F2F-BBDB-44A4E5D0BDC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it-IT"/>
        </a:p>
      </dgm:t>
    </dgm:pt>
    <dgm:pt modelId="{05D5D0A7-07FC-4070-A97B-458B6AFFF018}">
      <dgm:prSet phldrT="[Testo]"/>
      <dgm:spPr/>
      <dgm:t>
        <a:bodyPr/>
        <a:lstStyle/>
        <a:p>
          <a:r>
            <a:rPr lang="it-IT" dirty="0" smtClean="0"/>
            <a:t>24/08</a:t>
          </a:r>
          <a:endParaRPr lang="it-IT" dirty="0"/>
        </a:p>
      </dgm:t>
    </dgm:pt>
    <dgm:pt modelId="{F8E85071-B837-410C-8963-A6681B55A1CC}" type="parTrans" cxnId="{90B823BC-FAB3-492E-9D06-FA976EA66956}">
      <dgm:prSet/>
      <dgm:spPr/>
      <dgm:t>
        <a:bodyPr/>
        <a:lstStyle/>
        <a:p>
          <a:endParaRPr lang="it-IT"/>
        </a:p>
      </dgm:t>
    </dgm:pt>
    <dgm:pt modelId="{D434825A-9C3D-43C1-B975-6E6B5E8113FE}" type="sibTrans" cxnId="{90B823BC-FAB3-492E-9D06-FA976EA66956}">
      <dgm:prSet/>
      <dgm:spPr/>
      <dgm:t>
        <a:bodyPr/>
        <a:lstStyle/>
        <a:p>
          <a:endParaRPr lang="it-IT"/>
        </a:p>
      </dgm:t>
    </dgm:pt>
    <dgm:pt modelId="{1DB77C53-ED7E-4ED1-A6F4-2CFAAFCFE143}">
      <dgm:prSet phldrT="[Testo]"/>
      <dgm:spPr/>
      <dgm:t>
        <a:bodyPr/>
        <a:lstStyle/>
        <a:p>
          <a:r>
            <a:rPr lang="it-IT" dirty="0" smtClean="0"/>
            <a:t>Solo cenere e terremoto</a:t>
          </a:r>
          <a:endParaRPr lang="it-IT" dirty="0"/>
        </a:p>
      </dgm:t>
    </dgm:pt>
    <dgm:pt modelId="{150CD5AF-5C87-45A8-9FEC-61DA68C81378}" type="parTrans" cxnId="{CC2CDF5E-54AC-4138-B206-C48F71A61B06}">
      <dgm:prSet/>
      <dgm:spPr/>
      <dgm:t>
        <a:bodyPr/>
        <a:lstStyle/>
        <a:p>
          <a:endParaRPr lang="it-IT"/>
        </a:p>
      </dgm:t>
    </dgm:pt>
    <dgm:pt modelId="{08E687E7-52EA-4EBE-8CDF-F51FD1123938}" type="sibTrans" cxnId="{CC2CDF5E-54AC-4138-B206-C48F71A61B06}">
      <dgm:prSet/>
      <dgm:spPr/>
      <dgm:t>
        <a:bodyPr/>
        <a:lstStyle/>
        <a:p>
          <a:endParaRPr lang="it-IT"/>
        </a:p>
      </dgm:t>
    </dgm:pt>
    <dgm:pt modelId="{A1054F51-13A1-4383-9A37-112E72158F8F}">
      <dgm:prSet phldrT="[Testo]"/>
      <dgm:spPr/>
      <dgm:t>
        <a:bodyPr/>
        <a:lstStyle/>
        <a:p>
          <a:r>
            <a:rPr lang="it-IT" dirty="0" smtClean="0"/>
            <a:t>Notte di pausa</a:t>
          </a:r>
          <a:endParaRPr lang="it-IT" dirty="0"/>
        </a:p>
      </dgm:t>
    </dgm:pt>
    <dgm:pt modelId="{C39CF6AE-B4A4-4DE6-94E9-76353787881D}" type="parTrans" cxnId="{988113A1-65B6-4378-96BB-790C207471DF}">
      <dgm:prSet/>
      <dgm:spPr/>
      <dgm:t>
        <a:bodyPr/>
        <a:lstStyle/>
        <a:p>
          <a:endParaRPr lang="it-IT"/>
        </a:p>
      </dgm:t>
    </dgm:pt>
    <dgm:pt modelId="{C416916B-C2BB-4C78-B4E1-65A1EE050549}" type="sibTrans" cxnId="{988113A1-65B6-4378-96BB-790C207471DF}">
      <dgm:prSet/>
      <dgm:spPr/>
      <dgm:t>
        <a:bodyPr/>
        <a:lstStyle/>
        <a:p>
          <a:endParaRPr lang="it-IT"/>
        </a:p>
      </dgm:t>
    </dgm:pt>
    <dgm:pt modelId="{40346823-094A-4645-8E14-7F9854C3B557}">
      <dgm:prSet phldrT="[Testo]"/>
      <dgm:spPr/>
      <dgm:t>
        <a:bodyPr/>
        <a:lstStyle/>
        <a:p>
          <a:r>
            <a:rPr lang="it-IT" dirty="0" smtClean="0"/>
            <a:t>Abitanti tornano a casa</a:t>
          </a:r>
          <a:endParaRPr lang="it-IT" dirty="0"/>
        </a:p>
      </dgm:t>
    </dgm:pt>
    <dgm:pt modelId="{199B7504-BE6A-43C6-8E31-5251F24A298D}" type="parTrans" cxnId="{68160598-C35C-4AA2-B320-A022BB4127DC}">
      <dgm:prSet/>
      <dgm:spPr/>
      <dgm:t>
        <a:bodyPr/>
        <a:lstStyle/>
        <a:p>
          <a:endParaRPr lang="it-IT"/>
        </a:p>
      </dgm:t>
    </dgm:pt>
    <dgm:pt modelId="{84EF0EF8-DF5F-4DE7-8243-47AD0E968EF7}" type="sibTrans" cxnId="{68160598-C35C-4AA2-B320-A022BB4127DC}">
      <dgm:prSet/>
      <dgm:spPr/>
      <dgm:t>
        <a:bodyPr/>
        <a:lstStyle/>
        <a:p>
          <a:endParaRPr lang="it-IT"/>
        </a:p>
      </dgm:t>
    </dgm:pt>
    <dgm:pt modelId="{DF8FEF25-AC68-430B-82E2-871A5F3BCB4E}">
      <dgm:prSet phldrT="[Testo]"/>
      <dgm:spPr/>
      <dgm:t>
        <a:bodyPr/>
        <a:lstStyle/>
        <a:p>
          <a:r>
            <a:rPr lang="it-IT" dirty="0" smtClean="0"/>
            <a:t>8.00 </a:t>
          </a:r>
          <a:r>
            <a:rPr lang="it-IT" dirty="0" err="1" smtClean="0"/>
            <a:t>am</a:t>
          </a:r>
          <a:r>
            <a:rPr lang="it-IT" dirty="0" smtClean="0"/>
            <a:t> del 25/08</a:t>
          </a:r>
          <a:endParaRPr lang="it-IT" dirty="0"/>
        </a:p>
      </dgm:t>
    </dgm:pt>
    <dgm:pt modelId="{8E908FE9-759E-4E61-B51F-13ADAB71E620}" type="parTrans" cxnId="{03C26D68-0BB8-4DB0-996E-22F18670DA72}">
      <dgm:prSet/>
      <dgm:spPr/>
      <dgm:t>
        <a:bodyPr/>
        <a:lstStyle/>
        <a:p>
          <a:endParaRPr lang="it-IT"/>
        </a:p>
      </dgm:t>
    </dgm:pt>
    <dgm:pt modelId="{5EB74D96-BA5A-4111-A509-26B9AE22B7D8}" type="sibTrans" cxnId="{03C26D68-0BB8-4DB0-996E-22F18670DA72}">
      <dgm:prSet/>
      <dgm:spPr/>
      <dgm:t>
        <a:bodyPr/>
        <a:lstStyle/>
        <a:p>
          <a:endParaRPr lang="it-IT"/>
        </a:p>
      </dgm:t>
    </dgm:pt>
    <dgm:pt modelId="{2B7E3481-E401-484E-95F8-C0F96402FC80}">
      <dgm:prSet phldrT="[Testo]"/>
      <dgm:spPr/>
      <dgm:t>
        <a:bodyPr/>
        <a:lstStyle/>
        <a:p>
          <a:r>
            <a:rPr lang="it-IT" dirty="0" smtClean="0"/>
            <a:t>Ripresa dell’</a:t>
          </a:r>
          <a:r>
            <a:rPr lang="it-IT" dirty="0" err="1" smtClean="0"/>
            <a:t>ereuzione</a:t>
          </a:r>
          <a:r>
            <a:rPr lang="it-IT" dirty="0" smtClean="0"/>
            <a:t> e distruzione della città</a:t>
          </a:r>
          <a:endParaRPr lang="it-IT" dirty="0"/>
        </a:p>
      </dgm:t>
    </dgm:pt>
    <dgm:pt modelId="{8ADD7068-44FE-4DD0-ABD1-82CA69101E92}" type="parTrans" cxnId="{719D150A-8ED4-472F-A84D-50E28959E996}">
      <dgm:prSet/>
      <dgm:spPr/>
      <dgm:t>
        <a:bodyPr/>
        <a:lstStyle/>
        <a:p>
          <a:endParaRPr lang="it-IT"/>
        </a:p>
      </dgm:t>
    </dgm:pt>
    <dgm:pt modelId="{3DA40386-8700-444B-A88B-92B63ED55F01}" type="sibTrans" cxnId="{719D150A-8ED4-472F-A84D-50E28959E996}">
      <dgm:prSet/>
      <dgm:spPr/>
      <dgm:t>
        <a:bodyPr/>
        <a:lstStyle/>
        <a:p>
          <a:endParaRPr lang="it-IT"/>
        </a:p>
      </dgm:t>
    </dgm:pt>
    <dgm:pt modelId="{BBFC4AF7-9CFA-4F43-AF08-86DBFBCE1C62}" type="pres">
      <dgm:prSet presAssocID="{33068092-0F88-4F2F-BBDB-44A4E5D0BDC0}" presName="theList" presStyleCnt="0">
        <dgm:presLayoutVars>
          <dgm:dir/>
          <dgm:animLvl val="lvl"/>
          <dgm:resizeHandles val="exact"/>
        </dgm:presLayoutVars>
      </dgm:prSet>
      <dgm:spPr/>
      <dgm:t>
        <a:bodyPr/>
        <a:lstStyle/>
        <a:p>
          <a:endParaRPr lang="it-IT"/>
        </a:p>
      </dgm:t>
    </dgm:pt>
    <dgm:pt modelId="{74D5BEB0-7C79-4E16-AF76-8ACDDAA1EBF1}" type="pres">
      <dgm:prSet presAssocID="{05D5D0A7-07FC-4070-A97B-458B6AFFF018}" presName="compNode" presStyleCnt="0"/>
      <dgm:spPr/>
    </dgm:pt>
    <dgm:pt modelId="{222BD378-C597-4270-81F9-A9E513FEE1BC}" type="pres">
      <dgm:prSet presAssocID="{05D5D0A7-07FC-4070-A97B-458B6AFFF018}" presName="noGeometry" presStyleCnt="0"/>
      <dgm:spPr/>
    </dgm:pt>
    <dgm:pt modelId="{FC54DDF2-B7CE-4F70-B7F5-ABCE94A7494F}" type="pres">
      <dgm:prSet presAssocID="{05D5D0A7-07FC-4070-A97B-458B6AFFF018}" presName="childTextVisible" presStyleLbl="bgAccFollowNode1" presStyleIdx="0" presStyleCnt="3" custLinFactNeighborX="-27005" custLinFactNeighborY="2227">
        <dgm:presLayoutVars>
          <dgm:bulletEnabled val="1"/>
        </dgm:presLayoutVars>
      </dgm:prSet>
      <dgm:spPr/>
      <dgm:t>
        <a:bodyPr/>
        <a:lstStyle/>
        <a:p>
          <a:endParaRPr lang="it-IT"/>
        </a:p>
      </dgm:t>
    </dgm:pt>
    <dgm:pt modelId="{C0DB0855-E505-43F2-BD47-E9261DC8D766}" type="pres">
      <dgm:prSet presAssocID="{05D5D0A7-07FC-4070-A97B-458B6AFFF018}" presName="childTextHidden" presStyleLbl="bgAccFollowNode1" presStyleIdx="0" presStyleCnt="3"/>
      <dgm:spPr/>
      <dgm:t>
        <a:bodyPr/>
        <a:lstStyle/>
        <a:p>
          <a:endParaRPr lang="it-IT"/>
        </a:p>
      </dgm:t>
    </dgm:pt>
    <dgm:pt modelId="{815E7A98-0C85-476B-AB2C-CEAE93DB8518}" type="pres">
      <dgm:prSet presAssocID="{05D5D0A7-07FC-4070-A97B-458B6AFFF018}" presName="parentText" presStyleLbl="node1" presStyleIdx="0" presStyleCnt="3" custScaleX="140021" custLinFactNeighborX="-88534" custLinFactNeighborY="3894">
        <dgm:presLayoutVars>
          <dgm:chMax val="1"/>
          <dgm:bulletEnabled val="1"/>
        </dgm:presLayoutVars>
      </dgm:prSet>
      <dgm:spPr/>
      <dgm:t>
        <a:bodyPr/>
        <a:lstStyle/>
        <a:p>
          <a:endParaRPr lang="it-IT"/>
        </a:p>
      </dgm:t>
    </dgm:pt>
    <dgm:pt modelId="{4F496D5C-B954-4F72-B19C-7073928C89C3}" type="pres">
      <dgm:prSet presAssocID="{05D5D0A7-07FC-4070-A97B-458B6AFFF018}" presName="aSpace" presStyleCnt="0"/>
      <dgm:spPr/>
    </dgm:pt>
    <dgm:pt modelId="{0A98774D-3655-4E4D-A51D-7F377461A4B4}" type="pres">
      <dgm:prSet presAssocID="{A1054F51-13A1-4383-9A37-112E72158F8F}" presName="compNode" presStyleCnt="0"/>
      <dgm:spPr/>
    </dgm:pt>
    <dgm:pt modelId="{B06E6F7E-CADD-48C9-B187-26DEF638B052}" type="pres">
      <dgm:prSet presAssocID="{A1054F51-13A1-4383-9A37-112E72158F8F}" presName="noGeometry" presStyleCnt="0"/>
      <dgm:spPr/>
    </dgm:pt>
    <dgm:pt modelId="{36C08A14-9D03-43E1-AE62-3BB75D1BB866}" type="pres">
      <dgm:prSet presAssocID="{A1054F51-13A1-4383-9A37-112E72158F8F}" presName="childTextVisible" presStyleLbl="bgAccFollowNode1" presStyleIdx="1" presStyleCnt="3" custScaleX="151191" custLinFactNeighborX="32691" custLinFactNeighborY="2227">
        <dgm:presLayoutVars>
          <dgm:bulletEnabled val="1"/>
        </dgm:presLayoutVars>
      </dgm:prSet>
      <dgm:spPr/>
      <dgm:t>
        <a:bodyPr/>
        <a:lstStyle/>
        <a:p>
          <a:endParaRPr lang="it-IT"/>
        </a:p>
      </dgm:t>
    </dgm:pt>
    <dgm:pt modelId="{44E3B974-4E5C-40D0-8752-B002CB899180}" type="pres">
      <dgm:prSet presAssocID="{A1054F51-13A1-4383-9A37-112E72158F8F}" presName="childTextHidden" presStyleLbl="bgAccFollowNode1" presStyleIdx="1" presStyleCnt="3"/>
      <dgm:spPr/>
      <dgm:t>
        <a:bodyPr/>
        <a:lstStyle/>
        <a:p>
          <a:endParaRPr lang="it-IT"/>
        </a:p>
      </dgm:t>
    </dgm:pt>
    <dgm:pt modelId="{EEE28553-5629-4F4B-B2F0-23BD3967A8BB}" type="pres">
      <dgm:prSet presAssocID="{A1054F51-13A1-4383-9A37-112E72158F8F}" presName="parentText" presStyleLbl="node1" presStyleIdx="1" presStyleCnt="3" custScaleX="152292" custLinFactNeighborX="11371" custLinFactNeighborY="-1791">
        <dgm:presLayoutVars>
          <dgm:chMax val="1"/>
          <dgm:bulletEnabled val="1"/>
        </dgm:presLayoutVars>
      </dgm:prSet>
      <dgm:spPr/>
      <dgm:t>
        <a:bodyPr/>
        <a:lstStyle/>
        <a:p>
          <a:endParaRPr lang="it-IT"/>
        </a:p>
      </dgm:t>
    </dgm:pt>
    <dgm:pt modelId="{45DCA134-72E5-4C41-B692-31FCFE4E89B1}" type="pres">
      <dgm:prSet presAssocID="{A1054F51-13A1-4383-9A37-112E72158F8F}" presName="aSpace" presStyleCnt="0"/>
      <dgm:spPr/>
    </dgm:pt>
    <dgm:pt modelId="{E8E80029-5A4E-4EB6-BEF7-63D08A86E3A2}" type="pres">
      <dgm:prSet presAssocID="{DF8FEF25-AC68-430B-82E2-871A5F3BCB4E}" presName="compNode" presStyleCnt="0"/>
      <dgm:spPr/>
    </dgm:pt>
    <dgm:pt modelId="{41A6365E-A1B1-4D4D-855D-66B0B62471C8}" type="pres">
      <dgm:prSet presAssocID="{DF8FEF25-AC68-430B-82E2-871A5F3BCB4E}" presName="noGeometry" presStyleCnt="0"/>
      <dgm:spPr/>
    </dgm:pt>
    <dgm:pt modelId="{A55C3BE4-C8E2-40D8-9680-C451AE2D16E9}" type="pres">
      <dgm:prSet presAssocID="{DF8FEF25-AC68-430B-82E2-871A5F3BCB4E}" presName="childTextVisible" presStyleLbl="bgAccFollowNode1" presStyleIdx="2" presStyleCnt="3" custScaleX="128837" custLinFactNeighborX="58265" custLinFactNeighborY="2227">
        <dgm:presLayoutVars>
          <dgm:bulletEnabled val="1"/>
        </dgm:presLayoutVars>
      </dgm:prSet>
      <dgm:spPr/>
      <dgm:t>
        <a:bodyPr/>
        <a:lstStyle/>
        <a:p>
          <a:endParaRPr lang="it-IT"/>
        </a:p>
      </dgm:t>
    </dgm:pt>
    <dgm:pt modelId="{D0F123AF-3D0E-478A-A2A7-FC6A81EE9F62}" type="pres">
      <dgm:prSet presAssocID="{DF8FEF25-AC68-430B-82E2-871A5F3BCB4E}" presName="childTextHidden" presStyleLbl="bgAccFollowNode1" presStyleIdx="2" presStyleCnt="3"/>
      <dgm:spPr/>
      <dgm:t>
        <a:bodyPr/>
        <a:lstStyle/>
        <a:p>
          <a:endParaRPr lang="it-IT"/>
        </a:p>
      </dgm:t>
    </dgm:pt>
    <dgm:pt modelId="{71B21E9F-AC94-4EA4-902D-A1408704500E}" type="pres">
      <dgm:prSet presAssocID="{DF8FEF25-AC68-430B-82E2-871A5F3BCB4E}" presName="parentText" presStyleLbl="node1" presStyleIdx="2" presStyleCnt="3" custScaleX="157768" custLinFactNeighborX="65382" custLinFactNeighborY="3894">
        <dgm:presLayoutVars>
          <dgm:chMax val="1"/>
          <dgm:bulletEnabled val="1"/>
        </dgm:presLayoutVars>
      </dgm:prSet>
      <dgm:spPr/>
      <dgm:t>
        <a:bodyPr/>
        <a:lstStyle/>
        <a:p>
          <a:endParaRPr lang="it-IT"/>
        </a:p>
      </dgm:t>
    </dgm:pt>
  </dgm:ptLst>
  <dgm:cxnLst>
    <dgm:cxn modelId="{90B823BC-FAB3-492E-9D06-FA976EA66956}" srcId="{33068092-0F88-4F2F-BBDB-44A4E5D0BDC0}" destId="{05D5D0A7-07FC-4070-A97B-458B6AFFF018}" srcOrd="0" destOrd="0" parTransId="{F8E85071-B837-410C-8963-A6681B55A1CC}" sibTransId="{D434825A-9C3D-43C1-B975-6E6B5E8113FE}"/>
    <dgm:cxn modelId="{24BF2E02-8B00-4EBD-97D3-BC99764373B5}" type="presOf" srcId="{1DB77C53-ED7E-4ED1-A6F4-2CFAAFCFE143}" destId="{C0DB0855-E505-43F2-BD47-E9261DC8D766}" srcOrd="1" destOrd="0" presId="urn:microsoft.com/office/officeart/2005/8/layout/hProcess6"/>
    <dgm:cxn modelId="{68160598-C35C-4AA2-B320-A022BB4127DC}" srcId="{A1054F51-13A1-4383-9A37-112E72158F8F}" destId="{40346823-094A-4645-8E14-7F9854C3B557}" srcOrd="0" destOrd="0" parTransId="{199B7504-BE6A-43C6-8E31-5251F24A298D}" sibTransId="{84EF0EF8-DF5F-4DE7-8243-47AD0E968EF7}"/>
    <dgm:cxn modelId="{D66E707F-5804-40A9-9ACA-0A3DF34460E8}" type="presOf" srcId="{A1054F51-13A1-4383-9A37-112E72158F8F}" destId="{EEE28553-5629-4F4B-B2F0-23BD3967A8BB}" srcOrd="0" destOrd="0" presId="urn:microsoft.com/office/officeart/2005/8/layout/hProcess6"/>
    <dgm:cxn modelId="{4BCFD76F-159B-4EB5-9889-29A2DAC6F56F}" type="presOf" srcId="{40346823-094A-4645-8E14-7F9854C3B557}" destId="{44E3B974-4E5C-40D0-8752-B002CB899180}" srcOrd="1" destOrd="0" presId="urn:microsoft.com/office/officeart/2005/8/layout/hProcess6"/>
    <dgm:cxn modelId="{D74F810C-5F74-4353-B6B6-60008EA08C90}" type="presOf" srcId="{1DB77C53-ED7E-4ED1-A6F4-2CFAAFCFE143}" destId="{FC54DDF2-B7CE-4F70-B7F5-ABCE94A7494F}" srcOrd="0" destOrd="0" presId="urn:microsoft.com/office/officeart/2005/8/layout/hProcess6"/>
    <dgm:cxn modelId="{719D150A-8ED4-472F-A84D-50E28959E996}" srcId="{DF8FEF25-AC68-430B-82E2-871A5F3BCB4E}" destId="{2B7E3481-E401-484E-95F8-C0F96402FC80}" srcOrd="0" destOrd="0" parTransId="{8ADD7068-44FE-4DD0-ABD1-82CA69101E92}" sibTransId="{3DA40386-8700-444B-A88B-92B63ED55F01}"/>
    <dgm:cxn modelId="{03C26D68-0BB8-4DB0-996E-22F18670DA72}" srcId="{33068092-0F88-4F2F-BBDB-44A4E5D0BDC0}" destId="{DF8FEF25-AC68-430B-82E2-871A5F3BCB4E}" srcOrd="2" destOrd="0" parTransId="{8E908FE9-759E-4E61-B51F-13ADAB71E620}" sibTransId="{5EB74D96-BA5A-4111-A509-26B9AE22B7D8}"/>
    <dgm:cxn modelId="{988113A1-65B6-4378-96BB-790C207471DF}" srcId="{33068092-0F88-4F2F-BBDB-44A4E5D0BDC0}" destId="{A1054F51-13A1-4383-9A37-112E72158F8F}" srcOrd="1" destOrd="0" parTransId="{C39CF6AE-B4A4-4DE6-94E9-76353787881D}" sibTransId="{C416916B-C2BB-4C78-B4E1-65A1EE050549}"/>
    <dgm:cxn modelId="{557DC445-B58F-4A00-8FAB-87B3B199A399}" type="presOf" srcId="{2B7E3481-E401-484E-95F8-C0F96402FC80}" destId="{D0F123AF-3D0E-478A-A2A7-FC6A81EE9F62}" srcOrd="1" destOrd="0" presId="urn:microsoft.com/office/officeart/2005/8/layout/hProcess6"/>
    <dgm:cxn modelId="{CC2CDF5E-54AC-4138-B206-C48F71A61B06}" srcId="{05D5D0A7-07FC-4070-A97B-458B6AFFF018}" destId="{1DB77C53-ED7E-4ED1-A6F4-2CFAAFCFE143}" srcOrd="0" destOrd="0" parTransId="{150CD5AF-5C87-45A8-9FEC-61DA68C81378}" sibTransId="{08E687E7-52EA-4EBE-8CDF-F51FD1123938}"/>
    <dgm:cxn modelId="{4D2541E3-EF18-4E04-98EF-E3CA8FAE7F27}" type="presOf" srcId="{DF8FEF25-AC68-430B-82E2-871A5F3BCB4E}" destId="{71B21E9F-AC94-4EA4-902D-A1408704500E}" srcOrd="0" destOrd="0" presId="urn:microsoft.com/office/officeart/2005/8/layout/hProcess6"/>
    <dgm:cxn modelId="{FA97965D-0E17-482D-84A0-936C7B7B7C20}" type="presOf" srcId="{2B7E3481-E401-484E-95F8-C0F96402FC80}" destId="{A55C3BE4-C8E2-40D8-9680-C451AE2D16E9}" srcOrd="0" destOrd="0" presId="urn:microsoft.com/office/officeart/2005/8/layout/hProcess6"/>
    <dgm:cxn modelId="{5A81BAE6-3892-4D42-8623-AA4441CEDF46}" type="presOf" srcId="{33068092-0F88-4F2F-BBDB-44A4E5D0BDC0}" destId="{BBFC4AF7-9CFA-4F43-AF08-86DBFBCE1C62}" srcOrd="0" destOrd="0" presId="urn:microsoft.com/office/officeart/2005/8/layout/hProcess6"/>
    <dgm:cxn modelId="{90965A71-AF13-42A3-9A4A-8BC3B3E4265F}" type="presOf" srcId="{40346823-094A-4645-8E14-7F9854C3B557}" destId="{36C08A14-9D03-43E1-AE62-3BB75D1BB866}" srcOrd="0" destOrd="0" presId="urn:microsoft.com/office/officeart/2005/8/layout/hProcess6"/>
    <dgm:cxn modelId="{59502B94-5C12-4128-A7FE-2E720A464AEE}" type="presOf" srcId="{05D5D0A7-07FC-4070-A97B-458B6AFFF018}" destId="{815E7A98-0C85-476B-AB2C-CEAE93DB8518}" srcOrd="0" destOrd="0" presId="urn:microsoft.com/office/officeart/2005/8/layout/hProcess6"/>
    <dgm:cxn modelId="{6D5CB81E-BE38-4548-9F08-6DE82C2AB50F}" type="presParOf" srcId="{BBFC4AF7-9CFA-4F43-AF08-86DBFBCE1C62}" destId="{74D5BEB0-7C79-4E16-AF76-8ACDDAA1EBF1}" srcOrd="0" destOrd="0" presId="urn:microsoft.com/office/officeart/2005/8/layout/hProcess6"/>
    <dgm:cxn modelId="{A2818D30-0C9D-4104-9771-71D11148D277}" type="presParOf" srcId="{74D5BEB0-7C79-4E16-AF76-8ACDDAA1EBF1}" destId="{222BD378-C597-4270-81F9-A9E513FEE1BC}" srcOrd="0" destOrd="0" presId="urn:microsoft.com/office/officeart/2005/8/layout/hProcess6"/>
    <dgm:cxn modelId="{EE383488-678D-4882-8749-C59A02F011AA}" type="presParOf" srcId="{74D5BEB0-7C79-4E16-AF76-8ACDDAA1EBF1}" destId="{FC54DDF2-B7CE-4F70-B7F5-ABCE94A7494F}" srcOrd="1" destOrd="0" presId="urn:microsoft.com/office/officeart/2005/8/layout/hProcess6"/>
    <dgm:cxn modelId="{B7D7D87E-D023-4940-AA0D-71001C3EEB77}" type="presParOf" srcId="{74D5BEB0-7C79-4E16-AF76-8ACDDAA1EBF1}" destId="{C0DB0855-E505-43F2-BD47-E9261DC8D766}" srcOrd="2" destOrd="0" presId="urn:microsoft.com/office/officeart/2005/8/layout/hProcess6"/>
    <dgm:cxn modelId="{1D9022EA-71D3-4857-A464-CCCA82A67E89}" type="presParOf" srcId="{74D5BEB0-7C79-4E16-AF76-8ACDDAA1EBF1}" destId="{815E7A98-0C85-476B-AB2C-CEAE93DB8518}" srcOrd="3" destOrd="0" presId="urn:microsoft.com/office/officeart/2005/8/layout/hProcess6"/>
    <dgm:cxn modelId="{41C34A11-AB87-42F0-A8A7-B7905A77BF40}" type="presParOf" srcId="{BBFC4AF7-9CFA-4F43-AF08-86DBFBCE1C62}" destId="{4F496D5C-B954-4F72-B19C-7073928C89C3}" srcOrd="1" destOrd="0" presId="urn:microsoft.com/office/officeart/2005/8/layout/hProcess6"/>
    <dgm:cxn modelId="{EB2A5740-2ED9-40A6-B6D2-3618FDA27C35}" type="presParOf" srcId="{BBFC4AF7-9CFA-4F43-AF08-86DBFBCE1C62}" destId="{0A98774D-3655-4E4D-A51D-7F377461A4B4}" srcOrd="2" destOrd="0" presId="urn:microsoft.com/office/officeart/2005/8/layout/hProcess6"/>
    <dgm:cxn modelId="{F32E9A93-7B45-4CE2-B3F0-AD82E0E10A8F}" type="presParOf" srcId="{0A98774D-3655-4E4D-A51D-7F377461A4B4}" destId="{B06E6F7E-CADD-48C9-B187-26DEF638B052}" srcOrd="0" destOrd="0" presId="urn:microsoft.com/office/officeart/2005/8/layout/hProcess6"/>
    <dgm:cxn modelId="{F55CAF47-2CA3-4BA6-984E-D1871A8D7093}" type="presParOf" srcId="{0A98774D-3655-4E4D-A51D-7F377461A4B4}" destId="{36C08A14-9D03-43E1-AE62-3BB75D1BB866}" srcOrd="1" destOrd="0" presId="urn:microsoft.com/office/officeart/2005/8/layout/hProcess6"/>
    <dgm:cxn modelId="{CB549A08-9AD2-4086-B1E6-45EFBF3F1671}" type="presParOf" srcId="{0A98774D-3655-4E4D-A51D-7F377461A4B4}" destId="{44E3B974-4E5C-40D0-8752-B002CB899180}" srcOrd="2" destOrd="0" presId="urn:microsoft.com/office/officeart/2005/8/layout/hProcess6"/>
    <dgm:cxn modelId="{C6E45B00-7CFD-4C78-889F-9D1A840EDC4D}" type="presParOf" srcId="{0A98774D-3655-4E4D-A51D-7F377461A4B4}" destId="{EEE28553-5629-4F4B-B2F0-23BD3967A8BB}" srcOrd="3" destOrd="0" presId="urn:microsoft.com/office/officeart/2005/8/layout/hProcess6"/>
    <dgm:cxn modelId="{45198E05-B98E-48FE-B32E-D3B763D753BD}" type="presParOf" srcId="{BBFC4AF7-9CFA-4F43-AF08-86DBFBCE1C62}" destId="{45DCA134-72E5-4C41-B692-31FCFE4E89B1}" srcOrd="3" destOrd="0" presId="urn:microsoft.com/office/officeart/2005/8/layout/hProcess6"/>
    <dgm:cxn modelId="{0E2B3E00-09AC-4E78-A344-B82BE7868654}" type="presParOf" srcId="{BBFC4AF7-9CFA-4F43-AF08-86DBFBCE1C62}" destId="{E8E80029-5A4E-4EB6-BEF7-63D08A86E3A2}" srcOrd="4" destOrd="0" presId="urn:microsoft.com/office/officeart/2005/8/layout/hProcess6"/>
    <dgm:cxn modelId="{0E750227-C8CC-4468-80F8-7C20FFA4A2D3}" type="presParOf" srcId="{E8E80029-5A4E-4EB6-BEF7-63D08A86E3A2}" destId="{41A6365E-A1B1-4D4D-855D-66B0B62471C8}" srcOrd="0" destOrd="0" presId="urn:microsoft.com/office/officeart/2005/8/layout/hProcess6"/>
    <dgm:cxn modelId="{637A5BFC-AFB1-425E-8A37-AB7C5A3A4FA3}" type="presParOf" srcId="{E8E80029-5A4E-4EB6-BEF7-63D08A86E3A2}" destId="{A55C3BE4-C8E2-40D8-9680-C451AE2D16E9}" srcOrd="1" destOrd="0" presId="urn:microsoft.com/office/officeart/2005/8/layout/hProcess6"/>
    <dgm:cxn modelId="{26AA6024-A3DA-4E33-A698-93DC1AC0FE0C}" type="presParOf" srcId="{E8E80029-5A4E-4EB6-BEF7-63D08A86E3A2}" destId="{D0F123AF-3D0E-478A-A2A7-FC6A81EE9F62}" srcOrd="2" destOrd="0" presId="urn:microsoft.com/office/officeart/2005/8/layout/hProcess6"/>
    <dgm:cxn modelId="{D2B49828-A453-4B45-935E-5CECFA763586}" type="presParOf" srcId="{E8E80029-5A4E-4EB6-BEF7-63D08A86E3A2}" destId="{71B21E9F-AC94-4EA4-902D-A1408704500E}" srcOrd="3" destOrd="0" presId="urn:microsoft.com/office/officeart/2005/8/layout/hProcess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00130A-5A0B-43C6-A6A0-6C644D654630}">
      <dsp:nvSpPr>
        <dsp:cNvPr id="0" name=""/>
        <dsp:cNvSpPr/>
      </dsp:nvSpPr>
      <dsp:spPr>
        <a:xfrm>
          <a:off x="111741" y="0"/>
          <a:ext cx="2607165" cy="135851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lvl="0" algn="ctr" defTabSz="622300">
            <a:lnSpc>
              <a:spcPct val="90000"/>
            </a:lnSpc>
            <a:spcBef>
              <a:spcPct val="0"/>
            </a:spcBef>
            <a:spcAft>
              <a:spcPct val="35000"/>
            </a:spcAft>
          </a:pPr>
          <a:r>
            <a:rPr lang="it-IT" sz="1400" kern="1200" dirty="0" smtClean="0"/>
            <a:t>       Risveglio del        vulcano</a:t>
          </a:r>
          <a:endParaRPr lang="it-IT" sz="1400" kern="1200" dirty="0"/>
        </a:p>
      </dsp:txBody>
      <dsp:txXfrm>
        <a:off x="763533" y="0"/>
        <a:ext cx="1955373" cy="1358515"/>
      </dsp:txXfrm>
    </dsp:sp>
    <dsp:sp modelId="{9128488B-12EE-4CDA-834A-8204B85107AE}">
      <dsp:nvSpPr>
        <dsp:cNvPr id="0" name=""/>
        <dsp:cNvSpPr/>
      </dsp:nvSpPr>
      <dsp:spPr>
        <a:xfrm>
          <a:off x="0" y="332287"/>
          <a:ext cx="1121382" cy="7770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t-IT" sz="1800" kern="1200" dirty="0" smtClean="0"/>
            <a:t>9.00 </a:t>
          </a:r>
          <a:r>
            <a:rPr lang="it-IT" sz="1800" kern="1200" dirty="0" err="1" smtClean="0"/>
            <a:t>am</a:t>
          </a:r>
          <a:endParaRPr lang="it-IT" sz="1800" kern="1200" dirty="0"/>
        </a:p>
      </dsp:txBody>
      <dsp:txXfrm>
        <a:off x="0" y="332287"/>
        <a:ext cx="1121382" cy="777070"/>
      </dsp:txXfrm>
    </dsp:sp>
    <dsp:sp modelId="{ECE9FCDE-60F2-4167-94EA-132141BE8F8F}">
      <dsp:nvSpPr>
        <dsp:cNvPr id="0" name=""/>
        <dsp:cNvSpPr/>
      </dsp:nvSpPr>
      <dsp:spPr>
        <a:xfrm>
          <a:off x="4364037" y="0"/>
          <a:ext cx="2552801" cy="135851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lvl="0" algn="ctr" defTabSz="622300">
            <a:lnSpc>
              <a:spcPct val="90000"/>
            </a:lnSpc>
            <a:spcBef>
              <a:spcPct val="0"/>
            </a:spcBef>
            <a:spcAft>
              <a:spcPct val="35000"/>
            </a:spcAft>
          </a:pPr>
          <a:r>
            <a:rPr lang="it-IT" sz="1400" kern="1200" dirty="0" smtClean="0"/>
            <a:t>   Inizio eruzione</a:t>
          </a:r>
          <a:endParaRPr lang="it-IT" sz="1400" kern="1200" dirty="0"/>
        </a:p>
      </dsp:txBody>
      <dsp:txXfrm>
        <a:off x="5002238" y="0"/>
        <a:ext cx="1914600" cy="1358515"/>
      </dsp:txXfrm>
    </dsp:sp>
    <dsp:sp modelId="{4F45FB00-4C69-41C3-AD63-5E0D9BDB9305}">
      <dsp:nvSpPr>
        <dsp:cNvPr id="0" name=""/>
        <dsp:cNvSpPr/>
      </dsp:nvSpPr>
      <dsp:spPr>
        <a:xfrm>
          <a:off x="3948635" y="263011"/>
          <a:ext cx="1136737" cy="7770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t-IT" sz="1800" kern="1200" dirty="0" smtClean="0"/>
            <a:t>1.00 </a:t>
          </a:r>
          <a:r>
            <a:rPr lang="it-IT" sz="1800" kern="1200" dirty="0" err="1" smtClean="0"/>
            <a:t>pm</a:t>
          </a:r>
          <a:endParaRPr lang="it-IT" sz="1800" kern="1200" dirty="0"/>
        </a:p>
      </dsp:txBody>
      <dsp:txXfrm>
        <a:off x="3948635" y="263011"/>
        <a:ext cx="1136737" cy="777070"/>
      </dsp:txXfrm>
    </dsp:sp>
    <dsp:sp modelId="{350D3945-FF71-41FA-B220-A2CE64C41010}">
      <dsp:nvSpPr>
        <dsp:cNvPr id="0" name=""/>
        <dsp:cNvSpPr/>
      </dsp:nvSpPr>
      <dsp:spPr>
        <a:xfrm>
          <a:off x="8264899" y="0"/>
          <a:ext cx="2385575" cy="135851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lvl="0" algn="ctr" defTabSz="622300">
            <a:lnSpc>
              <a:spcPct val="90000"/>
            </a:lnSpc>
            <a:spcBef>
              <a:spcPct val="0"/>
            </a:spcBef>
            <a:spcAft>
              <a:spcPct val="35000"/>
            </a:spcAft>
          </a:pPr>
          <a:r>
            <a:rPr lang="it-IT" sz="1400" kern="1200" dirty="0" smtClean="0"/>
            <a:t>    Pompei ed</a:t>
          </a:r>
        </a:p>
        <a:p>
          <a:pPr lvl="0" algn="ctr" defTabSz="622300">
            <a:lnSpc>
              <a:spcPct val="90000"/>
            </a:lnSpc>
            <a:spcBef>
              <a:spcPct val="0"/>
            </a:spcBef>
            <a:spcAft>
              <a:spcPct val="35000"/>
            </a:spcAft>
          </a:pPr>
          <a:r>
            <a:rPr lang="it-IT" sz="1400" kern="1200" dirty="0" smtClean="0"/>
            <a:t>     Ercolano</a:t>
          </a:r>
        </a:p>
        <a:p>
          <a:pPr lvl="0" algn="ctr" defTabSz="622300">
            <a:lnSpc>
              <a:spcPct val="90000"/>
            </a:lnSpc>
            <a:spcBef>
              <a:spcPct val="0"/>
            </a:spcBef>
            <a:spcAft>
              <a:spcPct val="35000"/>
            </a:spcAft>
          </a:pPr>
          <a:r>
            <a:rPr lang="it-IT" sz="1400" kern="1200" dirty="0" smtClean="0"/>
            <a:t>      sono distrutte</a:t>
          </a:r>
          <a:endParaRPr lang="it-IT" sz="1400" kern="1200" dirty="0"/>
        </a:p>
      </dsp:txBody>
      <dsp:txXfrm>
        <a:off x="8861293" y="0"/>
        <a:ext cx="1789181" cy="1358515"/>
      </dsp:txXfrm>
    </dsp:sp>
    <dsp:sp modelId="{2FCC601A-CC7A-4FF4-A930-E3700803C2B1}">
      <dsp:nvSpPr>
        <dsp:cNvPr id="0" name=""/>
        <dsp:cNvSpPr/>
      </dsp:nvSpPr>
      <dsp:spPr>
        <a:xfrm>
          <a:off x="8063436" y="346142"/>
          <a:ext cx="984968" cy="7770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t-IT" sz="1800" kern="1200" dirty="0" smtClean="0"/>
            <a:t>5.00 </a:t>
          </a:r>
          <a:r>
            <a:rPr lang="it-IT" sz="1800" kern="1200" dirty="0" err="1" smtClean="0"/>
            <a:t>pm</a:t>
          </a:r>
          <a:endParaRPr lang="it-IT" sz="1800" kern="1200" dirty="0"/>
        </a:p>
      </dsp:txBody>
      <dsp:txXfrm>
        <a:off x="8063436" y="346142"/>
        <a:ext cx="984968" cy="77707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54DDF2-B7CE-4F70-B7F5-ABCE94A7494F}">
      <dsp:nvSpPr>
        <dsp:cNvPr id="0" name=""/>
        <dsp:cNvSpPr/>
      </dsp:nvSpPr>
      <dsp:spPr>
        <a:xfrm>
          <a:off x="1225512" y="0"/>
          <a:ext cx="1949500" cy="1704109"/>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lvl="0" algn="ctr" defTabSz="666750">
            <a:lnSpc>
              <a:spcPct val="90000"/>
            </a:lnSpc>
            <a:spcBef>
              <a:spcPct val="0"/>
            </a:spcBef>
            <a:spcAft>
              <a:spcPct val="35000"/>
            </a:spcAft>
          </a:pPr>
          <a:r>
            <a:rPr lang="it-IT" sz="1500" kern="1200" dirty="0" smtClean="0"/>
            <a:t>Solo cenere e terremoto</a:t>
          </a:r>
          <a:endParaRPr lang="it-IT" sz="1500" kern="1200" dirty="0"/>
        </a:p>
      </dsp:txBody>
      <dsp:txXfrm>
        <a:off x="1712887" y="0"/>
        <a:ext cx="1462125" cy="1704109"/>
      </dsp:txXfrm>
    </dsp:sp>
    <dsp:sp modelId="{815E7A98-0C85-476B-AB2C-CEAE93DB8518}">
      <dsp:nvSpPr>
        <dsp:cNvPr id="0" name=""/>
        <dsp:cNvSpPr/>
      </dsp:nvSpPr>
      <dsp:spPr>
        <a:xfrm>
          <a:off x="206561" y="402636"/>
          <a:ext cx="1364855" cy="9747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it-IT" sz="2100" kern="1200" dirty="0" smtClean="0"/>
            <a:t>24/08</a:t>
          </a:r>
          <a:endParaRPr lang="it-IT" sz="2100" kern="1200" dirty="0"/>
        </a:p>
      </dsp:txBody>
      <dsp:txXfrm>
        <a:off x="206561" y="402636"/>
        <a:ext cx="1364855" cy="974750"/>
      </dsp:txXfrm>
    </dsp:sp>
    <dsp:sp modelId="{36C08A14-9D03-43E1-AE62-3BB75D1BB866}">
      <dsp:nvSpPr>
        <dsp:cNvPr id="0" name=""/>
        <dsp:cNvSpPr/>
      </dsp:nvSpPr>
      <dsp:spPr>
        <a:xfrm>
          <a:off x="4733282" y="0"/>
          <a:ext cx="2947469" cy="1704109"/>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lvl="0" algn="ctr" defTabSz="666750">
            <a:lnSpc>
              <a:spcPct val="90000"/>
            </a:lnSpc>
            <a:spcBef>
              <a:spcPct val="0"/>
            </a:spcBef>
            <a:spcAft>
              <a:spcPct val="35000"/>
            </a:spcAft>
          </a:pPr>
          <a:r>
            <a:rPr lang="it-IT" sz="1500" kern="1200" dirty="0" smtClean="0"/>
            <a:t>Abitanti tornano a casa</a:t>
          </a:r>
          <a:endParaRPr lang="it-IT" sz="1500" kern="1200" dirty="0"/>
        </a:p>
      </dsp:txBody>
      <dsp:txXfrm>
        <a:off x="5470149" y="0"/>
        <a:ext cx="2210602" cy="1704109"/>
      </dsp:txXfrm>
    </dsp:sp>
    <dsp:sp modelId="{EEE28553-5629-4F4B-B2F0-23BD3967A8BB}">
      <dsp:nvSpPr>
        <dsp:cNvPr id="0" name=""/>
        <dsp:cNvSpPr/>
      </dsp:nvSpPr>
      <dsp:spPr>
        <a:xfrm>
          <a:off x="3963560" y="347221"/>
          <a:ext cx="1484466" cy="9747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it-IT" sz="2100" kern="1200" dirty="0" smtClean="0"/>
            <a:t>Notte di pausa</a:t>
          </a:r>
          <a:endParaRPr lang="it-IT" sz="2100" kern="1200" dirty="0"/>
        </a:p>
      </dsp:txBody>
      <dsp:txXfrm>
        <a:off x="3963560" y="347221"/>
        <a:ext cx="1484466" cy="974750"/>
      </dsp:txXfrm>
    </dsp:sp>
    <dsp:sp modelId="{A55C3BE4-C8E2-40D8-9680-C451AE2D16E9}">
      <dsp:nvSpPr>
        <dsp:cNvPr id="0" name=""/>
        <dsp:cNvSpPr/>
      </dsp:nvSpPr>
      <dsp:spPr>
        <a:xfrm>
          <a:off x="8752067" y="0"/>
          <a:ext cx="2511678" cy="1704109"/>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lvl="0" algn="ctr" defTabSz="666750">
            <a:lnSpc>
              <a:spcPct val="90000"/>
            </a:lnSpc>
            <a:spcBef>
              <a:spcPct val="0"/>
            </a:spcBef>
            <a:spcAft>
              <a:spcPct val="35000"/>
            </a:spcAft>
          </a:pPr>
          <a:r>
            <a:rPr lang="it-IT" sz="1500" kern="1200" dirty="0" smtClean="0"/>
            <a:t>Ripresa dell’</a:t>
          </a:r>
          <a:r>
            <a:rPr lang="it-IT" sz="1500" kern="1200" dirty="0" err="1" smtClean="0"/>
            <a:t>ereuzione</a:t>
          </a:r>
          <a:r>
            <a:rPr lang="it-IT" sz="1500" kern="1200" dirty="0" smtClean="0"/>
            <a:t> e distruzione della città</a:t>
          </a:r>
          <a:endParaRPr lang="it-IT" sz="1500" kern="1200" dirty="0"/>
        </a:p>
      </dsp:txBody>
      <dsp:txXfrm>
        <a:off x="9379987" y="0"/>
        <a:ext cx="1883758" cy="1704109"/>
      </dsp:txXfrm>
    </dsp:sp>
    <dsp:sp modelId="{71B21E9F-AC94-4EA4-902D-A1408704500E}">
      <dsp:nvSpPr>
        <dsp:cNvPr id="0" name=""/>
        <dsp:cNvSpPr/>
      </dsp:nvSpPr>
      <dsp:spPr>
        <a:xfrm>
          <a:off x="7831998" y="402636"/>
          <a:ext cx="1537844" cy="9747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t-IT" sz="2000" kern="1200" dirty="0" smtClean="0"/>
            <a:t>8.00 </a:t>
          </a:r>
          <a:r>
            <a:rPr lang="it-IT" sz="2000" kern="1200" dirty="0" err="1" smtClean="0"/>
            <a:t>am</a:t>
          </a:r>
          <a:r>
            <a:rPr lang="it-IT" sz="2000" kern="1200" dirty="0" smtClean="0"/>
            <a:t> del 25/08</a:t>
          </a:r>
          <a:endParaRPr lang="it-IT" sz="2000" kern="1200" dirty="0"/>
        </a:p>
      </dsp:txBody>
      <dsp:txXfrm>
        <a:off x="7831998" y="402636"/>
        <a:ext cx="1537844" cy="97475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4F94E8E8-F8EA-4083-AFCD-047EE75A0FDC}" type="datetimeFigureOut">
              <a:rPr lang="it-IT" smtClean="0"/>
              <a:pPr/>
              <a:t>16/11/2019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187481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F94E8E8-F8EA-4083-AFCD-047EE75A0FDC}" type="datetimeFigureOut">
              <a:rPr lang="it-IT" smtClean="0"/>
              <a:pPr/>
              <a:t>16/11/2019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75573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F94E8E8-F8EA-4083-AFCD-047EE75A0FDC}" type="datetimeFigureOut">
              <a:rPr lang="it-IT" smtClean="0"/>
              <a:pPr/>
              <a:t>16/11/2019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287648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F94E8E8-F8EA-4083-AFCD-047EE75A0FDC}" type="datetimeFigureOut">
              <a:rPr lang="it-IT" smtClean="0"/>
              <a:pPr/>
              <a:t>16/11/2019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161457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4F94E8E8-F8EA-4083-AFCD-047EE75A0FDC}" type="datetimeFigureOut">
              <a:rPr lang="it-IT" smtClean="0"/>
              <a:pPr/>
              <a:t>16/11/2019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283681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F94E8E8-F8EA-4083-AFCD-047EE75A0FDC}" type="datetimeFigureOut">
              <a:rPr lang="it-IT" smtClean="0"/>
              <a:pPr/>
              <a:t>16/11/2019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419218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4F94E8E8-F8EA-4083-AFCD-047EE75A0FDC}" type="datetimeFigureOut">
              <a:rPr lang="it-IT" smtClean="0"/>
              <a:pPr/>
              <a:t>16/11/2019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4841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4F94E8E8-F8EA-4083-AFCD-047EE75A0FDC}" type="datetimeFigureOut">
              <a:rPr lang="it-IT" smtClean="0"/>
              <a:pPr/>
              <a:t>16/11/2019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92694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F94E8E8-F8EA-4083-AFCD-047EE75A0FDC}" type="datetimeFigureOut">
              <a:rPr lang="it-IT" smtClean="0"/>
              <a:pPr/>
              <a:t>16/11/2019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300404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F94E8E8-F8EA-4083-AFCD-047EE75A0FDC}" type="datetimeFigureOut">
              <a:rPr lang="it-IT" smtClean="0"/>
              <a:pPr/>
              <a:t>16/11/2019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338914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F94E8E8-F8EA-4083-AFCD-047EE75A0FDC}" type="datetimeFigureOut">
              <a:rPr lang="it-IT" smtClean="0"/>
              <a:pPr/>
              <a:t>16/11/2019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362086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chemeClr val="accent1">
                <a:lumMod val="20000"/>
                <a:lumOff val="80000"/>
              </a:schemeClr>
            </a:gs>
            <a:gs pos="73000">
              <a:schemeClr val="accent1">
                <a:lumMod val="0"/>
                <a:lumOff val="100000"/>
              </a:schemeClr>
            </a:gs>
            <a:gs pos="100000">
              <a:schemeClr val="accent1">
                <a:lumMod val="100000"/>
              </a:schemeClr>
            </a:gs>
          </a:gsLst>
          <a:lin ang="2700000" scaled="1"/>
          <a:tileRect/>
        </a:gra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4E8E8-F8EA-4083-AFCD-047EE75A0FDC}" type="datetimeFigureOut">
              <a:rPr lang="it-IT" smtClean="0"/>
              <a:pPr/>
              <a:t>16/11/2019</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AC7E7-3227-438B-9212-2BFCFDE7835B}" type="slidenum">
              <a:rPr lang="it-IT" smtClean="0"/>
              <a:pPr/>
              <a:t>‹N›</a:t>
            </a:fld>
            <a:endParaRPr lang="it-IT"/>
          </a:p>
        </p:txBody>
      </p:sp>
    </p:spTree>
    <p:extLst>
      <p:ext uri="{BB962C8B-B14F-4D97-AF65-F5344CB8AC3E}">
        <p14:creationId xmlns="" xmlns:p14="http://schemas.microsoft.com/office/powerpoint/2010/main" val="493727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6000" dirty="0">
                <a:effectLst>
                  <a:outerShdw blurRad="38100" dist="38100" dir="2700000" algn="tl">
                    <a:srgbClr val="000000">
                      <a:alpha val="43137"/>
                    </a:srgbClr>
                  </a:outerShdw>
                </a:effectLst>
                <a:latin typeface="Algerian" panose="04020705040A02060702" pitchFamily="82" charset="0"/>
              </a:rPr>
              <a:t>POMPEI ED ERCOLANO</a:t>
            </a:r>
          </a:p>
        </p:txBody>
      </p:sp>
      <p:sp>
        <p:nvSpPr>
          <p:cNvPr id="3" name="Segnaposto contenuto 2"/>
          <p:cNvSpPr>
            <a:spLocks noGrp="1"/>
          </p:cNvSpPr>
          <p:nvPr>
            <p:ph idx="1"/>
          </p:nvPr>
        </p:nvSpPr>
        <p:spPr>
          <a:xfrm>
            <a:off x="838200" y="1825625"/>
            <a:ext cx="9067800" cy="1014557"/>
          </a:xfrm>
        </p:spPr>
        <p:txBody>
          <a:bodyPr/>
          <a:lstStyle/>
          <a:p>
            <a:pPr marL="0" indent="0" algn="ctr">
              <a:buNone/>
            </a:pPr>
            <a:r>
              <a:rPr lang="it-IT" dirty="0" smtClean="0"/>
              <a:t>DUE CITTA’ UNO STESSO DESTINO</a:t>
            </a:r>
            <a:endParaRPr lang="it-IT" dirty="0"/>
          </a:p>
        </p:txBody>
      </p:sp>
      <p:pic>
        <p:nvPicPr>
          <p:cNvPr id="6" name="Immagin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72210" y="2551729"/>
            <a:ext cx="6450584" cy="3267179"/>
          </a:xfrm>
          <a:prstGeom prst="rect">
            <a:avLst/>
          </a:prstGeom>
        </p:spPr>
      </p:pic>
    </p:spTree>
    <p:extLst>
      <p:ext uri="{BB962C8B-B14F-4D97-AF65-F5344CB8AC3E}">
        <p14:creationId xmlns="" xmlns:p14="http://schemas.microsoft.com/office/powerpoint/2010/main" val="116486388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087090" y="0"/>
            <a:ext cx="7266709" cy="872835"/>
          </a:xfrm>
        </p:spPr>
        <p:txBody>
          <a:bodyPr>
            <a:normAutofit/>
          </a:bodyPr>
          <a:lstStyle/>
          <a:p>
            <a:r>
              <a:rPr lang="it-IT" sz="3600" b="1" dirty="0">
                <a:effectLst>
                  <a:outerShdw blurRad="38100" dist="38100" dir="2700000" algn="tl">
                    <a:srgbClr val="000000">
                      <a:alpha val="43137"/>
                    </a:srgbClr>
                  </a:outerShdw>
                </a:effectLst>
                <a:latin typeface="Book Antiqua" panose="02040602050305030304" pitchFamily="18" charset="0"/>
              </a:rPr>
              <a:t>LE INSULAE</a:t>
            </a:r>
          </a:p>
        </p:txBody>
      </p:sp>
      <p:sp>
        <p:nvSpPr>
          <p:cNvPr id="3" name="Segnaposto contenuto 2"/>
          <p:cNvSpPr>
            <a:spLocks noGrp="1"/>
          </p:cNvSpPr>
          <p:nvPr>
            <p:ph idx="1"/>
          </p:nvPr>
        </p:nvSpPr>
        <p:spPr>
          <a:xfrm>
            <a:off x="152401" y="872835"/>
            <a:ext cx="12039599" cy="3557860"/>
          </a:xfrm>
        </p:spPr>
        <p:txBody>
          <a:bodyPr>
            <a:normAutofit/>
          </a:bodyPr>
          <a:lstStyle/>
          <a:p>
            <a:pPr marL="0" indent="0" algn="just">
              <a:buNone/>
            </a:pPr>
            <a:r>
              <a:rPr lang="it-IT" sz="2200" dirty="0">
                <a:latin typeface="Book Antiqua" panose="02040602050305030304" pitchFamily="18" charset="0"/>
              </a:rPr>
              <a:t>Nella forma più tipica si trattava di edifici quadrangolari, con cortile interno (cavedio), sul quale erano posti i corridoi di accesso alle varie unità abitative Questi edifici erano composti da un piano terra, in genere destinato a botteghe di vario genere (</a:t>
            </a:r>
            <a:r>
              <a:rPr lang="it-IT" sz="2200" dirty="0" err="1">
                <a:latin typeface="Book Antiqua" panose="02040602050305030304" pitchFamily="18" charset="0"/>
              </a:rPr>
              <a:t>tabernae</a:t>
            </a:r>
            <a:r>
              <a:rPr lang="it-IT" sz="2200" dirty="0">
                <a:latin typeface="Book Antiqua" panose="02040602050305030304" pitchFamily="18" charset="0"/>
              </a:rPr>
              <a:t>), dotate di un soppalco per deposito di materiali e/o alloggio degli artigiani più poveri, e da piani superiori, destinati agli alloggi, via via meno pregiati verso l'alto. Le unità avevano in genere da tre a dieci vani, tra i quali uno di solito era di dimensioni maggiori rispetto agli altri e in posizione migliore. Il primo piano, solitamente, ospitava le abitazioni di maggior pregio, spesso servite da una balconata lignea o in muratura su mensole, che percorreva l'intero affaccio stradale. Il prospetto a mattoni, in genere, non veniva intonacato, ma l'effetto policromo poteva comunque essere determinato dall'uso di laterizi di colori e tonalità diverse per i vari elementi </a:t>
            </a:r>
            <a:r>
              <a:rPr lang="it-IT" sz="2200" smtClean="0">
                <a:latin typeface="Book Antiqua" panose="02040602050305030304" pitchFamily="18" charset="0"/>
              </a:rPr>
              <a:t>architettonici.</a:t>
            </a:r>
            <a:endParaRPr lang="it-IT" sz="2200" dirty="0">
              <a:latin typeface="Book Antiqua" panose="02040602050305030304" pitchFamily="18" charset="0"/>
            </a:endParaRPr>
          </a:p>
        </p:txBody>
      </p:sp>
      <p:pic>
        <p:nvPicPr>
          <p:cNvPr id="4" name="Immagine 3"/>
          <p:cNvPicPr>
            <a:picLocks noChangeAspect="1"/>
          </p:cNvPicPr>
          <p:nvPr/>
        </p:nvPicPr>
        <p:blipFill>
          <a:blip r:embed="rId2" cstate="print"/>
          <a:stretch>
            <a:fillRect/>
          </a:stretch>
        </p:blipFill>
        <p:spPr>
          <a:xfrm>
            <a:off x="3629890" y="3950419"/>
            <a:ext cx="4672444" cy="2907581"/>
          </a:xfrm>
          <a:prstGeom prst="rect">
            <a:avLst/>
          </a:prstGeom>
        </p:spPr>
      </p:pic>
    </p:spTree>
    <p:extLst>
      <p:ext uri="{BB962C8B-B14F-4D97-AF65-F5344CB8AC3E}">
        <p14:creationId xmlns="" xmlns:p14="http://schemas.microsoft.com/office/powerpoint/2010/main" val="668114510"/>
      </p:ext>
    </p:extLst>
  </p:cSld>
  <p:clrMapOvr>
    <a:masterClrMapping/>
  </p:clrMapOvr>
  <mc:AlternateContent xmlns:mc="http://schemas.openxmlformats.org/markup-compatibility/2006">
    <mc:Choice xmlns=""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29491" y="152543"/>
            <a:ext cx="4350327" cy="928110"/>
          </a:xfrm>
        </p:spPr>
        <p:txBody>
          <a:bodyPr/>
          <a:lstStyle/>
          <a:p>
            <a:r>
              <a:rPr lang="it-IT" smtClean="0">
                <a:effectLst>
                  <a:outerShdw blurRad="38100" dist="38100" dir="2700000" algn="tl">
                    <a:srgbClr val="000000">
                      <a:alpha val="43137"/>
                    </a:srgbClr>
                  </a:outerShdw>
                </a:effectLst>
                <a:latin typeface="Algerian" panose="04020705040A02060702" pitchFamily="82" charset="0"/>
              </a:rPr>
              <a:t>POMPEI</a:t>
            </a:r>
            <a:endParaRPr lang="it-IT" dirty="0">
              <a:effectLst>
                <a:outerShdw blurRad="38100" dist="38100" dir="2700000" algn="tl">
                  <a:srgbClr val="000000">
                    <a:alpha val="43137"/>
                  </a:srgbClr>
                </a:outerShdw>
              </a:effectLst>
              <a:latin typeface="Algerian" panose="04020705040A02060702" pitchFamily="82" charset="0"/>
            </a:endParaRPr>
          </a:p>
        </p:txBody>
      </p:sp>
      <p:sp>
        <p:nvSpPr>
          <p:cNvPr id="3" name="Sottotitolo 2"/>
          <p:cNvSpPr>
            <a:spLocks noGrp="1"/>
          </p:cNvSpPr>
          <p:nvPr>
            <p:ph type="subTitle" idx="1"/>
          </p:nvPr>
        </p:nvSpPr>
        <p:spPr>
          <a:xfrm>
            <a:off x="228600" y="4330699"/>
            <a:ext cx="5527964" cy="2222501"/>
          </a:xfrm>
        </p:spPr>
        <p:txBody>
          <a:bodyPr>
            <a:normAutofit/>
          </a:bodyPr>
          <a:lstStyle/>
          <a:p>
            <a:pPr algn="just"/>
            <a:r>
              <a:rPr lang="it-IT" b="1" dirty="0" smtClean="0">
                <a:effectLst/>
                <a:latin typeface="Book Antiqua" panose="02040602050305030304" pitchFamily="18" charset="0"/>
              </a:rPr>
              <a:t>Pompei</a:t>
            </a:r>
            <a:r>
              <a:rPr lang="it-IT" dirty="0" smtClean="0">
                <a:effectLst/>
                <a:latin typeface="Book Antiqua" panose="02040602050305030304" pitchFamily="18" charset="0"/>
              </a:rPr>
              <a:t> (in latino: </a:t>
            </a:r>
            <a:r>
              <a:rPr lang="la-Latn" i="1" dirty="0" smtClean="0">
                <a:effectLst/>
                <a:latin typeface="Book Antiqua" panose="02040602050305030304" pitchFamily="18" charset="0"/>
              </a:rPr>
              <a:t>Pompeii</a:t>
            </a:r>
            <a:r>
              <a:rPr lang="it-IT" dirty="0" smtClean="0">
                <a:effectLst/>
                <a:latin typeface="Book Antiqua" panose="02040602050305030304" pitchFamily="18" charset="0"/>
              </a:rPr>
              <a:t>) è una città la cui storia ha origine dal IX secolo a.C. per terminare nel 79, quando, a seguito dell’eruzione del Vesuvio, viene ricoperta sotto una coltre di ceneri e lapilli alta circa sei metri.</a:t>
            </a:r>
            <a:endParaRPr lang="it-IT" dirty="0">
              <a:latin typeface="Book Antiqua" panose="02040602050305030304" pitchFamily="18" charset="0"/>
            </a:endParaRPr>
          </a:p>
        </p:txBody>
      </p:sp>
      <p:pic>
        <p:nvPicPr>
          <p:cNvPr id="5" name="Immagine 4"/>
          <p:cNvPicPr>
            <a:picLocks noChangeAspect="1"/>
          </p:cNvPicPr>
          <p:nvPr/>
        </p:nvPicPr>
        <p:blipFill>
          <a:blip r:embed="rId2" cstate="print"/>
          <a:stretch>
            <a:fillRect/>
          </a:stretch>
        </p:blipFill>
        <p:spPr>
          <a:xfrm>
            <a:off x="6583071" y="498762"/>
            <a:ext cx="5292657" cy="4627420"/>
          </a:xfrm>
          <a:prstGeom prst="rect">
            <a:avLst/>
          </a:prstGeom>
        </p:spPr>
      </p:pic>
    </p:spTree>
    <p:extLst>
      <p:ext uri="{BB962C8B-B14F-4D97-AF65-F5344CB8AC3E}">
        <p14:creationId xmlns="" xmlns:p14="http://schemas.microsoft.com/office/powerpoint/2010/main" val="327362785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4056207"/>
            <a:ext cx="10515600" cy="2164484"/>
          </a:xfrm>
        </p:spPr>
        <p:txBody>
          <a:bodyPr>
            <a:normAutofit/>
          </a:bodyPr>
          <a:lstStyle/>
          <a:p>
            <a:pPr marL="0" indent="0">
              <a:buNone/>
            </a:pPr>
            <a:r>
              <a:rPr lang="it-IT" sz="2400" b="1" dirty="0">
                <a:latin typeface="Book Antiqua" panose="02040602050305030304" pitchFamily="18" charset="0"/>
              </a:rPr>
              <a:t>Ercolano</a:t>
            </a:r>
            <a:r>
              <a:rPr lang="it-IT" sz="2400" dirty="0" smtClean="0"/>
              <a:t> </a:t>
            </a:r>
            <a:r>
              <a:rPr lang="it-IT" sz="2400" dirty="0">
                <a:latin typeface="Book Antiqua" panose="02040602050305030304" pitchFamily="18" charset="0"/>
              </a:rPr>
              <a:t>(in latino: </a:t>
            </a:r>
            <a:r>
              <a:rPr lang="la-Latn" sz="2400" dirty="0">
                <a:latin typeface="Book Antiqua" panose="02040602050305030304" pitchFamily="18" charset="0"/>
              </a:rPr>
              <a:t>Herculaneum</a:t>
            </a:r>
            <a:r>
              <a:rPr lang="it-IT" sz="2400" dirty="0">
                <a:latin typeface="Book Antiqua" panose="02040602050305030304" pitchFamily="18" charset="0"/>
              </a:rPr>
              <a:t>) venne fondata </a:t>
            </a:r>
            <a:r>
              <a:rPr lang="it-IT" sz="2400" dirty="0" smtClean="0">
                <a:latin typeface="Book Antiqua" panose="02040602050305030304" pitchFamily="18" charset="0"/>
              </a:rPr>
              <a:t>secondo </a:t>
            </a:r>
            <a:r>
              <a:rPr lang="it-IT" sz="2400" dirty="0">
                <a:latin typeface="Book Antiqua" panose="02040602050305030304" pitchFamily="18" charset="0"/>
              </a:rPr>
              <a:t>la leggenda, </a:t>
            </a:r>
            <a:r>
              <a:rPr lang="it-IT" sz="2400" dirty="0" smtClean="0">
                <a:latin typeface="Book Antiqua" panose="02040602050305030304" pitchFamily="18" charset="0"/>
              </a:rPr>
              <a:t>da </a:t>
            </a:r>
            <a:r>
              <a:rPr lang="it-IT" sz="2400" dirty="0">
                <a:latin typeface="Book Antiqua" panose="02040602050305030304" pitchFamily="18" charset="0"/>
              </a:rPr>
              <a:t>Ercole, mentre storicamente fu fondata o dagli Osci nel XII secolo a.C., o dagli Etruschi tra il X ed l'VIII secolo a.C. Conquistata prima dai Greci nel 479 a.C., poi dai Sanniti e infine dai Romani, nell'89 a.C., come Pompei venne completamente sepolta sotto uno strato coltre di fango e materiali vulcanici a seguito dell'eruzione del Vesuvio del 79 d.C.</a:t>
            </a:r>
          </a:p>
        </p:txBody>
      </p:sp>
      <p:sp>
        <p:nvSpPr>
          <p:cNvPr id="4" name="Titolo 1"/>
          <p:cNvSpPr>
            <a:spLocks noGrp="1"/>
          </p:cNvSpPr>
          <p:nvPr>
            <p:ph type="title"/>
          </p:nvPr>
        </p:nvSpPr>
        <p:spPr>
          <a:xfrm>
            <a:off x="838200" y="365125"/>
            <a:ext cx="4204855" cy="1325563"/>
          </a:xfrm>
        </p:spPr>
        <p:txBody>
          <a:bodyPr/>
          <a:lstStyle/>
          <a:p>
            <a:r>
              <a:rPr lang="it-IT" dirty="0" smtClean="0">
                <a:effectLst>
                  <a:outerShdw blurRad="38100" dist="38100" dir="2700000" algn="tl">
                    <a:srgbClr val="000000">
                      <a:alpha val="43137"/>
                    </a:srgbClr>
                  </a:outerShdw>
                </a:effectLst>
                <a:latin typeface="Algerian" panose="04020705040A02060702" pitchFamily="82" charset="0"/>
              </a:rPr>
              <a:t>HERCULANEUM</a:t>
            </a:r>
            <a:endParaRPr lang="it-IT" dirty="0">
              <a:effectLst>
                <a:outerShdw blurRad="38100" dist="38100" dir="2700000" algn="tl">
                  <a:srgbClr val="000000">
                    <a:alpha val="43137"/>
                  </a:srgbClr>
                </a:outerShdw>
              </a:effectLst>
              <a:latin typeface="Algerian" panose="04020705040A02060702" pitchFamily="82" charset="0"/>
            </a:endParaRPr>
          </a:p>
        </p:txBody>
      </p:sp>
      <p:pic>
        <p:nvPicPr>
          <p:cNvPr id="8" name="Immagin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618889" y="392299"/>
            <a:ext cx="4734912" cy="3269197"/>
          </a:xfrm>
          <a:prstGeom prst="rect">
            <a:avLst/>
          </a:prstGeom>
        </p:spPr>
      </p:pic>
    </p:spTree>
    <p:extLst>
      <p:ext uri="{BB962C8B-B14F-4D97-AF65-F5344CB8AC3E}">
        <p14:creationId xmlns="" xmlns:p14="http://schemas.microsoft.com/office/powerpoint/2010/main" val="247243856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3096491" cy="854075"/>
          </a:xfrm>
        </p:spPr>
        <p:txBody>
          <a:bodyPr>
            <a:normAutofit/>
          </a:bodyPr>
          <a:lstStyle/>
          <a:p>
            <a:r>
              <a:rPr lang="it-IT" sz="3600" b="1" dirty="0" smtClean="0">
                <a:effectLst>
                  <a:outerShdw blurRad="38100" dist="38100" dir="2700000" algn="tl">
                    <a:srgbClr val="000000">
                      <a:alpha val="43137"/>
                    </a:srgbClr>
                  </a:outerShdw>
                </a:effectLst>
                <a:latin typeface="Book Antiqua" panose="02040602050305030304" pitchFamily="18" charset="0"/>
              </a:rPr>
              <a:t>PREMESSA</a:t>
            </a:r>
            <a:endParaRPr lang="it-IT" sz="3600" b="1" dirty="0">
              <a:effectLst>
                <a:outerShdw blurRad="38100" dist="38100" dir="2700000" algn="tl">
                  <a:srgbClr val="000000">
                    <a:alpha val="43137"/>
                  </a:srgbClr>
                </a:outerShdw>
              </a:effectLst>
              <a:latin typeface="Book Antiqua" panose="02040602050305030304" pitchFamily="18" charset="0"/>
            </a:endParaRPr>
          </a:p>
        </p:txBody>
      </p:sp>
      <p:sp>
        <p:nvSpPr>
          <p:cNvPr id="3" name="Segnaposto contenuto 2"/>
          <p:cNvSpPr>
            <a:spLocks noGrp="1"/>
          </p:cNvSpPr>
          <p:nvPr>
            <p:ph idx="1"/>
          </p:nvPr>
        </p:nvSpPr>
        <p:spPr>
          <a:xfrm>
            <a:off x="838200" y="4748935"/>
            <a:ext cx="10515600" cy="1734993"/>
          </a:xfrm>
        </p:spPr>
        <p:txBody>
          <a:bodyPr>
            <a:normAutofit/>
          </a:bodyPr>
          <a:lstStyle/>
          <a:p>
            <a:pPr marL="0" indent="0">
              <a:buNone/>
            </a:pPr>
            <a:r>
              <a:rPr lang="it-IT" sz="2400" dirty="0">
                <a:latin typeface="Book Antiqua" panose="02040602050305030304" pitchFamily="18" charset="0"/>
              </a:rPr>
              <a:t>L'eruzione del 79 </a:t>
            </a:r>
            <a:r>
              <a:rPr lang="it-IT" sz="2400" dirty="0" err="1">
                <a:latin typeface="Book Antiqua" panose="02040602050305030304" pitchFamily="18" charset="0"/>
              </a:rPr>
              <a:t>d.C</a:t>
            </a:r>
            <a:r>
              <a:rPr lang="it-IT" sz="2400" dirty="0">
                <a:latin typeface="Book Antiqua" panose="02040602050305030304" pitchFamily="18" charset="0"/>
              </a:rPr>
              <a:t> è senza dubbio la più nota eruzione del Vesuvio e forse la più nota eruzione vulcanica della storia. Il 24 agosto dell'anno 79 d.C. il Vesuvio rientrò in attività dopo un periodo di quiete durato probabilmente circa otto secoli.</a:t>
            </a:r>
          </a:p>
        </p:txBody>
      </p:sp>
      <p:pic>
        <p:nvPicPr>
          <p:cNvPr id="4" name="Immagin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56909" y="365125"/>
            <a:ext cx="6296891" cy="2833601"/>
          </a:xfrm>
          <a:prstGeom prst="rect">
            <a:avLst/>
          </a:prstGeom>
        </p:spPr>
      </p:pic>
      <p:pic>
        <p:nvPicPr>
          <p:cNvPr id="5" name="Immagin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38200" y="1487074"/>
            <a:ext cx="5036127" cy="2993986"/>
          </a:xfrm>
          <a:prstGeom prst="rect">
            <a:avLst/>
          </a:prstGeom>
        </p:spPr>
      </p:pic>
    </p:spTree>
    <p:extLst>
      <p:ext uri="{BB962C8B-B14F-4D97-AF65-F5344CB8AC3E}">
        <p14:creationId xmlns="" xmlns:p14="http://schemas.microsoft.com/office/powerpoint/2010/main" val="190730385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dirty="0">
                <a:effectLst>
                  <a:outerShdw blurRad="38100" dist="38100" dir="2700000" algn="tl">
                    <a:srgbClr val="000000">
                      <a:alpha val="43137"/>
                    </a:srgbClr>
                  </a:outerShdw>
                </a:effectLst>
                <a:latin typeface="Book Antiqua" panose="02040602050305030304" pitchFamily="18" charset="0"/>
              </a:rPr>
              <a:t>L'eruzione del Vesuvio del 79 </a:t>
            </a:r>
            <a:r>
              <a:rPr lang="it-IT" sz="3600" b="1" dirty="0" err="1" smtClean="0">
                <a:effectLst>
                  <a:outerShdw blurRad="38100" dist="38100" dir="2700000" algn="tl">
                    <a:srgbClr val="000000">
                      <a:alpha val="43137"/>
                    </a:srgbClr>
                  </a:outerShdw>
                </a:effectLst>
                <a:latin typeface="Book Antiqua" panose="02040602050305030304" pitchFamily="18" charset="0"/>
              </a:rPr>
              <a:t>d.C</a:t>
            </a:r>
            <a:r>
              <a:rPr lang="it-IT" sz="3600" b="1" dirty="0" smtClean="0">
                <a:effectLst>
                  <a:outerShdw blurRad="38100" dist="38100" dir="2700000" algn="tl">
                    <a:srgbClr val="000000">
                      <a:alpha val="43137"/>
                    </a:srgbClr>
                  </a:outerShdw>
                </a:effectLst>
                <a:latin typeface="Book Antiqua" panose="02040602050305030304" pitchFamily="18" charset="0"/>
              </a:rPr>
              <a:t>: cosa </a:t>
            </a:r>
            <a:r>
              <a:rPr lang="it-IT" sz="3600" b="1" dirty="0">
                <a:effectLst>
                  <a:outerShdw blurRad="38100" dist="38100" dir="2700000" algn="tl">
                    <a:srgbClr val="000000">
                      <a:alpha val="43137"/>
                    </a:srgbClr>
                  </a:outerShdw>
                </a:effectLst>
                <a:latin typeface="Book Antiqua" panose="02040602050305030304" pitchFamily="18" charset="0"/>
              </a:rPr>
              <a:t>successe a </a:t>
            </a:r>
            <a:r>
              <a:rPr lang="it-IT" sz="3600" b="1" dirty="0" smtClean="0">
                <a:effectLst>
                  <a:outerShdw blurRad="38100" dist="38100" dir="2700000" algn="tl">
                    <a:srgbClr val="000000">
                      <a:alpha val="43137"/>
                    </a:srgbClr>
                  </a:outerShdw>
                </a:effectLst>
                <a:latin typeface="Book Antiqua" panose="02040602050305030304" pitchFamily="18" charset="0"/>
              </a:rPr>
              <a:t>Pompei</a:t>
            </a:r>
            <a:endParaRPr lang="it-IT" sz="3600" b="1" dirty="0">
              <a:effectLst>
                <a:outerShdw blurRad="38100" dist="38100" dir="2700000" algn="tl">
                  <a:srgbClr val="000000">
                    <a:alpha val="43137"/>
                  </a:srgbClr>
                </a:outerShdw>
              </a:effectLst>
              <a:latin typeface="Book Antiqua" panose="02040602050305030304" pitchFamily="18" charset="0"/>
            </a:endParaRPr>
          </a:p>
        </p:txBody>
      </p:sp>
      <p:sp>
        <p:nvSpPr>
          <p:cNvPr id="3" name="Segnaposto contenuto 2"/>
          <p:cNvSpPr>
            <a:spLocks noGrp="1"/>
          </p:cNvSpPr>
          <p:nvPr>
            <p:ph idx="1"/>
          </p:nvPr>
        </p:nvSpPr>
        <p:spPr>
          <a:xfrm>
            <a:off x="838200" y="1825625"/>
            <a:ext cx="10515600" cy="2150630"/>
          </a:xfrm>
        </p:spPr>
        <p:txBody>
          <a:bodyPr>
            <a:normAutofit/>
          </a:bodyPr>
          <a:lstStyle/>
          <a:p>
            <a:pPr marL="0" indent="0">
              <a:buNone/>
            </a:pPr>
            <a:r>
              <a:rPr lang="it-IT" sz="2400" dirty="0">
                <a:latin typeface="Book Antiqua" panose="02040602050305030304" pitchFamily="18" charset="0"/>
              </a:rPr>
              <a:t>Il Vesuvio si risvegliò alle nove del mattino del </a:t>
            </a:r>
            <a:r>
              <a:rPr lang="it-IT" sz="2400" b="1" dirty="0">
                <a:latin typeface="Book Antiqua" panose="02040602050305030304" pitchFamily="18" charset="0"/>
              </a:rPr>
              <a:t>24 agosto</a:t>
            </a:r>
            <a:r>
              <a:rPr lang="it-IT" sz="2400" dirty="0">
                <a:latin typeface="Book Antiqua" panose="02040602050305030304" pitchFamily="18" charset="0"/>
              </a:rPr>
              <a:t>, tuttavia l’eruzione vera e propria iniziò soltanto verso l’una del pomeriggio. All’interno del vulcano si aprì un condotto causato da una serie di esplosioni dovute alla rapida trasformazione in gas dell’acqua venuta a contatto con il magma in risalita. In seguito una colonna di gas e ceneri si sollevò per circa 15/20 km al di sopra del vulcano e creò una nube caratteristica che oscurò il sole.</a:t>
            </a:r>
          </a:p>
        </p:txBody>
      </p:sp>
      <p:graphicFrame>
        <p:nvGraphicFramePr>
          <p:cNvPr id="4" name="Diagramma 3"/>
          <p:cNvGraphicFramePr/>
          <p:nvPr>
            <p:extLst>
              <p:ext uri="{D42A27DB-BD31-4B8C-83A1-F6EECF244321}">
                <p14:modId xmlns="" xmlns:p14="http://schemas.microsoft.com/office/powerpoint/2010/main" val="2441209255"/>
              </p:ext>
            </p:extLst>
          </p:nvPr>
        </p:nvGraphicFramePr>
        <p:xfrm>
          <a:off x="452582" y="4655127"/>
          <a:ext cx="11032836" cy="1358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926270757"/>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dirty="0">
                <a:effectLst>
                  <a:outerShdw blurRad="38100" dist="38100" dir="2700000" algn="tl">
                    <a:srgbClr val="000000">
                      <a:alpha val="43137"/>
                    </a:srgbClr>
                  </a:outerShdw>
                </a:effectLst>
                <a:latin typeface="Book Antiqua" panose="02040602050305030304" pitchFamily="18" charset="0"/>
              </a:rPr>
              <a:t>… COSA AVVENNE AD ERCOLANO</a:t>
            </a:r>
          </a:p>
        </p:txBody>
      </p:sp>
      <p:sp>
        <p:nvSpPr>
          <p:cNvPr id="3" name="Segnaposto contenuto 2"/>
          <p:cNvSpPr>
            <a:spLocks noGrp="1"/>
          </p:cNvSpPr>
          <p:nvPr>
            <p:ph idx="1"/>
          </p:nvPr>
        </p:nvSpPr>
        <p:spPr>
          <a:xfrm>
            <a:off x="838200" y="1825625"/>
            <a:ext cx="10515600" cy="2843357"/>
          </a:xfrm>
        </p:spPr>
        <p:txBody>
          <a:bodyPr>
            <a:normAutofit fontScale="92500" lnSpcReduction="10000"/>
          </a:bodyPr>
          <a:lstStyle/>
          <a:p>
            <a:pPr marL="0" indent="0">
              <a:buNone/>
            </a:pPr>
            <a:r>
              <a:rPr lang="it-IT" sz="2400" dirty="0">
                <a:latin typeface="Book Antiqua" panose="02040602050305030304" pitchFamily="18" charset="0"/>
              </a:rPr>
              <a:t>Su Ercolano, invece, la situazione fu del tutto diversa: sino alle otto del mattino seguente piovve soltanto una sottile cenere e sebbene ci furono frequenti scosse di terremoto la città fu risparmiata per molte ore dal disastro. Ora, gli abitanti del posto avrebbero avuto tutto il tempo di salvarsi se soltanto avessero immaginato cosa sarebbe accaduto </a:t>
            </a:r>
            <a:r>
              <a:rPr lang="it-IT" sz="2400" dirty="0" smtClean="0">
                <a:latin typeface="Book Antiqua" panose="02040602050305030304" pitchFamily="18" charset="0"/>
              </a:rPr>
              <a:t>nelle </a:t>
            </a:r>
            <a:r>
              <a:rPr lang="it-IT" sz="2400" dirty="0">
                <a:latin typeface="Book Antiqua" panose="02040602050305030304" pitchFamily="18" charset="0"/>
              </a:rPr>
              <a:t>ore seguenti, invece, nella notte, anziché allontanarsi dalla zona, approfittando di una pausa apparente dell’attività del vulcano, molte persone fecero ritorno alle loro case che erano state lasciate incustodite. </a:t>
            </a:r>
            <a:br>
              <a:rPr lang="it-IT" sz="2400" dirty="0">
                <a:latin typeface="Book Antiqua" panose="02040602050305030304" pitchFamily="18" charset="0"/>
              </a:rPr>
            </a:br>
            <a:r>
              <a:rPr lang="it-IT" sz="2400" dirty="0" smtClean="0">
                <a:latin typeface="Book Antiqua" panose="02040602050305030304" pitchFamily="18" charset="0"/>
              </a:rPr>
              <a:t>Dopo </a:t>
            </a:r>
            <a:r>
              <a:rPr lang="it-IT" sz="2400" dirty="0">
                <a:latin typeface="Book Antiqua" panose="02040602050305030304" pitchFamily="18" charset="0"/>
              </a:rPr>
              <a:t>le otto del mattino del </a:t>
            </a:r>
            <a:r>
              <a:rPr lang="it-IT" sz="2400" b="1" dirty="0">
                <a:latin typeface="Book Antiqua" panose="02040602050305030304" pitchFamily="18" charset="0"/>
              </a:rPr>
              <a:t>25 agosto</a:t>
            </a:r>
            <a:r>
              <a:rPr lang="it-IT" sz="2400" dirty="0">
                <a:latin typeface="Book Antiqua" panose="02040602050305030304" pitchFamily="18" charset="0"/>
              </a:rPr>
              <a:t>, infatti, l’attività vulcanica riprese questa volta con una eruzione di lava che scorreva lungo i fianchi del Vesuvio. </a:t>
            </a:r>
            <a:r>
              <a:rPr lang="it-IT" dirty="0"/>
              <a:t/>
            </a:r>
            <a:br>
              <a:rPr lang="it-IT" dirty="0"/>
            </a:br>
            <a:endParaRPr lang="it-IT" dirty="0"/>
          </a:p>
        </p:txBody>
      </p:sp>
      <p:graphicFrame>
        <p:nvGraphicFramePr>
          <p:cNvPr id="4" name="Diagramma 3"/>
          <p:cNvGraphicFramePr/>
          <p:nvPr>
            <p:extLst>
              <p:ext uri="{D42A27DB-BD31-4B8C-83A1-F6EECF244321}">
                <p14:modId xmlns="" xmlns:p14="http://schemas.microsoft.com/office/powerpoint/2010/main" val="645558994"/>
              </p:ext>
            </p:extLst>
          </p:nvPr>
        </p:nvGraphicFramePr>
        <p:xfrm>
          <a:off x="360218" y="4765964"/>
          <a:ext cx="11263746" cy="1704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50726388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effectLst>
                  <a:outerShdw blurRad="38100" dist="38100" dir="2700000" algn="tl">
                    <a:srgbClr val="000000">
                      <a:alpha val="43137"/>
                    </a:srgbClr>
                  </a:outerShdw>
                </a:effectLst>
                <a:latin typeface="Book Antiqua" panose="02040602050305030304" pitchFamily="18" charset="0"/>
              </a:rPr>
              <a:t>Cosa ci ha lasciato questa tragedia</a:t>
            </a:r>
            <a:endParaRPr lang="it-IT" sz="3600" b="1" dirty="0">
              <a:effectLst>
                <a:outerShdw blurRad="38100" dist="38100" dir="2700000" algn="tl">
                  <a:srgbClr val="000000">
                    <a:alpha val="43137"/>
                  </a:srgbClr>
                </a:outerShdw>
              </a:effectLst>
              <a:latin typeface="Book Antiqua" panose="02040602050305030304" pitchFamily="18" charset="0"/>
            </a:endParaRPr>
          </a:p>
        </p:txBody>
      </p:sp>
      <p:sp>
        <p:nvSpPr>
          <p:cNvPr id="3" name="Segnaposto contenuto 2"/>
          <p:cNvSpPr>
            <a:spLocks noGrp="1"/>
          </p:cNvSpPr>
          <p:nvPr>
            <p:ph idx="1"/>
          </p:nvPr>
        </p:nvSpPr>
        <p:spPr/>
        <p:txBody>
          <a:bodyPr>
            <a:normAutofit fontScale="92500"/>
          </a:bodyPr>
          <a:lstStyle/>
          <a:p>
            <a:r>
              <a:rPr lang="it-IT" dirty="0" smtClean="0"/>
              <a:t>Il disastro di Pompei ed Ercolano ha permesso di conservare per lunghi secoli, sotto le ceneri, i resti intatti delle due città. </a:t>
            </a:r>
          </a:p>
          <a:p>
            <a:r>
              <a:rPr lang="it-IT" dirty="0" smtClean="0"/>
              <a:t>Gli scavi iniziati per volontà di Carlo III Borbone hanno restituito forse le migliori ricostruzioni della vita romana insieme con un’infinità di oggetti di uso quotidiano sono stati utili </a:t>
            </a:r>
            <a:r>
              <a:rPr lang="it-IT" dirty="0"/>
              <a:t>per far comprendere gli usi, i </a:t>
            </a:r>
            <a:r>
              <a:rPr lang="it-IT" dirty="0" smtClean="0"/>
              <a:t>costumi, </a:t>
            </a:r>
            <a:r>
              <a:rPr lang="it-IT" dirty="0"/>
              <a:t>le </a:t>
            </a:r>
            <a:r>
              <a:rPr lang="it-IT" dirty="0" smtClean="0"/>
              <a:t>abitudini alimentari </a:t>
            </a:r>
            <a:r>
              <a:rPr lang="it-IT" dirty="0"/>
              <a:t>e </a:t>
            </a:r>
            <a:r>
              <a:rPr lang="it-IT" dirty="0" smtClean="0"/>
              <a:t>l’arte </a:t>
            </a:r>
            <a:r>
              <a:rPr lang="it-IT" dirty="0"/>
              <a:t>della vita di oltre due millenni </a:t>
            </a:r>
            <a:r>
              <a:rPr lang="it-IT" dirty="0" smtClean="0"/>
              <a:t>fa.</a:t>
            </a:r>
          </a:p>
          <a:p>
            <a:r>
              <a:rPr lang="it-IT" dirty="0" smtClean="0"/>
              <a:t>Importanza fondamentale per comprendere la vita romana, sono le abitazioni in cui vivevano le persone. Tra Pompei ed Ercolano si sono potute mettere alla luce tantissime tra ville, </a:t>
            </a:r>
            <a:r>
              <a:rPr lang="it-IT" dirty="0" err="1" smtClean="0"/>
              <a:t>insulae</a:t>
            </a:r>
            <a:r>
              <a:rPr lang="it-IT" dirty="0" smtClean="0"/>
              <a:t> e case comuni. La loro organizzazione, i loro ambienti, sono stati una diretta testimonianza di come gli abitanti di </a:t>
            </a:r>
            <a:r>
              <a:rPr lang="it-IT" dirty="0" err="1" smtClean="0"/>
              <a:t>pompei</a:t>
            </a:r>
            <a:r>
              <a:rPr lang="it-IT" dirty="0" smtClean="0"/>
              <a:t> organizzavano la loro vita quotidiana.</a:t>
            </a:r>
          </a:p>
        </p:txBody>
      </p:sp>
    </p:spTree>
    <p:extLst>
      <p:ext uri="{BB962C8B-B14F-4D97-AF65-F5344CB8AC3E}">
        <p14:creationId xmlns="" xmlns:p14="http://schemas.microsoft.com/office/powerpoint/2010/main" val="42836903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dirty="0" smtClean="0">
                <a:effectLst>
                  <a:outerShdw blurRad="38100" dist="38100" dir="2700000" algn="tl">
                    <a:srgbClr val="000000">
                      <a:alpha val="43137"/>
                    </a:srgbClr>
                  </a:outerShdw>
                </a:effectLst>
                <a:latin typeface="Book Antiqua" panose="02040602050305030304" pitchFamily="18" charset="0"/>
              </a:rPr>
              <a:t>Ville di Pompei</a:t>
            </a:r>
            <a:endParaRPr lang="it-IT" sz="3600" b="1" dirty="0">
              <a:effectLst>
                <a:outerShdw blurRad="38100" dist="38100" dir="2700000" algn="tl">
                  <a:srgbClr val="000000">
                    <a:alpha val="43137"/>
                  </a:srgbClr>
                </a:outerShdw>
              </a:effectLst>
              <a:latin typeface="Book Antiqua" panose="02040602050305030304" pitchFamily="18" charset="0"/>
            </a:endParaRPr>
          </a:p>
        </p:txBody>
      </p:sp>
      <p:sp>
        <p:nvSpPr>
          <p:cNvPr id="3" name="Segnaposto contenuto 2"/>
          <p:cNvSpPr>
            <a:spLocks noGrp="1"/>
          </p:cNvSpPr>
          <p:nvPr>
            <p:ph idx="1"/>
          </p:nvPr>
        </p:nvSpPr>
        <p:spPr/>
        <p:txBody>
          <a:bodyPr/>
          <a:lstStyle/>
          <a:p>
            <a:r>
              <a:rPr lang="it-IT" dirty="0" smtClean="0"/>
              <a:t>Le più famose ville di Pompei sono:</a:t>
            </a:r>
          </a:p>
          <a:p>
            <a:pPr lvl="1"/>
            <a:r>
              <a:rPr lang="it-IT" dirty="0" smtClean="0"/>
              <a:t>La villa dei misteri </a:t>
            </a:r>
          </a:p>
          <a:p>
            <a:pPr lvl="1"/>
            <a:r>
              <a:rPr lang="it-IT" dirty="0" smtClean="0"/>
              <a:t>Casa dei </a:t>
            </a:r>
            <a:r>
              <a:rPr lang="it-IT" dirty="0" err="1" smtClean="0"/>
              <a:t>Vetti</a:t>
            </a:r>
            <a:endParaRPr lang="it-IT" dirty="0" smtClean="0"/>
          </a:p>
          <a:p>
            <a:pPr lvl="1"/>
            <a:r>
              <a:rPr lang="it-IT" dirty="0" smtClean="0"/>
              <a:t>Casa di Marco Lucrezio Frontone</a:t>
            </a:r>
          </a:p>
          <a:p>
            <a:pPr lvl="1"/>
            <a:r>
              <a:rPr lang="it-IT" dirty="0" smtClean="0"/>
              <a:t>Casa del Fauno</a:t>
            </a:r>
            <a:endParaRPr lang="it-IT" dirty="0"/>
          </a:p>
        </p:txBody>
      </p:sp>
      <p:pic>
        <p:nvPicPr>
          <p:cNvPr id="4" name="Immagin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965373" y="1728814"/>
            <a:ext cx="3411682" cy="2524645"/>
          </a:xfrm>
          <a:prstGeom prst="rect">
            <a:avLst/>
          </a:prstGeom>
        </p:spPr>
      </p:pic>
      <p:pic>
        <p:nvPicPr>
          <p:cNvPr id="5" name="Immagin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71405" y="3853486"/>
            <a:ext cx="3337213" cy="2458414"/>
          </a:xfrm>
          <a:prstGeom prst="rect">
            <a:avLst/>
          </a:prstGeom>
        </p:spPr>
      </p:pic>
    </p:spTree>
    <p:extLst>
      <p:ext uri="{BB962C8B-B14F-4D97-AF65-F5344CB8AC3E}">
        <p14:creationId xmlns="" xmlns:p14="http://schemas.microsoft.com/office/powerpoint/2010/main" val="87873460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14945" y="263237"/>
            <a:ext cx="7211291" cy="1191491"/>
          </a:xfrm>
        </p:spPr>
        <p:txBody>
          <a:bodyPr>
            <a:normAutofit/>
          </a:bodyPr>
          <a:lstStyle/>
          <a:p>
            <a:pPr algn="ctr"/>
            <a:r>
              <a:rPr lang="it-IT" sz="3600" b="1" dirty="0">
                <a:effectLst>
                  <a:outerShdw blurRad="38100" dist="38100" dir="2700000" algn="tl">
                    <a:srgbClr val="000000">
                      <a:alpha val="43137"/>
                    </a:srgbClr>
                  </a:outerShdw>
                </a:effectLst>
                <a:latin typeface="Book Antiqua" panose="02040602050305030304" pitchFamily="18" charset="0"/>
              </a:rPr>
              <a:t>LE DOMUS                         </a:t>
            </a:r>
          </a:p>
        </p:txBody>
      </p:sp>
      <p:sp>
        <p:nvSpPr>
          <p:cNvPr id="3" name="Segnaposto contenuto 2"/>
          <p:cNvSpPr>
            <a:spLocks noGrp="1"/>
          </p:cNvSpPr>
          <p:nvPr>
            <p:ph idx="1"/>
          </p:nvPr>
        </p:nvSpPr>
        <p:spPr>
          <a:xfrm>
            <a:off x="838200" y="1634835"/>
            <a:ext cx="10515600" cy="2410691"/>
          </a:xfrm>
        </p:spPr>
        <p:txBody>
          <a:bodyPr>
            <a:normAutofit fontScale="85000" lnSpcReduction="20000"/>
          </a:bodyPr>
          <a:lstStyle/>
          <a:p>
            <a:pPr marL="0" indent="0">
              <a:buNone/>
            </a:pPr>
            <a:r>
              <a:rPr lang="it-IT" sz="2600" dirty="0">
                <a:latin typeface="Book Antiqua" panose="02040602050305030304" pitchFamily="18" charset="0"/>
              </a:rPr>
              <a:t>La </a:t>
            </a:r>
            <a:r>
              <a:rPr lang="it-IT" sz="2600" b="1" dirty="0">
                <a:latin typeface="Book Antiqua" panose="02040602050305030304" pitchFamily="18" charset="0"/>
              </a:rPr>
              <a:t>domus</a:t>
            </a:r>
            <a:r>
              <a:rPr lang="it-IT" sz="2600" dirty="0">
                <a:latin typeface="Book Antiqua" panose="02040602050305030304" pitchFamily="18" charset="0"/>
              </a:rPr>
              <a:t> era una tipologia di abitazione utilizzata nell'antica Roma. Era un domicilio privato urbano e si distingueva dalla villa suburbana, che invece era un'abitazione privata situata al di fuori delle mura della città, e dalla villa rustica, situata in campagna e dotata di ambienti appositi per i lavori agricoli. La domus era l'abitazione delle ricche famiglie patrizie, mentre le classi povere abitavano in palazzine fatiscenti chiamate </a:t>
            </a:r>
            <a:r>
              <a:rPr lang="it-IT" sz="2600" dirty="0" err="1">
                <a:latin typeface="Book Antiqua" panose="02040602050305030304" pitchFamily="18" charset="0"/>
              </a:rPr>
              <a:t>insulae</a:t>
            </a:r>
            <a:endParaRPr lang="it-IT" sz="2600" dirty="0">
              <a:latin typeface="Book Antiqua" panose="02040602050305030304" pitchFamily="18" charset="0"/>
            </a:endParaRPr>
          </a:p>
          <a:p>
            <a:pPr marL="0" indent="0">
              <a:buNone/>
            </a:pPr>
            <a:endParaRPr lang="it-IT" dirty="0"/>
          </a:p>
          <a:p>
            <a:pPr marL="0" indent="0">
              <a:buNone/>
            </a:pPr>
            <a:r>
              <a:rPr lang="it-IT" dirty="0"/>
              <a:t> </a:t>
            </a:r>
          </a:p>
          <a:p>
            <a:pPr marL="0" indent="0">
              <a:buNone/>
            </a:pPr>
            <a:endParaRPr lang="it-IT" dirty="0"/>
          </a:p>
        </p:txBody>
      </p:sp>
      <p:pic>
        <p:nvPicPr>
          <p:cNvPr id="5" name="Immagine 4"/>
          <p:cNvPicPr>
            <a:picLocks noChangeAspect="1"/>
          </p:cNvPicPr>
          <p:nvPr/>
        </p:nvPicPr>
        <p:blipFill>
          <a:blip r:embed="rId2" cstate="print"/>
          <a:stretch>
            <a:fillRect/>
          </a:stretch>
        </p:blipFill>
        <p:spPr>
          <a:xfrm>
            <a:off x="3194626" y="3330865"/>
            <a:ext cx="4994564" cy="2937163"/>
          </a:xfrm>
          <a:prstGeom prst="rect">
            <a:avLst/>
          </a:prstGeom>
        </p:spPr>
      </p:pic>
    </p:spTree>
    <p:extLst>
      <p:ext uri="{BB962C8B-B14F-4D97-AF65-F5344CB8AC3E}">
        <p14:creationId xmlns="" xmlns:p14="http://schemas.microsoft.com/office/powerpoint/2010/main" val="88074095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844</Words>
  <Application>Microsoft Office PowerPoint</Application>
  <PresentationFormat>Personalizzato</PresentationFormat>
  <Paragraphs>42</Paragraphs>
  <Slides>10</Slides>
  <Notes>0</Notes>
  <HiddenSlides>0</HiddenSlides>
  <MMClips>0</MMClips>
  <ScaleCrop>false</ScaleCrop>
  <HeadingPairs>
    <vt:vector size="4" baseType="variant">
      <vt:variant>
        <vt:lpstr>Tema</vt:lpstr>
      </vt:variant>
      <vt:variant>
        <vt:i4>1</vt:i4>
      </vt:variant>
      <vt:variant>
        <vt:lpstr>Titoli diapositive</vt:lpstr>
      </vt:variant>
      <vt:variant>
        <vt:i4>10</vt:i4>
      </vt:variant>
    </vt:vector>
  </HeadingPairs>
  <TitlesOfParts>
    <vt:vector size="11" baseType="lpstr">
      <vt:lpstr>Tema di Office</vt:lpstr>
      <vt:lpstr>POMPEI ED ERCOLANO</vt:lpstr>
      <vt:lpstr>POMPEI</vt:lpstr>
      <vt:lpstr>HERCULANEUM</vt:lpstr>
      <vt:lpstr>PREMESSA</vt:lpstr>
      <vt:lpstr>L'eruzione del Vesuvio del 79 d.C: cosa successe a Pompei</vt:lpstr>
      <vt:lpstr>… COSA AVVENNE AD ERCOLANO</vt:lpstr>
      <vt:lpstr>Cosa ci ha lasciato questa tragedia</vt:lpstr>
      <vt:lpstr>Ville di Pompei</vt:lpstr>
      <vt:lpstr>LE DOMUS                         </vt:lpstr>
      <vt:lpstr>LE INSULAE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POMPEII</dc:title>
  <dc:creator>Cesare Zambrelli</dc:creator>
  <cp:lastModifiedBy>Lorenzo</cp:lastModifiedBy>
  <cp:revision>26</cp:revision>
  <dcterms:created xsi:type="dcterms:W3CDTF">2016-05-06T17:25:58Z</dcterms:created>
  <dcterms:modified xsi:type="dcterms:W3CDTF">2019-11-16T15:27:58Z</dcterms:modified>
</cp:coreProperties>
</file>