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70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60"/>
  </p:normalViewPr>
  <p:slideViewPr>
    <p:cSldViewPr>
      <p:cViewPr varScale="1">
        <p:scale>
          <a:sx n="68" d="100"/>
          <a:sy n="68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43766-1AF8-4185-A732-649A0C845BE1}" type="datetimeFigureOut">
              <a:rPr lang="it-IT" smtClean="0"/>
              <a:pPr/>
              <a:t>18/01/2019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B8997-1FA4-4010-96A1-5366242EAB3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8997-1FA4-4010-96A1-5366242EAB3D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732D-05CF-4787-AB2C-9A6F2E64410F}" type="datetimeFigureOut">
              <a:rPr lang="it-IT" smtClean="0"/>
              <a:pPr/>
              <a:t>18/01/2019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512F-98B0-4A40-B678-9CD002BA47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732D-05CF-4787-AB2C-9A6F2E64410F}" type="datetimeFigureOut">
              <a:rPr lang="it-IT" smtClean="0"/>
              <a:pPr/>
              <a:t>18/01/2019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512F-98B0-4A40-B678-9CD002BA47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732D-05CF-4787-AB2C-9A6F2E64410F}" type="datetimeFigureOut">
              <a:rPr lang="it-IT" smtClean="0"/>
              <a:pPr/>
              <a:t>18/01/2019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512F-98B0-4A40-B678-9CD002BA47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732D-05CF-4787-AB2C-9A6F2E64410F}" type="datetimeFigureOut">
              <a:rPr lang="it-IT" smtClean="0"/>
              <a:pPr/>
              <a:t>18/01/2019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512F-98B0-4A40-B678-9CD002BA47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732D-05CF-4787-AB2C-9A6F2E64410F}" type="datetimeFigureOut">
              <a:rPr lang="it-IT" smtClean="0"/>
              <a:pPr/>
              <a:t>18/01/2019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512F-98B0-4A40-B678-9CD002BA47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732D-05CF-4787-AB2C-9A6F2E64410F}" type="datetimeFigureOut">
              <a:rPr lang="it-IT" smtClean="0"/>
              <a:pPr/>
              <a:t>18/01/2019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512F-98B0-4A40-B678-9CD002BA47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732D-05CF-4787-AB2C-9A6F2E64410F}" type="datetimeFigureOut">
              <a:rPr lang="it-IT" smtClean="0"/>
              <a:pPr/>
              <a:t>18/01/2019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512F-98B0-4A40-B678-9CD002BA47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732D-05CF-4787-AB2C-9A6F2E64410F}" type="datetimeFigureOut">
              <a:rPr lang="it-IT" smtClean="0"/>
              <a:pPr/>
              <a:t>18/01/2019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512F-98B0-4A40-B678-9CD002BA47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732D-05CF-4787-AB2C-9A6F2E64410F}" type="datetimeFigureOut">
              <a:rPr lang="it-IT" smtClean="0"/>
              <a:pPr/>
              <a:t>18/01/2019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512F-98B0-4A40-B678-9CD002BA47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732D-05CF-4787-AB2C-9A6F2E64410F}" type="datetimeFigureOut">
              <a:rPr lang="it-IT" smtClean="0"/>
              <a:pPr/>
              <a:t>18/01/2019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512F-98B0-4A40-B678-9CD002BA47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732D-05CF-4787-AB2C-9A6F2E64410F}" type="datetimeFigureOut">
              <a:rPr lang="it-IT" smtClean="0"/>
              <a:pPr/>
              <a:t>18/01/2019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512F-98B0-4A40-B678-9CD002BA47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C732D-05CF-4787-AB2C-9A6F2E64410F}" type="datetimeFigureOut">
              <a:rPr lang="it-IT" smtClean="0"/>
              <a:pPr/>
              <a:t>18/01/2019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C512F-98B0-4A40-B678-9CD002BA47C9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3568" y="-387424"/>
            <a:ext cx="7772400" cy="2232247"/>
          </a:xfrm>
        </p:spPr>
        <p:txBody>
          <a:bodyPr/>
          <a:lstStyle/>
          <a:p>
            <a:r>
              <a:rPr lang="it-IT" dirty="0" smtClean="0"/>
              <a:t>Il legno</a:t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26" name="Picture 2" descr="Risultati immagini per il legn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00" cy="6165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Le materie ausiliare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Le sostanze di ricarica</a:t>
            </a:r>
          </a:p>
          <a:p>
            <a:r>
              <a:rPr lang="it-IT" dirty="0" smtClean="0"/>
              <a:t>Le principali sostanze collanti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La carta da macero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it-IT" dirty="0" smtClean="0"/>
              <a:t>È un tipo di carta più economico cioè fatto con materiali di recupero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La preparazione della carta</a:t>
            </a:r>
            <a:br>
              <a:rPr lang="it-IT" dirty="0" smtClean="0"/>
            </a:br>
            <a:r>
              <a:rPr lang="it-IT" dirty="0" smtClean="0"/>
              <a:t>questo </a:t>
            </a:r>
            <a:r>
              <a:rPr lang="it-IT" dirty="0" smtClean="0"/>
              <a:t>è uno dei macchinari usati per fare  la carta</a:t>
            </a:r>
            <a:endParaRPr lang="it-IT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0" y="1700808"/>
            <a:ext cx="9144000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it-IT" dirty="0" smtClean="0"/>
              <a:t>Fatto da </a:t>
            </a:r>
          </a:p>
          <a:p>
            <a:pPr algn="ctr">
              <a:buNone/>
            </a:pPr>
            <a:r>
              <a:rPr lang="it-IT" smtClean="0"/>
              <a:t>BERTINELLI</a:t>
            </a:r>
          </a:p>
          <a:p>
            <a:pPr algn="ctr">
              <a:buNone/>
            </a:pPr>
            <a:r>
              <a:rPr lang="it-IT" smtClean="0"/>
              <a:t> LORENZO</a:t>
            </a:r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Che cos’è il legno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Il legno è il materiale che si ricava dal tronco con cui si possono fare</a:t>
            </a:r>
          </a:p>
          <a:p>
            <a:r>
              <a:rPr lang="it-IT" dirty="0" smtClean="0"/>
              <a:t>Mobili</a:t>
            </a:r>
          </a:p>
          <a:p>
            <a:r>
              <a:rPr lang="it-IT" dirty="0" smtClean="0"/>
              <a:t>case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 parti del tronco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26" name="Picture 2" descr="C:\Users\Lorenzo\Pictures\Camera Roll\struttura-tron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44000" cy="6120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Le caratteristiche del legno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La massa vulcanica</a:t>
            </a:r>
          </a:p>
          <a:p>
            <a:r>
              <a:rPr lang="it-IT" dirty="0" smtClean="0"/>
              <a:t>Il disegno</a:t>
            </a:r>
          </a:p>
          <a:p>
            <a:r>
              <a:rPr lang="it-IT" dirty="0" smtClean="0"/>
              <a:t>La durezza</a:t>
            </a:r>
          </a:p>
          <a:p>
            <a:r>
              <a:rPr lang="it-IT" dirty="0" smtClean="0"/>
              <a:t>La resistenza</a:t>
            </a:r>
          </a:p>
          <a:p>
            <a:r>
              <a:rPr lang="it-IT" dirty="0" smtClean="0"/>
              <a:t>La flessibilità</a:t>
            </a:r>
          </a:p>
          <a:p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Come si ottengono tante assi in un unico tronco</a:t>
            </a:r>
            <a:endParaRPr lang="it-IT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857375" y="1824831"/>
            <a:ext cx="542925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296144"/>
          </a:xfrm>
        </p:spPr>
        <p:txBody>
          <a:bodyPr>
            <a:normAutofit/>
          </a:bodyPr>
          <a:lstStyle/>
          <a:p>
            <a:r>
              <a:rPr lang="it-IT" dirty="0" smtClean="0"/>
              <a:t>I pannelli di legno trasformato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404664"/>
            <a:ext cx="10703024" cy="76328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800" dirty="0" smtClean="0"/>
              <a:t>IL COMPENSATO</a:t>
            </a:r>
          </a:p>
          <a:p>
            <a:pPr>
              <a:buNone/>
            </a:pPr>
            <a:r>
              <a:rPr lang="it-IT" sz="2800" dirty="0" smtClean="0"/>
              <a:t>Si intende di un pannello di legno formato da </a:t>
            </a:r>
          </a:p>
          <a:p>
            <a:pPr>
              <a:buNone/>
            </a:pPr>
            <a:r>
              <a:rPr lang="it-IT" sz="2800" dirty="0" smtClean="0"/>
              <a:t>più fogli sottili incollati tra loro</a:t>
            </a:r>
          </a:p>
          <a:p>
            <a:pPr>
              <a:buNone/>
            </a:pPr>
            <a:r>
              <a:rPr lang="it-IT" sz="2800" dirty="0" smtClean="0"/>
              <a:t>I PIANOFORTI</a:t>
            </a:r>
          </a:p>
          <a:p>
            <a:pPr>
              <a:buNone/>
            </a:pPr>
            <a:r>
              <a:rPr lang="it-IT" sz="2800" dirty="0" smtClean="0"/>
              <a:t>Sono pannelli di legno costituita da un’anima di </a:t>
            </a:r>
          </a:p>
          <a:p>
            <a:pPr>
              <a:buNone/>
            </a:pPr>
            <a:r>
              <a:rPr lang="it-IT" sz="2800" dirty="0" smtClean="0"/>
              <a:t>Listelli incollati tra loro</a:t>
            </a:r>
          </a:p>
          <a:p>
            <a:pPr>
              <a:buNone/>
            </a:pPr>
            <a:r>
              <a:rPr lang="it-IT" sz="2800" dirty="0" smtClean="0"/>
              <a:t>I TAMBURATI</a:t>
            </a:r>
          </a:p>
          <a:p>
            <a:pPr>
              <a:buNone/>
            </a:pPr>
            <a:r>
              <a:rPr lang="it-IT" sz="2800" dirty="0" smtClean="0"/>
              <a:t> sono pannelli di legno formati da un’anima di </a:t>
            </a:r>
          </a:p>
          <a:p>
            <a:pPr>
              <a:buNone/>
            </a:pPr>
            <a:r>
              <a:rPr lang="it-IT" sz="2800" dirty="0" smtClean="0"/>
              <a:t>listelli incrociati tra loro o disposti a nido d’ape</a:t>
            </a:r>
          </a:p>
          <a:p>
            <a:pPr>
              <a:buNone/>
            </a:pPr>
            <a:r>
              <a:rPr lang="it-IT" sz="2800" dirty="0" smtClean="0"/>
              <a:t>PANNELLI </a:t>
            </a:r>
            <a:r>
              <a:rPr lang="it-IT" sz="2800" dirty="0" err="1" smtClean="0"/>
              <a:t>DI</a:t>
            </a:r>
            <a:r>
              <a:rPr lang="it-IT" sz="2800" dirty="0" smtClean="0"/>
              <a:t> FIBRE </a:t>
            </a:r>
            <a:r>
              <a:rPr lang="it-IT" sz="2800" dirty="0" err="1" smtClean="0"/>
              <a:t>DI</a:t>
            </a:r>
            <a:r>
              <a:rPr lang="it-IT" sz="2800" dirty="0" smtClean="0"/>
              <a:t> LEGNO</a:t>
            </a:r>
          </a:p>
          <a:p>
            <a:pPr>
              <a:buNone/>
            </a:pPr>
            <a:r>
              <a:rPr lang="it-IT" sz="2800" dirty="0" smtClean="0"/>
              <a:t>Questi sono conosciuti per la loro fabbricazione che presenta </a:t>
            </a:r>
            <a:endParaRPr lang="it-IT" sz="2800" dirty="0" smtClean="0"/>
          </a:p>
          <a:p>
            <a:pPr>
              <a:buNone/>
            </a:pPr>
            <a:r>
              <a:rPr lang="it-IT" sz="2800" dirty="0" smtClean="0"/>
              <a:t>quella</a:t>
            </a:r>
            <a:r>
              <a:rPr lang="it-IT" sz="2800" dirty="0" smtClean="0"/>
              <a:t> </a:t>
            </a:r>
            <a:r>
              <a:rPr lang="it-IT" sz="2800" dirty="0" smtClean="0"/>
              <a:t>della carta</a:t>
            </a:r>
          </a:p>
          <a:p>
            <a:pPr>
              <a:buNone/>
            </a:pPr>
            <a:endParaRPr lang="it-IT" sz="2800" dirty="0" smtClean="0"/>
          </a:p>
          <a:p>
            <a:pPr>
              <a:buNone/>
            </a:pPr>
            <a:endParaRPr lang="it-IT" sz="2800" dirty="0" smtClean="0"/>
          </a:p>
          <a:p>
            <a:pPr>
              <a:buNone/>
            </a:pPr>
            <a:endParaRPr lang="it-IT" sz="2800" dirty="0" smtClean="0"/>
          </a:p>
          <a:p>
            <a:pPr>
              <a:buNone/>
            </a:pPr>
            <a:endParaRPr lang="it-IT" sz="2800" dirty="0" smtClean="0"/>
          </a:p>
          <a:p>
            <a:pPr>
              <a:buNone/>
            </a:pPr>
            <a:endParaRPr lang="it-IT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La carta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44000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Che cos’è la carta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La carta è un materiale con cui ci si </a:t>
            </a:r>
            <a:r>
              <a:rPr lang="it-IT" dirty="0" smtClean="0"/>
              <a:t>può: </a:t>
            </a:r>
            <a:endParaRPr lang="it-IT" dirty="0" smtClean="0"/>
          </a:p>
          <a:p>
            <a:r>
              <a:rPr lang="it-IT" dirty="0" smtClean="0"/>
              <a:t>Scrivere</a:t>
            </a:r>
          </a:p>
          <a:p>
            <a:r>
              <a:rPr lang="it-IT" dirty="0" smtClean="0"/>
              <a:t>Colorare </a:t>
            </a:r>
          </a:p>
          <a:p>
            <a:r>
              <a:rPr lang="it-IT" dirty="0" smtClean="0"/>
              <a:t>Disegnare e fare lavoretti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Le materie prime per fare la carta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Per fare la carta bisogna </a:t>
            </a:r>
            <a:r>
              <a:rPr lang="it-IT" dirty="0" smtClean="0"/>
              <a:t>usare: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Legnami a fibra lunga</a:t>
            </a:r>
          </a:p>
          <a:p>
            <a:pPr>
              <a:buNone/>
            </a:pPr>
            <a:r>
              <a:rPr lang="it-IT" dirty="0" smtClean="0"/>
              <a:t>Legnami a fibra corta</a:t>
            </a:r>
          </a:p>
          <a:p>
            <a:pPr>
              <a:buNone/>
            </a:pPr>
            <a:r>
              <a:rPr lang="it-IT" dirty="0" smtClean="0"/>
              <a:t>Scarti di fabbriche </a:t>
            </a:r>
          </a:p>
          <a:p>
            <a:pPr>
              <a:buNone/>
            </a:pPr>
            <a:r>
              <a:rPr lang="it-IT" dirty="0" smtClean="0"/>
              <a:t>Tronchi di piccola spezzatura</a:t>
            </a:r>
          </a:p>
          <a:p>
            <a:pPr>
              <a:buNone/>
            </a:pPr>
            <a:r>
              <a:rPr lang="it-IT" dirty="0" smtClean="0"/>
              <a:t>Sottoprodi della foresta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217</Words>
  <Application>Microsoft Office PowerPoint</Application>
  <PresentationFormat>Presentazione su schermo (4:3)</PresentationFormat>
  <Paragraphs>52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Tema di Office</vt:lpstr>
      <vt:lpstr>Il legno </vt:lpstr>
      <vt:lpstr>Che cos’è il legno</vt:lpstr>
      <vt:lpstr>Le parti del tronco</vt:lpstr>
      <vt:lpstr>Le caratteristiche del legno</vt:lpstr>
      <vt:lpstr>Come si ottengono tante assi in un unico tronco</vt:lpstr>
      <vt:lpstr>I pannelli di legno trasformato</vt:lpstr>
      <vt:lpstr>La carta</vt:lpstr>
      <vt:lpstr>Che cos’è la carta </vt:lpstr>
      <vt:lpstr>Le materie prime per fare la carta</vt:lpstr>
      <vt:lpstr>Le materie ausiliare</vt:lpstr>
      <vt:lpstr>La carta da macero</vt:lpstr>
      <vt:lpstr>La preparazione della carta questo è uno dei macchinari usati per fare  la carta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legno</dc:title>
  <dc:creator>Lorenzo</dc:creator>
  <cp:lastModifiedBy>Lorenzo</cp:lastModifiedBy>
  <cp:revision>13</cp:revision>
  <dcterms:created xsi:type="dcterms:W3CDTF">2019-01-14T13:38:02Z</dcterms:created>
  <dcterms:modified xsi:type="dcterms:W3CDTF">2019-01-18T20:22:36Z</dcterms:modified>
</cp:coreProperties>
</file>