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-123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0AE2-6A4A-44A8-B1E8-CED46B7631F3}" type="datetimeFigureOut">
              <a:rPr lang="it-IT" smtClean="0"/>
              <a:pPr/>
              <a:t>19/03/2021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2B9-51BB-4C81-8887-EDBE42B10F2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0AE2-6A4A-44A8-B1E8-CED46B7631F3}" type="datetimeFigureOut">
              <a:rPr lang="it-IT" smtClean="0"/>
              <a:pPr/>
              <a:t>19/03/2021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2B9-51BB-4C81-8887-EDBE42B10F2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0AE2-6A4A-44A8-B1E8-CED46B7631F3}" type="datetimeFigureOut">
              <a:rPr lang="it-IT" smtClean="0"/>
              <a:pPr/>
              <a:t>19/03/2021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2B9-51BB-4C81-8887-EDBE42B10F2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0AE2-6A4A-44A8-B1E8-CED46B7631F3}" type="datetimeFigureOut">
              <a:rPr lang="it-IT" smtClean="0"/>
              <a:pPr/>
              <a:t>19/03/2021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2B9-51BB-4C81-8887-EDBE42B10F2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0AE2-6A4A-44A8-B1E8-CED46B7631F3}" type="datetimeFigureOut">
              <a:rPr lang="it-IT" smtClean="0"/>
              <a:pPr/>
              <a:t>19/03/2021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2B9-51BB-4C81-8887-EDBE42B10F2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0AE2-6A4A-44A8-B1E8-CED46B7631F3}" type="datetimeFigureOut">
              <a:rPr lang="it-IT" smtClean="0"/>
              <a:pPr/>
              <a:t>19/03/2021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2B9-51BB-4C81-8887-EDBE42B10F2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0AE2-6A4A-44A8-B1E8-CED46B7631F3}" type="datetimeFigureOut">
              <a:rPr lang="it-IT" smtClean="0"/>
              <a:pPr/>
              <a:t>19/03/2021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2B9-51BB-4C81-8887-EDBE42B10F2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0AE2-6A4A-44A8-B1E8-CED46B7631F3}" type="datetimeFigureOut">
              <a:rPr lang="it-IT" smtClean="0"/>
              <a:pPr/>
              <a:t>19/03/2021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2B9-51BB-4C81-8887-EDBE42B10F2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0AE2-6A4A-44A8-B1E8-CED46B7631F3}" type="datetimeFigureOut">
              <a:rPr lang="it-IT" smtClean="0"/>
              <a:pPr/>
              <a:t>19/03/2021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2B9-51BB-4C81-8887-EDBE42B10F2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0AE2-6A4A-44A8-B1E8-CED46B7631F3}" type="datetimeFigureOut">
              <a:rPr lang="it-IT" smtClean="0"/>
              <a:pPr/>
              <a:t>19/03/2021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2B9-51BB-4C81-8887-EDBE42B10F2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0AE2-6A4A-44A8-B1E8-CED46B7631F3}" type="datetimeFigureOut">
              <a:rPr lang="it-IT" smtClean="0"/>
              <a:pPr/>
              <a:t>19/03/2021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2B9-51BB-4C81-8887-EDBE42B10F2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50AE2-6A4A-44A8-B1E8-CED46B7631F3}" type="datetimeFigureOut">
              <a:rPr lang="it-IT" smtClean="0"/>
              <a:pPr/>
              <a:t>19/03/2021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B2B9-51BB-4C81-8887-EDBE42B10F2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FF0000"/>
                </a:solidFill>
              </a:rPr>
              <a:t>IL NAZISMO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4" name="Segnaposto contenuto 3" descr="NAZISM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2118201"/>
            <a:ext cx="6096000" cy="34899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FF0000"/>
                </a:solidFill>
              </a:rPr>
              <a:t>IL NAZIONALSOCIALISMO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smtClean="0"/>
              <a:t>Nazionalsocialismo, oggi più comunemente conosciuto come</a:t>
            </a:r>
          </a:p>
          <a:p>
            <a:r>
              <a:rPr lang="it-IT" dirty="0" smtClean="0"/>
              <a:t>nazismo,è un'ideologia di estrema destra, razzista, violenta ed</a:t>
            </a:r>
          </a:p>
          <a:p>
            <a:r>
              <a:rPr lang="it-IT" dirty="0" smtClean="0"/>
              <a:t>antisemita, che si sviluppa nella Germania del primo dopoguerra e dà</a:t>
            </a:r>
          </a:p>
          <a:p>
            <a:r>
              <a:rPr lang="it-IT" dirty="0" smtClean="0"/>
              <a:t>origine ad un movimento politico. L'ideologo del Nazismo, conosciuto</a:t>
            </a:r>
          </a:p>
          <a:p>
            <a:r>
              <a:rPr lang="it-IT" dirty="0" smtClean="0"/>
              <a:t>anche come nazionalsocialismo, è Adolf Hitler, che sale al potere nel</a:t>
            </a:r>
          </a:p>
          <a:p>
            <a:r>
              <a:rPr lang="it-IT" dirty="0" smtClean="0"/>
              <a:t>1933 e trasforma la Repubblica tedesca in uno Stato totalitario e</a:t>
            </a:r>
          </a:p>
          <a:p>
            <a:r>
              <a:rPr lang="it-IT" dirty="0" smtClean="0"/>
              <a:t>dittatoriale. Il movimento nazista giunge a teorizzare e a mettere in</a:t>
            </a:r>
          </a:p>
          <a:p>
            <a:r>
              <a:rPr lang="it-IT" dirty="0" smtClean="0"/>
              <a:t>pratica lo sterminio sistematico della popolazione ebraica mondiale,</a:t>
            </a:r>
          </a:p>
          <a:p>
            <a:r>
              <a:rPr lang="it-IT" dirty="0" smtClean="0"/>
              <a:t>costruendo i campi della morte e deportandovi ebrei, dissidenti</a:t>
            </a:r>
          </a:p>
          <a:p>
            <a:r>
              <a:rPr lang="it-IT" dirty="0" smtClean="0"/>
              <a:t>politici, gay, malati mentali e fisici e zingari.</a:t>
            </a:r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FF0000"/>
                </a:solidFill>
              </a:rPr>
              <a:t>LE IDIOLOGIE NAZISTE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 smtClean="0"/>
              <a:t>Al centro della teoria di Hitler sta l'idea della razza. La guerra è l'espressione</a:t>
            </a:r>
          </a:p>
          <a:p>
            <a:r>
              <a:rPr lang="it-IT" dirty="0" smtClean="0"/>
              <a:t>naturale e necessaria di questa lotta in cui il vincitore, cioè la razza più forte, ha il</a:t>
            </a:r>
          </a:p>
          <a:p>
            <a:r>
              <a:rPr lang="it-IT" dirty="0" smtClean="0"/>
              <a:t>diritto di dominare. L'unico scopo dello stato è mantenere sana e pura la razza e</a:t>
            </a:r>
          </a:p>
          <a:p>
            <a:r>
              <a:rPr lang="it-IT" dirty="0" smtClean="0"/>
              <a:t>creare le condizioni migliori per la lotta per la supremazia, cioè per la guerra. E la</a:t>
            </a:r>
          </a:p>
          <a:p>
            <a:r>
              <a:rPr lang="it-IT" dirty="0" smtClean="0"/>
              <a:t>guerra è l'unica cosa che può dare un senso più nobile all'esistenza di un popolo. Di</a:t>
            </a:r>
          </a:p>
          <a:p>
            <a:r>
              <a:rPr lang="it-IT" dirty="0" smtClean="0"/>
              <a:t>tutte le razze quella cosiddetta "ariana" o "nordica" è, secondo Hitler, la più</a:t>
            </a:r>
          </a:p>
          <a:p>
            <a:r>
              <a:rPr lang="it-IT" dirty="0" smtClean="0"/>
              <a:t>creativa e valorosa, in fondo l'unica a cui spetta il diritto di dominare il mondo.</a:t>
            </a:r>
          </a:p>
          <a:p>
            <a:r>
              <a:rPr lang="it-IT" dirty="0" smtClean="0"/>
              <a:t>É un fatto singolare e molto significativo, che l'andamento reale della seconda</a:t>
            </a:r>
          </a:p>
          <a:p>
            <a:r>
              <a:rPr lang="it-IT" dirty="0" smtClean="0"/>
              <a:t>guerra mondiale rispecchia quasi esattamente questa teoria, che Hitler aveva</a:t>
            </a:r>
          </a:p>
          <a:p>
            <a:r>
              <a:rPr lang="it-IT" dirty="0" smtClean="0"/>
              <a:t>sviluppato 14 anni prima dell'inizio della guerra.</a:t>
            </a:r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 descr="Idiologie nazismo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2420888"/>
            <a:ext cx="4497388" cy="2776219"/>
          </a:xfrm>
        </p:spPr>
      </p:pic>
      <p:pic>
        <p:nvPicPr>
          <p:cNvPr id="9" name="Segnaposto contenuto 8" descr="IDIOLOGIE NAZISTE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276872"/>
            <a:ext cx="4041775" cy="327816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FF0000"/>
                </a:solidFill>
              </a:rPr>
              <a:t>LA BANDIERA NAZISTA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 smtClean="0"/>
              <a:t>La svastica ha una storia molto lunga. Veniva usata almeno 5.000 anni prima</a:t>
            </a:r>
          </a:p>
          <a:p>
            <a:r>
              <a:rPr lang="it-IT" dirty="0" smtClean="0"/>
              <a:t>che Adolf Hitler ideasse la bandiera nazista. La parola svastica viene dal</a:t>
            </a:r>
          </a:p>
          <a:p>
            <a:r>
              <a:rPr lang="it-IT" dirty="0" smtClean="0"/>
              <a:t>sanscrito svastica e significa “buona fortuna” o “benessere”. Il simbolo (una croce</a:t>
            </a:r>
          </a:p>
          <a:p>
            <a:r>
              <a:rPr lang="it-IT" dirty="0" smtClean="0"/>
              <a:t>uncinata) sembra essere stato utilizzato per la prima volta nell’Eurasia del</a:t>
            </a:r>
          </a:p>
          <a:p>
            <a:r>
              <a:rPr lang="it-IT" dirty="0" smtClean="0"/>
              <a:t>Neolitico, forse per rappresentare il movimento del sole nel cielo. Il simbolo</a:t>
            </a:r>
          </a:p>
          <a:p>
            <a:r>
              <a:rPr lang="it-IT" dirty="0" smtClean="0"/>
              <a:t>conobbe una riscoperta verso la fine del diciannovesimo secolo, in seguito a</a:t>
            </a:r>
          </a:p>
          <a:p>
            <a:r>
              <a:rPr lang="it-IT" dirty="0" smtClean="0"/>
              <a:t>dettagliati studi archeologici come quelli del famoso archeologo </a:t>
            </a:r>
            <a:r>
              <a:rPr lang="it-IT" dirty="0" err="1" smtClean="0"/>
              <a:t>Heinrich</a:t>
            </a:r>
            <a:endParaRPr lang="it-IT" dirty="0" smtClean="0"/>
          </a:p>
          <a:p>
            <a:r>
              <a:rPr lang="it-IT" dirty="0" err="1" smtClean="0"/>
              <a:t>Schliemann</a:t>
            </a:r>
            <a:r>
              <a:rPr lang="it-IT" dirty="0" smtClean="0"/>
              <a:t>. </a:t>
            </a:r>
            <a:r>
              <a:rPr lang="it-IT" dirty="0" err="1" smtClean="0"/>
              <a:t>Schliemann</a:t>
            </a:r>
            <a:r>
              <a:rPr lang="it-IT" dirty="0" smtClean="0"/>
              <a:t> scoprì la croce uncinata nelle rovine dell’antica Troia. La</a:t>
            </a:r>
          </a:p>
          <a:p>
            <a:r>
              <a:rPr lang="it-IT" dirty="0" smtClean="0"/>
              <a:t>associò a forme simili trovate su del vasellame recuperato in Germania e ipotizzò</a:t>
            </a:r>
          </a:p>
          <a:p>
            <a:r>
              <a:rPr lang="it-IT" dirty="0" smtClean="0"/>
              <a:t>che fosse “un importante simbolo religioso dei nostri progenitori”.</a:t>
            </a:r>
            <a:endParaRPr lang="it-I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contenuto 10" descr="HITLER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60032" y="404664"/>
            <a:ext cx="4038600" cy="2731103"/>
          </a:xfrm>
        </p:spPr>
      </p:pic>
      <p:pic>
        <p:nvPicPr>
          <p:cNvPr id="9" name="Segnaposto contenuto 8" descr="PARETE CON SVASTICA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1844824"/>
            <a:ext cx="4320480" cy="354078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it-IT" dirty="0" smtClean="0"/>
          </a:p>
          <a:p>
            <a:r>
              <a:rPr lang="it-IT" dirty="0" smtClean="0"/>
              <a:t>All’inizio del ventesimo secolo la svastica era ampiamente</a:t>
            </a:r>
          </a:p>
          <a:p>
            <a:r>
              <a:rPr lang="it-IT" dirty="0" smtClean="0"/>
              <a:t>Usata in Europa. Aveva numerosi significati, il più comune quello</a:t>
            </a:r>
          </a:p>
          <a:p>
            <a:r>
              <a:rPr lang="it-IT" dirty="0" smtClean="0"/>
              <a:t>di buona fortuna e buon auspicio .Questa congettura della</a:t>
            </a:r>
          </a:p>
          <a:p>
            <a:r>
              <a:rPr lang="it-IT" dirty="0" smtClean="0"/>
              <a:t>discendenza Ariana del popolo tedesco è probabilmente una</a:t>
            </a:r>
          </a:p>
          <a:p>
            <a:r>
              <a:rPr lang="it-IT" dirty="0" smtClean="0"/>
              <a:t>delle ragioni principali per cui il partito nazista, nel 1920, adottò</a:t>
            </a:r>
          </a:p>
          <a:p>
            <a:r>
              <a:rPr lang="it-IT" dirty="0" smtClean="0"/>
              <a:t>formalmente la svastica. Il partito nazista non era però l’unico</a:t>
            </a:r>
          </a:p>
          <a:p>
            <a:r>
              <a:rPr lang="it-IT" dirty="0" smtClean="0"/>
              <a:t>partito ad usare la svastica in Germania. Dopo la Prima Guerra</a:t>
            </a:r>
          </a:p>
          <a:p>
            <a:r>
              <a:rPr lang="it-IT" dirty="0" smtClean="0"/>
              <a:t>mondiale, diversi movimenti nazionalisti di estrema destra</a:t>
            </a:r>
          </a:p>
          <a:p>
            <a:r>
              <a:rPr lang="it-IT" dirty="0" smtClean="0"/>
              <a:t>adottarono la svastica in quanti simboleggiava il concetto di una</a:t>
            </a:r>
          </a:p>
          <a:p>
            <a:r>
              <a:rPr lang="it-IT" dirty="0" smtClean="0"/>
              <a:t>nazione la cui razza era “pura”.</a:t>
            </a:r>
            <a:endParaRPr lang="it-I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BRO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32656"/>
            <a:ext cx="4580093" cy="3609925"/>
          </a:xfrm>
        </p:spPr>
      </p:pic>
      <p:pic>
        <p:nvPicPr>
          <p:cNvPr id="6" name="Segnaposto contenuto 5" descr="NAZISMO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60032" y="2204864"/>
            <a:ext cx="4038600" cy="403244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FF0000"/>
                </a:solidFill>
              </a:rPr>
              <a:t>STORIA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Nel 1919 è stato fondato il Partito dei Lavoratori Tedeschi che poi diventerà il Partito Nazionalsocialista e sarà l’unico consentito in Germania . Hitler ha un ruolo fondamentale nell’affermazione del Partito e nella storia della Germania e del mondo intero . Nel 1923 Hitler tenta di realizzare un colpo di stato per impossessarsi del potere . Ma viene arrestato e condannato a 5 anni di reclusione per alto tradimento. Considerato innocuo, viene rilasciato dopo appena 9 mesi di carcere.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rilascio di Hitler determinerà il futuro della Germania . Adolf infatti rimette in piedi il partito e in pochi anni riesce a farsi nominare Cancelliere dal presidente in carica e alla sua morte non potendo assumere anche la carica di presidente ne crea una nuova quella di Fuhrer, che riunisce le cariche di capo di stato e del governo . E’ l’inizio ufficiale della sua dittatura 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Il nazismo era un sistema politico totalitario e il partito nazista e il suo capo Adolf Hitler riuscirono a dominare la società tedesca ovvero la sua politica, la sua cultura e l’</a:t>
            </a:r>
            <a:r>
              <a:rPr lang="it-IT" dirty="0" err="1" smtClean="0"/>
              <a:t>conomia</a:t>
            </a:r>
            <a:r>
              <a:rPr lang="it-IT" dirty="0" smtClean="0"/>
              <a:t> . E’ stato un dominio assoluto che dal 1933 costituisce una delle più grandi sfide alla democrazia e al liberalismo . Lo scopo del nazismo era isolare ogni teoria e pensiero libero . Il volere del proprio leader Hitler era l’unica ispirazione dei Tedeschi .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FF0000"/>
                </a:solidFill>
              </a:rPr>
              <a:t>CHI ERA ADOLF HITLER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Adolf Hitler nasce nel 1889 a </a:t>
            </a:r>
            <a:r>
              <a:rPr lang="it-IT" dirty="0" err="1" smtClean="0"/>
              <a:t>Braunau</a:t>
            </a:r>
            <a:r>
              <a:rPr lang="it-IT" dirty="0" smtClean="0"/>
              <a:t> , cittadina austriaca . Suo padre </a:t>
            </a:r>
            <a:r>
              <a:rPr lang="it-IT" dirty="0" err="1" smtClean="0"/>
              <a:t>Alois</a:t>
            </a:r>
            <a:r>
              <a:rPr lang="it-IT" dirty="0" smtClean="0"/>
              <a:t> era un impiegato, sua madre </a:t>
            </a:r>
            <a:r>
              <a:rPr lang="it-IT" dirty="0" err="1" smtClean="0"/>
              <a:t>Klara</a:t>
            </a:r>
            <a:r>
              <a:rPr lang="it-IT" dirty="0" smtClean="0"/>
              <a:t> veniva da un’umile famiglia di contadini . All’età di quindici anni viene bocciato e decide di lasciare la scuola. Tre anni dopo, diciottenne, perde la madre e si trasferisce a Vienna , dove prova a inserirsi all’Accademia delle Belle Arti e ad una facoltà di architettura , ma entrambe lo respingono e si guadagnerà da vivere facendo il pittore e il decoratore 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FF0000"/>
                </a:solidFill>
              </a:rPr>
              <a:t>ADOLF HITLER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4" name="Segnaposto contenuto 3" descr="HITL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4315" y="1600200"/>
            <a:ext cx="343537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 smtClean="0">
                <a:solidFill>
                  <a:srgbClr val="FF0000"/>
                </a:solidFill>
              </a:rPr>
              <a:t>L’AVVICINAMENTO ALLA POLITICA E LA DELUSIONE PER LA PRIMA GUERRA MONDIALE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Nel 1912 è a Monaco di Baviera: lavorerà come operaio e allo scoppio della Prima Guerra Mondiale si arruola come volontario con l’esercito tedesco con il grado di caporale, distinguendosi, </a:t>
            </a:r>
            <a:r>
              <a:rPr lang="it-IT" dirty="0" err="1" smtClean="0"/>
              <a:t>finchè</a:t>
            </a:r>
            <a:r>
              <a:rPr lang="it-IT" dirty="0" smtClean="0"/>
              <a:t> nel 1916 non viene ferito nella battaglia della Somme. Nel 1918 viene quasi accecato in battaglia da un gas letale , l’iprite : quando la Germania si arrende, Hitler si trova in ospedale, in preda a una grave depressione . E’ sempre più convinto che la Germania ha perso per colpa di un tradimento interno, di cui i principali colpevoli erano stati i socialisti e gli ebrei e per questo decide di darsi definitivamente alla politica 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 smtClean="0">
                <a:solidFill>
                  <a:srgbClr val="FF0000"/>
                </a:solidFill>
              </a:rPr>
              <a:t>LA COSTRUZIONE DEL PARTITO NAZIONAL SOCIALISTA DEI LAVORATORI TEDESCHI</a:t>
            </a:r>
            <a:endParaRPr lang="it-IT" sz="3600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Il suo primo contatto con il Partito dei Lavoratori Tedeschi, una formazione antisemita e nazionalista, è nel 1919 : con loro Hitler inizia a sviluppare doti di grande oratore, denunciando l’ingiustizia del trattato di Versailles. Nel 1921 cambia nome ed è ormai ufficialmente la NSDAP, Partito </a:t>
            </a:r>
            <a:r>
              <a:rPr lang="it-IT" dirty="0" err="1" smtClean="0"/>
              <a:t>Nazional</a:t>
            </a:r>
            <a:r>
              <a:rPr lang="it-IT" dirty="0" smtClean="0"/>
              <a:t> Socialista dei Lavoratori Tedeschi.  In una Germania in condizioni economiche disastrose nel 1923 il partito contava già 56.000 membri e moltissimi sostenitori.</a:t>
            </a:r>
            <a:endParaRPr 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NAZISM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5833" y="1600200"/>
            <a:ext cx="6072334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1035</Words>
  <Application>Microsoft Office PowerPoint</Application>
  <PresentationFormat>Presentazione su schermo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Tema di Office</vt:lpstr>
      <vt:lpstr>IL NAZISMO</vt:lpstr>
      <vt:lpstr>STORIA</vt:lpstr>
      <vt:lpstr>Diapositiva 3</vt:lpstr>
      <vt:lpstr>Diapositiva 4</vt:lpstr>
      <vt:lpstr>CHI ERA ADOLF HITLER</vt:lpstr>
      <vt:lpstr>ADOLF HITLER</vt:lpstr>
      <vt:lpstr>L’AVVICINAMENTO ALLA POLITICA E LA DELUSIONE PER LA PRIMA GUERRA MONDIALE</vt:lpstr>
      <vt:lpstr>LA COSTRUZIONE DEL PARTITO NAZIONAL SOCIALISTA DEI LAVORATORI TEDESCHI</vt:lpstr>
      <vt:lpstr>Diapositiva 9</vt:lpstr>
      <vt:lpstr>IL NAZIONALSOCIALISMO</vt:lpstr>
      <vt:lpstr>LE IDIOLOGIE NAZISTE</vt:lpstr>
      <vt:lpstr>Diapositiva 12</vt:lpstr>
      <vt:lpstr>LA BANDIERA NAZISTA</vt:lpstr>
      <vt:lpstr>Diapositiva 14</vt:lpstr>
      <vt:lpstr>Diapositiva 15</vt:lpstr>
      <vt:lpstr>Diapositiva 16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NAZISMO</dc:title>
  <dc:creator>gerardo castellini</dc:creator>
  <cp:lastModifiedBy>Lorenzo</cp:lastModifiedBy>
  <cp:revision>20</cp:revision>
  <dcterms:created xsi:type="dcterms:W3CDTF">2021-03-12T14:23:37Z</dcterms:created>
  <dcterms:modified xsi:type="dcterms:W3CDTF">2021-03-19T08:00:42Z</dcterms:modified>
</cp:coreProperties>
</file>