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19177-0919-0035-F634-9969FECB3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A0D5BD-5913-E1CB-C414-2B14CDDCE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EC3D04-B373-A85D-96C8-25055A9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773490-84ED-95AE-AF82-2F66D2C8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60CBE-CF61-8ED7-7059-AFA46F5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8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2E70E-2CB5-22C7-037C-F87B21E2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006C43-B65B-F40A-3817-FC01F0BD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AE52A5-4B53-05D6-9566-5429146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02BA8-1471-F884-FDC7-0FBF8DE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577FC0-D00B-6576-51B2-22CC7408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7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BE2903-6F96-C7F5-80E6-AD5240FA7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81914E-3478-F971-9750-B277DFA1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B69D7-A986-2E43-9304-E439D9A8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DDF10F-948A-DF29-4B87-1BFB7022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F30F21-31D3-40CA-4D88-7B8E13AF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8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D33B3-B980-8802-4DD4-53CD17D4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67D67-4371-3CCD-C367-ADF4D9C5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5A717D-CF51-580A-A09E-0AD23D8A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3797B0-669D-E9CB-7A72-4441CF4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77591E-2BED-3E89-D952-8957D6A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2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F56EE-CAD4-73A9-ACCC-C6CBCBE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5D8C37-E6BF-DF08-73BB-7EC5F800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7FD3A4-3B27-DF69-53B2-7B57D186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E16301-F16C-FB85-C334-0EF0E046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988AFC-9101-9975-8D61-B9FC670F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8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2839C-3019-AC4D-F6D6-E7222D8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BAE9F-FF62-BEC2-5254-F2AEA1196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13ACF2-9B59-56B4-EE0E-0ED1328A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26CBCA-2136-4647-3C00-64A37974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41130F-1B5C-22A4-ACF8-A403E0E9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42006D-1443-58FB-C0F2-3755B997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30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03204-568C-43B4-95C6-69E9330D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106C33-005B-D51E-A2F4-E6CBB95B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701605-46AD-6014-D7E4-CA8229306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1422FE-5DB5-97B3-5F96-FB053DF0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2D5B60-ED4C-BD49-FB1B-4B57191AB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335149-F0B3-BA42-4ACA-8461242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CCBCD2-05A7-3322-B471-A0969C9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E30445-32A6-CB0B-76E6-926CCED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0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D8DE5-275D-6CE6-128F-F23AE4E8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28BD90-1674-CADB-AB08-C06759B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A9379E-74CD-BE0C-F189-4E943F3C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DA211C-FD60-E093-2D78-0C8BD5AE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B7AC6C-851F-8269-8D62-2FBD4C04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28C12C-5691-9054-FD23-33308BA7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8F7A52-F064-5BD1-F22F-D5811119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1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115EB-A8D9-8A58-2165-71917119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23BA3-444C-0369-E206-86B552AF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0F985B-FE53-85C0-3678-74790FA7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2B3E6-9094-F2C0-ACB9-494C4086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D52BA3-37EB-A041-6DD0-87FA281B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9908F1-7906-748E-BB23-E2B85FB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5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B5D45-5780-AAD8-3113-818365E3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4E7FE5-473A-BB59-BB9D-E914E4DD9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98CB31-56D9-0EF6-B29D-59F45C32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E29F83-451A-4663-9D2D-32F5A2A0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8E6625-3502-C68B-A33C-E3BE79D0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01C426-19C9-FB3C-FEF4-FE68440E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53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DCC02A-10B5-5A57-71F9-B2A5670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D0EB10-90AC-F230-8CAE-881159B4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76CE8-053A-9B2E-E80C-C0D6DFF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E9126-9F4F-4963-B85B-FE8C26A22987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AA7F7-3FCF-64C3-84A4-0D10A653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41BFE-8536-D164-E07B-D4215F4E7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9DC04-8A57-49AB-9795-AB8242101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78299-927E-C0A1-6074-7AEE3B12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28145-B342-DEFA-0B6D-883AA0D19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40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Bertinelli</dc:creator>
  <cp:lastModifiedBy>Lorenzo Bertinelli</cp:lastModifiedBy>
  <cp:revision>1</cp:revision>
  <dcterms:created xsi:type="dcterms:W3CDTF">2024-04-23T08:26:43Z</dcterms:created>
  <dcterms:modified xsi:type="dcterms:W3CDTF">2024-04-23T08:27:16Z</dcterms:modified>
</cp:coreProperties>
</file>