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1152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BFD3F0-D0A9-43D2-B9C5-581091DE0FB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070B36-3E17-4187-BA95-F7E109005B6D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INQUINAMENTO </a:t>
            </a:r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Una nave petrolifera che inquina con il petrolio l’ambiente marino</a:t>
            </a:r>
            <a:endParaRPr lang="it-IT" dirty="0"/>
          </a:p>
        </p:txBody>
      </p:sp>
      <p:pic>
        <p:nvPicPr>
          <p:cNvPr id="4" name="Segnaposto contenuto 3" descr="32260-42937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32" y="1935163"/>
            <a:ext cx="723533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Le conseguenze dell’inquinamento del mare[i pesci uccisi dal petrolio]</a:t>
            </a:r>
            <a:endParaRPr lang="it-IT" dirty="0"/>
          </a:p>
        </p:txBody>
      </p:sp>
      <p:pic>
        <p:nvPicPr>
          <p:cNvPr id="4" name="Segnaposto contenuto 3" descr="2262957-moria_pesci_4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43" y="1935163"/>
            <a:ext cx="779651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Gli scarichi delle industrie nel mare</a:t>
            </a:r>
            <a:endParaRPr lang="it-IT" dirty="0"/>
          </a:p>
        </p:txBody>
      </p:sp>
      <p:pic>
        <p:nvPicPr>
          <p:cNvPr id="6" name="Segnaposto contenuto 5" descr="eadde-rifiutiinma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87" y="2143116"/>
            <a:ext cx="6119075" cy="4071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Impianti di depurazione dell’acqua</a:t>
            </a:r>
            <a:endParaRPr lang="it-IT" dirty="0"/>
          </a:p>
        </p:txBody>
      </p:sp>
      <p:pic>
        <p:nvPicPr>
          <p:cNvPr id="4" name="Segnaposto contenuto 3" descr="depurazione-delle-acque-reflue_vista_aere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382044"/>
            <a:ext cx="5238750" cy="3495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Inquinamento inceneritore</a:t>
            </a:r>
            <a:endParaRPr lang="it-IT" dirty="0"/>
          </a:p>
        </p:txBody>
      </p:sp>
      <p:pic>
        <p:nvPicPr>
          <p:cNvPr id="4" name="Segnaposto contenuto 3" descr="inquinamento-ar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63" y="1935163"/>
            <a:ext cx="658827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L’inquinamento delle macchine</a:t>
            </a:r>
            <a:endParaRPr lang="it-IT" dirty="0"/>
          </a:p>
        </p:txBody>
      </p:sp>
      <p:pic>
        <p:nvPicPr>
          <p:cNvPr id="4" name="Segnaposto contenuto 3" descr="air-pollution-hearts_15311.630x36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139156"/>
            <a:ext cx="6000750" cy="3981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Persone costrette a utilizzare la mascherina per proteggersi dall’inquinamento</a:t>
            </a:r>
            <a:endParaRPr lang="it-IT" dirty="0"/>
          </a:p>
        </p:txBody>
      </p:sp>
      <p:pic>
        <p:nvPicPr>
          <p:cNvPr id="4" name="Segnaposto contenuto 3" descr="inquinamento-cina-30110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2481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Natura contaminata dai rifiuti della discarica</a:t>
            </a:r>
            <a:endParaRPr lang="it-IT" dirty="0"/>
          </a:p>
        </p:txBody>
      </p:sp>
      <p:pic>
        <p:nvPicPr>
          <p:cNvPr id="4" name="Segnaposto contenuto 3" descr="discarica-in-ucraina-pile-di-plastica-oggetto-di-dumping-in-pile-le-strade-lungo-i-rifiuti-inorganici-accozzaglia-aria-inquinamento-di-terra-h9ndd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50" y="1935163"/>
            <a:ext cx="596890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Come ridurre l’inquinamento dell’inceneritore</a:t>
            </a:r>
            <a:endParaRPr lang="it-IT" dirty="0"/>
          </a:p>
        </p:txBody>
      </p:sp>
      <p:pic>
        <p:nvPicPr>
          <p:cNvPr id="4" name="Segnaposto contenuto 3" descr="rifiuti-raccolta-differnezi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2305844"/>
            <a:ext cx="6562725" cy="3648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macchina elettrica aiuta ad eliminare lo smog</a:t>
            </a:r>
            <a:endParaRPr lang="it-IT" dirty="0"/>
          </a:p>
        </p:txBody>
      </p:sp>
      <p:pic>
        <p:nvPicPr>
          <p:cNvPr id="4" name="Segnaposto contenuto 3" descr="autoelett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2415381"/>
            <a:ext cx="6686550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INQUINAMENTO ACQUA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L’acqua inquinata dai rifiuti abbandonati</a:t>
            </a:r>
            <a:endParaRPr lang="it-IT" dirty="0"/>
          </a:p>
        </p:txBody>
      </p:sp>
      <p:pic>
        <p:nvPicPr>
          <p:cNvPr id="4" name="Segnaposto contenuto 3" descr="09191c8588d91d32457fd0e930ac036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701131"/>
            <a:ext cx="5080000" cy="2857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71</Words>
  <Application>Microsoft Office PowerPoint</Application>
  <PresentationFormat>Presentazione su schermo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Equinozio</vt:lpstr>
      <vt:lpstr>INQUINAMENTO ARIA</vt:lpstr>
      <vt:lpstr>Inquinamento inceneritore</vt:lpstr>
      <vt:lpstr>L’inquinamento delle macchine</vt:lpstr>
      <vt:lpstr>Persone costrette a utilizzare la mascherina per proteggersi dall’inquinamento</vt:lpstr>
      <vt:lpstr>Natura contaminata dai rifiuti della discarica</vt:lpstr>
      <vt:lpstr>Come ridurre l’inquinamento dell’inceneritore</vt:lpstr>
      <vt:lpstr>La macchina elettrica aiuta ad eliminare lo smog</vt:lpstr>
      <vt:lpstr>INQUINAMENTO ACQUA</vt:lpstr>
      <vt:lpstr>L’acqua inquinata dai rifiuti abbandonati</vt:lpstr>
      <vt:lpstr>Una nave petrolifera che inquina con il petrolio l’ambiente marino</vt:lpstr>
      <vt:lpstr>Le conseguenze dell’inquinamento del mare[i pesci uccisi dal petrolio]</vt:lpstr>
      <vt:lpstr>Gli scarichi delle industrie nel mare</vt:lpstr>
      <vt:lpstr>Impianti di depurazione dell’acqua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jjhj</dc:title>
  <dc:creator>Lorenzo</dc:creator>
  <cp:lastModifiedBy>Lorenzo</cp:lastModifiedBy>
  <cp:revision>27</cp:revision>
  <dcterms:created xsi:type="dcterms:W3CDTF">2018-11-07T15:14:57Z</dcterms:created>
  <dcterms:modified xsi:type="dcterms:W3CDTF">2018-11-07T17:06:58Z</dcterms:modified>
</cp:coreProperties>
</file>