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0af85d4a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0af85d4a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0af85d4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0af85d4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0af85d4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0af85d4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af85d4a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af85d4a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highlight>
                  <a:schemeClr val="lt1"/>
                </a:highlight>
              </a:rPr>
              <a:t>Ötzi l’uomo delle nevi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11"/>
              <a:t>                       </a:t>
            </a:r>
            <a:r>
              <a:rPr lang="it" sz="3511">
                <a:solidFill>
                  <a:srgbClr val="FF0000"/>
                </a:solidFill>
              </a:rPr>
              <a:t>Chi era?</a:t>
            </a:r>
            <a:endParaRPr sz="3511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511">
              <a:solidFill>
                <a:srgbClr val="FF00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Ötzi è una delle mummie più antiche del mondo.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Prende il suo nome dalle alpi di Ötztal che si trovano alla frontiera tra Italia e Austria.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Ötzi era un guerriero e un pastore che ha vissuto 5300 anni fa ( prima degli antichi egizi).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Aveva anche dei “ tatuaggi ” che servivano per non sentire dolore ( ne aveva 61!).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511">
                <a:solidFill>
                  <a:srgbClr val="FF0000"/>
                </a:solidFill>
              </a:rPr>
              <a:t>Come è morto?</a:t>
            </a:r>
            <a:endParaRPr sz="3511">
              <a:solidFill>
                <a:srgbClr val="FF0000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é morto nel ghiaccio per colpa di una freccia, si pensa che sia arrivato sul ghiacciaio perchè stava scappando.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Fu scoperto da una coppia di turisti nel 1991.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rgbClr val="FF0000"/>
                </a:solidFill>
              </a:rPr>
              <a:t>Come era equipaggiato?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Lui portava sempre con 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Dei vestiti caldi in pelle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 arco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Delle frecce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 coltello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Un’ascia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Una farmacia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25" y="617325"/>
            <a:ext cx="8537725" cy="39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