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69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5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14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18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7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12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23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9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68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59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46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3DD2-3029-4492-BD89-AE1AD0ECB4BD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E6E9-E548-44FC-8BAC-2E2162EA4FA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55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036496" y="176842"/>
            <a:ext cx="15872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mtClean="0"/>
              <a:t>Utente</a:t>
            </a:r>
            <a:endParaRPr lang="it-IT" dirty="0"/>
          </a:p>
        </p:txBody>
      </p:sp>
      <p:cxnSp>
        <p:nvCxnSpPr>
          <p:cNvPr id="6" name="Connettore 2 5"/>
          <p:cNvCxnSpPr/>
          <p:nvPr/>
        </p:nvCxnSpPr>
        <p:spPr>
          <a:xfrm>
            <a:off x="3804244" y="1205543"/>
            <a:ext cx="25882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2786331" y="1940944"/>
            <a:ext cx="2139351" cy="41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SITO WEB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3778362" y="2536168"/>
            <a:ext cx="25882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3209025" y="3286665"/>
            <a:ext cx="14147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Scelta materia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3791303" y="4278702"/>
            <a:ext cx="25882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2009955" y="5029199"/>
            <a:ext cx="25189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Scelta </a:t>
            </a:r>
            <a:r>
              <a:rPr lang="it-IT" dirty="0" err="1" smtClean="0"/>
              <a:t>minigioco</a:t>
            </a:r>
            <a:endParaRPr lang="it-IT" dirty="0" smtClean="0"/>
          </a:p>
          <a:p>
            <a:pPr algn="ctr"/>
            <a:r>
              <a:rPr lang="it-IT" dirty="0" smtClean="0"/>
              <a:t>interattivo</a:t>
            </a:r>
            <a:endParaRPr lang="it-IT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4813539" y="5391509"/>
            <a:ext cx="1104182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6202394" y="5029199"/>
            <a:ext cx="16907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Esito e correzione degli errori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879597" y="1292609"/>
            <a:ext cx="18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Entra nel sito web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019911" y="2588727"/>
            <a:ext cx="711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Dentro ci sarà da scegliere la materia che si vuole per svolgere il </a:t>
            </a:r>
            <a:r>
              <a:rPr lang="it-IT" dirty="0" err="1" smtClean="0"/>
              <a:t>minigioco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4019911" y="4406992"/>
            <a:ext cx="506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Per ogni materia si seleziona il </a:t>
            </a:r>
            <a:r>
              <a:rPr lang="it-IT" dirty="0" err="1" smtClean="0"/>
              <a:t>minigioco</a:t>
            </a:r>
            <a:r>
              <a:rPr lang="it-IT" dirty="0" smtClean="0"/>
              <a:t> interessato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8117457" y="5296619"/>
            <a:ext cx="357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Finita la ‘partita’ uscirà la correzione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902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Bonamico</dc:creator>
  <cp:lastModifiedBy>Lorenzo Bonamico</cp:lastModifiedBy>
  <cp:revision>6</cp:revision>
  <dcterms:created xsi:type="dcterms:W3CDTF">2023-02-28T08:38:48Z</dcterms:created>
  <dcterms:modified xsi:type="dcterms:W3CDTF">2023-02-28T08:54:52Z</dcterms:modified>
</cp:coreProperties>
</file>