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F8607-7C6F-9643-8C29-51B2E36496D9}" type="datetimeFigureOut">
              <a:rPr lang="it-IT" smtClean="0"/>
              <a:t>15/06/20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58AEC-C23A-1E43-A53B-4E2DC06AA9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64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58AEC-C23A-1E43-A53B-4E2DC06AA91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504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58AEC-C23A-1E43-A53B-4E2DC06AA91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4171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3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8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64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4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1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7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2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4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1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7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73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  <p:sldLayoutId id="21474838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1C0A2-7FD2-7241-BD94-11A68199D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235935"/>
            <a:ext cx="8676222" cy="13359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400" dirty="0"/>
              <a:t>TEDx </a:t>
            </a:r>
            <a:br>
              <a:rPr lang="it-IT" sz="4400" dirty="0"/>
            </a:br>
            <a:r>
              <a:rPr lang="it-IT" sz="4400" dirty="0"/>
              <a:t>Homework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4C9AD1-F5BC-B04F-AF3E-4991C08B2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685119"/>
            <a:ext cx="8676222" cy="6821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/>
              <a:t>Bonzi Lorenzo 1053285</a:t>
            </a:r>
          </a:p>
          <a:p>
            <a:pPr>
              <a:lnSpc>
                <a:spcPct val="90000"/>
              </a:lnSpc>
            </a:pPr>
            <a:r>
              <a:rPr lang="it-IT" sz="1600"/>
              <a:t>Brembilla Andrea 1053908</a:t>
            </a:r>
            <a:endParaRPr lang="it-IT" sz="1600" dirty="0"/>
          </a:p>
        </p:txBody>
      </p:sp>
      <p:pic>
        <p:nvPicPr>
          <p:cNvPr id="6" name="Immagine 5" descr="Immagine che contiene nero, monitor, sedendo, computer&#10;&#10;Descrizione generata automaticamente">
            <a:extLst>
              <a:ext uri="{FF2B5EF4-FFF2-40B4-BE49-F238E27FC236}">
                <a16:creationId xmlns:a16="http://schemas.microsoft.com/office/drawing/2014/main" id="{A7FD9BE9-1F02-B847-B1FD-F3F50639A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14095">
            <a:off x="1757889" y="785813"/>
            <a:ext cx="8676222" cy="31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3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24A2E-4979-D541-A557-84072934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81C252-F841-8043-AAA1-91EDAB11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>
                <a:cs typeface="Arial" panose="020B0604020202020204" pitchFamily="34" charset="0"/>
              </a:rPr>
              <a:t>Avere sempre a disposizione un Tedx successivo a quello che si </a:t>
            </a:r>
            <a:r>
              <a:rPr lang="it-IT" dirty="0" err="1">
                <a:cs typeface="Arial" panose="020B0604020202020204" pitchFamily="34" charset="0"/>
              </a:rPr>
              <a:t>stà</a:t>
            </a:r>
            <a:r>
              <a:rPr lang="it-IT" dirty="0">
                <a:cs typeface="Arial" panose="020B0604020202020204" pitchFamily="34" charset="0"/>
              </a:rPr>
              <a:t> guardando in maniera tale da avere dei nuovi suggerimenti su talk che potrebbero interessare l’utente finale</a:t>
            </a:r>
          </a:p>
          <a:p>
            <a:pPr algn="just"/>
            <a:r>
              <a:rPr lang="it-IT" dirty="0">
                <a:cs typeface="Arial" panose="020B0604020202020204" pitchFamily="34" charset="0"/>
              </a:rPr>
              <a:t>Riuscire a limitare le ricerche dell’utente tramite l’utilizzo di specifici parametri di ricerca</a:t>
            </a:r>
          </a:p>
          <a:p>
            <a:pPr algn="just"/>
            <a:r>
              <a:rPr lang="it-IT" dirty="0">
                <a:cs typeface="Arial" panose="020B0604020202020204" pitchFamily="34" charset="0"/>
              </a:rPr>
              <a:t>Avere un account personale dove potere andare a salvare i talk preferiti in modo tale da potere andare a rivederli in qualsiasi momento</a:t>
            </a:r>
          </a:p>
        </p:txBody>
      </p:sp>
    </p:spTree>
    <p:extLst>
      <p:ext uri="{BB962C8B-B14F-4D97-AF65-F5344CB8AC3E}">
        <p14:creationId xmlns:p14="http://schemas.microsoft.com/office/powerpoint/2010/main" val="110114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DB9F9-6F2D-A947-B9C6-7146D536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88" y="-242889"/>
            <a:ext cx="9905998" cy="1905000"/>
          </a:xfrm>
        </p:spPr>
        <p:txBody>
          <a:bodyPr/>
          <a:lstStyle/>
          <a:p>
            <a:r>
              <a:rPr lang="it-IT" dirty="0"/>
              <a:t>Architettura</a:t>
            </a:r>
          </a:p>
        </p:txBody>
      </p:sp>
      <p:pic>
        <p:nvPicPr>
          <p:cNvPr id="9" name="Segnaposto contenuto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5AA4AF-2191-9B41-90E3-FB9B47A31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163636"/>
            <a:ext cx="11258549" cy="5357811"/>
          </a:xfrm>
        </p:spPr>
      </p:pic>
      <p:pic>
        <p:nvPicPr>
          <p:cNvPr id="13" name="Immagine 12" descr="Immagine che contiene disegnando, edificio, mattone, finestra&#10;&#10;Descrizione generata automaticamente">
            <a:extLst>
              <a:ext uri="{FF2B5EF4-FFF2-40B4-BE49-F238E27FC236}">
                <a16:creationId xmlns:a16="http://schemas.microsoft.com/office/drawing/2014/main" id="{30D4C1F7-B0B5-0248-B890-3FEDBDC78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02" y="3226400"/>
            <a:ext cx="2322550" cy="1283177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E1C24A3-C52C-C14F-BBA2-E8D54EE81356}"/>
              </a:ext>
            </a:extLst>
          </p:cNvPr>
          <p:cNvCxnSpPr>
            <a:cxnSpLocks/>
          </p:cNvCxnSpPr>
          <p:nvPr/>
        </p:nvCxnSpPr>
        <p:spPr>
          <a:xfrm flipV="1">
            <a:off x="9441712" y="2081299"/>
            <a:ext cx="1286538" cy="13477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Immagine 2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76F8329-64C6-AE4C-B1CE-5994A1025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858" y="1215543"/>
            <a:ext cx="644579" cy="446568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33E25C5-D713-FF40-BBD5-DF10591258ED}"/>
              </a:ext>
            </a:extLst>
          </p:cNvPr>
          <p:cNvCxnSpPr/>
          <p:nvPr/>
        </p:nvCxnSpPr>
        <p:spPr>
          <a:xfrm>
            <a:off x="8014622" y="2081299"/>
            <a:ext cx="757238" cy="13873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4A581FD-C766-BE4F-8106-0F12ACC17630}"/>
              </a:ext>
            </a:extLst>
          </p:cNvPr>
          <p:cNvSpPr txBox="1"/>
          <p:nvPr/>
        </p:nvSpPr>
        <p:spPr>
          <a:xfrm>
            <a:off x="8761117" y="4274231"/>
            <a:ext cx="1315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cognito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DDD621F-2685-8E41-9A7C-6D0421ADDFB7}"/>
              </a:ext>
            </a:extLst>
          </p:cNvPr>
          <p:cNvSpPr txBox="1"/>
          <p:nvPr/>
        </p:nvSpPr>
        <p:spPr>
          <a:xfrm>
            <a:off x="4683097" y="1585599"/>
            <a:ext cx="80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Manage account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0F9378B-4D9B-0848-A375-CFF9974A73E7}"/>
              </a:ext>
            </a:extLst>
          </p:cNvPr>
          <p:cNvSpPr txBox="1"/>
          <p:nvPr/>
        </p:nvSpPr>
        <p:spPr>
          <a:xfrm>
            <a:off x="7160766" y="1877986"/>
            <a:ext cx="14064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API Gateway</a:t>
            </a:r>
          </a:p>
        </p:txBody>
      </p:sp>
      <p:pic>
        <p:nvPicPr>
          <p:cNvPr id="36" name="Immagine 35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8376DB76-E620-714C-8508-A2A70674F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043" y="1215543"/>
            <a:ext cx="639765" cy="473592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33B1EF0-8D3D-CF4C-82C3-2AC5EC25974D}"/>
              </a:ext>
            </a:extLst>
          </p:cNvPr>
          <p:cNvSpPr txBox="1"/>
          <p:nvPr/>
        </p:nvSpPr>
        <p:spPr>
          <a:xfrm>
            <a:off x="3121788" y="1621501"/>
            <a:ext cx="970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Save/</a:t>
            </a:r>
            <a:r>
              <a:rPr lang="it-IT" sz="1100" dirty="0" err="1">
                <a:solidFill>
                  <a:schemeClr val="bg1"/>
                </a:solidFill>
              </a:rPr>
              <a:t>Load</a:t>
            </a:r>
            <a:r>
              <a:rPr lang="it-IT" sz="1100" dirty="0">
                <a:solidFill>
                  <a:schemeClr val="bg1"/>
                </a:solidFill>
              </a:rPr>
              <a:t> </a:t>
            </a:r>
            <a:r>
              <a:rPr lang="it-IT" sz="1100" dirty="0" err="1">
                <a:solidFill>
                  <a:schemeClr val="bg1"/>
                </a:solidFill>
              </a:rPr>
              <a:t>favourites</a:t>
            </a:r>
            <a:endParaRPr 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1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320BC-8BE9-FF4C-B817-181D3A8D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959167-954E-8E4E-8464-86DDC3BB3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3030279"/>
            <a:ext cx="9905998" cy="3466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AWS </a:t>
            </a:r>
            <a:r>
              <a:rPr lang="it-IT" dirty="0" err="1"/>
              <a:t>services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API Gateway</a:t>
            </a:r>
          </a:p>
          <a:p>
            <a:pPr lvl="1"/>
            <a:r>
              <a:rPr lang="it-IT" dirty="0"/>
              <a:t>Cognito</a:t>
            </a:r>
          </a:p>
          <a:p>
            <a:pPr marL="0" indent="0" algn="just">
              <a:buNone/>
            </a:pP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Store</a:t>
            </a:r>
            <a:r>
              <a:rPr lang="it-IT" dirty="0"/>
              <a:t>: </a:t>
            </a:r>
          </a:p>
          <a:p>
            <a:pPr lvl="1" algn="just"/>
            <a:r>
              <a:rPr lang="it-IT" dirty="0" err="1"/>
              <a:t>Mongo</a:t>
            </a:r>
            <a:r>
              <a:rPr lang="it-IT" dirty="0"/>
              <a:t> DB		</a:t>
            </a:r>
          </a:p>
          <a:p>
            <a:pPr marL="914400" lvl="2" indent="0">
              <a:buNone/>
            </a:pPr>
            <a:endParaRPr lang="it-IT" dirty="0"/>
          </a:p>
          <a:p>
            <a:pPr lvl="2"/>
            <a:endParaRPr lang="it-IT" dirty="0"/>
          </a:p>
          <a:p>
            <a:pPr marL="914400" lvl="2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7AF9-D84A-144B-BAFF-171EB770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chi ci rivolgiamo?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E9E556-3A75-8349-BE67-3077434C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effectLst/>
              </a:rPr>
              <a:t>A chiunque sia interessato agli argomenti trattati negli talk TEDx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152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46AF2-7B56-0747-9D9C-12E8376E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A1A3C-876D-764A-89BC-0EA03CE0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Servizio di facile utilizzo</a:t>
            </a:r>
          </a:p>
          <a:p>
            <a:r>
              <a:rPr lang="it-IT" dirty="0"/>
              <a:t>Servizio sicuro </a:t>
            </a:r>
          </a:p>
          <a:p>
            <a:r>
              <a:rPr lang="it-IT" dirty="0"/>
              <a:t>Filtri di ricerca</a:t>
            </a:r>
          </a:p>
        </p:txBody>
      </p:sp>
    </p:spTree>
    <p:extLst>
      <p:ext uri="{BB962C8B-B14F-4D97-AF65-F5344CB8AC3E}">
        <p14:creationId xmlns:p14="http://schemas.microsoft.com/office/powerpoint/2010/main" val="72951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9676A2-2148-124F-BA03-3108C93FE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Criticità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15482F-AB37-1644-B941-582CFF2C4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Gestione del numero di utenti</a:t>
            </a:r>
          </a:p>
          <a:p>
            <a:r>
              <a:rPr lang="it-IT" dirty="0"/>
              <a:t>Disponibilità di talk congrui con le ricerche dell’utente</a:t>
            </a:r>
          </a:p>
          <a:p>
            <a:r>
              <a:rPr lang="it-IT" dirty="0"/>
              <a:t>Durata di determinati talk</a:t>
            </a:r>
          </a:p>
        </p:txBody>
      </p:sp>
    </p:spTree>
    <p:extLst>
      <p:ext uri="{BB962C8B-B14F-4D97-AF65-F5344CB8AC3E}">
        <p14:creationId xmlns:p14="http://schemas.microsoft.com/office/powerpoint/2010/main" val="297626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Ret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Ret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e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</Words>
  <Application>Microsoft Macintosh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Rete</vt:lpstr>
      <vt:lpstr>TEDx  Homework 1</vt:lpstr>
      <vt:lpstr>Obiettivi</vt:lpstr>
      <vt:lpstr>Architettura</vt:lpstr>
      <vt:lpstr>Tecnologie</vt:lpstr>
      <vt:lpstr>A chi ci rivolgiamo?</vt:lpstr>
      <vt:lpstr>I nostri valori</vt:lpstr>
      <vt:lpstr>Criticità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TEDx  Homework</dc:title>
  <dc:creator>Lorenzo Bonzi</dc:creator>
  <cp:lastModifiedBy>Lorenzo Bonzi</cp:lastModifiedBy>
  <cp:revision>19</cp:revision>
  <dcterms:created xsi:type="dcterms:W3CDTF">2020-06-09T12:04:12Z</dcterms:created>
  <dcterms:modified xsi:type="dcterms:W3CDTF">2020-06-15T18:26:53Z</dcterms:modified>
</cp:coreProperties>
</file>