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A1B9-27A8-3046-B8F3-F25AEF9E4069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144E-86ED-BA4C-8070-9613B418B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84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144E-86ED-BA4C-8070-9613B418B0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8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1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9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8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9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8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70D8C-7B46-4CBE-A91D-7A3839761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70" b="150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4BE868-D43F-4940-8CE9-93D953A1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92622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3FB913-7BEA-A54A-AF80-EB86EFAA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668091" cy="2901694"/>
          </a:xfrm>
        </p:spPr>
        <p:txBody>
          <a:bodyPr anchor="b">
            <a:normAutofit/>
          </a:bodyPr>
          <a:lstStyle/>
          <a:p>
            <a:r>
              <a:rPr lang="it-IT" sz="4400">
                <a:solidFill>
                  <a:schemeClr val="bg1"/>
                </a:solidFill>
              </a:rPr>
              <a:t>TEDx</a:t>
            </a:r>
            <a:br>
              <a:rPr lang="it-IT" sz="4400">
                <a:solidFill>
                  <a:schemeClr val="bg1"/>
                </a:solidFill>
              </a:rPr>
            </a:br>
            <a:r>
              <a:rPr lang="it-IT" sz="4400">
                <a:solidFill>
                  <a:schemeClr val="bg1"/>
                </a:solidFill>
              </a:rPr>
              <a:t>HOMEWORK 2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F906E0-A0F0-C64D-9F60-184B6EF4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525534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Bonzi </a:t>
            </a:r>
            <a:r>
              <a:rPr lang="it-IT" sz="2000" dirty="0" err="1">
                <a:solidFill>
                  <a:schemeClr val="bg1"/>
                </a:solidFill>
              </a:rPr>
              <a:t>lorenzo</a:t>
            </a:r>
            <a:r>
              <a:rPr lang="it-IT" sz="2000" dirty="0">
                <a:solidFill>
                  <a:schemeClr val="bg1"/>
                </a:solidFill>
              </a:rPr>
              <a:t> 1053285</a:t>
            </a:r>
          </a:p>
          <a:p>
            <a:r>
              <a:rPr lang="it-IT" sz="2000" dirty="0">
                <a:solidFill>
                  <a:schemeClr val="bg1"/>
                </a:solidFill>
              </a:rPr>
              <a:t>Brembilla </a:t>
            </a:r>
            <a:r>
              <a:rPr lang="it-IT" sz="2000" dirty="0" err="1">
                <a:solidFill>
                  <a:schemeClr val="bg1"/>
                </a:solidFill>
              </a:rPr>
              <a:t>andrea</a:t>
            </a:r>
            <a:r>
              <a:rPr lang="it-IT" sz="2000" dirty="0">
                <a:solidFill>
                  <a:schemeClr val="bg1"/>
                </a:solidFill>
              </a:rPr>
              <a:t> 1053908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nero, monitor, sedendo, computer&#10;&#10;Descrizione generata automaticamente">
            <a:extLst>
              <a:ext uri="{FF2B5EF4-FFF2-40B4-BE49-F238E27FC236}">
                <a16:creationId xmlns:a16="http://schemas.microsoft.com/office/drawing/2014/main" id="{E0BD2C54-27E8-2342-AAD0-9161C1675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68" y="1577334"/>
            <a:ext cx="6858885" cy="38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8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4947A2-A7D8-4245-AE7E-3DA3B4C4A9A7}"/>
              </a:ext>
            </a:extLst>
          </p:cNvPr>
          <p:cNvSpPr txBox="1"/>
          <p:nvPr/>
        </p:nvSpPr>
        <p:spPr>
          <a:xfrm>
            <a:off x="600075" y="371475"/>
            <a:ext cx="1088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/>
              <a:t>Codice Realizzato</a:t>
            </a:r>
            <a:endParaRPr lang="it-IT" sz="2800" b="1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C40D215-8C33-4B0F-A59E-A9834A1E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01901"/>
            <a:ext cx="12192000" cy="28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2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7D57B6-3041-6F46-B649-5C2A9CA84F13}"/>
              </a:ext>
            </a:extLst>
          </p:cNvPr>
          <p:cNvSpPr txBox="1"/>
          <p:nvPr/>
        </p:nvSpPr>
        <p:spPr>
          <a:xfrm>
            <a:off x="2786063" y="40005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Risultato ottenuto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504A7A-A96D-1B45-9695-AF047F72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984250"/>
            <a:ext cx="73025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484E5-C68D-2043-8BF9-9533173E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F44E7F-601B-674E-BE33-4BC6B51F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possibile criticità potrebbe essere la consistenza dei dati presenti nei file .</a:t>
            </a:r>
            <a:r>
              <a:rPr lang="it-IT" dirty="0" err="1"/>
              <a:t>csv</a:t>
            </a:r>
            <a:endParaRPr lang="it-IT" dirty="0"/>
          </a:p>
          <a:p>
            <a:r>
              <a:rPr lang="it-IT" dirty="0"/>
              <a:t>Altrimenti una ulteriore criticità potrebbe essere rappresentata dalla tempistica che vi è la necessità di attendere per potere ottenere un talk</a:t>
            </a:r>
          </a:p>
        </p:txBody>
      </p:sp>
    </p:spTree>
    <p:extLst>
      <p:ext uri="{BB962C8B-B14F-4D97-AF65-F5344CB8AC3E}">
        <p14:creationId xmlns:p14="http://schemas.microsoft.com/office/powerpoint/2010/main" val="220206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B5067-DB0A-5949-8F00-623D197B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FD179-CE59-1845-AB8C-E3E3DE19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Implementazione di un parametro che tenga in considerazione i tags associati al talk che l’utente </a:t>
            </a:r>
            <a:r>
              <a:rPr lang="it-IT" dirty="0" err="1"/>
              <a:t>stà</a:t>
            </a:r>
            <a:r>
              <a:rPr lang="it-IT" dirty="0"/>
              <a:t> guardando in maniera tale da potergli suggerire dei talk più pertinenti ai suoi gusti</a:t>
            </a:r>
          </a:p>
          <a:p>
            <a:r>
              <a:rPr lang="it-IT" dirty="0"/>
              <a:t>Ordinare i video suggeriti con parametro di ordinamento i tags associati ai talk che l’utente guarda</a:t>
            </a:r>
          </a:p>
        </p:txBody>
      </p:sp>
    </p:spTree>
    <p:extLst>
      <p:ext uri="{BB962C8B-B14F-4D97-AF65-F5344CB8AC3E}">
        <p14:creationId xmlns:p14="http://schemas.microsoft.com/office/powerpoint/2010/main" val="4190423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99</Words>
  <Application>Microsoft Macintosh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TEDx HOMEWORK 2</vt:lpstr>
      <vt:lpstr>Presentazione standard di PowerPoint</vt:lpstr>
      <vt:lpstr>Presentazione standard di PowerPoint</vt:lpstr>
      <vt:lpstr>Criticità</vt:lpstr>
      <vt:lpstr>Possibili evoluzioni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 HOMEWORK 2</dc:title>
  <dc:creator>Lorenzo Bonzi</dc:creator>
  <cp:lastModifiedBy>Lorenzo Bonzi</cp:lastModifiedBy>
  <cp:revision>8</cp:revision>
  <dcterms:created xsi:type="dcterms:W3CDTF">2020-06-09T15:17:09Z</dcterms:created>
  <dcterms:modified xsi:type="dcterms:W3CDTF">2020-06-15T18:28:43Z</dcterms:modified>
</cp:coreProperties>
</file>