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0556-0F19-3A43-A7CC-699AA5DE595D}" type="datetimeFigureOut">
              <a:rPr lang="it-IT" smtClean="0"/>
              <a:t>15/06/20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5EBDD-9631-3B49-9AF1-8014A0F95F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660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5EBDD-9631-3B49-9AF1-8014A0F95F2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28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3CCB86-40DD-3840-BED9-B5AC4FCB4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75BD20C-6C4C-684F-80A0-EF5DEAB61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EF7AC3-5444-E844-BF35-14A4E852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FDB7-0699-4F4A-9954-CE7B15D006B7}" type="datetimeFigureOut">
              <a:rPr lang="it-IT" smtClean="0"/>
              <a:t>15/06/20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81A55D-E093-3243-B70B-CC2ACE5E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E598FD-FF7D-1346-92B9-06685E1E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5C90-F5B0-3243-B39A-7477FA2CA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090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90BA3F-5326-4F4C-A4F9-C29C9AA8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35088AF-B858-4F4C-B25E-6B5B930EA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25B6A1-FD01-164B-85C3-347B372B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FDB7-0699-4F4A-9954-CE7B15D006B7}" type="datetimeFigureOut">
              <a:rPr lang="it-IT" smtClean="0"/>
              <a:t>15/06/20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E527DC-1C24-B24F-B34A-55AA2B10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DE2742-13B2-9646-AB1D-54B3EF94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5C90-F5B0-3243-B39A-7477FA2CA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55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79BC42C-76A8-324B-98B0-36FE1C605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8D6FDE8-0CFD-7942-A464-143B98855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C27AA9-D4C2-F44F-BCEA-4AFC1E51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FDB7-0699-4F4A-9954-CE7B15D006B7}" type="datetimeFigureOut">
              <a:rPr lang="it-IT" smtClean="0"/>
              <a:t>15/06/20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A0006F-CD53-8E4E-B137-129208C4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A7E713-CA1A-9443-8268-4EC69C3E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5C90-F5B0-3243-B39A-7477FA2CA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823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881173-67C8-F541-85F8-5CC29E9B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EA7C4C-5C9B-C740-A59E-B420EB1C2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2D42A0-625E-814C-AF93-E8FB49D9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FDB7-0699-4F4A-9954-CE7B15D006B7}" type="datetimeFigureOut">
              <a:rPr lang="it-IT" smtClean="0"/>
              <a:t>15/06/20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85351D-1700-1842-883F-B756C3F7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1E0567-1586-7940-9052-DF0DE3E9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5C90-F5B0-3243-B39A-7477FA2CA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675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C0CBF5-C2F7-1B40-855B-07693263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208DBC-3911-8741-AB5E-3B658C439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458919-6B0B-FD41-A93F-BC13A6C7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FDB7-0699-4F4A-9954-CE7B15D006B7}" type="datetimeFigureOut">
              <a:rPr lang="it-IT" smtClean="0"/>
              <a:t>15/06/20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3D4C20-49DA-2443-89DA-20DA4103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B29E5E-9240-E543-9269-272D75D2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5C90-F5B0-3243-B39A-7477FA2CA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32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DA7F5D-6C33-DB4C-8CE7-B0A6161E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A9F8A0-2332-3B45-8CC9-09EEB5D59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396D03-0006-1843-9990-FE233EFA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055783-86AB-A14B-99BC-484270ED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FDB7-0699-4F4A-9954-CE7B15D006B7}" type="datetimeFigureOut">
              <a:rPr lang="it-IT" smtClean="0"/>
              <a:t>15/06/20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16E3EE-E47B-EE48-AC62-65C7FF56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6F0DD16-A71D-DE4C-A3E4-A21969E6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5C90-F5B0-3243-B39A-7477FA2CA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787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3FE6F5-6074-914C-9388-79EBB11C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75D39A9-E5D2-1B4A-AFE2-B8030DB48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2EA18C-DA6E-1049-8A43-396F29DDE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98C656D-6A2C-9B48-9458-D27D6C1FD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C592F53-FF65-744D-BE25-05893CFA7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20E80B0-2CA2-944B-8B24-090FF381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FDB7-0699-4F4A-9954-CE7B15D006B7}" type="datetimeFigureOut">
              <a:rPr lang="it-IT" smtClean="0"/>
              <a:t>15/06/20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CD19763-BED3-2C4E-AA6B-6592FE65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BB9E5D-419D-ED49-BC05-E9076795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5C90-F5B0-3243-B39A-7477FA2CA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225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F820AF-E141-8E45-820E-D62E09E1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96E6ED1-381D-204C-80CC-4655EAF0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FDB7-0699-4F4A-9954-CE7B15D006B7}" type="datetimeFigureOut">
              <a:rPr lang="it-IT" smtClean="0"/>
              <a:t>15/06/20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65C10EB-A45F-0244-8216-7479978B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54CCA54-811F-E44C-A35D-F4C05A2F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5C90-F5B0-3243-B39A-7477FA2CA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3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2E7C7E2-C43E-8B42-AD96-9FDEF1CA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FDB7-0699-4F4A-9954-CE7B15D006B7}" type="datetimeFigureOut">
              <a:rPr lang="it-IT" smtClean="0"/>
              <a:t>15/06/20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76DF57C-8E5F-AD43-890E-C3D9C417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F3916B-A52C-034B-BF5F-EABE1675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5C90-F5B0-3243-B39A-7477FA2CA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3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1C2B1B-FE32-E84A-B25C-020B33D0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2E2C0B-8386-DE45-8CAF-67F0BCCD6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DBA499D-99AE-D642-8FA3-EEB624F6E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F3026D0-B4B4-3B49-B1CF-E1D41BBF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FDB7-0699-4F4A-9954-CE7B15D006B7}" type="datetimeFigureOut">
              <a:rPr lang="it-IT" smtClean="0"/>
              <a:t>15/06/20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22CD0E-5D10-0444-9863-E97D8BDE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7FD18A-BC09-E149-9683-5F1A87D2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5C90-F5B0-3243-B39A-7477FA2CA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584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0B30A6-CA41-2443-B415-D84AFBC0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067D5C2-4872-6F47-AE03-CCC6FB492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EDB425F-C90B-AD4B-A3E9-B3E61A8E0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06B182-E214-BC4E-8DE9-F93F2E25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FDB7-0699-4F4A-9954-CE7B15D006B7}" type="datetimeFigureOut">
              <a:rPr lang="it-IT" smtClean="0"/>
              <a:t>15/06/20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18AA1B-EEA7-8646-A840-2A2B7666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7AF6AF-54B0-134E-884A-C49DC871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5C90-F5B0-3243-B39A-7477FA2CA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480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761DCBB-9CD4-6045-8E84-BCFBA730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352B6C-E655-704E-B207-D1554E7D6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16953-7DC9-AE46-BDEC-8FCCC9930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BFDB7-0699-4F4A-9954-CE7B15D006B7}" type="datetimeFigureOut">
              <a:rPr lang="it-IT" smtClean="0"/>
              <a:t>15/06/20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21A1BC-D6AE-B440-A9D0-22C80DA32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A64ADD-B0E7-2D41-B43E-E65B6B6F5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55C90-F5B0-3243-B39A-7477FA2CA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06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F99587-1CB8-1847-8810-78859FFD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algn="l"/>
            <a:r>
              <a:rPr lang="it-IT" sz="3400"/>
              <a:t>TEDx HOMEWORK 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62C1853-89EE-1E49-B88B-079804670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7908" y="5086350"/>
            <a:ext cx="2446465" cy="1178298"/>
          </a:xfrm>
        </p:spPr>
        <p:txBody>
          <a:bodyPr>
            <a:normAutofit/>
          </a:bodyPr>
          <a:lstStyle/>
          <a:p>
            <a:pPr algn="l"/>
            <a:r>
              <a:rPr lang="it-IT" sz="1600" dirty="0"/>
              <a:t>Bonzi Lorenzo 1053285</a:t>
            </a:r>
          </a:p>
          <a:p>
            <a:pPr algn="l"/>
            <a:r>
              <a:rPr lang="it-IT" sz="1600" dirty="0"/>
              <a:t>Brembilla Andrea 1053908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nero, monitor, sedendo, computer&#10;&#10;Descrizione generata automaticamente">
            <a:extLst>
              <a:ext uri="{FF2B5EF4-FFF2-40B4-BE49-F238E27FC236}">
                <a16:creationId xmlns:a16="http://schemas.microsoft.com/office/drawing/2014/main" id="{526199EA-89FA-4F40-BE35-255D6A8B0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12" r="12496"/>
          <a:stretch/>
        </p:blipFill>
        <p:spPr>
          <a:xfrm rot="21600000"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4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2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32ADB6-B0F9-2442-A4BE-07230233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Connessione al DB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0B7FD18-FB3D-4818-AD80-B8600571E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9035"/>
            <a:ext cx="12192000" cy="398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4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35E23C-3784-B947-ABD9-D4771CD3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Handler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1A3D1BB-C1E0-4440-91CA-9657D9BB6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567" y="0"/>
            <a:ext cx="6177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9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77115D-4202-D04C-87E7-096AEBAD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Esperienza Utente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D0F3CB-5440-DE4B-9A01-69EA81C27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Tramite questo prodotto l’utente potrà ricercare video tramite tags, e successivamente alla visione di un TED, tramite quest’ultima funzione, riceverà automaticamente una lista di TED correlati a quello appena visionato.</a:t>
            </a:r>
          </a:p>
        </p:txBody>
      </p:sp>
    </p:spTree>
    <p:extLst>
      <p:ext uri="{BB962C8B-B14F-4D97-AF65-F5344CB8AC3E}">
        <p14:creationId xmlns:p14="http://schemas.microsoft.com/office/powerpoint/2010/main" val="65664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888BE4-CF86-504C-8B76-16B54437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F2D625-0C84-FF40-9BAB-F40F7AABE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Durante l’implementazione abbiamo riscontrato varie eccezioni lato server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801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DCC0FC-F435-D941-B1BF-97E432C1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Possibili evoluzioni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DEF6D4-1D41-3442-890A-620D25759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Vi sono infinite possibilità di evoluzione, ma quelle prese in considerazione sono due: aggiunta della funzione </a:t>
            </a:r>
            <a:r>
              <a:rPr lang="it-IT" dirty="0" err="1"/>
              <a:t>count</a:t>
            </a:r>
            <a:r>
              <a:rPr lang="it-IT" dirty="0"/>
              <a:t>, la quale permette al creatore del TED di avere un riscontro sulla visione dei propri video ed una funzione in grado di stilare liste giornaliere, settimanali e mensili riguardanti i TED più visti giornalmente, settimanalmente e mensilmente.</a:t>
            </a:r>
          </a:p>
        </p:txBody>
      </p:sp>
    </p:spTree>
    <p:extLst>
      <p:ext uri="{BB962C8B-B14F-4D97-AF65-F5344CB8AC3E}">
        <p14:creationId xmlns:p14="http://schemas.microsoft.com/office/powerpoint/2010/main" val="3068091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121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TEDx HOMEWORK 3</vt:lpstr>
      <vt:lpstr>Connessione al DB</vt:lpstr>
      <vt:lpstr>Handler</vt:lpstr>
      <vt:lpstr>Esperienza Utente</vt:lpstr>
      <vt:lpstr>Criticità</vt:lpstr>
      <vt:lpstr>Possibili evoluzioni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Bonzi</dc:creator>
  <cp:lastModifiedBy>Lorenzo Bonzi</cp:lastModifiedBy>
  <cp:revision>9</cp:revision>
  <dcterms:created xsi:type="dcterms:W3CDTF">2020-06-09T18:05:21Z</dcterms:created>
  <dcterms:modified xsi:type="dcterms:W3CDTF">2020-06-15T18:27:52Z</dcterms:modified>
</cp:coreProperties>
</file>