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7"/>
  </p:notesMasterIdLst>
  <p:handoutMasterIdLst>
    <p:handoutMasterId r:id="rId18"/>
  </p:handoutMasterIdLst>
  <p:sldIdLst>
    <p:sldId id="356" r:id="rId7"/>
    <p:sldId id="385" r:id="rId8"/>
    <p:sldId id="388" r:id="rId9"/>
    <p:sldId id="389" r:id="rId10"/>
    <p:sldId id="386" r:id="rId11"/>
    <p:sldId id="387" r:id="rId12"/>
    <p:sldId id="376" r:id="rId13"/>
    <p:sldId id="372" r:id="rId14"/>
    <p:sldId id="373" r:id="rId15"/>
    <p:sldId id="279" r:id="rId16"/>
  </p:sldIdLst>
  <p:sldSz cx="9144000" cy="5143500" type="screen16x9"/>
  <p:notesSz cx="9925050" cy="6665913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0"/>
  </p:normalViewPr>
  <p:slideViewPr>
    <p:cSldViewPr snapToGrid="0">
      <p:cViewPr varScale="1">
        <p:scale>
          <a:sx n="154" d="100"/>
          <a:sy n="154" d="100"/>
        </p:scale>
        <p:origin x="200" y="288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4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Inhalte des </a:t>
            </a:r>
            <a:r>
              <a:rPr lang="de-DE" b="1" dirty="0" err="1"/>
              <a:t>Docbooks</a:t>
            </a:r>
            <a:endParaRPr lang="de-DE" b="1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DocBook</a:t>
            </a:r>
            <a:r>
              <a:rPr lang="de-DE" b="1" dirty="0"/>
              <a:t> Tags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Ausblick MVC-</a:t>
            </a:r>
            <a:r>
              <a:rPr lang="de-DE" b="1" dirty="0" err="1"/>
              <a:t>Architecture</a:t>
            </a:r>
            <a:r>
              <a:rPr lang="de-DE" b="1" dirty="0"/>
              <a:t> und </a:t>
            </a:r>
            <a:r>
              <a:rPr lang="de-DE" b="1" dirty="0" err="1"/>
              <a:t>XQuery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8081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1CDFBD-DB0B-4A62-979B-560302333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61924"/>
              </p:ext>
            </p:extLst>
          </p:nvPr>
        </p:nvGraphicFramePr>
        <p:xfrm>
          <a:off x="208800" y="1600200"/>
          <a:ext cx="8744400" cy="308339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72200">
                  <a:extLst>
                    <a:ext uri="{9D8B030D-6E8A-4147-A177-3AD203B41FA5}">
                      <a16:colId xmlns:a16="http://schemas.microsoft.com/office/drawing/2014/main" val="1583036570"/>
                    </a:ext>
                  </a:extLst>
                </a:gridCol>
                <a:gridCol w="4372200">
                  <a:extLst>
                    <a:ext uri="{9D8B030D-6E8A-4147-A177-3AD203B41FA5}">
                      <a16:colId xmlns:a16="http://schemas.microsoft.com/office/drawing/2014/main" val="1291359394"/>
                    </a:ext>
                  </a:extLst>
                </a:gridCol>
              </a:tblGrid>
              <a:tr h="399180">
                <a:tc>
                  <a:txBody>
                    <a:bodyPr/>
                    <a:lstStyle/>
                    <a:p>
                      <a:r>
                        <a:rPr lang="en-GB" dirty="0" err="1"/>
                        <a:t>Sinnvoll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Unpassend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35839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+ </a:t>
                      </a:r>
                      <a:r>
                        <a:rPr lang="en-GB" dirty="0" err="1"/>
                        <a:t>Designentscheidungen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</a:t>
                      </a:r>
                      <a:r>
                        <a:rPr lang="en-GB" dirty="0" err="1"/>
                        <a:t>Technische</a:t>
                      </a:r>
                      <a:r>
                        <a:rPr lang="en-GB" dirty="0"/>
                        <a:t> Details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96952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Benutzte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Technologien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Low-Level Programming </a:t>
                      </a:r>
                      <a:r>
                        <a:rPr lang="en-GB" dirty="0" err="1"/>
                        <a:t>Inhalte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58176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Gedankengänge</a:t>
                      </a:r>
                      <a:r>
                        <a:rPr lang="en-GB" dirty="0"/>
                        <a:t> und </a:t>
                      </a:r>
                      <a:r>
                        <a:rPr lang="en-GB" dirty="0" err="1"/>
                        <a:t>Modellierungen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</a:t>
                      </a:r>
                      <a:r>
                        <a:rPr lang="en-GB" dirty="0" err="1"/>
                        <a:t>Organisatorisches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59356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High-Level </a:t>
                      </a:r>
                      <a:r>
                        <a:rPr lang="en-GB" dirty="0" err="1"/>
                        <a:t>Sicht</a:t>
                      </a:r>
                      <a:r>
                        <a:rPr lang="en-GB" dirty="0"/>
                        <a:t> auf </a:t>
                      </a:r>
                      <a:r>
                        <a:rPr lang="en-GB" dirty="0" err="1"/>
                        <a:t>Lösung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40332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Projekt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Kontext</a:t>
                      </a:r>
                      <a:r>
                        <a:rPr lang="en-GB" dirty="0"/>
                        <a:t> und </a:t>
                      </a:r>
                      <a:r>
                        <a:rPr lang="en-GB" dirty="0" err="1"/>
                        <a:t>Zielsetzung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38530"/>
                  </a:ext>
                </a:extLst>
              </a:tr>
              <a:tr h="688319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Visuelle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Darstellung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eines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Spielablaufs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5546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5EB0E56-BFBA-4465-A864-62B96DC6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8" y="972000"/>
            <a:ext cx="8508999" cy="380810"/>
          </a:xfrm>
        </p:spPr>
        <p:txBody>
          <a:bodyPr/>
          <a:lstStyle/>
          <a:p>
            <a:pPr algn="ctr"/>
            <a:r>
              <a:rPr lang="en-GB" dirty="0" err="1"/>
              <a:t>DocBook</a:t>
            </a:r>
            <a:r>
              <a:rPr lang="en-GB" dirty="0"/>
              <a:t> </a:t>
            </a:r>
            <a:r>
              <a:rPr lang="en-GB" dirty="0" err="1"/>
              <a:t>Inhalte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5D50-BE2B-49E6-9951-1194DE7D9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43DD983-1C51-CC40-8D90-D34893AEE4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C26E7-1EEB-401E-BC09-3A9BF28D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09" y="1435550"/>
            <a:ext cx="850899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book</a:t>
            </a:r>
            <a:r>
              <a:rPr lang="de-DE" dirty="0"/>
              <a:t>&gt;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bookinfo</a:t>
            </a:r>
            <a:r>
              <a:rPr lang="de-DE" dirty="0"/>
              <a:t>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&lt;title&gt;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author</a:t>
            </a:r>
            <a:r>
              <a:rPr lang="de-DE" dirty="0"/>
              <a:t>&gt;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part</a:t>
            </a:r>
            <a:r>
              <a:rPr lang="de-DE" dirty="0"/>
              <a:t>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&lt;title&gt;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chapter</a:t>
            </a:r>
            <a:r>
              <a:rPr lang="de-DE" dirty="0"/>
              <a:t>&gt;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dirty="0"/>
              <a:t>&lt;title&gt;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dirty="0"/>
              <a:t>&lt;sect1&gt;, &lt;sect2&gt; … &lt;sect5&gt; (inklusive &lt;title&gt;)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itemizedList</a:t>
            </a:r>
            <a:r>
              <a:rPr lang="de-DE" dirty="0"/>
              <a:t>&gt; mit inhaltspunkten &lt;</a:t>
            </a:r>
            <a:r>
              <a:rPr lang="de-DE" dirty="0" err="1"/>
              <a:t>listitem</a:t>
            </a:r>
            <a:r>
              <a:rPr lang="de-DE" dirty="0"/>
              <a:t>&gt; … &lt;/</a:t>
            </a:r>
            <a:r>
              <a:rPr lang="de-DE" dirty="0" err="1"/>
              <a:t>listitem</a:t>
            </a:r>
            <a:r>
              <a:rPr lang="de-DE" dirty="0"/>
              <a:t>&gt;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2" indent="0">
              <a:buNone/>
            </a:pPr>
            <a:r>
              <a:rPr lang="de-DE" sz="1800" dirty="0">
                <a:sym typeface="Wingdings" pitchFamily="2" charset="2"/>
              </a:rPr>
              <a:t> Durch die Tag Struktur wird ein Table </a:t>
            </a:r>
            <a:r>
              <a:rPr lang="de-DE" sz="1800" dirty="0" err="1">
                <a:sym typeface="Wingdings" pitchFamily="2" charset="2"/>
              </a:rPr>
              <a:t>of</a:t>
            </a:r>
            <a:r>
              <a:rPr lang="de-DE" sz="1800" dirty="0">
                <a:sym typeface="Wingdings" pitchFamily="2" charset="2"/>
              </a:rPr>
              <a:t> Contents automatisch erstellt</a:t>
            </a:r>
            <a:endParaRPr lang="de-DE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46E17-8363-4833-9041-A5A219E8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730931"/>
            <a:ext cx="8508999" cy="380810"/>
          </a:xfrm>
        </p:spPr>
        <p:txBody>
          <a:bodyPr/>
          <a:lstStyle/>
          <a:p>
            <a:r>
              <a:rPr lang="en-GB" dirty="0" err="1"/>
              <a:t>DocBook</a:t>
            </a:r>
            <a:r>
              <a:rPr lang="en-GB" dirty="0"/>
              <a:t> Tags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5727B-503E-46EB-AF38-7A345EDDB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204A55A-28BF-754D-8027-ED3BBFF522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Cards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Table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Chips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 </a:t>
            </a:r>
            <a:r>
              <a:rPr lang="de-DE" dirty="0" err="1"/>
              <a:t>Processor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07777"/>
          </a:xfrm>
          <a:prstGeom prst="rect">
            <a:avLst/>
          </a:prstGeom>
        </p:spPr>
        <p:txBody>
          <a:bodyPr/>
          <a:lstStyle/>
          <a:p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XML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SVG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DocBook</a:t>
            </a:r>
            <a:endParaRPr lang="de-DE" dirty="0"/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4552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5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631115C-725F-F846-9B77-0B11A7C7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52" y="294582"/>
            <a:ext cx="7215448" cy="45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60986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271</Words>
  <Application>Microsoft Macintosh PowerPoint</Application>
  <PresentationFormat>Bildschirmpräsentation (16:9)</PresentationFormat>
  <Paragraphs>99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Gliederung</vt:lpstr>
      <vt:lpstr>DocBook Inhalte</vt:lpstr>
      <vt:lpstr>DocBook Tags</vt:lpstr>
      <vt:lpstr>Dokumentation ‚design choices‘</vt:lpstr>
      <vt:lpstr>Dokumentation ‚used technologies‘</vt:lpstr>
      <vt:lpstr>PowerPoint-Präsentation</vt:lpstr>
      <vt:lpstr>Ausblick MVC-Architecture und XQuery</vt:lpstr>
      <vt:lpstr>Ausblick MVC-Architecture und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73</cp:revision>
  <cp:lastPrinted>2015-07-30T14:04:45Z</cp:lastPrinted>
  <dcterms:created xsi:type="dcterms:W3CDTF">2019-11-21T08:12:12Z</dcterms:created>
  <dcterms:modified xsi:type="dcterms:W3CDTF">2019-11-28T12:35:35Z</dcterms:modified>
</cp:coreProperties>
</file>