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6" r:id="rId7"/>
    <p:sldId id="371" r:id="rId8"/>
    <p:sldId id="376" r:id="rId9"/>
    <p:sldId id="375" r:id="rId10"/>
    <p:sldId id="374" r:id="rId11"/>
    <p:sldId id="370" r:id="rId12"/>
    <p:sldId id="372" r:id="rId13"/>
    <p:sldId id="373" r:id="rId14"/>
    <p:sldId id="279" r:id="rId15"/>
  </p:sldIdLst>
  <p:sldSz cx="9144000" cy="5143500" type="screen16x9"/>
  <p:notesSz cx="9925050" cy="6665913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25/11/2019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25/11/2019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2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8A35C3-FC4F-C946-A075-804AE4869859}"/>
              </a:ext>
            </a:extLst>
          </p:cNvPr>
          <p:cNvSpPr txBox="1"/>
          <p:nvPr/>
        </p:nvSpPr>
        <p:spPr>
          <a:xfrm>
            <a:off x="755374" y="1804946"/>
            <a:ext cx="7506031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Wir haben das </a:t>
            </a:r>
            <a:r>
              <a:rPr lang="de-DE" sz="1600" dirty="0" err="1">
                <a:latin typeface="+mn-lt"/>
              </a:rPr>
              <a:t>DocBook</a:t>
            </a:r>
            <a:r>
              <a:rPr lang="de-DE" sz="1600" dirty="0">
                <a:latin typeface="+mn-lt"/>
              </a:rPr>
              <a:t> so aufgebaut dass wir die Technologie die wir benutzt haben (XML, XSLT, </a:t>
            </a:r>
            <a:r>
              <a:rPr lang="de-DE" sz="1600" dirty="0" err="1">
                <a:latin typeface="+mn-lt"/>
              </a:rPr>
              <a:t>xQuery</a:t>
            </a:r>
            <a:r>
              <a:rPr lang="de-DE" sz="1600" dirty="0">
                <a:latin typeface="+mn-lt"/>
              </a:rPr>
              <a:t>, </a:t>
            </a:r>
            <a:r>
              <a:rPr lang="de-DE" sz="1600" dirty="0" err="1">
                <a:latin typeface="+mn-lt"/>
              </a:rPr>
              <a:t>xPath</a:t>
            </a:r>
            <a:r>
              <a:rPr lang="de-DE" sz="1600" dirty="0">
                <a:latin typeface="+mn-lt"/>
              </a:rPr>
              <a:t>) erstmal vorgestellt haben</a:t>
            </a:r>
          </a:p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Dazu findet man </a:t>
            </a:r>
            <a:r>
              <a:rPr lang="de-DE" sz="1600" dirty="0" err="1">
                <a:latin typeface="+mn-lt"/>
                <a:sym typeface="Wingdings" pitchFamily="2" charset="2"/>
              </a:rPr>
              <a:t>screenshots</a:t>
            </a:r>
            <a:r>
              <a:rPr lang="de-DE" sz="1600" dirty="0">
                <a:latin typeface="+mn-lt"/>
                <a:sym typeface="Wingdings" pitchFamily="2" charset="2"/>
              </a:rPr>
              <a:t> auf den folgenden Seiten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4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SVG</a:t>
            </a:r>
          </a:p>
        </p:txBody>
      </p:sp>
    </p:spTree>
    <p:extLst>
      <p:ext uri="{BB962C8B-B14F-4D97-AF65-F5344CB8AC3E}">
        <p14:creationId xmlns:p14="http://schemas.microsoft.com/office/powerpoint/2010/main" val="26244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 err="1"/>
              <a:t>DocBook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4106F0-6CC1-7E45-A429-47EA6050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0" y="1870980"/>
            <a:ext cx="7829539" cy="140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XSLT</a:t>
            </a:r>
          </a:p>
        </p:txBody>
      </p:sp>
      <p:pic>
        <p:nvPicPr>
          <p:cNvPr id="18" name="Grafik 17" descr="Ein Bild, das Bildschirm, Computer enthält.&#10;&#10;Automatisch generierte Beschreibung">
            <a:extLst>
              <a:ext uri="{FF2B5EF4-FFF2-40B4-BE49-F238E27FC236}">
                <a16:creationId xmlns:a16="http://schemas.microsoft.com/office/drawing/2014/main" id="{21F62656-57E6-6D4A-B8F6-2B130F85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795101"/>
            <a:ext cx="8412480" cy="15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6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46299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checkWinners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checkBalance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161</Words>
  <Application>Microsoft Macintosh PowerPoint</Application>
  <PresentationFormat>Bildschirmpräsentation (16:9)</PresentationFormat>
  <Paragraphs>59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PowerPoint-Präsentation</vt:lpstr>
      <vt:lpstr>XML</vt:lpstr>
      <vt:lpstr>SVG</vt:lpstr>
      <vt:lpstr>DocBook</vt:lpstr>
      <vt:lpstr>XSLT</vt:lpstr>
      <vt:lpstr>Ausblick MVC-Architecture und XQuery</vt:lpstr>
      <vt:lpstr>Ausblick MVC-Architecture and XQuery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ge34civ</cp:lastModifiedBy>
  <cp:revision>38</cp:revision>
  <cp:lastPrinted>2015-07-30T14:04:45Z</cp:lastPrinted>
  <dcterms:created xsi:type="dcterms:W3CDTF">2019-11-21T08:12:12Z</dcterms:created>
  <dcterms:modified xsi:type="dcterms:W3CDTF">2019-11-25T14:30:36Z</dcterms:modified>
</cp:coreProperties>
</file>