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6" r:id="rId7"/>
    <p:sldId id="371" r:id="rId8"/>
    <p:sldId id="376" r:id="rId9"/>
    <p:sldId id="375" r:id="rId10"/>
    <p:sldId id="374" r:id="rId11"/>
    <p:sldId id="370" r:id="rId12"/>
    <p:sldId id="372" r:id="rId13"/>
    <p:sldId id="373" r:id="rId14"/>
    <p:sldId id="279" r:id="rId15"/>
  </p:sldIdLst>
  <p:sldSz cx="9144000" cy="5143500" type="screen16x9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8A35C3-FC4F-C946-A075-804AE4869859}"/>
              </a:ext>
            </a:extLst>
          </p:cNvPr>
          <p:cNvSpPr txBox="1"/>
          <p:nvPr/>
        </p:nvSpPr>
        <p:spPr>
          <a:xfrm>
            <a:off x="755374" y="1804946"/>
            <a:ext cx="750603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Wir haben das </a:t>
            </a:r>
            <a:r>
              <a:rPr lang="de-DE" sz="1600" dirty="0" err="1">
                <a:latin typeface="+mn-lt"/>
              </a:rPr>
              <a:t>DocBook</a:t>
            </a:r>
            <a:r>
              <a:rPr lang="de-DE" sz="1600" dirty="0">
                <a:latin typeface="+mn-lt"/>
              </a:rPr>
              <a:t> so aufgebaut dass wir die Technologie die wir benutzt haben (XML, XSLT, </a:t>
            </a:r>
            <a:r>
              <a:rPr lang="de-DE" sz="1600" dirty="0" err="1">
                <a:latin typeface="+mn-lt"/>
              </a:rPr>
              <a:t>xQuery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xPath</a:t>
            </a:r>
            <a:r>
              <a:rPr lang="de-DE" sz="1600" dirty="0">
                <a:latin typeface="+mn-lt"/>
              </a:rPr>
              <a:t>) erstmal vorgestellt haben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Dazu findet man </a:t>
            </a:r>
            <a:r>
              <a:rPr lang="de-DE" sz="1600" dirty="0" err="1">
                <a:latin typeface="+mn-lt"/>
                <a:sym typeface="Wingdings" pitchFamily="2" charset="2"/>
              </a:rPr>
              <a:t>screenshots</a:t>
            </a:r>
            <a:r>
              <a:rPr lang="de-DE" sz="1600" dirty="0">
                <a:latin typeface="+mn-lt"/>
                <a:sym typeface="Wingdings" pitchFamily="2" charset="2"/>
              </a:rPr>
              <a:t> auf den folgenden Seiten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6299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checkWinners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checkBalance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161</Words>
  <Application>Microsoft Macintosh PowerPoint</Application>
  <PresentationFormat>Bildschirmpräsentation (16:9)</PresentationFormat>
  <Paragraphs>59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PowerPoint-Präsentation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37</cp:revision>
  <cp:lastPrinted>2015-07-30T14:04:45Z</cp:lastPrinted>
  <dcterms:created xsi:type="dcterms:W3CDTF">2019-11-21T08:12:12Z</dcterms:created>
  <dcterms:modified xsi:type="dcterms:W3CDTF">2019-11-25T14:22:51Z</dcterms:modified>
</cp:coreProperties>
</file>