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6" r:id="rId7"/>
    <p:sldId id="378" r:id="rId8"/>
    <p:sldId id="379" r:id="rId9"/>
    <p:sldId id="380" r:id="rId10"/>
    <p:sldId id="381" r:id="rId11"/>
    <p:sldId id="382" r:id="rId12"/>
    <p:sldId id="376" r:id="rId13"/>
    <p:sldId id="375" r:id="rId14"/>
    <p:sldId id="374" r:id="rId15"/>
    <p:sldId id="370" r:id="rId16"/>
    <p:sldId id="372" r:id="rId17"/>
    <p:sldId id="373" r:id="rId18"/>
    <p:sldId id="279" r:id="rId19"/>
  </p:sldIdLst>
  <p:sldSz cx="9144000" cy="5143500" type="screen16x9"/>
  <p:notesSz cx="9925050" cy="6665913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9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7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4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33461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/>
              <a:t>Dokumentation ‚design </a:t>
            </a:r>
            <a:r>
              <a:rPr lang="de-DE" sz="3500" dirty="0" err="1"/>
              <a:t>choices</a:t>
            </a:r>
            <a:r>
              <a:rPr lang="de-DE" sz="35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37169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Cards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4369A1-98D1-ED48-A09C-D8E9C25A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83681"/>
            <a:ext cx="7955280" cy="23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Table</a:t>
            </a:r>
          </a:p>
        </p:txBody>
      </p:sp>
      <p:pic>
        <p:nvPicPr>
          <p:cNvPr id="9" name="Grafik 8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A4DB09E4-A961-254C-A9AB-E018B963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1" y="1982565"/>
            <a:ext cx="8567445" cy="11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Chips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E410BE-085D-204E-B8C9-F5D4534C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" y="2046029"/>
            <a:ext cx="8825103" cy="10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/>
              <a:t>Dokumentation ‚</a:t>
            </a:r>
            <a:r>
              <a:rPr lang="de-DE" sz="3500" dirty="0" err="1"/>
              <a:t>used</a:t>
            </a:r>
            <a:r>
              <a:rPr lang="de-DE" sz="3500" dirty="0"/>
              <a:t> </a:t>
            </a:r>
            <a:r>
              <a:rPr lang="de-DE" sz="3500" dirty="0" err="1"/>
              <a:t>technologies</a:t>
            </a:r>
            <a:r>
              <a:rPr lang="de-DE" sz="35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73817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56CF38-DE25-D84F-9D6D-FD6F0C2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1" y="1231162"/>
            <a:ext cx="7829538" cy="33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106F0-6CC1-7E45-A429-47EA6050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0" y="1870980"/>
            <a:ext cx="7829539" cy="14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165</Words>
  <Application>Microsoft Macintosh PowerPoint</Application>
  <PresentationFormat>Bildschirmpräsentation (16:9)</PresentationFormat>
  <Paragraphs>76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Dokumentation ‚design choices‘</vt:lpstr>
      <vt:lpstr>Cards</vt:lpstr>
      <vt:lpstr>Table</vt:lpstr>
      <vt:lpstr>Chips</vt:lpstr>
      <vt:lpstr>Dokumentation ‚used technologies‘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48</cp:revision>
  <cp:lastPrinted>2015-07-30T14:04:45Z</cp:lastPrinted>
  <dcterms:created xsi:type="dcterms:W3CDTF">2019-11-21T08:12:12Z</dcterms:created>
  <dcterms:modified xsi:type="dcterms:W3CDTF">2019-11-26T15:28:10Z</dcterms:modified>
</cp:coreProperties>
</file>