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67" r:id="rId2"/>
    <p:sldId id="268" r:id="rId3"/>
    <p:sldId id="269" r:id="rId4"/>
    <p:sldId id="270" r:id="rId5"/>
    <p:sldId id="273" r:id="rId6"/>
    <p:sldId id="271" r:id="rId7"/>
    <p:sldId id="272" r:id="rId8"/>
    <p:sldId id="274" r:id="rId9"/>
    <p:sldId id="275" r:id="rId10"/>
    <p:sldId id="276" r:id="rId11"/>
    <p:sldId id="277" r:id="rId12"/>
    <p:sldId id="278" r:id="rId13"/>
  </p:sldIdLst>
  <p:sldSz cx="9144000" cy="6858000" type="screen4x3"/>
  <p:notesSz cx="6858000" cy="91440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FF"/>
    <a:srgbClr val="53673C"/>
    <a:srgbClr val="02307C"/>
    <a:srgbClr val="0347B5"/>
    <a:srgbClr val="0350D1"/>
    <a:srgbClr val="00117E"/>
    <a:srgbClr val="0000CC"/>
    <a:srgbClr val="434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389" autoAdjust="0"/>
    <p:restoredTop sz="90929"/>
  </p:normalViewPr>
  <p:slideViewPr>
    <p:cSldViewPr snapToGrid="0">
      <p:cViewPr varScale="1">
        <p:scale>
          <a:sx n="78" d="100"/>
          <a:sy n="78" d="100"/>
        </p:scale>
        <p:origin x="612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fld id="{70664A03-9997-4BFC-B9D2-D0CD6CC7C5E2}" type="slidenum">
              <a:rPr lang="en-GB" altLang="en-US"/>
              <a:pPr>
                <a:defRPr/>
              </a:pPr>
              <a:t>‹N›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2434000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IMG_3059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46050"/>
            <a:ext cx="7772400" cy="1143000"/>
          </a:xfrm>
        </p:spPr>
        <p:txBody>
          <a:bodyPr/>
          <a:lstStyle>
            <a:lvl1pPr>
              <a:defRPr smtClean="0">
                <a:ea typeface="ＭＳ Ｐゴシック" pitchFamily="-16" charset="-128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146685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mtClean="0">
                <a:ea typeface="ＭＳ Ｐゴシック" pitchFamily="-16" charset="-128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126500069"/>
      </p:ext>
    </p:extLst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8CF637-4E80-4185-A0D3-24B7CCBA09D3}" type="slidenum">
              <a:rPr lang="en-GB" altLang="en-US"/>
              <a:pPr>
                <a:defRPr/>
              </a:pPr>
              <a:t>‹N›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540015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AF0CEA-E13F-4980-BDED-9F3FE7CD10E9}" type="slidenum">
              <a:rPr lang="en-GB" altLang="en-US"/>
              <a:pPr>
                <a:defRPr/>
              </a:pPr>
              <a:t>‹N›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5919954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3182F1-71CD-4DE9-A8C2-66CE27F0663A}" type="slidenum">
              <a:rPr lang="en-GB" altLang="en-US"/>
              <a:pPr>
                <a:defRPr/>
              </a:pPr>
              <a:t>‹N›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2623864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50CDEA-BF74-4A85-A0DE-B7EBEAD4996C}" type="slidenum">
              <a:rPr lang="en-GB" altLang="en-US"/>
              <a:pPr>
                <a:defRPr/>
              </a:pPr>
              <a:t>‹N›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0985337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38D7AA-565D-4285-91E1-53D14B3A7B35}" type="slidenum">
              <a:rPr lang="en-GB" altLang="en-US"/>
              <a:pPr>
                <a:defRPr/>
              </a:pPr>
              <a:t>‹N›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479181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79328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92150" y="1696953"/>
            <a:ext cx="7775575" cy="1000125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EDF139F-D851-4E28-81E2-4584995C7695}" type="slidenum">
              <a:rPr lang="en-GB" altLang="en-US"/>
              <a:pPr>
                <a:defRPr/>
              </a:pPr>
              <a:t>‹N›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864522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CB8516-2F10-4D07-9FE9-C8A98020CCFC}" type="slidenum">
              <a:rPr lang="en-GB" altLang="en-US"/>
              <a:pPr>
                <a:defRPr/>
              </a:pPr>
              <a:t>‹N›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52835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B3D5E1-F5EF-4945-B8C2-B7C55AC440CA}" type="slidenum">
              <a:rPr lang="en-GB" altLang="en-US"/>
              <a:pPr>
                <a:defRPr/>
              </a:pPr>
              <a:t>‹N›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23709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44A219-DF14-4718-9854-C23409020F4F}" type="slidenum">
              <a:rPr lang="en-GB" altLang="en-US"/>
              <a:pPr>
                <a:defRPr/>
              </a:pPr>
              <a:t>‹N›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995955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BB19F6-07F2-4E83-A131-EB5706A42A86}" type="slidenum">
              <a:rPr lang="en-GB" altLang="en-US"/>
              <a:pPr>
                <a:defRPr/>
              </a:pPr>
              <a:t>‹N›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097213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43FD1E-AD05-434F-9184-3ECFBAAADE27}" type="slidenum">
              <a:rPr lang="en-GB" altLang="en-US"/>
              <a:pPr>
                <a:defRPr/>
              </a:pPr>
              <a:t>‹N›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512580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FF42ED-B6D5-446D-937C-936267C3E0D0}" type="slidenum">
              <a:rPr lang="en-GB" altLang="en-US"/>
              <a:pPr>
                <a:defRPr/>
              </a:pPr>
              <a:t>‹N›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684210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B29CBA-14B2-4401-83C4-0E53340E768B}" type="slidenum">
              <a:rPr lang="en-GB" altLang="en-US"/>
              <a:pPr>
                <a:defRPr/>
              </a:pPr>
              <a:t>‹N›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760238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" descr="IMG_3121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04988"/>
            <a:ext cx="6769100" cy="5053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fld id="{581603A4-28F0-4546-8D3A-D14B4B3517E7}" type="slidenum">
              <a:rPr lang="en-GB" altLang="en-US"/>
              <a:pPr>
                <a:defRPr/>
              </a:pPr>
              <a:t>‹N›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MS PGothic" panose="020B0600070205080204" pitchFamily="34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  <a:ea typeface="MS PGothic" panose="020B0600070205080204" pitchFamily="34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  <a:ea typeface="MS PGothic" panose="020B0600070205080204" pitchFamily="34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  <a:ea typeface="MS PGothic" panose="020B0600070205080204" pitchFamily="34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  <a:ea typeface="MS PGothic" panose="020B0600070205080204" pitchFamily="34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latin typeface="+mn-lt"/>
          <a:ea typeface="MS PGothic" panose="020B0600070205080204" pitchFamily="34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latin typeface="+mn-lt"/>
          <a:ea typeface="MS PGothic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+mn-lt"/>
          <a:ea typeface="MS PGothic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  <a:ea typeface="MS PGothic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ea typeface="MS PGothic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o.linkedin.com/in/jcalbarracinsanchez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4.png"/><Relationship Id="rId7" Type="http://schemas.openxmlformats.org/officeDocument/2006/relationships/image" Target="../media/image1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4.png"/><Relationship Id="rId7" Type="http://schemas.microsoft.com/office/2007/relationships/hdphoto" Target="../media/hdphoto1.wdp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magine 14">
            <a:extLst>
              <a:ext uri="{FF2B5EF4-FFF2-40B4-BE49-F238E27FC236}">
                <a16:creationId xmlns:a16="http://schemas.microsoft.com/office/drawing/2014/main" id="{635B46ED-B948-4441-8651-8E6697361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B7C65D3A-FD34-4EAC-A69C-1BE73FEAF1B8}"/>
              </a:ext>
            </a:extLst>
          </p:cNvPr>
          <p:cNvSpPr txBox="1"/>
          <p:nvPr/>
        </p:nvSpPr>
        <p:spPr>
          <a:xfrm>
            <a:off x="556053" y="3013502"/>
            <a:ext cx="67220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dirty="0">
                <a:solidFill>
                  <a:schemeClr val="bg1"/>
                </a:solidFill>
              </a:rPr>
              <a:t>SHEEP-PHONY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33D03F1-47EC-4EEC-A9EF-7EDB660431EF}"/>
              </a:ext>
            </a:extLst>
          </p:cNvPr>
          <p:cNvSpPr txBox="1"/>
          <p:nvPr/>
        </p:nvSpPr>
        <p:spPr>
          <a:xfrm>
            <a:off x="0" y="898689"/>
            <a:ext cx="49819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Advanced Coding Tools and Methodologies</a:t>
            </a:r>
          </a:p>
          <a:p>
            <a:r>
              <a:rPr lang="it-IT" dirty="0">
                <a:solidFill>
                  <a:schemeClr val="bg1"/>
                </a:solidFill>
              </a:rPr>
              <a:t>Prof. Bruschi Francesco</a:t>
            </a:r>
          </a:p>
          <a:p>
            <a:r>
              <a:rPr lang="it-IT" dirty="0">
                <a:solidFill>
                  <a:schemeClr val="bg1"/>
                </a:solidFill>
              </a:rPr>
              <a:t>Prof. Rana Vincenzo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5A26182D-9449-4A03-94F1-F69549EDF191}"/>
              </a:ext>
            </a:extLst>
          </p:cNvPr>
          <p:cNvSpPr txBox="1"/>
          <p:nvPr/>
        </p:nvSpPr>
        <p:spPr>
          <a:xfrm>
            <a:off x="0" y="5035982"/>
            <a:ext cx="40044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A project by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Curcio Lorenzo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Bernasconi Marco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Albarracín Sánchez Juan Camilo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2A1CA025-7C12-45BD-BE19-7A2999F3EF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7296" y="157954"/>
            <a:ext cx="926757" cy="700658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CFD77228-4702-4385-BE8D-9846F8238D40}"/>
              </a:ext>
            </a:extLst>
          </p:cNvPr>
          <p:cNvSpPr txBox="1"/>
          <p:nvPr/>
        </p:nvSpPr>
        <p:spPr>
          <a:xfrm>
            <a:off x="0" y="322612"/>
            <a:ext cx="6808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Music and Acoustic Engineering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magine 14">
            <a:extLst>
              <a:ext uri="{FF2B5EF4-FFF2-40B4-BE49-F238E27FC236}">
                <a16:creationId xmlns:a16="http://schemas.microsoft.com/office/drawing/2014/main" id="{635B46ED-B948-4441-8651-8E6697361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2A1CA025-7C12-45BD-BE19-7A2999F3EF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7296" y="157954"/>
            <a:ext cx="926757" cy="700658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405CA404-B32B-4FDC-B76F-0EC2E6423E5A}"/>
              </a:ext>
            </a:extLst>
          </p:cNvPr>
          <p:cNvSpPr txBox="1"/>
          <p:nvPr/>
        </p:nvSpPr>
        <p:spPr>
          <a:xfrm>
            <a:off x="5563833" y="6361900"/>
            <a:ext cx="1940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Slide 2/totale</a:t>
            </a:r>
          </a:p>
        </p:txBody>
      </p:sp>
    </p:spTree>
    <p:extLst>
      <p:ext uri="{BB962C8B-B14F-4D97-AF65-F5344CB8AC3E}">
        <p14:creationId xmlns:p14="http://schemas.microsoft.com/office/powerpoint/2010/main" val="42357872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magine 14">
            <a:extLst>
              <a:ext uri="{FF2B5EF4-FFF2-40B4-BE49-F238E27FC236}">
                <a16:creationId xmlns:a16="http://schemas.microsoft.com/office/drawing/2014/main" id="{635B46ED-B948-4441-8651-8E6697361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2A1CA025-7C12-45BD-BE19-7A2999F3EF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7296" y="157954"/>
            <a:ext cx="926757" cy="700658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405CA404-B32B-4FDC-B76F-0EC2E6423E5A}"/>
              </a:ext>
            </a:extLst>
          </p:cNvPr>
          <p:cNvSpPr txBox="1"/>
          <p:nvPr/>
        </p:nvSpPr>
        <p:spPr>
          <a:xfrm>
            <a:off x="5563833" y="6361900"/>
            <a:ext cx="1940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Slide 2/totale</a:t>
            </a:r>
          </a:p>
        </p:txBody>
      </p:sp>
    </p:spTree>
    <p:extLst>
      <p:ext uri="{BB962C8B-B14F-4D97-AF65-F5344CB8AC3E}">
        <p14:creationId xmlns:p14="http://schemas.microsoft.com/office/powerpoint/2010/main" val="33622505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magine 14">
            <a:extLst>
              <a:ext uri="{FF2B5EF4-FFF2-40B4-BE49-F238E27FC236}">
                <a16:creationId xmlns:a16="http://schemas.microsoft.com/office/drawing/2014/main" id="{635B46ED-B948-4441-8651-8E6697361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2A1CA025-7C12-45BD-BE19-7A2999F3EF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7296" y="157954"/>
            <a:ext cx="926757" cy="700658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405CA404-B32B-4FDC-B76F-0EC2E6423E5A}"/>
              </a:ext>
            </a:extLst>
          </p:cNvPr>
          <p:cNvSpPr txBox="1"/>
          <p:nvPr/>
        </p:nvSpPr>
        <p:spPr>
          <a:xfrm>
            <a:off x="5563833" y="6361900"/>
            <a:ext cx="1940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Slide 2/totale</a:t>
            </a:r>
          </a:p>
        </p:txBody>
      </p:sp>
    </p:spTree>
    <p:extLst>
      <p:ext uri="{BB962C8B-B14F-4D97-AF65-F5344CB8AC3E}">
        <p14:creationId xmlns:p14="http://schemas.microsoft.com/office/powerpoint/2010/main" val="2586232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magine 14">
            <a:extLst>
              <a:ext uri="{FF2B5EF4-FFF2-40B4-BE49-F238E27FC236}">
                <a16:creationId xmlns:a16="http://schemas.microsoft.com/office/drawing/2014/main" id="{635B46ED-B948-4441-8651-8E6697361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2A1CA025-7C12-45BD-BE19-7A2999F3EF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7296" y="157954"/>
            <a:ext cx="926757" cy="700658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9E798AB7-6CBD-4307-BFF7-D24835770565}"/>
              </a:ext>
            </a:extLst>
          </p:cNvPr>
          <p:cNvSpPr txBox="1"/>
          <p:nvPr/>
        </p:nvSpPr>
        <p:spPr>
          <a:xfrm>
            <a:off x="0" y="157954"/>
            <a:ext cx="54369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>
                <a:solidFill>
                  <a:schemeClr val="bg1"/>
                </a:solidFill>
              </a:rPr>
              <a:t>SHEEPS MOVEMENT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9F1513D2-E005-49C6-9712-0D02B3A85AF2}"/>
              </a:ext>
            </a:extLst>
          </p:cNvPr>
          <p:cNvSpPr txBox="1"/>
          <p:nvPr/>
        </p:nvSpPr>
        <p:spPr>
          <a:xfrm>
            <a:off x="8453" y="1016566"/>
            <a:ext cx="698156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Sheeps</a:t>
            </a:r>
            <a:r>
              <a:rPr lang="en-US" dirty="0">
                <a:solidFill>
                  <a:schemeClr val="bg1"/>
                </a:solidFill>
              </a:rPr>
              <a:t> are represented by point-like agents able to perceive and respond to their local environment.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 state of each sheep is represented by its speed at a certain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chemeClr val="bg1"/>
                </a:solidFill>
              </a:rPr>
              <a:t>Stationary</a:t>
            </a:r>
            <a:r>
              <a:rPr lang="it-IT" dirty="0">
                <a:solidFill>
                  <a:schemeClr val="bg1"/>
                </a:solidFill>
              </a:rPr>
              <a:t> sheeps </a:t>
            </a:r>
            <a:r>
              <a:rPr lang="it-IT" dirty="0" err="1">
                <a:solidFill>
                  <a:schemeClr val="bg1"/>
                </a:solidFill>
              </a:rPr>
              <a:t>don’t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change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their</a:t>
            </a:r>
            <a:r>
              <a:rPr lang="it-IT" dirty="0">
                <a:solidFill>
                  <a:schemeClr val="bg1"/>
                </a:solidFill>
              </a:rPr>
              <a:t> position, </a:t>
            </a:r>
            <a:r>
              <a:rPr lang="it-IT" dirty="0" err="1">
                <a:solidFill>
                  <a:schemeClr val="bg1"/>
                </a:solidFill>
              </a:rPr>
              <a:t>while</a:t>
            </a:r>
            <a:endParaRPr lang="it-IT" dirty="0">
              <a:solidFill>
                <a:schemeClr val="bg1"/>
              </a:solidFill>
            </a:endParaRPr>
          </a:p>
          <a:p>
            <a:r>
              <a:rPr lang="it-IT" dirty="0">
                <a:solidFill>
                  <a:schemeClr val="bg1"/>
                </a:solidFill>
              </a:rPr>
              <a:t>     </a:t>
            </a:r>
            <a:r>
              <a:rPr lang="it-IT" dirty="0" err="1">
                <a:solidFill>
                  <a:schemeClr val="bg1"/>
                </a:solidFill>
              </a:rPr>
              <a:t>walking</a:t>
            </a:r>
            <a:r>
              <a:rPr lang="it-IT" dirty="0">
                <a:solidFill>
                  <a:schemeClr val="bg1"/>
                </a:solidFill>
              </a:rPr>
              <a:t> and running </a:t>
            </a:r>
            <a:r>
              <a:rPr lang="it-IT" dirty="0" err="1">
                <a:solidFill>
                  <a:schemeClr val="bg1"/>
                </a:solidFill>
              </a:rPr>
              <a:t>ones</a:t>
            </a:r>
            <a:r>
              <a:rPr lang="it-IT" dirty="0">
                <a:solidFill>
                  <a:schemeClr val="bg1"/>
                </a:solidFill>
              </a:rPr>
              <a:t> do.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7F450DD9-8780-40AC-8FB2-2F0AD72912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7250" y="2734571"/>
            <a:ext cx="1389723" cy="1389723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CFA24621-2D70-4361-B80A-41AEBC9C72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6194" y="2734571"/>
            <a:ext cx="1389723" cy="1389723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796915D2-A027-4FF3-8376-4DB6044EE407}"/>
              </a:ext>
            </a:extLst>
          </p:cNvPr>
          <p:cNvSpPr txBox="1"/>
          <p:nvPr/>
        </p:nvSpPr>
        <p:spPr>
          <a:xfrm>
            <a:off x="1549330" y="4175840"/>
            <a:ext cx="1643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>
                <a:solidFill>
                  <a:schemeClr val="bg1"/>
                </a:solidFill>
              </a:rPr>
              <a:t>Stationary</a:t>
            </a:r>
            <a:r>
              <a:rPr lang="it-IT" dirty="0">
                <a:solidFill>
                  <a:schemeClr val="bg1"/>
                </a:solidFill>
              </a:rPr>
              <a:t> or </a:t>
            </a:r>
            <a:r>
              <a:rPr lang="it-IT" dirty="0" err="1">
                <a:solidFill>
                  <a:schemeClr val="bg1"/>
                </a:solidFill>
              </a:rPr>
              <a:t>walking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sheep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4274A006-3DC7-42EA-86F3-E36F284F3DA0}"/>
              </a:ext>
            </a:extLst>
          </p:cNvPr>
          <p:cNvSpPr txBox="1"/>
          <p:nvPr/>
        </p:nvSpPr>
        <p:spPr>
          <a:xfrm>
            <a:off x="3920384" y="4175841"/>
            <a:ext cx="1643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Running </a:t>
            </a:r>
            <a:r>
              <a:rPr lang="it-IT" dirty="0" err="1">
                <a:solidFill>
                  <a:schemeClr val="bg1"/>
                </a:solidFill>
              </a:rPr>
              <a:t>sheep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9E618F5F-99D9-4792-B1CD-E35A1B150FA6}"/>
              </a:ext>
            </a:extLst>
          </p:cNvPr>
          <p:cNvSpPr txBox="1"/>
          <p:nvPr/>
        </p:nvSpPr>
        <p:spPr>
          <a:xfrm>
            <a:off x="5563833" y="6361900"/>
            <a:ext cx="1940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Slide 1/totale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BD62873D-C50B-4D2D-BDD1-938B8261B7FE}"/>
                  </a:ext>
                </a:extLst>
              </p:cNvPr>
              <p:cNvSpPr txBox="1"/>
              <p:nvPr/>
            </p:nvSpPr>
            <p:spPr>
              <a:xfrm>
                <a:off x="5838976" y="2761266"/>
                <a:ext cx="1389723" cy="29007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it-IT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∈{0,1,2}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BD62873D-C50B-4D2D-BDD1-938B8261B7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8976" y="2761266"/>
                <a:ext cx="1389723" cy="290079"/>
              </a:xfrm>
              <a:prstGeom prst="rect">
                <a:avLst/>
              </a:prstGeom>
              <a:blipFill>
                <a:blip r:embed="rId6"/>
                <a:stretch>
                  <a:fillRect r="-1316" b="-3541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4735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magine 14">
            <a:extLst>
              <a:ext uri="{FF2B5EF4-FFF2-40B4-BE49-F238E27FC236}">
                <a16:creationId xmlns:a16="http://schemas.microsoft.com/office/drawing/2014/main" id="{635B46ED-B948-4441-8651-8E6697361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2815"/>
            <a:ext cx="9144000" cy="6858000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2A1CA025-7C12-45BD-BE19-7A2999F3EF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7296" y="157954"/>
            <a:ext cx="926757" cy="700658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9E798AB7-6CBD-4307-BFF7-D24835770565}"/>
              </a:ext>
            </a:extLst>
          </p:cNvPr>
          <p:cNvSpPr txBox="1"/>
          <p:nvPr/>
        </p:nvSpPr>
        <p:spPr>
          <a:xfrm>
            <a:off x="0" y="157954"/>
            <a:ext cx="54369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>
                <a:solidFill>
                  <a:schemeClr val="bg1"/>
                </a:solidFill>
              </a:rPr>
              <a:t>SHEEPS MOVEMENT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9F1513D2-E005-49C6-9712-0D02B3A85AF2}"/>
              </a:ext>
            </a:extLst>
          </p:cNvPr>
          <p:cNvSpPr txBox="1"/>
          <p:nvPr/>
        </p:nvSpPr>
        <p:spPr>
          <a:xfrm>
            <a:off x="86497" y="1016566"/>
            <a:ext cx="698156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 evolution of the position of each sheep is described by the following equations.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405CA404-B32B-4FDC-B76F-0EC2E6423E5A}"/>
              </a:ext>
            </a:extLst>
          </p:cNvPr>
          <p:cNvSpPr txBox="1"/>
          <p:nvPr/>
        </p:nvSpPr>
        <p:spPr>
          <a:xfrm>
            <a:off x="5563833" y="6361900"/>
            <a:ext cx="1940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Slide 2/totale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FBAFC947-9286-4313-AA1B-F0CCB2E3DB30}"/>
                  </a:ext>
                </a:extLst>
              </p:cNvPr>
              <p:cNvSpPr txBox="1"/>
              <p:nvPr/>
            </p:nvSpPr>
            <p:spPr>
              <a:xfrm>
                <a:off x="1829483" y="2325003"/>
                <a:ext cx="3113903" cy="6865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+∆</m:t>
                          </m:r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it-IT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it-IT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it-IT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it-IT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it-IT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it-IT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v</m:t>
                      </m:r>
                      <m:r>
                        <a:rPr lang="it-IT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m:rPr>
                          <m:sty m:val="p"/>
                        </m:rPr>
                        <a:rPr lang="it-IT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</m:t>
                      </m:r>
                      <m:r>
                        <a:rPr lang="it-IT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it-IT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+∆</m:t>
                          </m:r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br>
                  <a:rPr lang="it-IT" dirty="0"/>
                </a:br>
                <a:endParaRPr lang="en-US" dirty="0">
                  <a:solidFill>
                    <a:schemeClr val="bg1"/>
                  </a:solidFill>
                </a:endParaRPr>
              </a:p>
              <a:p>
                <a:endParaRPr lang="it-IT" dirty="0"/>
              </a:p>
            </p:txBody>
          </p:sp>
        </mc:Choice>
        <mc:Fallback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FBAFC947-9286-4313-AA1B-F0CCB2E3DB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9483" y="2325003"/>
                <a:ext cx="3113903" cy="6865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A209143E-AA5B-4AD4-B168-BCFD912402BE}"/>
              </a:ext>
            </a:extLst>
          </p:cNvPr>
          <p:cNvCxnSpPr>
            <a:cxnSpLocks/>
          </p:cNvCxnSpPr>
          <p:nvPr/>
        </p:nvCxnSpPr>
        <p:spPr>
          <a:xfrm flipH="1">
            <a:off x="4572000" y="1895221"/>
            <a:ext cx="864973" cy="4595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2029ACDD-461C-4243-83F5-68B6F4AE7964}"/>
              </a:ext>
            </a:extLst>
          </p:cNvPr>
          <p:cNvSpPr txBox="1"/>
          <p:nvPr/>
        </p:nvSpPr>
        <p:spPr>
          <a:xfrm>
            <a:off x="5418437" y="1542449"/>
            <a:ext cx="1736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Heading vector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C99BE89A-E733-42DD-BF41-34E46E442878}"/>
                  </a:ext>
                </a:extLst>
              </p:cNvPr>
              <p:cNvSpPr txBox="1"/>
              <p:nvPr/>
            </p:nvSpPr>
            <p:spPr>
              <a:xfrm>
                <a:off x="1721904" y="3145579"/>
                <a:ext cx="3113902" cy="7958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+∆</m:t>
                          </m:r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it-IT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𝐴𝑟𝑔</m:t>
                      </m:r>
                      <m:nary>
                        <m:naryPr>
                          <m:chr m:val="∑"/>
                          <m:supHide m:val="on"/>
                          <m:ctrlP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it-IT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  <m:r>
                            <a:rPr lang="it-IT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it-IT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it-IT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it-IT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it-IT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</m:e>
                      </m:nary>
                      <m:r>
                        <a:rPr lang="it-IT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C99BE89A-E733-42DD-BF41-34E46E4428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1904" y="3145579"/>
                <a:ext cx="3113902" cy="79585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A1C9EDB4-1D4C-4628-885D-8B456B5A2E3B}"/>
              </a:ext>
            </a:extLst>
          </p:cNvPr>
          <p:cNvSpPr txBox="1"/>
          <p:nvPr/>
        </p:nvSpPr>
        <p:spPr>
          <a:xfrm>
            <a:off x="5436973" y="2474312"/>
            <a:ext cx="1736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Random noise </a:t>
            </a:r>
          </a:p>
        </p:txBody>
      </p: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8F329F4C-DF09-4C98-854F-6AA580F4049F}"/>
              </a:ext>
            </a:extLst>
          </p:cNvPr>
          <p:cNvCxnSpPr>
            <a:cxnSpLocks/>
          </p:cNvCxnSpPr>
          <p:nvPr/>
        </p:nvCxnSpPr>
        <p:spPr>
          <a:xfrm flipH="1">
            <a:off x="4652149" y="2840107"/>
            <a:ext cx="1124738" cy="5632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ttangolo 3">
                <a:extLst>
                  <a:ext uri="{FF2B5EF4-FFF2-40B4-BE49-F238E27FC236}">
                    <a16:creationId xmlns:a16="http://schemas.microsoft.com/office/drawing/2014/main" id="{F6157502-149B-49F8-9ECB-1FCDDDB01F05}"/>
                  </a:ext>
                </a:extLst>
              </p:cNvPr>
              <p:cNvSpPr/>
              <p:nvPr/>
            </p:nvSpPr>
            <p:spPr>
              <a:xfrm>
                <a:off x="1123890" y="4044860"/>
                <a:ext cx="5203348" cy="8435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it-IT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it-IT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+∆</m:t>
                          </m:r>
                          <m:r>
                            <a:rPr lang="it-IT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it-IT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𝐴𝑟𝑔</m:t>
                      </m:r>
                      <m:nary>
                        <m:naryPr>
                          <m:chr m:val="∑"/>
                          <m:supHide m:val="on"/>
                          <m:ctrlPr>
                            <a:rPr lang="it-IT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it-IT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  <m:r>
                            <a:rPr lang="it-IT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it-IT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sub>
                        <m:sup/>
                        <m:e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it-IT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2,</m:t>
                              </m:r>
                              <m:sSubSup>
                                <m:sSubSupPr>
                                  <m:ctrlPr>
                                    <a:rPr lang="it-IT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it-IT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</m:sub>
                          </m:sSub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Sup>
                            <m:sSubSupPr>
                              <m:ctrlPr>
                                <a:rPr lang="it-IT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it-IT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it-IT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</m:e>
                      </m:nary>
                      <m:r>
                        <a:rPr lang="it-IT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it-IT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func>
                        <m:funcPr>
                          <m:ctrlP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it-IT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1, </m:t>
                              </m:r>
                              <m:f>
                                <m:fPr>
                                  <m:ctrlPr>
                                    <a:rPr lang="it-IT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it-IT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it-IT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it-IT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  <m:sup>
                                      <m:r>
                                        <a:rPr lang="it-IT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bSup>
                                  <m:r>
                                    <a:rPr lang="it-IT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it-IT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it-IT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𝑒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it-IT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it-IT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𝑒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  <m:sSubSup>
                        <m:sSubSupPr>
                          <m:ctrlP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it-IT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4" name="Rettangolo 3">
                <a:extLst>
                  <a:ext uri="{FF2B5EF4-FFF2-40B4-BE49-F238E27FC236}">
                    <a16:creationId xmlns:a16="http://schemas.microsoft.com/office/drawing/2014/main" id="{F6157502-149B-49F8-9ECB-1FCDDDB01F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3890" y="4044860"/>
                <a:ext cx="5203348" cy="84350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6DD7CA23-F733-4F65-B356-D10DEEB96BFC}"/>
              </a:ext>
            </a:extLst>
          </p:cNvPr>
          <p:cNvCxnSpPr>
            <a:cxnSpLocks/>
          </p:cNvCxnSpPr>
          <p:nvPr/>
        </p:nvCxnSpPr>
        <p:spPr>
          <a:xfrm flipH="1">
            <a:off x="5997146" y="3919247"/>
            <a:ext cx="313806" cy="3551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0CECAF0F-88FF-4EFC-80A3-E75D09A0F7A1}"/>
              </a:ext>
            </a:extLst>
          </p:cNvPr>
          <p:cNvSpPr txBox="1"/>
          <p:nvPr/>
        </p:nvSpPr>
        <p:spPr>
          <a:xfrm>
            <a:off x="5776886" y="3416185"/>
            <a:ext cx="1736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Unit vector from </a:t>
            </a:r>
            <a:r>
              <a:rPr lang="it-IT" sz="1400" dirty="0" err="1">
                <a:solidFill>
                  <a:schemeClr val="bg1"/>
                </a:solidFill>
              </a:rPr>
              <a:t>sheep</a:t>
            </a:r>
            <a:r>
              <a:rPr lang="it-IT" sz="1400" dirty="0">
                <a:solidFill>
                  <a:schemeClr val="bg1"/>
                </a:solidFill>
              </a:rPr>
              <a:t> i to </a:t>
            </a:r>
            <a:r>
              <a:rPr lang="it-IT" sz="1400" dirty="0" err="1">
                <a:solidFill>
                  <a:schemeClr val="bg1"/>
                </a:solidFill>
              </a:rPr>
              <a:t>sheep</a:t>
            </a:r>
            <a:r>
              <a:rPr lang="it-IT" sz="1400" dirty="0">
                <a:solidFill>
                  <a:schemeClr val="bg1"/>
                </a:solidFill>
              </a:rPr>
              <a:t> j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A1764EC5-D8B6-461A-9A47-01493F13410A}"/>
              </a:ext>
            </a:extLst>
          </p:cNvPr>
          <p:cNvSpPr txBox="1"/>
          <p:nvPr/>
        </p:nvSpPr>
        <p:spPr>
          <a:xfrm>
            <a:off x="4432471" y="5235781"/>
            <a:ext cx="19400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Equilibrium </a:t>
            </a:r>
            <a:r>
              <a:rPr lang="it-IT" sz="1400" dirty="0" err="1">
                <a:solidFill>
                  <a:schemeClr val="bg1"/>
                </a:solidFill>
              </a:rPr>
              <a:t>distance</a:t>
            </a:r>
            <a:endParaRPr lang="it-IT" sz="1400" dirty="0">
              <a:solidFill>
                <a:schemeClr val="bg1"/>
              </a:solidFill>
            </a:endParaRPr>
          </a:p>
        </p:txBody>
      </p: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41697A38-0D0B-43CD-BA91-D93C191458B3}"/>
              </a:ext>
            </a:extLst>
          </p:cNvPr>
          <p:cNvCxnSpPr>
            <a:cxnSpLocks/>
          </p:cNvCxnSpPr>
          <p:nvPr/>
        </p:nvCxnSpPr>
        <p:spPr>
          <a:xfrm flipH="1" flipV="1">
            <a:off x="5322664" y="4817438"/>
            <a:ext cx="95773" cy="4104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3CD9F02B-04A9-42EA-BE30-389126B48362}"/>
              </a:ext>
            </a:extLst>
          </p:cNvPr>
          <p:cNvSpPr txBox="1"/>
          <p:nvPr/>
        </p:nvSpPr>
        <p:spPr>
          <a:xfrm>
            <a:off x="3360523" y="5095205"/>
            <a:ext cx="19400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>
                <a:solidFill>
                  <a:schemeClr val="bg1"/>
                </a:solidFill>
              </a:rPr>
              <a:t>Cohesion</a:t>
            </a:r>
            <a:endParaRPr lang="it-IT" sz="1400" dirty="0">
              <a:solidFill>
                <a:schemeClr val="bg1"/>
              </a:solidFill>
            </a:endParaRPr>
          </a:p>
        </p:txBody>
      </p: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493CF9AC-B1D3-413F-A4D1-C058E3A030BC}"/>
              </a:ext>
            </a:extLst>
          </p:cNvPr>
          <p:cNvCxnSpPr>
            <a:cxnSpLocks/>
          </p:cNvCxnSpPr>
          <p:nvPr/>
        </p:nvCxnSpPr>
        <p:spPr>
          <a:xfrm flipV="1">
            <a:off x="3861485" y="4631271"/>
            <a:ext cx="144287" cy="5034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EECEB451-EBF4-425E-8D91-4AA604759B6E}"/>
              </a:ext>
            </a:extLst>
          </p:cNvPr>
          <p:cNvSpPr txBox="1"/>
          <p:nvPr/>
        </p:nvSpPr>
        <p:spPr>
          <a:xfrm>
            <a:off x="1748480" y="5355408"/>
            <a:ext cx="19400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>
                <a:solidFill>
                  <a:schemeClr val="bg1"/>
                </a:solidFill>
              </a:rPr>
              <a:t>Metric</a:t>
            </a:r>
            <a:r>
              <a:rPr lang="it-IT" sz="1400" dirty="0">
                <a:solidFill>
                  <a:schemeClr val="bg1"/>
                </a:solidFill>
              </a:rPr>
              <a:t> </a:t>
            </a:r>
            <a:r>
              <a:rPr lang="it-IT" sz="1400" dirty="0" err="1">
                <a:solidFill>
                  <a:schemeClr val="bg1"/>
                </a:solidFill>
              </a:rPr>
              <a:t>neighbours</a:t>
            </a:r>
            <a:endParaRPr lang="it-IT" sz="1400" dirty="0">
              <a:solidFill>
                <a:schemeClr val="bg1"/>
              </a:solidFill>
            </a:endParaRPr>
          </a:p>
        </p:txBody>
      </p: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DF9E6CE1-59F0-4D95-94E1-C52EFC2EC881}"/>
              </a:ext>
            </a:extLst>
          </p:cNvPr>
          <p:cNvCxnSpPr>
            <a:cxnSpLocks/>
          </p:cNvCxnSpPr>
          <p:nvPr/>
        </p:nvCxnSpPr>
        <p:spPr>
          <a:xfrm flipV="1">
            <a:off x="2838707" y="4901212"/>
            <a:ext cx="0" cy="4541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3454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magine 14">
            <a:extLst>
              <a:ext uri="{FF2B5EF4-FFF2-40B4-BE49-F238E27FC236}">
                <a16:creationId xmlns:a16="http://schemas.microsoft.com/office/drawing/2014/main" id="{635B46ED-B948-4441-8651-8E6697361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2A1CA025-7C12-45BD-BE19-7A2999F3EF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7296" y="157954"/>
            <a:ext cx="926757" cy="700658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9E798AB7-6CBD-4307-BFF7-D24835770565}"/>
              </a:ext>
            </a:extLst>
          </p:cNvPr>
          <p:cNvSpPr txBox="1"/>
          <p:nvPr/>
        </p:nvSpPr>
        <p:spPr>
          <a:xfrm>
            <a:off x="0" y="157954"/>
            <a:ext cx="54369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>
                <a:solidFill>
                  <a:schemeClr val="bg1"/>
                </a:solidFill>
              </a:rPr>
              <a:t>SHEEPS MOVEMENT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9F1513D2-E005-49C6-9712-0D02B3A85AF2}"/>
              </a:ext>
            </a:extLst>
          </p:cNvPr>
          <p:cNvSpPr txBox="1"/>
          <p:nvPr/>
        </p:nvSpPr>
        <p:spPr>
          <a:xfrm>
            <a:off x="86497" y="1016566"/>
            <a:ext cx="698156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 sheep decides whether to change its state according to the following probabilities.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405CA404-B32B-4FDC-B76F-0EC2E6423E5A}"/>
              </a:ext>
            </a:extLst>
          </p:cNvPr>
          <p:cNvSpPr txBox="1"/>
          <p:nvPr/>
        </p:nvSpPr>
        <p:spPr>
          <a:xfrm>
            <a:off x="5563833" y="6361900"/>
            <a:ext cx="1940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Slide 2/totale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CA02A3E7-8317-4734-A4D3-519B17D0C7DF}"/>
                  </a:ext>
                </a:extLst>
              </p:cNvPr>
              <p:cNvSpPr txBox="1"/>
              <p:nvPr/>
            </p:nvSpPr>
            <p:spPr>
              <a:xfrm>
                <a:off x="1171846" y="1920962"/>
                <a:ext cx="3573379" cy="4764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→1</m:t>
                        </m:r>
                      </m:sub>
                    </m:sSub>
                    <m:d>
                      <m:dPr>
                        <m:ctrlP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it-IT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Sup>
                          <m:sSubSupPr>
                            <m:ctrlP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  <m:d>
                          <m:dPr>
                            <m:ctrlP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num>
                      <m:den>
                        <m:sSub>
                          <m:sSubPr>
                            <m:ctrlP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0→1</m:t>
                            </m:r>
                          </m:sub>
                        </m:sSub>
                      </m:den>
                    </m:f>
                  </m:oMath>
                </a14:m>
                <a:r>
                  <a:rPr lang="it-IT" dirty="0">
                    <a:solidFill>
                      <a:schemeClr val="bg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CA02A3E7-8317-4734-A4D3-519B17D0C7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1846" y="1920962"/>
                <a:ext cx="3573379" cy="476477"/>
              </a:xfrm>
              <a:prstGeom prst="rect">
                <a:avLst/>
              </a:prstGeom>
              <a:blipFill>
                <a:blip r:embed="rId4"/>
                <a:stretch>
                  <a:fillRect b="-128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83D325C6-5AC8-4AFC-83E5-45AD6A38C7CF}"/>
                  </a:ext>
                </a:extLst>
              </p:cNvPr>
              <p:cNvSpPr txBox="1"/>
              <p:nvPr/>
            </p:nvSpPr>
            <p:spPr>
              <a:xfrm>
                <a:off x="4399548" y="1865118"/>
                <a:ext cx="3573379" cy="4952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→0</m:t>
                        </m:r>
                      </m:sub>
                    </m:sSub>
                    <m:d>
                      <m:dPr>
                        <m:ctrlP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it-IT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Sup>
                          <m:sSubSupPr>
                            <m:ctrlP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  <m:d>
                          <m:dPr>
                            <m:ctrlP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num>
                      <m:den>
                        <m:sSub>
                          <m:sSubPr>
                            <m:ctrlP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1→0</m:t>
                            </m:r>
                          </m:sub>
                        </m:sSub>
                      </m:den>
                    </m:f>
                  </m:oMath>
                </a14:m>
                <a:r>
                  <a:rPr lang="it-IT" dirty="0">
                    <a:solidFill>
                      <a:schemeClr val="bg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83D325C6-5AC8-4AFC-83E5-45AD6A38C7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9548" y="1865118"/>
                <a:ext cx="3573379" cy="4952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DA272EEE-0C83-42EA-8014-02D694F6A3C9}"/>
                  </a:ext>
                </a:extLst>
              </p:cNvPr>
              <p:cNvSpPr txBox="1"/>
              <p:nvPr/>
            </p:nvSpPr>
            <p:spPr>
              <a:xfrm>
                <a:off x="1955619" y="2834962"/>
                <a:ext cx="6590054" cy="4860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0,1→2</m:t>
                        </m:r>
                      </m:sub>
                    </m:sSub>
                    <m:d>
                      <m:dPr>
                        <m:ctrlP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it-IT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0,1→2</m:t>
                            </m:r>
                          </m:sub>
                        </m:sSub>
                      </m:den>
                    </m:f>
                  </m:oMath>
                </a14:m>
                <a:r>
                  <a:rPr lang="it-IT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it-IT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f>
                          <m:fPr>
                            <m:ctrlPr>
                              <a:rPr lang="it-IT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it-IT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it-IT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it-IT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it-IT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bSup>
                          </m:num>
                          <m:den>
                            <m:sSub>
                              <m:sSubPr>
                                <m:ctrlPr>
                                  <a:rPr lang="it-IT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it-IT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𝑅</m:t>
                                </m:r>
                              </m:sub>
                            </m:sSub>
                          </m:den>
                        </m:f>
                        <m:r>
                          <a:rPr lang="it-IT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it-I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r>
                          <a:rPr lang="it-I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it-I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Sup>
                          <m:sSubSupPr>
                            <m:ctrlPr>
                              <a:rPr lang="it-IT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it-IT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  <m:d>
                          <m:dPr>
                            <m:ctrlPr>
                              <a:rPr lang="it-IT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it-I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)]</m:t>
                        </m:r>
                      </m:e>
                      <m:sup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sup>
                    </m:sSup>
                  </m:oMath>
                </a14:m>
                <a:endParaRPr lang="it-IT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DA272EEE-0C83-42EA-8014-02D694F6A3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5619" y="2834962"/>
                <a:ext cx="6590054" cy="486030"/>
              </a:xfrm>
              <a:prstGeom prst="rect">
                <a:avLst/>
              </a:prstGeom>
              <a:blipFill>
                <a:blip r:embed="rId6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asellaDiTesto 30">
                <a:extLst>
                  <a:ext uri="{FF2B5EF4-FFF2-40B4-BE49-F238E27FC236}">
                    <a16:creationId xmlns:a16="http://schemas.microsoft.com/office/drawing/2014/main" id="{8E15A8B2-1F8C-48D0-B0D0-FC8FC89D5277}"/>
                  </a:ext>
                </a:extLst>
              </p:cNvPr>
              <p:cNvSpPr txBox="1"/>
              <p:nvPr/>
            </p:nvSpPr>
            <p:spPr>
              <a:xfrm>
                <a:off x="571443" y="3409623"/>
                <a:ext cx="6496622" cy="5977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2→0</m:t>
                          </m:r>
                        </m:sub>
                      </m:sSub>
                      <m:d>
                        <m:dPr>
                          <m:ctrlP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it-IT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it-IT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2→0</m:t>
                              </m:r>
                            </m:sub>
                          </m:sSub>
                        </m:den>
                      </m:f>
                      <m:sSup>
                        <m:sSupPr>
                          <m:ctrlP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it-IT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f>
                            <m:fPr>
                              <m:ctrlPr>
                                <a:rPr lang="it-IT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it-I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it-I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it-I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it-I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it-I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</m:den>
                          </m:f>
                          <m:r>
                            <a:rPr lang="it-IT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it-IT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r>
                            <a:rPr lang="it-IT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it-IT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Sup>
                            <m:sSubSupPr>
                              <m:ctrlPr>
                                <a:rPr lang="it-IT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it-IT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  <m:d>
                            <m:dPr>
                              <m:ctrlPr>
                                <a:rPr lang="it-IT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it-IT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)]</m:t>
                          </m:r>
                        </m:e>
                        <m:sup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sup>
                      </m:sSup>
                    </m:oMath>
                  </m:oMathPara>
                </a14:m>
                <a:endParaRPr lang="it-IT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1" name="CasellaDiTesto 30">
                <a:extLst>
                  <a:ext uri="{FF2B5EF4-FFF2-40B4-BE49-F238E27FC236}">
                    <a16:creationId xmlns:a16="http://schemas.microsoft.com/office/drawing/2014/main" id="{8E15A8B2-1F8C-48D0-B0D0-FC8FC89D52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443" y="3409623"/>
                <a:ext cx="6496622" cy="59772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sellaDiTesto 31">
                <a:extLst>
                  <a:ext uri="{FF2B5EF4-FFF2-40B4-BE49-F238E27FC236}">
                    <a16:creationId xmlns:a16="http://schemas.microsoft.com/office/drawing/2014/main" id="{C68EE4C9-B736-4217-85D4-AF450A4234E2}"/>
                  </a:ext>
                </a:extLst>
              </p:cNvPr>
              <p:cNvSpPr txBox="1"/>
              <p:nvPr/>
            </p:nvSpPr>
            <p:spPr>
              <a:xfrm>
                <a:off x="0" y="4281738"/>
                <a:ext cx="6981568" cy="31877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it-I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it-IT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it-IT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spontaneous</m:t>
                    </m:r>
                    <m:r>
                      <a:rPr lang="it-IT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transition</m:t>
                    </m:r>
                    <m:r>
                      <a:rPr lang="it-IT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time</m:t>
                    </m:r>
                    <m:r>
                      <a:rPr lang="it-IT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from</m:t>
                    </m:r>
                    <m:r>
                      <a:rPr lang="it-IT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state</m:t>
                    </m:r>
                    <m:r>
                      <a:rPr lang="it-IT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</m:t>
                    </m:r>
                    <m:r>
                      <a:rPr lang="it-IT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to</m:t>
                    </m:r>
                    <m:r>
                      <a:rPr lang="it-IT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state</m:t>
                    </m:r>
                    <m:r>
                      <a:rPr lang="it-IT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j</m:t>
                    </m:r>
                  </m:oMath>
                </a14:m>
                <a:endParaRPr lang="it-IT" b="0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= </a:t>
                </a:r>
                <a:r>
                  <a:rPr lang="en-US" dirty="0" err="1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allelomimetic</a:t>
                </a:r>
                <a:r>
                  <a:rPr lang="en-US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parameters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it-I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it-I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US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= number of metric </a:t>
                </a:r>
                <a:r>
                  <a:rPr lang="en-US" dirty="0" err="1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neighbours</a:t>
                </a:r>
                <a:r>
                  <a:rPr lang="en-US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that are in state </a:t>
                </a:r>
                <a:r>
                  <a:rPr lang="en-US" dirty="0" err="1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at time 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it-I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it-I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it-I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US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= average distance from sheep </a:t>
                </a:r>
                <a:r>
                  <a:rPr lang="en-US" dirty="0" err="1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to other </a:t>
                </a:r>
                <a:r>
                  <a:rPr lang="en-US" dirty="0" err="1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sheeps</a:t>
                </a:r>
                <a:r>
                  <a:rPr lang="en-US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at time 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it-I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it-I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= </a:t>
                </a:r>
                <a:r>
                  <a:rPr lang="it-IT" dirty="0" err="1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characteristic</a:t>
                </a:r>
                <a:r>
                  <a:rPr lang="it-IT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lengths</a:t>
                </a:r>
                <a:endParaRPr lang="en-US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dirty="0">
                  <a:solidFill>
                    <a:schemeClr val="bg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chemeClr val="bg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chemeClr val="bg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chemeClr val="bg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2" name="CasellaDiTesto 31">
                <a:extLst>
                  <a:ext uri="{FF2B5EF4-FFF2-40B4-BE49-F238E27FC236}">
                    <a16:creationId xmlns:a16="http://schemas.microsoft.com/office/drawing/2014/main" id="{C68EE4C9-B736-4217-85D4-AF450A4234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281738"/>
                <a:ext cx="6981568" cy="3187796"/>
              </a:xfrm>
              <a:prstGeom prst="rect">
                <a:avLst/>
              </a:prstGeom>
              <a:blipFill>
                <a:blip r:embed="rId8"/>
                <a:stretch>
                  <a:fillRect l="-524" t="-19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6063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magine 14">
            <a:extLst>
              <a:ext uri="{FF2B5EF4-FFF2-40B4-BE49-F238E27FC236}">
                <a16:creationId xmlns:a16="http://schemas.microsoft.com/office/drawing/2014/main" id="{635B46ED-B948-4441-8651-8E6697361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2A1CA025-7C12-45BD-BE19-7A2999F3EF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7296" y="157954"/>
            <a:ext cx="926757" cy="700658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405CA404-B32B-4FDC-B76F-0EC2E6423E5A}"/>
              </a:ext>
            </a:extLst>
          </p:cNvPr>
          <p:cNvSpPr txBox="1"/>
          <p:nvPr/>
        </p:nvSpPr>
        <p:spPr>
          <a:xfrm>
            <a:off x="5563833" y="6361900"/>
            <a:ext cx="1940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Slide 2/totale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07198590-0899-4CA5-9140-A2B95A2896C7}"/>
              </a:ext>
            </a:extLst>
          </p:cNvPr>
          <p:cNvSpPr txBox="1"/>
          <p:nvPr/>
        </p:nvSpPr>
        <p:spPr>
          <a:xfrm>
            <a:off x="0" y="157954"/>
            <a:ext cx="54369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>
                <a:solidFill>
                  <a:schemeClr val="bg1"/>
                </a:solidFill>
              </a:rPr>
              <a:t>SHEEPS MUSIC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9F8FCA08-7684-48CB-87CB-E89BE28F5D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3694" y="950773"/>
            <a:ext cx="6620150" cy="586160"/>
          </a:xfrm>
          <a:prstGeom prst="rect">
            <a:avLst/>
          </a:prstGeom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7C9853F0-DC58-4D36-BC57-19BAC3FED2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25" y="1582631"/>
            <a:ext cx="1168780" cy="4757301"/>
          </a:xfrm>
          <a:prstGeom prst="rect">
            <a:avLst/>
          </a:prstGeom>
        </p:spPr>
      </p:pic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B69E5794-B11A-41CC-8D5C-8C8C5B86BC73}"/>
              </a:ext>
            </a:extLst>
          </p:cNvPr>
          <p:cNvSpPr txBox="1"/>
          <p:nvPr/>
        </p:nvSpPr>
        <p:spPr>
          <a:xfrm>
            <a:off x="1228430" y="2251232"/>
            <a:ext cx="6005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The way the sheeps </a:t>
            </a:r>
            <a:r>
              <a:rPr lang="it-IT" sz="1600" dirty="0" err="1">
                <a:solidFill>
                  <a:schemeClr val="bg1"/>
                </a:solidFill>
              </a:rPr>
              <a:t>change</a:t>
            </a:r>
            <a:r>
              <a:rPr lang="it-IT" sz="1600" dirty="0">
                <a:solidFill>
                  <a:schemeClr val="bg1"/>
                </a:solidFill>
              </a:rPr>
              <a:t> </a:t>
            </a:r>
            <a:r>
              <a:rPr lang="it-IT" sz="1600" dirty="0" err="1">
                <a:solidFill>
                  <a:schemeClr val="bg1"/>
                </a:solidFill>
              </a:rPr>
              <a:t>their</a:t>
            </a:r>
            <a:r>
              <a:rPr lang="it-IT" sz="1600" dirty="0">
                <a:solidFill>
                  <a:schemeClr val="bg1"/>
                </a:solidFill>
              </a:rPr>
              <a:t> state </a:t>
            </a:r>
            <a:r>
              <a:rPr lang="it-IT" sz="1600" dirty="0" err="1">
                <a:solidFill>
                  <a:schemeClr val="bg1"/>
                </a:solidFill>
              </a:rPr>
              <a:t>is</a:t>
            </a:r>
            <a:r>
              <a:rPr lang="it-IT" sz="1600" dirty="0">
                <a:solidFill>
                  <a:schemeClr val="bg1"/>
                </a:solidFill>
              </a:rPr>
              <a:t> </a:t>
            </a:r>
            <a:r>
              <a:rPr lang="it-IT" sz="1600" dirty="0" err="1">
                <a:solidFill>
                  <a:schemeClr val="bg1"/>
                </a:solidFill>
              </a:rPr>
              <a:t>used</a:t>
            </a:r>
            <a:r>
              <a:rPr lang="it-IT" sz="1600" dirty="0">
                <a:solidFill>
                  <a:schemeClr val="bg1"/>
                </a:solidFill>
              </a:rPr>
              <a:t> to create music.</a:t>
            </a:r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DC8BEEF3-8730-4420-A3A0-8EAA153C03CC}"/>
              </a:ext>
            </a:extLst>
          </p:cNvPr>
          <p:cNvSpPr/>
          <p:nvPr/>
        </p:nvSpPr>
        <p:spPr>
          <a:xfrm>
            <a:off x="1384942" y="3319434"/>
            <a:ext cx="309643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4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it-IT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it-IT" sz="2400" dirty="0">
                <a:solidFill>
                  <a:srgbClr val="DCDCAA"/>
                </a:solidFill>
                <a:latin typeface="Consolas" panose="020B0609020204030204" pitchFamily="49" charset="0"/>
              </a:rPr>
              <a:t>play</a:t>
            </a:r>
            <a:r>
              <a:rPr lang="it-IT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it-IT" sz="2400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it-IT" sz="2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it-IT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25" name="Immagine 24">
            <a:extLst>
              <a:ext uri="{FF2B5EF4-FFF2-40B4-BE49-F238E27FC236}">
                <a16:creationId xmlns:a16="http://schemas.microsoft.com/office/drawing/2014/main" id="{95BBA525-8EE2-4FDC-B892-16E8844F954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417036" y="2947397"/>
            <a:ext cx="2651030" cy="1188791"/>
          </a:xfrm>
          <a:prstGeom prst="rect">
            <a:avLst/>
          </a:prstGeom>
        </p:spPr>
      </p:pic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5D7DF5BF-B830-4CAD-AC6E-6226794422BF}"/>
              </a:ext>
            </a:extLst>
          </p:cNvPr>
          <p:cNvSpPr txBox="1"/>
          <p:nvPr/>
        </p:nvSpPr>
        <p:spPr>
          <a:xfrm>
            <a:off x="1198605" y="4611618"/>
            <a:ext cx="5647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>
              <a:solidFill>
                <a:schemeClr val="bg1"/>
              </a:solidFill>
            </a:endParaRPr>
          </a:p>
        </p:txBody>
      </p:sp>
      <p:pic>
        <p:nvPicPr>
          <p:cNvPr id="28" name="Immagine 27">
            <a:extLst>
              <a:ext uri="{FF2B5EF4-FFF2-40B4-BE49-F238E27FC236}">
                <a16:creationId xmlns:a16="http://schemas.microsoft.com/office/drawing/2014/main" id="{3D9A262E-56E2-4CAE-80E4-0D1F9E89EE3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390354" y="4047163"/>
            <a:ext cx="2706066" cy="1128910"/>
          </a:xfrm>
          <a:prstGeom prst="rect">
            <a:avLst/>
          </a:prstGeom>
        </p:spPr>
      </p:pic>
      <p:sp>
        <p:nvSpPr>
          <p:cNvPr id="29" name="Rettangolo 28">
            <a:extLst>
              <a:ext uri="{FF2B5EF4-FFF2-40B4-BE49-F238E27FC236}">
                <a16:creationId xmlns:a16="http://schemas.microsoft.com/office/drawing/2014/main" id="{4DD1C36F-405D-4C8E-A567-A85D926DD962}"/>
              </a:ext>
            </a:extLst>
          </p:cNvPr>
          <p:cNvSpPr/>
          <p:nvPr/>
        </p:nvSpPr>
        <p:spPr>
          <a:xfrm>
            <a:off x="1141644" y="4437491"/>
            <a:ext cx="35830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24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it-IT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it-IT" sz="2400" dirty="0">
                <a:solidFill>
                  <a:srgbClr val="DCDCAA"/>
                </a:solidFill>
                <a:latin typeface="Consolas" panose="020B0609020204030204" pitchFamily="49" charset="0"/>
              </a:rPr>
              <a:t>playDrums</a:t>
            </a:r>
            <a:r>
              <a:rPr lang="it-IT" sz="24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  <a:endParaRPr lang="it-IT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9273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magine 14">
            <a:extLst>
              <a:ext uri="{FF2B5EF4-FFF2-40B4-BE49-F238E27FC236}">
                <a16:creationId xmlns:a16="http://schemas.microsoft.com/office/drawing/2014/main" id="{635B46ED-B948-4441-8651-8E6697361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2A1CA025-7C12-45BD-BE19-7A2999F3EF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7296" y="157954"/>
            <a:ext cx="926757" cy="700658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405CA404-B32B-4FDC-B76F-0EC2E6423E5A}"/>
              </a:ext>
            </a:extLst>
          </p:cNvPr>
          <p:cNvSpPr txBox="1"/>
          <p:nvPr/>
        </p:nvSpPr>
        <p:spPr>
          <a:xfrm>
            <a:off x="5563833" y="6361900"/>
            <a:ext cx="1940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Slide 2/totale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60B5B44A-F65D-446C-80E5-E90C744BFA47}"/>
              </a:ext>
            </a:extLst>
          </p:cNvPr>
          <p:cNvSpPr txBox="1"/>
          <p:nvPr/>
        </p:nvSpPr>
        <p:spPr>
          <a:xfrm>
            <a:off x="0" y="157954"/>
            <a:ext cx="54369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>
                <a:solidFill>
                  <a:schemeClr val="bg1"/>
                </a:solidFill>
              </a:rPr>
              <a:t>SHEEPS MELODY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D4FFC29F-A87C-4378-A3DE-816FA2023B68}"/>
              </a:ext>
            </a:extLst>
          </p:cNvPr>
          <p:cNvSpPr/>
          <p:nvPr/>
        </p:nvSpPr>
        <p:spPr>
          <a:xfrm>
            <a:off x="139219" y="2142819"/>
            <a:ext cx="741405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200" dirty="0">
                <a:solidFill>
                  <a:srgbClr val="6A9955"/>
                </a:solidFill>
                <a:latin typeface="Consolas" panose="020B0609020204030204" pitchFamily="49" charset="0"/>
              </a:rPr>
              <a:t>//Notes</a:t>
            </a:r>
            <a:endParaRPr lang="it-IT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DCDCAA"/>
                </a:solidFill>
                <a:latin typeface="Consolas" panose="020B0609020204030204" pitchFamily="49" charset="0"/>
              </a:rPr>
              <a:t>setTimeout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it-IT" sz="12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</a:rPr>
              <a:t>(){</a:t>
            </a:r>
            <a:r>
              <a:rPr lang="it-IT" sz="1200" dirty="0">
                <a:solidFill>
                  <a:srgbClr val="DCDCAA"/>
                </a:solidFill>
                <a:latin typeface="Consolas" panose="020B0609020204030204" pitchFamily="49" charset="0"/>
              </a:rPr>
              <a:t>play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it-IT" sz="1200" dirty="0">
                <a:solidFill>
                  <a:srgbClr val="9CDCFE"/>
                </a:solidFill>
                <a:latin typeface="Consolas" panose="020B0609020204030204" pitchFamily="49" charset="0"/>
              </a:rPr>
              <a:t>ms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</a:rPr>
              <a:t>)},</a:t>
            </a:r>
            <a:r>
              <a:rPr lang="it-IT" sz="12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endParaRPr lang="it-IT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it-IT" sz="1200" dirty="0">
                <a:solidFill>
                  <a:srgbClr val="9CDCFE"/>
                </a:solidFill>
                <a:latin typeface="Consolas" panose="020B0609020204030204" pitchFamily="49" charset="0"/>
              </a:rPr>
              <a:t>mr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it-IT" sz="1200" dirty="0">
                <a:solidFill>
                  <a:srgbClr val="9CDCFE"/>
                </a:solidFill>
                <a:latin typeface="Consolas" panose="020B0609020204030204" pitchFamily="49" charset="0"/>
              </a:rPr>
              <a:t>ms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it-IT" sz="1200" dirty="0">
                <a:solidFill>
                  <a:srgbClr val="9CDCFE"/>
                </a:solidFill>
                <a:latin typeface="Consolas" panose="020B0609020204030204" pitchFamily="49" charset="0"/>
              </a:rPr>
              <a:t>mw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</a:rPr>
              <a:t>&gt;=</a:t>
            </a:r>
            <a:r>
              <a:rPr lang="it-IT" sz="1200" dirty="0">
                <a:solidFill>
                  <a:srgbClr val="B5CEA8"/>
                </a:solidFill>
                <a:latin typeface="Consolas" panose="020B0609020204030204" pitchFamily="49" charset="0"/>
              </a:rPr>
              <a:t>30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it-IT" sz="1200" dirty="0">
                <a:solidFill>
                  <a:srgbClr val="DCDCAA"/>
                </a:solidFill>
                <a:latin typeface="Consolas" panose="020B0609020204030204" pitchFamily="49" charset="0"/>
              </a:rPr>
              <a:t>setTimeout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it-IT" sz="12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</a:rPr>
              <a:t>(){</a:t>
            </a:r>
            <a:r>
              <a:rPr lang="it-IT" sz="1200" dirty="0">
                <a:solidFill>
                  <a:srgbClr val="DCDCAA"/>
                </a:solidFill>
                <a:latin typeface="Consolas" panose="020B0609020204030204" pitchFamily="49" charset="0"/>
              </a:rPr>
              <a:t>play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it-IT" sz="1200" dirty="0">
                <a:solidFill>
                  <a:srgbClr val="9CDCFE"/>
                </a:solidFill>
                <a:latin typeface="Consolas" panose="020B0609020204030204" pitchFamily="49" charset="0"/>
              </a:rPr>
              <a:t>mr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</a:rPr>
              <a:t>)},(</a:t>
            </a:r>
            <a:r>
              <a:rPr lang="it-IT" sz="1200" dirty="0">
                <a:solidFill>
                  <a:srgbClr val="B5CEA8"/>
                </a:solidFill>
                <a:latin typeface="Consolas" panose="020B0609020204030204" pitchFamily="49" charset="0"/>
              </a:rPr>
              <a:t>2.5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</a:rPr>
              <a:t>)/(</a:t>
            </a:r>
            <a:r>
              <a:rPr lang="it-IT" sz="1200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</a:rPr>
              <a:t>*</a:t>
            </a:r>
            <a:r>
              <a:rPr lang="it-IT" sz="1200" dirty="0">
                <a:solidFill>
                  <a:srgbClr val="9CDCFE"/>
                </a:solidFill>
                <a:latin typeface="Consolas" panose="020B0609020204030204" pitchFamily="49" charset="0"/>
              </a:rPr>
              <a:t>fps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</a:rPr>
              <a:t>)*</a:t>
            </a:r>
            <a:r>
              <a:rPr lang="it-IT" sz="1200" dirty="0">
                <a:solidFill>
                  <a:srgbClr val="B5CEA8"/>
                </a:solidFill>
                <a:latin typeface="Consolas" panose="020B0609020204030204" pitchFamily="49" charset="0"/>
              </a:rPr>
              <a:t>1000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</a:rPr>
              <a:t>*</a:t>
            </a:r>
            <a:r>
              <a:rPr lang="it-IT" sz="1200" dirty="0">
                <a:solidFill>
                  <a:srgbClr val="9CDCFE"/>
                </a:solidFill>
                <a:latin typeface="Consolas" panose="020B0609020204030204" pitchFamily="49" charset="0"/>
              </a:rPr>
              <a:t>framesPermeasure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endParaRPr lang="it-IT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DCDCAA"/>
                </a:solidFill>
                <a:latin typeface="Consolas" panose="020B0609020204030204" pitchFamily="49" charset="0"/>
              </a:rPr>
              <a:t>setTimeout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it-IT" sz="12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</a:rPr>
              <a:t>(){</a:t>
            </a:r>
            <a:r>
              <a:rPr lang="it-IT" sz="1200" dirty="0">
                <a:solidFill>
                  <a:srgbClr val="DCDCAA"/>
                </a:solidFill>
                <a:latin typeface="Consolas" panose="020B0609020204030204" pitchFamily="49" charset="0"/>
              </a:rPr>
              <a:t>play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it-IT" sz="1200" dirty="0">
                <a:solidFill>
                  <a:srgbClr val="9CDCFE"/>
                </a:solidFill>
                <a:latin typeface="Consolas" panose="020B0609020204030204" pitchFamily="49" charset="0"/>
              </a:rPr>
              <a:t>ms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</a:rPr>
              <a:t>)},(</a:t>
            </a:r>
            <a:r>
              <a:rPr lang="it-IT" sz="12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</a:rPr>
              <a:t>)/(</a:t>
            </a:r>
            <a:r>
              <a:rPr lang="it-IT" sz="1200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</a:rPr>
              <a:t>*</a:t>
            </a:r>
            <a:r>
              <a:rPr lang="it-IT" sz="1200" dirty="0">
                <a:solidFill>
                  <a:srgbClr val="9CDCFE"/>
                </a:solidFill>
                <a:latin typeface="Consolas" panose="020B0609020204030204" pitchFamily="49" charset="0"/>
              </a:rPr>
              <a:t>fps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</a:rPr>
              <a:t>)*</a:t>
            </a:r>
            <a:r>
              <a:rPr lang="it-IT" sz="1200" dirty="0">
                <a:solidFill>
                  <a:srgbClr val="B5CEA8"/>
                </a:solidFill>
                <a:latin typeface="Consolas" panose="020B0609020204030204" pitchFamily="49" charset="0"/>
              </a:rPr>
              <a:t>1000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</a:rPr>
              <a:t>*</a:t>
            </a:r>
            <a:r>
              <a:rPr lang="it-IT" sz="1200" dirty="0">
                <a:solidFill>
                  <a:srgbClr val="9CDCFE"/>
                </a:solidFill>
                <a:latin typeface="Consolas" panose="020B0609020204030204" pitchFamily="49" charset="0"/>
              </a:rPr>
              <a:t>framesPermeasure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endParaRPr lang="it-IT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it-IT" sz="1200" dirty="0">
                <a:solidFill>
                  <a:srgbClr val="9CDCFE"/>
                </a:solidFill>
                <a:latin typeface="Consolas" panose="020B0609020204030204" pitchFamily="49" charset="0"/>
              </a:rPr>
              <a:t>ms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</a:rPr>
              <a:t>&gt;=</a:t>
            </a:r>
            <a:r>
              <a:rPr lang="it-IT" sz="1200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it-IT" sz="1200" dirty="0">
                <a:solidFill>
                  <a:srgbClr val="DCDCAA"/>
                </a:solidFill>
                <a:latin typeface="Consolas" panose="020B0609020204030204" pitchFamily="49" charset="0"/>
              </a:rPr>
              <a:t>setTimeout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it-IT" sz="12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</a:rPr>
              <a:t>(){</a:t>
            </a:r>
            <a:r>
              <a:rPr lang="it-IT" sz="1200" dirty="0">
                <a:solidFill>
                  <a:srgbClr val="DCDCAA"/>
                </a:solidFill>
                <a:latin typeface="Consolas" panose="020B0609020204030204" pitchFamily="49" charset="0"/>
              </a:rPr>
              <a:t>play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it-IT" sz="1200" dirty="0">
                <a:solidFill>
                  <a:srgbClr val="9CDCFE"/>
                </a:solidFill>
                <a:latin typeface="Consolas" panose="020B0609020204030204" pitchFamily="49" charset="0"/>
              </a:rPr>
              <a:t>ms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it-IT" sz="1200" dirty="0">
                <a:solidFill>
                  <a:srgbClr val="9CDCFE"/>
                </a:solidFill>
                <a:latin typeface="Consolas" panose="020B0609020204030204" pitchFamily="49" charset="0"/>
              </a:rPr>
              <a:t>mw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it-IT" sz="1200" dirty="0">
                <a:solidFill>
                  <a:srgbClr val="9CDCFE"/>
                </a:solidFill>
                <a:latin typeface="Consolas" panose="020B0609020204030204" pitchFamily="49" charset="0"/>
              </a:rPr>
              <a:t>mr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</a:rPr>
              <a:t>)},(</a:t>
            </a:r>
            <a:r>
              <a:rPr lang="it-IT" sz="1200" dirty="0">
                <a:solidFill>
                  <a:srgbClr val="B5CEA8"/>
                </a:solidFill>
                <a:latin typeface="Consolas" panose="020B0609020204030204" pitchFamily="49" charset="0"/>
              </a:rPr>
              <a:t>7.5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</a:rPr>
              <a:t>)/(</a:t>
            </a:r>
            <a:r>
              <a:rPr lang="it-IT" sz="1200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</a:rPr>
              <a:t>*</a:t>
            </a:r>
            <a:r>
              <a:rPr lang="it-IT" sz="1200" dirty="0">
                <a:solidFill>
                  <a:srgbClr val="9CDCFE"/>
                </a:solidFill>
                <a:latin typeface="Consolas" panose="020B0609020204030204" pitchFamily="49" charset="0"/>
              </a:rPr>
              <a:t>fps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</a:rPr>
              <a:t>)*</a:t>
            </a:r>
            <a:r>
              <a:rPr lang="it-IT" sz="1200" dirty="0">
                <a:solidFill>
                  <a:srgbClr val="B5CEA8"/>
                </a:solidFill>
                <a:latin typeface="Consolas" panose="020B0609020204030204" pitchFamily="49" charset="0"/>
              </a:rPr>
              <a:t>1000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</a:rPr>
              <a:t>*</a:t>
            </a:r>
            <a:r>
              <a:rPr lang="it-IT" sz="1200" dirty="0">
                <a:solidFill>
                  <a:srgbClr val="9CDCFE"/>
                </a:solidFill>
                <a:latin typeface="Consolas" panose="020B0609020204030204" pitchFamily="49" charset="0"/>
              </a:rPr>
              <a:t>framesPermeasure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it-IT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0F60CB42-178A-4958-B05E-03F23313886C}"/>
                  </a:ext>
                </a:extLst>
              </p:cNvPr>
              <p:cNvSpPr txBox="1"/>
              <p:nvPr/>
            </p:nvSpPr>
            <p:spPr>
              <a:xfrm>
                <a:off x="89792" y="4866153"/>
                <a:ext cx="6981568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it-IT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it-IT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it-IT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𝑚𝑤</m:t>
                    </m:r>
                    <m:r>
                      <a:rPr lang="it-IT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it-IT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𝑚𝑠</m:t>
                    </m:r>
                    <m:r>
                      <a:rPr lang="it-IT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number of </a:t>
                </a:r>
                <a:r>
                  <a:rPr lang="en-US" dirty="0" err="1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sheeps</a:t>
                </a:r>
                <a:r>
                  <a:rPr lang="en-US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that respectively started running, walking or stopped</a:t>
                </a:r>
              </a:p>
              <a:p>
                <a:endParaRPr lang="en-US" dirty="0">
                  <a:solidFill>
                    <a:schemeClr val="bg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chemeClr val="bg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chemeClr val="bg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chemeClr val="bg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0F60CB42-178A-4958-B05E-03F2331388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92" y="4866153"/>
                <a:ext cx="6981568" cy="2031325"/>
              </a:xfrm>
              <a:prstGeom prst="rect">
                <a:avLst/>
              </a:prstGeom>
              <a:blipFill>
                <a:blip r:embed="rId4"/>
                <a:stretch>
                  <a:fillRect l="-611" t="-180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sellaDiTesto 7">
            <a:extLst>
              <a:ext uri="{FF2B5EF4-FFF2-40B4-BE49-F238E27FC236}">
                <a16:creationId xmlns:a16="http://schemas.microsoft.com/office/drawing/2014/main" id="{4D104B56-4E5A-4593-B017-0E569798CF78}"/>
              </a:ext>
            </a:extLst>
          </p:cNvPr>
          <p:cNvSpPr txBox="1"/>
          <p:nvPr/>
        </p:nvSpPr>
        <p:spPr>
          <a:xfrm>
            <a:off x="89792" y="976184"/>
            <a:ext cx="68052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The following code </a:t>
            </a:r>
            <a:r>
              <a:rPr lang="it-IT" dirty="0" err="1">
                <a:solidFill>
                  <a:schemeClr val="bg1"/>
                </a:solidFill>
              </a:rPr>
              <a:t>is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executed</a:t>
            </a:r>
            <a:r>
              <a:rPr lang="it-IT" dirty="0">
                <a:solidFill>
                  <a:schemeClr val="bg1"/>
                </a:solidFill>
              </a:rPr>
              <a:t> once </a:t>
            </a:r>
            <a:r>
              <a:rPr lang="it-IT" dirty="0" err="1">
                <a:solidFill>
                  <a:schemeClr val="bg1"/>
                </a:solidFill>
              </a:rPr>
              <a:t>every</a:t>
            </a:r>
            <a:r>
              <a:rPr lang="it-IT" dirty="0">
                <a:solidFill>
                  <a:schemeClr val="bg1"/>
                </a:solidFill>
              </a:rPr>
              <a:t> n frames, </a:t>
            </a:r>
            <a:r>
              <a:rPr lang="it-IT" dirty="0" err="1">
                <a:solidFill>
                  <a:schemeClr val="bg1"/>
                </a:solidFill>
              </a:rPr>
              <a:t>depending</a:t>
            </a:r>
            <a:r>
              <a:rPr lang="it-IT" dirty="0">
                <a:solidFill>
                  <a:schemeClr val="bg1"/>
                </a:solidFill>
              </a:rPr>
              <a:t> on </a:t>
            </a:r>
            <a:r>
              <a:rPr lang="it-IT" dirty="0" err="1">
                <a:solidFill>
                  <a:schemeClr val="bg1"/>
                </a:solidFill>
              </a:rPr>
              <a:t>how</a:t>
            </a:r>
            <a:r>
              <a:rPr lang="it-IT" dirty="0">
                <a:solidFill>
                  <a:schemeClr val="bg1"/>
                </a:solidFill>
              </a:rPr>
              <a:t> fast the BPM </a:t>
            </a:r>
            <a:r>
              <a:rPr lang="it-IT" dirty="0" err="1">
                <a:solidFill>
                  <a:schemeClr val="bg1"/>
                </a:solidFill>
              </a:rPr>
              <a:t>is</a:t>
            </a:r>
            <a:r>
              <a:rPr lang="it-IT" dirty="0">
                <a:solidFill>
                  <a:schemeClr val="bg1"/>
                </a:solidFill>
              </a:rPr>
              <a:t> set. </a:t>
            </a:r>
          </a:p>
          <a:p>
            <a:r>
              <a:rPr lang="it-IT" dirty="0">
                <a:solidFill>
                  <a:schemeClr val="bg1"/>
                </a:solidFill>
              </a:rPr>
              <a:t>The </a:t>
            </a:r>
            <a:r>
              <a:rPr lang="it-IT" dirty="0" err="1">
                <a:solidFill>
                  <a:schemeClr val="bg1"/>
                </a:solidFill>
              </a:rPr>
              <a:t>four</a:t>
            </a:r>
            <a:r>
              <a:rPr lang="it-IT" dirty="0">
                <a:solidFill>
                  <a:schemeClr val="bg1"/>
                </a:solidFill>
              </a:rPr>
              <a:t> notes are </a:t>
            </a:r>
            <a:r>
              <a:rPr lang="it-IT" dirty="0" err="1">
                <a:solidFill>
                  <a:schemeClr val="bg1"/>
                </a:solidFill>
              </a:rPr>
              <a:t>equally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spaced</a:t>
            </a:r>
            <a:r>
              <a:rPr lang="it-IT" dirty="0">
                <a:solidFill>
                  <a:schemeClr val="bg1"/>
                </a:solidFill>
              </a:rPr>
              <a:t> inside </a:t>
            </a:r>
            <a:r>
              <a:rPr lang="it-IT" dirty="0" err="1">
                <a:solidFill>
                  <a:schemeClr val="bg1"/>
                </a:solidFill>
              </a:rPr>
              <a:t>each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measure</a:t>
            </a:r>
            <a:r>
              <a:rPr lang="it-IT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03E37A17-8984-4746-8695-F989916C6A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311120" y="2051981"/>
            <a:ext cx="2505425" cy="619211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270DA01D-FA38-4543-B771-25FF4D09E35A}"/>
              </a:ext>
            </a:extLst>
          </p:cNvPr>
          <p:cNvSpPr txBox="1"/>
          <p:nvPr/>
        </p:nvSpPr>
        <p:spPr>
          <a:xfrm>
            <a:off x="4287796" y="2051981"/>
            <a:ext cx="877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BPM</a:t>
            </a:r>
          </a:p>
        </p:txBody>
      </p: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C0934E89-3799-4E0E-B05C-62B3CBB5B79C}"/>
              </a:ext>
            </a:extLst>
          </p:cNvPr>
          <p:cNvCxnSpPr>
            <a:cxnSpLocks/>
          </p:cNvCxnSpPr>
          <p:nvPr/>
        </p:nvCxnSpPr>
        <p:spPr>
          <a:xfrm flipH="1" flipV="1">
            <a:off x="4930347" y="2607299"/>
            <a:ext cx="135923" cy="2290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5514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magine 14">
            <a:extLst>
              <a:ext uri="{FF2B5EF4-FFF2-40B4-BE49-F238E27FC236}">
                <a16:creationId xmlns:a16="http://schemas.microsoft.com/office/drawing/2014/main" id="{635B46ED-B948-4441-8651-8E6697361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2A1CA025-7C12-45BD-BE19-7A2999F3EF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7296" y="157954"/>
            <a:ext cx="926757" cy="700658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405CA404-B32B-4FDC-B76F-0EC2E6423E5A}"/>
              </a:ext>
            </a:extLst>
          </p:cNvPr>
          <p:cNvSpPr txBox="1"/>
          <p:nvPr/>
        </p:nvSpPr>
        <p:spPr>
          <a:xfrm>
            <a:off x="5563833" y="6361900"/>
            <a:ext cx="1940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Slide 2/totale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B99F6604-B585-446E-B3D3-702DC3DE8AC2}"/>
              </a:ext>
            </a:extLst>
          </p:cNvPr>
          <p:cNvSpPr txBox="1"/>
          <p:nvPr/>
        </p:nvSpPr>
        <p:spPr>
          <a:xfrm>
            <a:off x="0" y="157954"/>
            <a:ext cx="54369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>
                <a:solidFill>
                  <a:schemeClr val="bg1"/>
                </a:solidFill>
              </a:rPr>
              <a:t>SHEEPS DRUMS</a:t>
            </a: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3EC8CA96-FAEF-4DB6-B1E3-CCCA6A475C36}"/>
              </a:ext>
            </a:extLst>
          </p:cNvPr>
          <p:cNvSpPr/>
          <p:nvPr/>
        </p:nvSpPr>
        <p:spPr>
          <a:xfrm>
            <a:off x="0" y="972153"/>
            <a:ext cx="8513805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8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it-IT" sz="800" dirty="0">
                <a:solidFill>
                  <a:srgbClr val="9CDCFE"/>
                </a:solidFill>
                <a:latin typeface="Consolas" panose="020B0609020204030204" pitchFamily="49" charset="0"/>
              </a:rPr>
              <a:t>mr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&gt;=</a:t>
            </a:r>
            <a:r>
              <a:rPr lang="it-IT" sz="800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it-IT" sz="800" dirty="0" err="1">
                <a:solidFill>
                  <a:srgbClr val="9CDCFE"/>
                </a:solidFill>
                <a:latin typeface="Consolas" panose="020B0609020204030204" pitchFamily="49" charset="0"/>
              </a:rPr>
              <a:t>crash</a:t>
            </a:r>
            <a:r>
              <a:rPr lang="it-IT" sz="8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it-IT" sz="800" dirty="0" err="1">
                <a:solidFill>
                  <a:srgbClr val="DCDCAA"/>
                </a:solidFill>
                <a:latin typeface="Consolas" panose="020B0609020204030204" pitchFamily="49" charset="0"/>
              </a:rPr>
              <a:t>play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it-IT" sz="8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it-IT" sz="8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it-IT" sz="800" dirty="0">
                <a:solidFill>
                  <a:srgbClr val="9CDCFE"/>
                </a:solidFill>
                <a:latin typeface="Consolas" panose="020B0609020204030204" pitchFamily="49" charset="0"/>
              </a:rPr>
              <a:t>mr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&gt;=</a:t>
            </a:r>
            <a:r>
              <a:rPr lang="it-IT" sz="8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it-IT" sz="800" dirty="0" err="1">
                <a:solidFill>
                  <a:srgbClr val="9CDCFE"/>
                </a:solidFill>
                <a:latin typeface="Consolas" panose="020B0609020204030204" pitchFamily="49" charset="0"/>
              </a:rPr>
              <a:t>ride</a:t>
            </a:r>
            <a:r>
              <a:rPr lang="it-IT" sz="8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it-IT" sz="800" dirty="0" err="1">
                <a:solidFill>
                  <a:srgbClr val="DCDCAA"/>
                </a:solidFill>
                <a:latin typeface="Consolas" panose="020B0609020204030204" pitchFamily="49" charset="0"/>
              </a:rPr>
              <a:t>play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it-IT" sz="8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it-IT" sz="8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it-IT" sz="800" dirty="0" err="1">
                <a:solidFill>
                  <a:srgbClr val="9CDCFE"/>
                </a:solidFill>
                <a:latin typeface="Consolas" panose="020B0609020204030204" pitchFamily="49" charset="0"/>
              </a:rPr>
              <a:t>n_pecore_stay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it-IT" sz="8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it-IT" sz="800" dirty="0" err="1">
                <a:solidFill>
                  <a:srgbClr val="9CDCFE"/>
                </a:solidFill>
                <a:latin typeface="Consolas" panose="020B0609020204030204" pitchFamily="49" charset="0"/>
              </a:rPr>
              <a:t>kick</a:t>
            </a:r>
            <a:r>
              <a:rPr lang="it-IT" sz="8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it-IT" sz="800" dirty="0" err="1">
                <a:solidFill>
                  <a:srgbClr val="DCDCAA"/>
                </a:solidFill>
                <a:latin typeface="Consolas" panose="020B0609020204030204" pitchFamily="49" charset="0"/>
              </a:rPr>
              <a:t>play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b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it-IT" sz="8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it-IT" sz="800" dirty="0">
                <a:solidFill>
                  <a:srgbClr val="9CDCFE"/>
                </a:solidFill>
                <a:latin typeface="Consolas" panose="020B0609020204030204" pitchFamily="49" charset="0"/>
              </a:rPr>
              <a:t>n_pecore_stay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it-IT" sz="800" dirty="0">
                <a:solidFill>
                  <a:srgbClr val="B5CEA8"/>
                </a:solidFill>
                <a:latin typeface="Consolas" panose="020B0609020204030204" pitchFamily="49" charset="0"/>
              </a:rPr>
              <a:t>25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it-IT" sz="8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it-IT" sz="800" dirty="0">
                <a:solidFill>
                  <a:srgbClr val="9CDCFE"/>
                </a:solidFill>
                <a:latin typeface="Consolas" panose="020B0609020204030204" pitchFamily="49" charset="0"/>
              </a:rPr>
              <a:t>ms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it-IT" sz="8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)   </a:t>
            </a:r>
          </a:p>
          <a:p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it-IT" sz="800" dirty="0">
                <a:solidFill>
                  <a:srgbClr val="DCDCAA"/>
                </a:solidFill>
                <a:latin typeface="Consolas" panose="020B0609020204030204" pitchFamily="49" charset="0"/>
              </a:rPr>
              <a:t>setTimeout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it-IT" sz="8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(){</a:t>
            </a:r>
            <a:r>
              <a:rPr lang="it-IT" sz="800" dirty="0">
                <a:solidFill>
                  <a:srgbClr val="DCDCAA"/>
                </a:solidFill>
                <a:latin typeface="Consolas" panose="020B0609020204030204" pitchFamily="49" charset="0"/>
              </a:rPr>
              <a:t>rewind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it-IT" sz="800" dirty="0" err="1">
                <a:solidFill>
                  <a:srgbClr val="9CDCFE"/>
                </a:solidFill>
                <a:latin typeface="Consolas" panose="020B0609020204030204" pitchFamily="49" charset="0"/>
              </a:rPr>
              <a:t>closed_hat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)},(</a:t>
            </a:r>
            <a:r>
              <a:rPr lang="it-IT" sz="800" dirty="0">
                <a:solidFill>
                  <a:srgbClr val="B5CEA8"/>
                </a:solidFill>
                <a:latin typeface="Consolas" panose="020B0609020204030204" pitchFamily="49" charset="0"/>
              </a:rPr>
              <a:t>2.5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)/(</a:t>
            </a:r>
            <a:r>
              <a:rPr lang="it-IT" sz="800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*</a:t>
            </a:r>
            <a:r>
              <a:rPr lang="it-IT" sz="800" dirty="0">
                <a:solidFill>
                  <a:srgbClr val="9CDCFE"/>
                </a:solidFill>
                <a:latin typeface="Consolas" panose="020B0609020204030204" pitchFamily="49" charset="0"/>
              </a:rPr>
              <a:t>fps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)*</a:t>
            </a:r>
            <a:r>
              <a:rPr lang="it-IT" sz="800" dirty="0">
                <a:solidFill>
                  <a:srgbClr val="B5CEA8"/>
                </a:solidFill>
                <a:latin typeface="Consolas" panose="020B0609020204030204" pitchFamily="49" charset="0"/>
              </a:rPr>
              <a:t>1000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*</a:t>
            </a:r>
            <a:r>
              <a:rPr lang="it-IT" sz="800" dirty="0">
                <a:solidFill>
                  <a:srgbClr val="9CDCFE"/>
                </a:solidFill>
                <a:latin typeface="Consolas" panose="020B0609020204030204" pitchFamily="49" charset="0"/>
              </a:rPr>
              <a:t>framesPermeasure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it-IT" sz="8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it-IT" sz="8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it-IT" sz="800" dirty="0">
                <a:solidFill>
                  <a:srgbClr val="9CDCFE"/>
                </a:solidFill>
                <a:latin typeface="Consolas" panose="020B0609020204030204" pitchFamily="49" charset="0"/>
              </a:rPr>
              <a:t>ms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it-IT" sz="800" dirty="0">
                <a:solidFill>
                  <a:srgbClr val="B5CEA8"/>
                </a:solidFill>
                <a:latin typeface="Consolas" panose="020B0609020204030204" pitchFamily="49" charset="0"/>
              </a:rPr>
              <a:t>15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it-IT" sz="800" dirty="0">
                <a:solidFill>
                  <a:srgbClr val="DCDCAA"/>
                </a:solidFill>
                <a:latin typeface="Consolas" panose="020B0609020204030204" pitchFamily="49" charset="0"/>
              </a:rPr>
              <a:t>setTimeout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it-IT" sz="8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(){</a:t>
            </a:r>
            <a:r>
              <a:rPr lang="it-IT" sz="800" dirty="0">
                <a:solidFill>
                  <a:srgbClr val="DCDCAA"/>
                </a:solidFill>
                <a:latin typeface="Consolas" panose="020B0609020204030204" pitchFamily="49" charset="0"/>
              </a:rPr>
              <a:t>rewind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it-IT" sz="800" dirty="0" err="1">
                <a:solidFill>
                  <a:srgbClr val="9CDCFE"/>
                </a:solidFill>
                <a:latin typeface="Consolas" panose="020B0609020204030204" pitchFamily="49" charset="0"/>
              </a:rPr>
              <a:t>closed_hat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)},(</a:t>
            </a:r>
            <a:r>
              <a:rPr lang="it-IT" sz="8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)/(</a:t>
            </a:r>
            <a:r>
              <a:rPr lang="it-IT" sz="800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*</a:t>
            </a:r>
            <a:r>
              <a:rPr lang="it-IT" sz="800" dirty="0">
                <a:solidFill>
                  <a:srgbClr val="9CDCFE"/>
                </a:solidFill>
                <a:latin typeface="Consolas" panose="020B0609020204030204" pitchFamily="49" charset="0"/>
              </a:rPr>
              <a:t>fps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)*</a:t>
            </a:r>
            <a:r>
              <a:rPr lang="it-IT" sz="800" dirty="0">
                <a:solidFill>
                  <a:srgbClr val="B5CEA8"/>
                </a:solidFill>
                <a:latin typeface="Consolas" panose="020B0609020204030204" pitchFamily="49" charset="0"/>
              </a:rPr>
              <a:t>1000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*</a:t>
            </a:r>
            <a:r>
              <a:rPr lang="it-IT" sz="800" dirty="0">
                <a:solidFill>
                  <a:srgbClr val="9CDCFE"/>
                </a:solidFill>
                <a:latin typeface="Consolas" panose="020B0609020204030204" pitchFamily="49" charset="0"/>
              </a:rPr>
              <a:t>framesPermeasure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it-IT" sz="8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it-IT" sz="800" dirty="0">
                <a:solidFill>
                  <a:srgbClr val="9CDCFE"/>
                </a:solidFill>
                <a:latin typeface="Consolas" panose="020B0609020204030204" pitchFamily="49" charset="0"/>
              </a:rPr>
              <a:t>ms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==</a:t>
            </a:r>
            <a:r>
              <a:rPr lang="it-IT" sz="8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it-IT" sz="800" dirty="0">
                <a:solidFill>
                  <a:srgbClr val="DCDCAA"/>
                </a:solidFill>
                <a:latin typeface="Consolas" panose="020B0609020204030204" pitchFamily="49" charset="0"/>
              </a:rPr>
              <a:t>setTimeout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it-IT" sz="8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(){</a:t>
            </a:r>
            <a:r>
              <a:rPr lang="it-IT" sz="800" dirty="0">
                <a:solidFill>
                  <a:srgbClr val="DCDCAA"/>
                </a:solidFill>
                <a:latin typeface="Consolas" panose="020B0609020204030204" pitchFamily="49" charset="0"/>
              </a:rPr>
              <a:t>rewind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it-IT" sz="800" dirty="0" err="1">
                <a:solidFill>
                  <a:srgbClr val="9CDCFE"/>
                </a:solidFill>
                <a:latin typeface="Consolas" panose="020B0609020204030204" pitchFamily="49" charset="0"/>
              </a:rPr>
              <a:t>closed_hat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)},(</a:t>
            </a:r>
            <a:r>
              <a:rPr lang="it-IT" sz="800" dirty="0">
                <a:solidFill>
                  <a:srgbClr val="B5CEA8"/>
                </a:solidFill>
                <a:latin typeface="Consolas" panose="020B0609020204030204" pitchFamily="49" charset="0"/>
              </a:rPr>
              <a:t>7.5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)/(</a:t>
            </a:r>
            <a:r>
              <a:rPr lang="it-IT" sz="800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*</a:t>
            </a:r>
            <a:r>
              <a:rPr lang="it-IT" sz="800" dirty="0">
                <a:solidFill>
                  <a:srgbClr val="9CDCFE"/>
                </a:solidFill>
                <a:latin typeface="Consolas" panose="020B0609020204030204" pitchFamily="49" charset="0"/>
              </a:rPr>
              <a:t>fps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)*</a:t>
            </a:r>
            <a:r>
              <a:rPr lang="it-IT" sz="800" dirty="0">
                <a:solidFill>
                  <a:srgbClr val="B5CEA8"/>
                </a:solidFill>
                <a:latin typeface="Consolas" panose="020B0609020204030204" pitchFamily="49" charset="0"/>
              </a:rPr>
              <a:t>1000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*</a:t>
            </a:r>
            <a:r>
              <a:rPr lang="it-IT" sz="800" dirty="0">
                <a:solidFill>
                  <a:srgbClr val="9CDCFE"/>
                </a:solidFill>
                <a:latin typeface="Consolas" panose="020B0609020204030204" pitchFamily="49" charset="0"/>
              </a:rPr>
              <a:t>framesPermeasure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  }</a:t>
            </a:r>
          </a:p>
          <a:p>
            <a:b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it-IT" sz="8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it-IT" sz="800" dirty="0">
                <a:solidFill>
                  <a:srgbClr val="9CDCFE"/>
                </a:solidFill>
                <a:latin typeface="Consolas" panose="020B0609020204030204" pitchFamily="49" charset="0"/>
              </a:rPr>
              <a:t>ms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it-IT" sz="800" dirty="0">
                <a:solidFill>
                  <a:srgbClr val="B5CEA8"/>
                </a:solidFill>
                <a:latin typeface="Consolas" panose="020B0609020204030204" pitchFamily="49" charset="0"/>
              </a:rPr>
              <a:t>25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it-IT" sz="8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it-IT" sz="800" dirty="0">
                <a:solidFill>
                  <a:srgbClr val="9CDCFE"/>
                </a:solidFill>
                <a:latin typeface="Consolas" panose="020B0609020204030204" pitchFamily="49" charset="0"/>
              </a:rPr>
              <a:t>ms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&gt;=</a:t>
            </a:r>
            <a:r>
              <a:rPr lang="it-IT" sz="800" dirty="0">
                <a:solidFill>
                  <a:srgbClr val="B5CEA8"/>
                </a:solidFill>
                <a:latin typeface="Consolas" panose="020B0609020204030204" pitchFamily="49" charset="0"/>
              </a:rPr>
              <a:t>15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it-IT" sz="800" dirty="0">
                <a:solidFill>
                  <a:srgbClr val="DCDCAA"/>
                </a:solidFill>
                <a:latin typeface="Consolas" panose="020B0609020204030204" pitchFamily="49" charset="0"/>
              </a:rPr>
              <a:t>setTimeout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it-IT" sz="8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(){</a:t>
            </a:r>
            <a:r>
              <a:rPr lang="it-IT" sz="800" dirty="0">
                <a:solidFill>
                  <a:srgbClr val="DCDCAA"/>
                </a:solidFill>
                <a:latin typeface="Consolas" panose="020B0609020204030204" pitchFamily="49" charset="0"/>
              </a:rPr>
              <a:t>rewind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it-IT" sz="800" dirty="0" err="1">
                <a:solidFill>
                  <a:srgbClr val="9CDCFE"/>
                </a:solidFill>
                <a:latin typeface="Consolas" panose="020B0609020204030204" pitchFamily="49" charset="0"/>
              </a:rPr>
              <a:t>snare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)},(</a:t>
            </a:r>
            <a:r>
              <a:rPr lang="it-IT" sz="800" dirty="0">
                <a:solidFill>
                  <a:srgbClr val="B5CEA8"/>
                </a:solidFill>
                <a:latin typeface="Consolas" panose="020B0609020204030204" pitchFamily="49" charset="0"/>
              </a:rPr>
              <a:t>2.5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)/(</a:t>
            </a:r>
            <a:r>
              <a:rPr lang="it-IT" sz="800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*</a:t>
            </a:r>
            <a:r>
              <a:rPr lang="it-IT" sz="800" dirty="0">
                <a:solidFill>
                  <a:srgbClr val="9CDCFE"/>
                </a:solidFill>
                <a:latin typeface="Consolas" panose="020B0609020204030204" pitchFamily="49" charset="0"/>
              </a:rPr>
              <a:t>fps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)*</a:t>
            </a:r>
            <a:r>
              <a:rPr lang="it-IT" sz="800" dirty="0">
                <a:solidFill>
                  <a:srgbClr val="B5CEA8"/>
                </a:solidFill>
                <a:latin typeface="Consolas" panose="020B0609020204030204" pitchFamily="49" charset="0"/>
              </a:rPr>
              <a:t>1000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*</a:t>
            </a:r>
            <a:r>
              <a:rPr lang="it-IT" sz="800" dirty="0">
                <a:solidFill>
                  <a:srgbClr val="9CDCFE"/>
                </a:solidFill>
                <a:latin typeface="Consolas" panose="020B0609020204030204" pitchFamily="49" charset="0"/>
              </a:rPr>
              <a:t>framesPermeasure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it-IT" sz="8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it-IT" sz="8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it-IT" sz="800" dirty="0">
                <a:solidFill>
                  <a:srgbClr val="9CDCFE"/>
                </a:solidFill>
                <a:latin typeface="Consolas" panose="020B0609020204030204" pitchFamily="49" charset="0"/>
              </a:rPr>
              <a:t>ms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&gt;=</a:t>
            </a:r>
            <a:r>
              <a:rPr lang="it-IT" sz="800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it-IT" sz="800" dirty="0">
                <a:solidFill>
                  <a:srgbClr val="DCDCAA"/>
                </a:solidFill>
                <a:latin typeface="Consolas" panose="020B0609020204030204" pitchFamily="49" charset="0"/>
              </a:rPr>
              <a:t>setTimeout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it-IT" sz="8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(){</a:t>
            </a:r>
            <a:r>
              <a:rPr lang="it-IT" sz="800" dirty="0">
                <a:solidFill>
                  <a:srgbClr val="DCDCAA"/>
                </a:solidFill>
                <a:latin typeface="Consolas" panose="020B0609020204030204" pitchFamily="49" charset="0"/>
              </a:rPr>
              <a:t>rewind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it-IT" sz="800" dirty="0" err="1">
                <a:solidFill>
                  <a:srgbClr val="9CDCFE"/>
                </a:solidFill>
                <a:latin typeface="Consolas" panose="020B0609020204030204" pitchFamily="49" charset="0"/>
              </a:rPr>
              <a:t>snare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)},(</a:t>
            </a:r>
            <a:r>
              <a:rPr lang="it-IT" sz="8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)/(</a:t>
            </a:r>
            <a:r>
              <a:rPr lang="it-IT" sz="800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*</a:t>
            </a:r>
            <a:r>
              <a:rPr lang="it-IT" sz="800" dirty="0">
                <a:solidFill>
                  <a:srgbClr val="9CDCFE"/>
                </a:solidFill>
                <a:latin typeface="Consolas" panose="020B0609020204030204" pitchFamily="49" charset="0"/>
              </a:rPr>
              <a:t>fps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)*</a:t>
            </a:r>
            <a:r>
              <a:rPr lang="it-IT" sz="800" dirty="0">
                <a:solidFill>
                  <a:srgbClr val="B5CEA8"/>
                </a:solidFill>
                <a:latin typeface="Consolas" panose="020B0609020204030204" pitchFamily="49" charset="0"/>
              </a:rPr>
              <a:t>1000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*</a:t>
            </a:r>
            <a:r>
              <a:rPr lang="it-IT" sz="800" dirty="0">
                <a:solidFill>
                  <a:srgbClr val="9CDCFE"/>
                </a:solidFill>
                <a:latin typeface="Consolas" panose="020B0609020204030204" pitchFamily="49" charset="0"/>
              </a:rPr>
              <a:t>framesPermeasure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it-IT" sz="8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it-IT" sz="800" dirty="0">
                <a:solidFill>
                  <a:srgbClr val="9CDCFE"/>
                </a:solidFill>
                <a:latin typeface="Consolas" panose="020B0609020204030204" pitchFamily="49" charset="0"/>
              </a:rPr>
              <a:t>ms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&gt;=</a:t>
            </a:r>
            <a:r>
              <a:rPr lang="it-IT" sz="8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it-IT" sz="800" dirty="0">
                <a:solidFill>
                  <a:srgbClr val="DCDCAA"/>
                </a:solidFill>
                <a:latin typeface="Consolas" panose="020B0609020204030204" pitchFamily="49" charset="0"/>
              </a:rPr>
              <a:t>setTimeout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it-IT" sz="8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(){</a:t>
            </a:r>
            <a:r>
              <a:rPr lang="it-IT" sz="800" dirty="0">
                <a:solidFill>
                  <a:srgbClr val="DCDCAA"/>
                </a:solidFill>
                <a:latin typeface="Consolas" panose="020B0609020204030204" pitchFamily="49" charset="0"/>
              </a:rPr>
              <a:t>rewind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it-IT" sz="800" dirty="0" err="1">
                <a:solidFill>
                  <a:srgbClr val="9CDCFE"/>
                </a:solidFill>
                <a:latin typeface="Consolas" panose="020B0609020204030204" pitchFamily="49" charset="0"/>
              </a:rPr>
              <a:t>snare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)},(</a:t>
            </a:r>
            <a:r>
              <a:rPr lang="it-IT" sz="800" dirty="0">
                <a:solidFill>
                  <a:srgbClr val="B5CEA8"/>
                </a:solidFill>
                <a:latin typeface="Consolas" panose="020B0609020204030204" pitchFamily="49" charset="0"/>
              </a:rPr>
              <a:t>7.5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)/(</a:t>
            </a:r>
            <a:r>
              <a:rPr lang="it-IT" sz="800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*</a:t>
            </a:r>
            <a:r>
              <a:rPr lang="it-IT" sz="800" dirty="0">
                <a:solidFill>
                  <a:srgbClr val="9CDCFE"/>
                </a:solidFill>
                <a:latin typeface="Consolas" panose="020B0609020204030204" pitchFamily="49" charset="0"/>
              </a:rPr>
              <a:t>fps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)*</a:t>
            </a:r>
            <a:r>
              <a:rPr lang="it-IT" sz="800" dirty="0">
                <a:solidFill>
                  <a:srgbClr val="B5CEA8"/>
                </a:solidFill>
                <a:latin typeface="Consolas" panose="020B0609020204030204" pitchFamily="49" charset="0"/>
              </a:rPr>
              <a:t>1000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*</a:t>
            </a:r>
            <a:r>
              <a:rPr lang="it-IT" sz="800" dirty="0">
                <a:solidFill>
                  <a:srgbClr val="9CDCFE"/>
                </a:solidFill>
                <a:latin typeface="Consolas" panose="020B0609020204030204" pitchFamily="49" charset="0"/>
              </a:rPr>
              <a:t>framesPermeasure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  }</a:t>
            </a:r>
          </a:p>
          <a:p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</a:p>
          <a:p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it-IT" sz="8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it-IT" sz="800" dirty="0">
                <a:solidFill>
                  <a:srgbClr val="9CDCFE"/>
                </a:solidFill>
                <a:latin typeface="Consolas" panose="020B0609020204030204" pitchFamily="49" charset="0"/>
              </a:rPr>
              <a:t>ms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it-IT" sz="800" dirty="0">
                <a:solidFill>
                  <a:srgbClr val="B5CEA8"/>
                </a:solidFill>
                <a:latin typeface="Consolas" panose="020B0609020204030204" pitchFamily="49" charset="0"/>
              </a:rPr>
              <a:t>25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it-IT" sz="8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it-IT" sz="800" dirty="0" err="1">
                <a:solidFill>
                  <a:srgbClr val="9CDCFE"/>
                </a:solidFill>
                <a:latin typeface="Consolas" panose="020B0609020204030204" pitchFamily="49" charset="0"/>
              </a:rPr>
              <a:t>mw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&gt;=</a:t>
            </a:r>
            <a:r>
              <a:rPr lang="it-IT" sz="800" dirty="0">
                <a:solidFill>
                  <a:srgbClr val="B5CEA8"/>
                </a:solidFill>
                <a:latin typeface="Consolas" panose="020B0609020204030204" pitchFamily="49" charset="0"/>
              </a:rPr>
              <a:t>20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it-IT" sz="800" dirty="0">
                <a:solidFill>
                  <a:srgbClr val="DCDCAA"/>
                </a:solidFill>
                <a:latin typeface="Consolas" panose="020B0609020204030204" pitchFamily="49" charset="0"/>
              </a:rPr>
              <a:t>setTimeout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it-IT" sz="8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(){</a:t>
            </a:r>
            <a:r>
              <a:rPr lang="it-IT" sz="800" dirty="0">
                <a:solidFill>
                  <a:srgbClr val="DCDCAA"/>
                </a:solidFill>
                <a:latin typeface="Consolas" panose="020B0609020204030204" pitchFamily="49" charset="0"/>
              </a:rPr>
              <a:t>rewind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it-IT" sz="800" dirty="0" err="1">
                <a:solidFill>
                  <a:srgbClr val="9CDCFE"/>
                </a:solidFill>
                <a:latin typeface="Consolas" panose="020B0609020204030204" pitchFamily="49" charset="0"/>
              </a:rPr>
              <a:t>open_hat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)},(</a:t>
            </a:r>
            <a:r>
              <a:rPr lang="it-IT" sz="800" dirty="0">
                <a:solidFill>
                  <a:srgbClr val="B5CEA8"/>
                </a:solidFill>
                <a:latin typeface="Consolas" panose="020B0609020204030204" pitchFamily="49" charset="0"/>
              </a:rPr>
              <a:t>2.5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)/(</a:t>
            </a:r>
            <a:r>
              <a:rPr lang="it-IT" sz="800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*</a:t>
            </a:r>
            <a:r>
              <a:rPr lang="it-IT" sz="800" dirty="0">
                <a:solidFill>
                  <a:srgbClr val="9CDCFE"/>
                </a:solidFill>
                <a:latin typeface="Consolas" panose="020B0609020204030204" pitchFamily="49" charset="0"/>
              </a:rPr>
              <a:t>fps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)*</a:t>
            </a:r>
            <a:r>
              <a:rPr lang="it-IT" sz="800" dirty="0">
                <a:solidFill>
                  <a:srgbClr val="B5CEA8"/>
                </a:solidFill>
                <a:latin typeface="Consolas" panose="020B0609020204030204" pitchFamily="49" charset="0"/>
              </a:rPr>
              <a:t>1000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*</a:t>
            </a:r>
            <a:r>
              <a:rPr lang="it-IT" sz="800" dirty="0">
                <a:solidFill>
                  <a:srgbClr val="9CDCFE"/>
                </a:solidFill>
                <a:latin typeface="Consolas" panose="020B0609020204030204" pitchFamily="49" charset="0"/>
              </a:rPr>
              <a:t>framesPermeasure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it-IT" sz="8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it-IT" sz="8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it-IT" sz="800" dirty="0" err="1">
                <a:solidFill>
                  <a:srgbClr val="9CDCFE"/>
                </a:solidFill>
                <a:latin typeface="Consolas" panose="020B0609020204030204" pitchFamily="49" charset="0"/>
              </a:rPr>
              <a:t>mw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&gt;=</a:t>
            </a:r>
            <a:r>
              <a:rPr lang="it-IT" sz="800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it-IT" sz="800" dirty="0">
                <a:solidFill>
                  <a:srgbClr val="DCDCAA"/>
                </a:solidFill>
                <a:latin typeface="Consolas" panose="020B0609020204030204" pitchFamily="49" charset="0"/>
              </a:rPr>
              <a:t>setTimeout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it-IT" sz="8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(){</a:t>
            </a:r>
            <a:r>
              <a:rPr lang="it-IT" sz="800" dirty="0">
                <a:solidFill>
                  <a:srgbClr val="DCDCAA"/>
                </a:solidFill>
                <a:latin typeface="Consolas" panose="020B0609020204030204" pitchFamily="49" charset="0"/>
              </a:rPr>
              <a:t>rewind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it-IT" sz="800" dirty="0" err="1">
                <a:solidFill>
                  <a:srgbClr val="9CDCFE"/>
                </a:solidFill>
                <a:latin typeface="Consolas" panose="020B0609020204030204" pitchFamily="49" charset="0"/>
              </a:rPr>
              <a:t>open_hat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)},(</a:t>
            </a:r>
            <a:r>
              <a:rPr lang="it-IT" sz="8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)/(</a:t>
            </a:r>
            <a:r>
              <a:rPr lang="it-IT" sz="800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*</a:t>
            </a:r>
            <a:r>
              <a:rPr lang="it-IT" sz="800" dirty="0">
                <a:solidFill>
                  <a:srgbClr val="9CDCFE"/>
                </a:solidFill>
                <a:latin typeface="Consolas" panose="020B0609020204030204" pitchFamily="49" charset="0"/>
              </a:rPr>
              <a:t>fps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)*</a:t>
            </a:r>
            <a:r>
              <a:rPr lang="it-IT" sz="800" dirty="0">
                <a:solidFill>
                  <a:srgbClr val="B5CEA8"/>
                </a:solidFill>
                <a:latin typeface="Consolas" panose="020B0609020204030204" pitchFamily="49" charset="0"/>
              </a:rPr>
              <a:t>1000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*</a:t>
            </a:r>
            <a:r>
              <a:rPr lang="it-IT" sz="800" dirty="0">
                <a:solidFill>
                  <a:srgbClr val="9CDCFE"/>
                </a:solidFill>
                <a:latin typeface="Consolas" panose="020B0609020204030204" pitchFamily="49" charset="0"/>
              </a:rPr>
              <a:t>framesPermeasure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it-IT" sz="8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it-IT" sz="800" dirty="0" err="1">
                <a:solidFill>
                  <a:srgbClr val="9CDCFE"/>
                </a:solidFill>
                <a:latin typeface="Consolas" panose="020B0609020204030204" pitchFamily="49" charset="0"/>
              </a:rPr>
              <a:t>mw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&gt;=</a:t>
            </a:r>
            <a:r>
              <a:rPr lang="it-IT" sz="8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it-IT" sz="800" dirty="0">
                <a:solidFill>
                  <a:srgbClr val="DCDCAA"/>
                </a:solidFill>
                <a:latin typeface="Consolas" panose="020B0609020204030204" pitchFamily="49" charset="0"/>
              </a:rPr>
              <a:t>setTimeout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it-IT" sz="8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(){</a:t>
            </a:r>
            <a:r>
              <a:rPr lang="it-IT" sz="800" dirty="0">
                <a:solidFill>
                  <a:srgbClr val="DCDCAA"/>
                </a:solidFill>
                <a:latin typeface="Consolas" panose="020B0609020204030204" pitchFamily="49" charset="0"/>
              </a:rPr>
              <a:t>rewind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it-IT" sz="800" dirty="0" err="1">
                <a:solidFill>
                  <a:srgbClr val="9CDCFE"/>
                </a:solidFill>
                <a:latin typeface="Consolas" panose="020B0609020204030204" pitchFamily="49" charset="0"/>
              </a:rPr>
              <a:t>open_hat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)},(</a:t>
            </a:r>
            <a:r>
              <a:rPr lang="it-IT" sz="800" dirty="0">
                <a:solidFill>
                  <a:srgbClr val="B5CEA8"/>
                </a:solidFill>
                <a:latin typeface="Consolas" panose="020B0609020204030204" pitchFamily="49" charset="0"/>
              </a:rPr>
              <a:t>7.5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)/(</a:t>
            </a:r>
            <a:r>
              <a:rPr lang="it-IT" sz="800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*</a:t>
            </a:r>
            <a:r>
              <a:rPr lang="it-IT" sz="800" dirty="0">
                <a:solidFill>
                  <a:srgbClr val="9CDCFE"/>
                </a:solidFill>
                <a:latin typeface="Consolas" panose="020B0609020204030204" pitchFamily="49" charset="0"/>
              </a:rPr>
              <a:t>fps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)*</a:t>
            </a:r>
            <a:r>
              <a:rPr lang="it-IT" sz="800" dirty="0">
                <a:solidFill>
                  <a:srgbClr val="B5CEA8"/>
                </a:solidFill>
                <a:latin typeface="Consolas" panose="020B0609020204030204" pitchFamily="49" charset="0"/>
              </a:rPr>
              <a:t>1000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*</a:t>
            </a:r>
            <a:r>
              <a:rPr lang="it-IT" sz="800" dirty="0">
                <a:solidFill>
                  <a:srgbClr val="9CDCFE"/>
                </a:solidFill>
                <a:latin typeface="Consolas" panose="020B0609020204030204" pitchFamily="49" charset="0"/>
              </a:rPr>
              <a:t>framesPermeasure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  }</a:t>
            </a:r>
          </a:p>
          <a:p>
            <a:b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it-IT" sz="8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it-IT" sz="800" dirty="0">
                <a:solidFill>
                  <a:srgbClr val="9CDCFE"/>
                </a:solidFill>
                <a:latin typeface="Consolas" panose="020B0609020204030204" pitchFamily="49" charset="0"/>
              </a:rPr>
              <a:t>n_pecore_stay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&gt;=</a:t>
            </a:r>
            <a:r>
              <a:rPr lang="it-IT" sz="800" dirty="0">
                <a:solidFill>
                  <a:srgbClr val="B5CEA8"/>
                </a:solidFill>
                <a:latin typeface="Consolas" panose="020B0609020204030204" pitchFamily="49" charset="0"/>
              </a:rPr>
              <a:t>30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it-IT" sz="8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it-IT" sz="800" dirty="0" err="1">
                <a:solidFill>
                  <a:srgbClr val="9CDCFE"/>
                </a:solidFill>
                <a:latin typeface="Consolas" panose="020B0609020204030204" pitchFamily="49" charset="0"/>
              </a:rPr>
              <a:t>mw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it-IT" sz="8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it-IT" sz="800" dirty="0">
                <a:solidFill>
                  <a:srgbClr val="DCDCAA"/>
                </a:solidFill>
                <a:latin typeface="Consolas" panose="020B0609020204030204" pitchFamily="49" charset="0"/>
              </a:rPr>
              <a:t>setTimeout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it-IT" sz="8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(){</a:t>
            </a:r>
            <a:r>
              <a:rPr lang="it-IT" sz="800" dirty="0">
                <a:solidFill>
                  <a:srgbClr val="DCDCAA"/>
                </a:solidFill>
                <a:latin typeface="Consolas" panose="020B0609020204030204" pitchFamily="49" charset="0"/>
              </a:rPr>
              <a:t>rewind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it-IT" sz="800" dirty="0" err="1">
                <a:solidFill>
                  <a:srgbClr val="9CDCFE"/>
                </a:solidFill>
                <a:latin typeface="Consolas" panose="020B0609020204030204" pitchFamily="49" charset="0"/>
              </a:rPr>
              <a:t>tom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)},(</a:t>
            </a:r>
            <a:r>
              <a:rPr lang="it-IT" sz="800" dirty="0">
                <a:solidFill>
                  <a:srgbClr val="B5CEA8"/>
                </a:solidFill>
                <a:latin typeface="Consolas" panose="020B0609020204030204" pitchFamily="49" charset="0"/>
              </a:rPr>
              <a:t>2.5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)/(</a:t>
            </a:r>
            <a:r>
              <a:rPr lang="it-IT" sz="800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*</a:t>
            </a:r>
            <a:r>
              <a:rPr lang="it-IT" sz="800" dirty="0">
                <a:solidFill>
                  <a:srgbClr val="9CDCFE"/>
                </a:solidFill>
                <a:latin typeface="Consolas" panose="020B0609020204030204" pitchFamily="49" charset="0"/>
              </a:rPr>
              <a:t>fps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)*</a:t>
            </a:r>
            <a:r>
              <a:rPr lang="it-IT" sz="800" dirty="0">
                <a:solidFill>
                  <a:srgbClr val="B5CEA8"/>
                </a:solidFill>
                <a:latin typeface="Consolas" panose="020B0609020204030204" pitchFamily="49" charset="0"/>
              </a:rPr>
              <a:t>1000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*</a:t>
            </a:r>
            <a:r>
              <a:rPr lang="it-IT" sz="800" dirty="0">
                <a:solidFill>
                  <a:srgbClr val="9CDCFE"/>
                </a:solidFill>
                <a:latin typeface="Consolas" panose="020B0609020204030204" pitchFamily="49" charset="0"/>
              </a:rPr>
              <a:t>framesPermeasure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it-IT" sz="8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it-IT" sz="8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it-IT" sz="800" dirty="0" err="1">
                <a:solidFill>
                  <a:srgbClr val="9CDCFE"/>
                </a:solidFill>
                <a:latin typeface="Consolas" panose="020B0609020204030204" pitchFamily="49" charset="0"/>
              </a:rPr>
              <a:t>mw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it-IT" sz="8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it-IT" sz="800" dirty="0">
                <a:solidFill>
                  <a:srgbClr val="DCDCAA"/>
                </a:solidFill>
                <a:latin typeface="Consolas" panose="020B0609020204030204" pitchFamily="49" charset="0"/>
              </a:rPr>
              <a:t>setTimeout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it-IT" sz="8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(){</a:t>
            </a:r>
            <a:r>
              <a:rPr lang="it-IT" sz="800" dirty="0">
                <a:solidFill>
                  <a:srgbClr val="DCDCAA"/>
                </a:solidFill>
                <a:latin typeface="Consolas" panose="020B0609020204030204" pitchFamily="49" charset="0"/>
              </a:rPr>
              <a:t>rewind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it-IT" sz="800" dirty="0" err="1">
                <a:solidFill>
                  <a:srgbClr val="9CDCFE"/>
                </a:solidFill>
                <a:latin typeface="Consolas" panose="020B0609020204030204" pitchFamily="49" charset="0"/>
              </a:rPr>
              <a:t>tom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)},(</a:t>
            </a:r>
            <a:r>
              <a:rPr lang="it-IT" sz="8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)/(</a:t>
            </a:r>
            <a:r>
              <a:rPr lang="it-IT" sz="800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*</a:t>
            </a:r>
            <a:r>
              <a:rPr lang="it-IT" sz="800" dirty="0">
                <a:solidFill>
                  <a:srgbClr val="9CDCFE"/>
                </a:solidFill>
                <a:latin typeface="Consolas" panose="020B0609020204030204" pitchFamily="49" charset="0"/>
              </a:rPr>
              <a:t>fps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)*</a:t>
            </a:r>
            <a:r>
              <a:rPr lang="it-IT" sz="800" dirty="0">
                <a:solidFill>
                  <a:srgbClr val="B5CEA8"/>
                </a:solidFill>
                <a:latin typeface="Consolas" panose="020B0609020204030204" pitchFamily="49" charset="0"/>
              </a:rPr>
              <a:t>1000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*</a:t>
            </a:r>
            <a:r>
              <a:rPr lang="it-IT" sz="800" dirty="0">
                <a:solidFill>
                  <a:srgbClr val="9CDCFE"/>
                </a:solidFill>
                <a:latin typeface="Consolas" panose="020B0609020204030204" pitchFamily="49" charset="0"/>
              </a:rPr>
              <a:t>framesPermeasure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it-IT" sz="8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it-IT" sz="800" dirty="0" err="1">
                <a:solidFill>
                  <a:srgbClr val="9CDCFE"/>
                </a:solidFill>
                <a:latin typeface="Consolas" panose="020B0609020204030204" pitchFamily="49" charset="0"/>
              </a:rPr>
              <a:t>mw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==</a:t>
            </a:r>
            <a:r>
              <a:rPr lang="it-IT" sz="8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it-IT" sz="800" dirty="0">
                <a:solidFill>
                  <a:srgbClr val="DCDCAA"/>
                </a:solidFill>
                <a:latin typeface="Consolas" panose="020B0609020204030204" pitchFamily="49" charset="0"/>
              </a:rPr>
              <a:t>setTimeout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it-IT" sz="8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(){</a:t>
            </a:r>
            <a:r>
              <a:rPr lang="it-IT" sz="800" dirty="0">
                <a:solidFill>
                  <a:srgbClr val="DCDCAA"/>
                </a:solidFill>
                <a:latin typeface="Consolas" panose="020B0609020204030204" pitchFamily="49" charset="0"/>
              </a:rPr>
              <a:t>rewind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it-IT" sz="800" dirty="0" err="1">
                <a:solidFill>
                  <a:srgbClr val="9CDCFE"/>
                </a:solidFill>
                <a:latin typeface="Consolas" panose="020B0609020204030204" pitchFamily="49" charset="0"/>
              </a:rPr>
              <a:t>tom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)},(</a:t>
            </a:r>
            <a:r>
              <a:rPr lang="it-IT" sz="800" dirty="0">
                <a:solidFill>
                  <a:srgbClr val="B5CEA8"/>
                </a:solidFill>
                <a:latin typeface="Consolas" panose="020B0609020204030204" pitchFamily="49" charset="0"/>
              </a:rPr>
              <a:t>7.5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)/(</a:t>
            </a:r>
            <a:r>
              <a:rPr lang="it-IT" sz="800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*</a:t>
            </a:r>
            <a:r>
              <a:rPr lang="it-IT" sz="800" dirty="0">
                <a:solidFill>
                  <a:srgbClr val="9CDCFE"/>
                </a:solidFill>
                <a:latin typeface="Consolas" panose="020B0609020204030204" pitchFamily="49" charset="0"/>
              </a:rPr>
              <a:t>fps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)*</a:t>
            </a:r>
            <a:r>
              <a:rPr lang="it-IT" sz="800" dirty="0">
                <a:solidFill>
                  <a:srgbClr val="B5CEA8"/>
                </a:solidFill>
                <a:latin typeface="Consolas" panose="020B0609020204030204" pitchFamily="49" charset="0"/>
              </a:rPr>
              <a:t>1000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*</a:t>
            </a:r>
            <a:r>
              <a:rPr lang="it-IT" sz="800" dirty="0">
                <a:solidFill>
                  <a:srgbClr val="9CDCFE"/>
                </a:solidFill>
                <a:latin typeface="Consolas" panose="020B0609020204030204" pitchFamily="49" charset="0"/>
              </a:rPr>
              <a:t>framesPermeasure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  }</a:t>
            </a:r>
            <a:endParaRPr lang="it-IT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21D91D6F-0F4C-4509-AEFB-CDC8991686F7}"/>
              </a:ext>
            </a:extLst>
          </p:cNvPr>
          <p:cNvSpPr txBox="1"/>
          <p:nvPr/>
        </p:nvSpPr>
        <p:spPr>
          <a:xfrm>
            <a:off x="2718486" y="964925"/>
            <a:ext cx="4596714" cy="7386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Drums are played using a similar logic, some conditions </a:t>
            </a:r>
          </a:p>
          <a:p>
            <a:r>
              <a:rPr lang="it-IT" sz="1400" dirty="0">
                <a:solidFill>
                  <a:schemeClr val="bg1"/>
                </a:solidFill>
              </a:rPr>
              <a:t>are related to the number of sheeps that stopped in the </a:t>
            </a:r>
          </a:p>
          <a:p>
            <a:r>
              <a:rPr lang="it-IT" sz="1400" dirty="0">
                <a:solidFill>
                  <a:schemeClr val="bg1"/>
                </a:solidFill>
              </a:rPr>
              <a:t>particular frame</a:t>
            </a:r>
          </a:p>
        </p:txBody>
      </p: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3515F53A-0DDF-4CD3-869F-57CB4EF811C0}"/>
              </a:ext>
            </a:extLst>
          </p:cNvPr>
          <p:cNvCxnSpPr>
            <a:cxnSpLocks/>
          </p:cNvCxnSpPr>
          <p:nvPr/>
        </p:nvCxnSpPr>
        <p:spPr>
          <a:xfrm flipH="1">
            <a:off x="1495168" y="1532238"/>
            <a:ext cx="1223319" cy="3212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7027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magine 14">
            <a:extLst>
              <a:ext uri="{FF2B5EF4-FFF2-40B4-BE49-F238E27FC236}">
                <a16:creationId xmlns:a16="http://schemas.microsoft.com/office/drawing/2014/main" id="{635B46ED-B948-4441-8651-8E6697361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2A1CA025-7C12-45BD-BE19-7A2999F3EF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7296" y="157954"/>
            <a:ext cx="926757" cy="700658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405CA404-B32B-4FDC-B76F-0EC2E6423E5A}"/>
              </a:ext>
            </a:extLst>
          </p:cNvPr>
          <p:cNvSpPr txBox="1"/>
          <p:nvPr/>
        </p:nvSpPr>
        <p:spPr>
          <a:xfrm>
            <a:off x="5563833" y="6361900"/>
            <a:ext cx="1940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Slide 2/totale</a:t>
            </a:r>
          </a:p>
        </p:txBody>
      </p:sp>
    </p:spTree>
    <p:extLst>
      <p:ext uri="{BB962C8B-B14F-4D97-AF65-F5344CB8AC3E}">
        <p14:creationId xmlns:p14="http://schemas.microsoft.com/office/powerpoint/2010/main" val="3924937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magine 14">
            <a:extLst>
              <a:ext uri="{FF2B5EF4-FFF2-40B4-BE49-F238E27FC236}">
                <a16:creationId xmlns:a16="http://schemas.microsoft.com/office/drawing/2014/main" id="{635B46ED-B948-4441-8651-8E6697361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2A1CA025-7C12-45BD-BE19-7A2999F3EF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7296" y="157954"/>
            <a:ext cx="926757" cy="700658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405CA404-B32B-4FDC-B76F-0EC2E6423E5A}"/>
              </a:ext>
            </a:extLst>
          </p:cNvPr>
          <p:cNvSpPr txBox="1"/>
          <p:nvPr/>
        </p:nvSpPr>
        <p:spPr>
          <a:xfrm>
            <a:off x="5563833" y="6361900"/>
            <a:ext cx="1940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Slide 2/totale</a:t>
            </a:r>
          </a:p>
        </p:txBody>
      </p:sp>
    </p:spTree>
    <p:extLst>
      <p:ext uri="{BB962C8B-B14F-4D97-AF65-F5344CB8AC3E}">
        <p14:creationId xmlns:p14="http://schemas.microsoft.com/office/powerpoint/2010/main" val="245880115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534D53"/>
      </a:dk1>
      <a:lt1>
        <a:srgbClr val="FFFFFF"/>
      </a:lt1>
      <a:dk2>
        <a:srgbClr val="53673C"/>
      </a:dk2>
      <a:lt2>
        <a:srgbClr val="52576C"/>
      </a:lt2>
      <a:accent1>
        <a:srgbClr val="C3B29D"/>
      </a:accent1>
      <a:accent2>
        <a:srgbClr val="778EAC"/>
      </a:accent2>
      <a:accent3>
        <a:srgbClr val="FFFFFF"/>
      </a:accent3>
      <a:accent4>
        <a:srgbClr val="464046"/>
      </a:accent4>
      <a:accent5>
        <a:srgbClr val="DED5CC"/>
      </a:accent5>
      <a:accent6>
        <a:srgbClr val="6B809B"/>
      </a:accent6>
      <a:hlink>
        <a:srgbClr val="819555"/>
      </a:hlink>
      <a:folHlink>
        <a:srgbClr val="8896A9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E2FAD"/>
        </a:dk1>
        <a:lt1>
          <a:srgbClr val="FFFFFF"/>
        </a:lt1>
        <a:dk2>
          <a:srgbClr val="0E2FAD"/>
        </a:dk2>
        <a:lt2>
          <a:srgbClr val="B3CCE6"/>
        </a:lt2>
        <a:accent1>
          <a:srgbClr val="7FD7FC"/>
        </a:accent1>
        <a:accent2>
          <a:srgbClr val="6BA7F8"/>
        </a:accent2>
        <a:accent3>
          <a:srgbClr val="FFFFFF"/>
        </a:accent3>
        <a:accent4>
          <a:srgbClr val="0A2793"/>
        </a:accent4>
        <a:accent5>
          <a:srgbClr val="C0E8FD"/>
        </a:accent5>
        <a:accent6>
          <a:srgbClr val="6097E1"/>
        </a:accent6>
        <a:hlink>
          <a:srgbClr val="FFAB57"/>
        </a:hlink>
        <a:folHlink>
          <a:srgbClr val="007B7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E2FAD"/>
        </a:dk1>
        <a:lt1>
          <a:srgbClr val="FFFFFF"/>
        </a:lt1>
        <a:dk2>
          <a:srgbClr val="0E2FAD"/>
        </a:dk2>
        <a:lt2>
          <a:srgbClr val="B3CCE6"/>
        </a:lt2>
        <a:accent1>
          <a:srgbClr val="7FD7FC"/>
        </a:accent1>
        <a:accent2>
          <a:srgbClr val="6BA7F8"/>
        </a:accent2>
        <a:accent3>
          <a:srgbClr val="FFFFFF"/>
        </a:accent3>
        <a:accent4>
          <a:srgbClr val="0A2793"/>
        </a:accent4>
        <a:accent5>
          <a:srgbClr val="C0E8FD"/>
        </a:accent5>
        <a:accent6>
          <a:srgbClr val="6097E1"/>
        </a:accent6>
        <a:hlink>
          <a:srgbClr val="FF9D3B"/>
        </a:hlink>
        <a:folHlink>
          <a:srgbClr val="007B7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087280"/>
        </a:dk1>
        <a:lt1>
          <a:srgbClr val="F6F1EC"/>
        </a:lt1>
        <a:dk2>
          <a:srgbClr val="0347B5"/>
        </a:dk2>
        <a:lt2>
          <a:srgbClr val="8C8C8C"/>
        </a:lt2>
        <a:accent1>
          <a:srgbClr val="0DB6CC"/>
        </a:accent1>
        <a:accent2>
          <a:srgbClr val="62A97F"/>
        </a:accent2>
        <a:accent3>
          <a:srgbClr val="FAF7F4"/>
        </a:accent3>
        <a:accent4>
          <a:srgbClr val="06606C"/>
        </a:accent4>
        <a:accent5>
          <a:srgbClr val="AAD7E2"/>
        </a:accent5>
        <a:accent6>
          <a:srgbClr val="589972"/>
        </a:accent6>
        <a:hlink>
          <a:srgbClr val="CC630C"/>
        </a:hlink>
        <a:folHlink>
          <a:srgbClr val="802A0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1664</TotalTime>
  <Words>992</Words>
  <Application>Microsoft Office PowerPoint</Application>
  <PresentationFormat>Presentazione su schermo (4:3)</PresentationFormat>
  <Paragraphs>143</Paragraphs>
  <Slides>12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6" baseType="lpstr">
      <vt:lpstr>Arial</vt:lpstr>
      <vt:lpstr>Cambria Math</vt:lpstr>
      <vt:lpstr>Consolas</vt:lpstr>
      <vt:lpstr>Default Design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>Clearly Presented Ltd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Sheep template</dc:title>
  <dc:creator>Presentation Magazine</dc:creator>
  <cp:lastModifiedBy>LORENZO CURCIO</cp:lastModifiedBy>
  <cp:revision>103</cp:revision>
  <dcterms:created xsi:type="dcterms:W3CDTF">2010-09-06T21:45:52Z</dcterms:created>
  <dcterms:modified xsi:type="dcterms:W3CDTF">2021-12-26T21:53:16Z</dcterms:modified>
</cp:coreProperties>
</file>