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3673C"/>
    <a:srgbClr val="02307C"/>
    <a:srgbClr val="0347B5"/>
    <a:srgbClr val="0350D1"/>
    <a:srgbClr val="00117E"/>
    <a:srgbClr val="0000CC"/>
    <a:srgbClr val="43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9" autoAdjust="0"/>
    <p:restoredTop sz="90929"/>
  </p:normalViewPr>
  <p:slideViewPr>
    <p:cSldViewPr snapToGrid="0">
      <p:cViewPr varScale="1">
        <p:scale>
          <a:sx n="78" d="100"/>
          <a:sy n="78" d="100"/>
        </p:scale>
        <p:origin x="12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0664A03-9997-4BFC-B9D2-D0CD6CC7C5E2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34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G_305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6050"/>
            <a:ext cx="7772400" cy="1143000"/>
          </a:xfrm>
        </p:spPr>
        <p:txBody>
          <a:bodyPr/>
          <a:lstStyle>
            <a:lvl1pPr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668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50006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CF637-4E80-4185-A0D3-24B7CCBA09D3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00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F0CEA-E13F-4980-BDED-9F3FE7CD10E9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19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182F1-71CD-4DE9-A8C2-66CE27F0663A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238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0CDEA-BF74-4A85-A0DE-B7EBEAD4996C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853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8D7AA-565D-4285-91E1-53D14B3A7B35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91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932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150" y="1696953"/>
            <a:ext cx="7775575" cy="1000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DF139F-D851-4E28-81E2-4584995C7695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45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B8516-2F10-4D07-9FE9-C8A98020CCFC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8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D5E1-F5EF-4945-B8C2-B7C55AC440CA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7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4A219-DF14-4718-9854-C23409020F4F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59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B19F6-07F2-4E83-A131-EB5706A42A86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721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D1E-AD05-434F-9184-3ECFBAAADE27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258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F42ED-B6D5-446D-937C-936267C3E0D0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42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9CBA-14B2-4401-83C4-0E53340E768B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02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IMG_312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4988"/>
            <a:ext cx="676910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81603A4-28F0-4546-8D3A-D14B4B3517E7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.linkedin.com/in/jcalbarracinsanchez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C65D3A-FD34-4EAC-A69C-1BE73FEAF1B8}"/>
              </a:ext>
            </a:extLst>
          </p:cNvPr>
          <p:cNvSpPr txBox="1"/>
          <p:nvPr/>
        </p:nvSpPr>
        <p:spPr>
          <a:xfrm>
            <a:off x="1210962" y="2598003"/>
            <a:ext cx="67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</a:rPr>
              <a:t>SHEEP-PHONY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3D03F1-47EC-4EEC-A9EF-7EDB660431EF}"/>
              </a:ext>
            </a:extLst>
          </p:cNvPr>
          <p:cNvSpPr txBox="1"/>
          <p:nvPr/>
        </p:nvSpPr>
        <p:spPr>
          <a:xfrm>
            <a:off x="0" y="898689"/>
            <a:ext cx="498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Advanced Coding Tools and Methodologies</a:t>
            </a:r>
          </a:p>
          <a:p>
            <a:r>
              <a:rPr lang="it-IT" dirty="0">
                <a:solidFill>
                  <a:schemeClr val="bg1"/>
                </a:solidFill>
              </a:rPr>
              <a:t>Prof. Bruschi Francesco</a:t>
            </a:r>
          </a:p>
          <a:p>
            <a:r>
              <a:rPr lang="it-IT" dirty="0">
                <a:solidFill>
                  <a:schemeClr val="bg1"/>
                </a:solidFill>
              </a:rPr>
              <a:t>Prof. Rana Vincenzo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26182D-9449-4A03-94F1-F69549EDF191}"/>
              </a:ext>
            </a:extLst>
          </p:cNvPr>
          <p:cNvSpPr txBox="1"/>
          <p:nvPr/>
        </p:nvSpPr>
        <p:spPr>
          <a:xfrm>
            <a:off x="0" y="5035982"/>
            <a:ext cx="4004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project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Curcio Lorenzo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Bernasconi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Albarracín Sánchez Juan Camilo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FD77228-4702-4385-BE8D-9846F8238D40}"/>
              </a:ext>
            </a:extLst>
          </p:cNvPr>
          <p:cNvSpPr txBox="1"/>
          <p:nvPr/>
        </p:nvSpPr>
        <p:spPr>
          <a:xfrm>
            <a:off x="0" y="322612"/>
            <a:ext cx="68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Music and Acoustic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Sheep are represented by point-like agents able to perceive and respond to their local environment.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state of each sheep is represented by its speed at a certain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sheeps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don’t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their</a:t>
            </a:r>
            <a:r>
              <a:rPr lang="it-IT" dirty="0">
                <a:solidFill>
                  <a:schemeClr val="bg1"/>
                </a:solidFill>
              </a:rPr>
              <a:t> position, </a:t>
            </a:r>
            <a:r>
              <a:rPr lang="it-IT" dirty="0" err="1">
                <a:solidFill>
                  <a:schemeClr val="bg1"/>
                </a:solidFill>
              </a:rPr>
              <a:t>while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and running </a:t>
            </a:r>
            <a:r>
              <a:rPr lang="it-IT" dirty="0" err="1">
                <a:solidFill>
                  <a:schemeClr val="bg1"/>
                </a:solidFill>
              </a:rPr>
              <a:t>ones</a:t>
            </a:r>
            <a:r>
              <a:rPr lang="it-IT" dirty="0">
                <a:solidFill>
                  <a:schemeClr val="bg1"/>
                </a:solidFill>
              </a:rPr>
              <a:t> do.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450DD9-8780-40AC-8FB2-2F0AD729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250" y="2734571"/>
            <a:ext cx="1389723" cy="13897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FA24621-2D70-4361-B80A-41AEBC9C7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94" y="2734571"/>
            <a:ext cx="1389723" cy="138972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6915D2-A027-4FF3-8376-4DB6044EE407}"/>
              </a:ext>
            </a:extLst>
          </p:cNvPr>
          <p:cNvSpPr txBox="1"/>
          <p:nvPr/>
        </p:nvSpPr>
        <p:spPr>
          <a:xfrm>
            <a:off x="1549330" y="4175840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or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274A006-3DC7-42EA-86F3-E36F284F3DA0}"/>
              </a:ext>
            </a:extLst>
          </p:cNvPr>
          <p:cNvSpPr txBox="1"/>
          <p:nvPr/>
        </p:nvSpPr>
        <p:spPr>
          <a:xfrm>
            <a:off x="3920384" y="4175841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Running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618F5F-99D9-4792-B1CD-E35A1B150FA6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1/totale</a:t>
            </a:r>
          </a:p>
        </p:txBody>
      </p:sp>
    </p:spTree>
    <p:extLst>
      <p:ext uri="{BB962C8B-B14F-4D97-AF65-F5344CB8AC3E}">
        <p14:creationId xmlns:p14="http://schemas.microsoft.com/office/powerpoint/2010/main" val="267473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evolution of the position of each sheep is described by the following equations.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/>
              <p:nvPr/>
            </p:nvSpPr>
            <p:spPr>
              <a:xfrm>
                <a:off x="2496065" y="2176351"/>
                <a:ext cx="3113903" cy="686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br>
                  <a:rPr lang="it-IT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65" y="2176351"/>
                <a:ext cx="3113903" cy="686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209143E-AA5B-4AD4-B168-BCFD912402BE}"/>
              </a:ext>
            </a:extLst>
          </p:cNvPr>
          <p:cNvCxnSpPr>
            <a:cxnSpLocks/>
          </p:cNvCxnSpPr>
          <p:nvPr/>
        </p:nvCxnSpPr>
        <p:spPr>
          <a:xfrm flipH="1">
            <a:off x="5134233" y="1931086"/>
            <a:ext cx="475735" cy="229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29ACDD-461C-4243-83F5-68B6F4AE7964}"/>
              </a:ext>
            </a:extLst>
          </p:cNvPr>
          <p:cNvSpPr txBox="1"/>
          <p:nvPr/>
        </p:nvSpPr>
        <p:spPr>
          <a:xfrm>
            <a:off x="5418437" y="1542449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Heading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vector</a:t>
            </a:r>
            <a:endParaRPr lang="it-IT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/>
              <p:nvPr/>
            </p:nvSpPr>
            <p:spPr>
              <a:xfrm>
                <a:off x="2507081" y="2922621"/>
                <a:ext cx="3113902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081" y="2922621"/>
                <a:ext cx="3113902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1C9EDB4-1D4C-4628-885D-8B456B5A2E3B}"/>
              </a:ext>
            </a:extLst>
          </p:cNvPr>
          <p:cNvSpPr txBox="1"/>
          <p:nvPr/>
        </p:nvSpPr>
        <p:spPr>
          <a:xfrm>
            <a:off x="5436973" y="2474312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Random noise 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F329F4C-DF09-4C98-854F-6AA580F4049F}"/>
              </a:ext>
            </a:extLst>
          </p:cNvPr>
          <p:cNvCxnSpPr>
            <a:cxnSpLocks/>
          </p:cNvCxnSpPr>
          <p:nvPr/>
        </p:nvCxnSpPr>
        <p:spPr>
          <a:xfrm flipH="1">
            <a:off x="5301150" y="2840107"/>
            <a:ext cx="475735" cy="229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544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534D53"/>
      </a:dk1>
      <a:lt1>
        <a:srgbClr val="FFFFFF"/>
      </a:lt1>
      <a:dk2>
        <a:srgbClr val="53673C"/>
      </a:dk2>
      <a:lt2>
        <a:srgbClr val="52576C"/>
      </a:lt2>
      <a:accent1>
        <a:srgbClr val="C3B29D"/>
      </a:accent1>
      <a:accent2>
        <a:srgbClr val="778EAC"/>
      </a:accent2>
      <a:accent3>
        <a:srgbClr val="FFFFFF"/>
      </a:accent3>
      <a:accent4>
        <a:srgbClr val="464046"/>
      </a:accent4>
      <a:accent5>
        <a:srgbClr val="DED5CC"/>
      </a:accent5>
      <a:accent6>
        <a:srgbClr val="6B809B"/>
      </a:accent6>
      <a:hlink>
        <a:srgbClr val="819555"/>
      </a:hlink>
      <a:folHlink>
        <a:srgbClr val="8896A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87280"/>
        </a:dk1>
        <a:lt1>
          <a:srgbClr val="F6F1EC"/>
        </a:lt1>
        <a:dk2>
          <a:srgbClr val="0347B5"/>
        </a:dk2>
        <a:lt2>
          <a:srgbClr val="8C8C8C"/>
        </a:lt2>
        <a:accent1>
          <a:srgbClr val="0DB6CC"/>
        </a:accent1>
        <a:accent2>
          <a:srgbClr val="62A97F"/>
        </a:accent2>
        <a:accent3>
          <a:srgbClr val="FAF7F4"/>
        </a:accent3>
        <a:accent4>
          <a:srgbClr val="06606C"/>
        </a:accent4>
        <a:accent5>
          <a:srgbClr val="AAD7E2"/>
        </a:accent5>
        <a:accent6>
          <a:srgbClr val="589972"/>
        </a:accent6>
        <a:hlink>
          <a:srgbClr val="CC630C"/>
        </a:hlink>
        <a:folHlink>
          <a:srgbClr val="802A0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127</Words>
  <Application>Microsoft Office PowerPoint</Application>
  <PresentationFormat>Presentazione su schermo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Cambria Math</vt:lpstr>
      <vt:lpstr>Default Design</vt:lpstr>
      <vt:lpstr>Presentazione standard di PowerPoint</vt:lpstr>
      <vt:lpstr>Presentazione standard di PowerPoint</vt:lpstr>
      <vt:lpstr>Presentazione standard di PowerPoint</vt:lpstr>
    </vt:vector>
  </TitlesOfParts>
  <Company>Clearly Presented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Sheep template</dc:title>
  <dc:creator>Presentation Magazine</dc:creator>
  <cp:lastModifiedBy>LORENZO CURCIO</cp:lastModifiedBy>
  <cp:revision>88</cp:revision>
  <dcterms:created xsi:type="dcterms:W3CDTF">2010-09-06T21:45:52Z</dcterms:created>
  <dcterms:modified xsi:type="dcterms:W3CDTF">2021-12-14T09:39:48Z</dcterms:modified>
</cp:coreProperties>
</file>