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0" autoAdjust="0"/>
    <p:restoredTop sz="90929"/>
  </p:normalViewPr>
  <p:slideViewPr>
    <p:cSldViewPr snapToGrid="0">
      <p:cViewPr varScale="1">
        <p:scale>
          <a:sx n="110" d="100"/>
          <a:sy n="110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556053" y="3013502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9/11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2361B3-774A-4B01-9409-6E78B9523E86}"/>
              </a:ext>
            </a:extLst>
          </p:cNvPr>
          <p:cNvSpPr txBox="1"/>
          <p:nvPr/>
        </p:nvSpPr>
        <p:spPr>
          <a:xfrm>
            <a:off x="123567" y="157954"/>
            <a:ext cx="620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CHALLENGE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1079EA-A6F3-4E10-B4C2-8DFB4AEB7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702" y="1812832"/>
            <a:ext cx="1573427" cy="1573427"/>
          </a:xfrm>
          <a:prstGeom prst="rect">
            <a:avLst/>
          </a:prstGeom>
        </p:spPr>
      </p:pic>
      <p:sp>
        <p:nvSpPr>
          <p:cNvPr id="8" name="Rettangolo 1">
            <a:extLst>
              <a:ext uri="{FF2B5EF4-FFF2-40B4-BE49-F238E27FC236}">
                <a16:creationId xmlns:a16="http://schemas.microsoft.com/office/drawing/2014/main" id="{5A514911-3F26-441C-9434-F40FACD9DC5B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In challenge mode, the user must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scare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sheeps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towards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healthy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grass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zones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 Once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enough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grass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eaten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the sheeps can go back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their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little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house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before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wolf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comes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C91B2D-5D4D-45C7-8E70-D0CE67BC7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20" y="2329076"/>
            <a:ext cx="1546621" cy="680513"/>
          </a:xfrm>
          <a:prstGeom prst="rect">
            <a:avLst/>
          </a:prstGeom>
        </p:spPr>
      </p:pic>
      <p:sp>
        <p:nvSpPr>
          <p:cNvPr id="11" name="Rettangolo 1">
            <a:extLst>
              <a:ext uri="{FF2B5EF4-FFF2-40B4-BE49-F238E27FC236}">
                <a16:creationId xmlns:a16="http://schemas.microsoft.com/office/drawing/2014/main" id="{CE048679-DBB4-4E69-BB00-89ABA420B365}"/>
              </a:ext>
            </a:extLst>
          </p:cNvPr>
          <p:cNvSpPr/>
          <p:nvPr/>
        </p:nvSpPr>
        <p:spPr>
          <a:xfrm>
            <a:off x="0" y="3436528"/>
            <a:ext cx="7414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+mn-lt"/>
              </a:rPr>
              <a:t>Each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time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they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eat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the mode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which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they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switched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a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happier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one, following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circle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fifths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2A3E629-FA60-49F1-A889-BA3108337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6975" y="4225659"/>
            <a:ext cx="2195025" cy="19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10/11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8C23F2-A2F5-40E9-AA46-2D9318A73024}"/>
              </a:ext>
            </a:extLst>
          </p:cNvPr>
          <p:cNvSpPr txBox="1"/>
          <p:nvPr/>
        </p:nvSpPr>
        <p:spPr>
          <a:xfrm>
            <a:off x="123567" y="157954"/>
            <a:ext cx="620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PARAMETERS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520A2-D5E6-496E-B31F-4B390F3A9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8990" y="2216574"/>
            <a:ext cx="2505425" cy="6192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94625A-657B-45FD-955C-6E26D8BA4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8988" y="3156291"/>
            <a:ext cx="2505425" cy="619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46DBDD-2EEC-4111-993C-C2822BD513E5}"/>
                  </a:ext>
                </a:extLst>
              </p:cNvPr>
              <p:cNvSpPr txBox="1"/>
              <p:nvPr/>
            </p:nvSpPr>
            <p:spPr>
              <a:xfrm>
                <a:off x="123567" y="1906223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46DBDD-2EEC-4111-993C-C2822BD51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" y="1906223"/>
                <a:ext cx="3573379" cy="49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660AFA-97C7-40FC-B9A5-61036355282B}"/>
              </a:ext>
            </a:extLst>
          </p:cNvPr>
          <p:cNvSpPr txBox="1"/>
          <p:nvPr/>
        </p:nvSpPr>
        <p:spPr>
          <a:xfrm>
            <a:off x="4181916" y="2223802"/>
            <a:ext cx="254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Allelomimesis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FB83893-4BA1-48C9-9FF6-EFFADA852693}"/>
              </a:ext>
            </a:extLst>
          </p:cNvPr>
          <p:cNvSpPr txBox="1"/>
          <p:nvPr/>
        </p:nvSpPr>
        <p:spPr>
          <a:xfrm>
            <a:off x="4181916" y="3127959"/>
            <a:ext cx="254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Run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Tendency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195C71F-632D-4815-8319-D7E9646543A0}"/>
              </a:ext>
            </a:extLst>
          </p:cNvPr>
          <p:cNvCxnSpPr>
            <a:cxnSpLocks/>
          </p:cNvCxnSpPr>
          <p:nvPr/>
        </p:nvCxnSpPr>
        <p:spPr>
          <a:xfrm flipV="1">
            <a:off x="2496065" y="1657582"/>
            <a:ext cx="0" cy="39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200D13D-3717-4EEB-BB28-FC8A032D0CFA}"/>
              </a:ext>
            </a:extLst>
          </p:cNvPr>
          <p:cNvCxnSpPr>
            <a:cxnSpLocks/>
          </p:cNvCxnSpPr>
          <p:nvPr/>
        </p:nvCxnSpPr>
        <p:spPr>
          <a:xfrm>
            <a:off x="2496065" y="2053685"/>
            <a:ext cx="21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846C151-4DA5-45AA-B6B9-B33882BE07FC}"/>
              </a:ext>
            </a:extLst>
          </p:cNvPr>
          <p:cNvCxnSpPr/>
          <p:nvPr/>
        </p:nvCxnSpPr>
        <p:spPr>
          <a:xfrm>
            <a:off x="4609070" y="2053685"/>
            <a:ext cx="0" cy="25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6DB4F21-FF5C-4A81-BDE2-D4FC7BC78132}"/>
                  </a:ext>
                </a:extLst>
              </p:cNvPr>
              <p:cNvSpPr txBox="1"/>
              <p:nvPr/>
            </p:nvSpPr>
            <p:spPr>
              <a:xfrm>
                <a:off x="257540" y="2548949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6DB4F21-FF5C-4A81-BDE2-D4FC7BC7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0" y="2548949"/>
                <a:ext cx="6590054" cy="486030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84E2739-9E36-48EE-BD51-23D5B608538B}"/>
              </a:ext>
            </a:extLst>
          </p:cNvPr>
          <p:cNvCxnSpPr/>
          <p:nvPr/>
        </p:nvCxnSpPr>
        <p:spPr>
          <a:xfrm>
            <a:off x="1581665" y="1657582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D0E360B9-1D33-4468-B8D3-68D325761DAA}"/>
              </a:ext>
            </a:extLst>
          </p:cNvPr>
          <p:cNvCxnSpPr/>
          <p:nvPr/>
        </p:nvCxnSpPr>
        <p:spPr>
          <a:xfrm flipV="1">
            <a:off x="1594022" y="1657582"/>
            <a:ext cx="0" cy="248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C5B642D-661C-4D1F-A1A6-DAFDD586E916}"/>
              </a:ext>
            </a:extLst>
          </p:cNvPr>
          <p:cNvCxnSpPr>
            <a:cxnSpLocks/>
          </p:cNvCxnSpPr>
          <p:nvPr/>
        </p:nvCxnSpPr>
        <p:spPr>
          <a:xfrm flipH="1" flipV="1">
            <a:off x="2329250" y="3087896"/>
            <a:ext cx="6177" cy="291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CAD6C27-C85B-4357-94D4-52528E45543F}"/>
              </a:ext>
            </a:extLst>
          </p:cNvPr>
          <p:cNvCxnSpPr/>
          <p:nvPr/>
        </p:nvCxnSpPr>
        <p:spPr>
          <a:xfrm>
            <a:off x="2335427" y="3379399"/>
            <a:ext cx="1895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ttangolo 1">
            <a:extLst>
              <a:ext uri="{FF2B5EF4-FFF2-40B4-BE49-F238E27FC236}">
                <a16:creationId xmlns:a16="http://schemas.microsoft.com/office/drawing/2014/main" id="{AEFC8A3F-00CF-4FCF-ADD9-BFEB968165E0}"/>
              </a:ext>
            </a:extLst>
          </p:cNvPr>
          <p:cNvSpPr/>
          <p:nvPr/>
        </p:nvSpPr>
        <p:spPr>
          <a:xfrm>
            <a:off x="123567" y="4312614"/>
            <a:ext cx="6715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Sheeps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behaviour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set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same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reference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paper,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although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user can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still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customize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some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parameters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see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how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affects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music.</a:t>
            </a:r>
          </a:p>
        </p:txBody>
      </p:sp>
    </p:spTree>
    <p:extLst>
      <p:ext uri="{BB962C8B-B14F-4D97-AF65-F5344CB8AC3E}">
        <p14:creationId xmlns:p14="http://schemas.microsoft.com/office/powerpoint/2010/main" val="33622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11/11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5AF493-A10A-42F9-9BE6-5A8AE6BBA642}"/>
              </a:ext>
            </a:extLst>
          </p:cNvPr>
          <p:cNvSpPr txBox="1"/>
          <p:nvPr/>
        </p:nvSpPr>
        <p:spPr>
          <a:xfrm>
            <a:off x="123567" y="157954"/>
            <a:ext cx="620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THANKS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6CED72-007B-4738-8010-E0CC7EA1D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b="15409"/>
          <a:stretch/>
        </p:blipFill>
        <p:spPr>
          <a:xfrm flipH="1">
            <a:off x="0" y="631851"/>
            <a:ext cx="2458995" cy="224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AD2F7F-8EA3-4774-AED2-ED8637AE4DA1}"/>
              </a:ext>
            </a:extLst>
          </p:cNvPr>
          <p:cNvSpPr txBox="1"/>
          <p:nvPr/>
        </p:nvSpPr>
        <p:spPr>
          <a:xfrm>
            <a:off x="942203" y="3075057"/>
            <a:ext cx="656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Thanks for the </a:t>
            </a:r>
            <a:r>
              <a:rPr lang="it-IT" sz="4000" dirty="0" err="1">
                <a:solidFill>
                  <a:schemeClr val="bg1"/>
                </a:solidFill>
              </a:rPr>
              <a:t>attention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6 -0.23287 L 0.26025 0.0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85" y="1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625 -0.30579 L -0.04792 -0.0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17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25 0.05949 L 0.89341 -0.428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9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453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Sheeps</a:t>
            </a:r>
            <a:r>
              <a:rPr lang="en-US" dirty="0">
                <a:solidFill>
                  <a:schemeClr val="bg1"/>
                </a:solidFill>
              </a:rPr>
              <a:t>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sheeps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/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blipFill>
                <a:blip r:embed="rId6"/>
                <a:stretch>
                  <a:fillRect r="-1316" b="-35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4572000" y="1895221"/>
            <a:ext cx="864973" cy="45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Heading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4652149" y="2840107"/>
            <a:ext cx="1124738" cy="56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/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DD7CA23-F733-4F65-B356-D10DEEB96BFC}"/>
              </a:ext>
            </a:extLst>
          </p:cNvPr>
          <p:cNvCxnSpPr>
            <a:cxnSpLocks/>
          </p:cNvCxnSpPr>
          <p:nvPr/>
        </p:nvCxnSpPr>
        <p:spPr>
          <a:xfrm flipH="1">
            <a:off x="5997146" y="3919247"/>
            <a:ext cx="313806" cy="35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ECAF0F-88FF-4EFC-80A3-E75D09A0F7A1}"/>
              </a:ext>
            </a:extLst>
          </p:cNvPr>
          <p:cNvSpPr txBox="1"/>
          <p:nvPr/>
        </p:nvSpPr>
        <p:spPr>
          <a:xfrm>
            <a:off x="5776886" y="3416185"/>
            <a:ext cx="173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Unit vector from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i to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j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764EC5-D8B6-461A-9A47-01493F13410A}"/>
              </a:ext>
            </a:extLst>
          </p:cNvPr>
          <p:cNvSpPr txBox="1"/>
          <p:nvPr/>
        </p:nvSpPr>
        <p:spPr>
          <a:xfrm>
            <a:off x="4432471" y="5235781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Equilibrium </a:t>
            </a:r>
            <a:r>
              <a:rPr lang="it-IT" sz="1400" dirty="0" err="1">
                <a:solidFill>
                  <a:schemeClr val="bg1"/>
                </a:solidFill>
              </a:rPr>
              <a:t>distance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97A38-0D0B-43CD-BA91-D93C191458B3}"/>
              </a:ext>
            </a:extLst>
          </p:cNvPr>
          <p:cNvCxnSpPr>
            <a:cxnSpLocks/>
          </p:cNvCxnSpPr>
          <p:nvPr/>
        </p:nvCxnSpPr>
        <p:spPr>
          <a:xfrm flipH="1" flipV="1">
            <a:off x="5322664" y="4817438"/>
            <a:ext cx="95773" cy="41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D9F02B-04A9-42EA-BE30-389126B48362}"/>
              </a:ext>
            </a:extLst>
          </p:cNvPr>
          <p:cNvSpPr txBox="1"/>
          <p:nvPr/>
        </p:nvSpPr>
        <p:spPr>
          <a:xfrm>
            <a:off x="3360523" y="5095205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Cohesion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93CF9AC-B1D3-413F-A4D1-C058E3A030BC}"/>
              </a:ext>
            </a:extLst>
          </p:cNvPr>
          <p:cNvCxnSpPr>
            <a:cxnSpLocks/>
          </p:cNvCxnSpPr>
          <p:nvPr/>
        </p:nvCxnSpPr>
        <p:spPr>
          <a:xfrm flipV="1">
            <a:off x="3861485" y="4631271"/>
            <a:ext cx="144287" cy="50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CEB451-EBF4-425E-8D91-4AA604759B6E}"/>
              </a:ext>
            </a:extLst>
          </p:cNvPr>
          <p:cNvSpPr txBox="1"/>
          <p:nvPr/>
        </p:nvSpPr>
        <p:spPr>
          <a:xfrm>
            <a:off x="1748480" y="5355408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Metric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neighbours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F9E6CE1-59F0-4D95-94E1-C52EFC2EC881}"/>
              </a:ext>
            </a:extLst>
          </p:cNvPr>
          <p:cNvCxnSpPr>
            <a:cxnSpLocks/>
          </p:cNvCxnSpPr>
          <p:nvPr/>
        </p:nvCxnSpPr>
        <p:spPr>
          <a:xfrm flipV="1">
            <a:off x="2838707" y="4901212"/>
            <a:ext cx="0" cy="45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sheep decides whether to change its state according to the following probabilities.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3/11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/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/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/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/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2→0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/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spontaneous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transition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allelomimetic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number of metric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neighbours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are in state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average distance from sheep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other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</a:t>
                </a:r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lengths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blipFill>
                <a:blip r:embed="rId8"/>
                <a:stretch>
                  <a:fillRect l="-524" t="-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4/11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98590-0899-4CA5-9140-A2B95A2896C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MUSIC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F8FCA08-7684-48CB-87CB-E89BE28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94" y="950773"/>
            <a:ext cx="6620150" cy="5861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9853F0-DC58-4D36-BC57-19BAC3FE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5" y="1582631"/>
            <a:ext cx="1168780" cy="47573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9E5794-B11A-41CC-8D5C-8C8C5B86BC73}"/>
              </a:ext>
            </a:extLst>
          </p:cNvPr>
          <p:cNvSpPr txBox="1"/>
          <p:nvPr/>
        </p:nvSpPr>
        <p:spPr>
          <a:xfrm>
            <a:off x="1198605" y="1918767"/>
            <a:ext cx="6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way the sheeps </a:t>
            </a:r>
            <a:r>
              <a:rPr lang="it-IT" sz="1600" dirty="0" err="1">
                <a:solidFill>
                  <a:schemeClr val="bg1"/>
                </a:solidFill>
              </a:rPr>
              <a:t>change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their</a:t>
            </a:r>
            <a:r>
              <a:rPr lang="it-IT" sz="1600" dirty="0">
                <a:solidFill>
                  <a:schemeClr val="bg1"/>
                </a:solidFill>
              </a:rPr>
              <a:t> state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used</a:t>
            </a:r>
            <a:r>
              <a:rPr lang="it-IT" sz="1600" dirty="0">
                <a:solidFill>
                  <a:schemeClr val="bg1"/>
                </a:solidFill>
              </a:rPr>
              <a:t> to create music.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8BEEF3-8730-4420-A3A0-8EAA153C03CC}"/>
              </a:ext>
            </a:extLst>
          </p:cNvPr>
          <p:cNvSpPr/>
          <p:nvPr/>
        </p:nvSpPr>
        <p:spPr>
          <a:xfrm>
            <a:off x="1288034" y="2751244"/>
            <a:ext cx="309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5BBA525-8EE2-4FDC-B892-16E8844F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128" y="2379207"/>
            <a:ext cx="2651030" cy="118879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7DF5BF-B830-4CAD-AC6E-6226794422BF}"/>
              </a:ext>
            </a:extLst>
          </p:cNvPr>
          <p:cNvSpPr txBox="1"/>
          <p:nvPr/>
        </p:nvSpPr>
        <p:spPr>
          <a:xfrm>
            <a:off x="3212757" y="4958419"/>
            <a:ext cx="56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Delay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3D9A262E-56E2-4CAE-80E4-0D1F9E89E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3446" y="3478973"/>
            <a:ext cx="2706066" cy="112891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DD1C36F-405D-4C8E-A567-A85D926DD962}"/>
              </a:ext>
            </a:extLst>
          </p:cNvPr>
          <p:cNvSpPr/>
          <p:nvPr/>
        </p:nvSpPr>
        <p:spPr>
          <a:xfrm>
            <a:off x="1044736" y="3869301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playDrums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F98146-2689-4B0A-8AF6-5113C8851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675" y="5388793"/>
            <a:ext cx="227679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5/11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5B44A-F65D-446C-80E5-E90C744BFA4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MELODY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/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𝑚𝑤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respectively started running, walking or stopped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blipFill>
                <a:blip r:embed="rId4"/>
                <a:stretch>
                  <a:fillRect l="-61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104B56-4E5A-4593-B017-0E569798CF78}"/>
              </a:ext>
            </a:extLst>
          </p:cNvPr>
          <p:cNvSpPr txBox="1"/>
          <p:nvPr/>
        </p:nvSpPr>
        <p:spPr>
          <a:xfrm>
            <a:off x="89792" y="976184"/>
            <a:ext cx="680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The following code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once </a:t>
            </a:r>
            <a:r>
              <a:rPr lang="it-IT" dirty="0" err="1">
                <a:solidFill>
                  <a:schemeClr val="bg1"/>
                </a:solidFill>
              </a:rPr>
              <a:t>every</a:t>
            </a:r>
            <a:r>
              <a:rPr lang="it-IT" dirty="0">
                <a:solidFill>
                  <a:schemeClr val="bg1"/>
                </a:solidFill>
              </a:rPr>
              <a:t> n frames, </a:t>
            </a:r>
            <a:r>
              <a:rPr lang="it-IT" dirty="0" err="1">
                <a:solidFill>
                  <a:schemeClr val="bg1"/>
                </a:solidFill>
              </a:rPr>
              <a:t>depending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how</a:t>
            </a:r>
            <a:r>
              <a:rPr lang="it-IT" dirty="0">
                <a:solidFill>
                  <a:schemeClr val="bg1"/>
                </a:solidFill>
              </a:rPr>
              <a:t> fast the BPM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set. The </a:t>
            </a:r>
            <a:r>
              <a:rPr lang="it-IT" dirty="0" err="1">
                <a:solidFill>
                  <a:schemeClr val="bg1"/>
                </a:solidFill>
              </a:rPr>
              <a:t>four</a:t>
            </a:r>
            <a:r>
              <a:rPr lang="it-IT" dirty="0">
                <a:solidFill>
                  <a:schemeClr val="bg1"/>
                </a:solidFill>
              </a:rPr>
              <a:t> notes are </a:t>
            </a:r>
            <a:r>
              <a:rPr lang="it-IT" dirty="0" err="1">
                <a:solidFill>
                  <a:schemeClr val="bg1"/>
                </a:solidFill>
              </a:rPr>
              <a:t>equally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spaced</a:t>
            </a:r>
            <a:r>
              <a:rPr lang="it-IT" dirty="0">
                <a:solidFill>
                  <a:schemeClr val="bg1"/>
                </a:solidFill>
              </a:rPr>
              <a:t> inside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3E37A17-8984-4746-8695-F989916C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1120" y="2051981"/>
            <a:ext cx="2505425" cy="61921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DA01D-FA38-4543-B771-25FF4D09E35A}"/>
              </a:ext>
            </a:extLst>
          </p:cNvPr>
          <p:cNvSpPr txBox="1"/>
          <p:nvPr/>
        </p:nvSpPr>
        <p:spPr>
          <a:xfrm>
            <a:off x="4287796" y="205198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BPM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0934E89-3799-4E0E-B05C-62B3CBB5B79C}"/>
              </a:ext>
            </a:extLst>
          </p:cNvPr>
          <p:cNvCxnSpPr>
            <a:cxnSpLocks/>
          </p:cNvCxnSpPr>
          <p:nvPr/>
        </p:nvCxnSpPr>
        <p:spPr>
          <a:xfrm flipH="1" flipV="1">
            <a:off x="4930348" y="2607299"/>
            <a:ext cx="148279" cy="41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18A6AF72-BCA7-431A-AA59-93DEAEDC81DD}"/>
              </a:ext>
            </a:extLst>
          </p:cNvPr>
          <p:cNvSpPr/>
          <p:nvPr/>
        </p:nvSpPr>
        <p:spPr>
          <a:xfrm>
            <a:off x="0" y="2672854"/>
            <a:ext cx="795445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</a:rPr>
              <a:t>//Notes</a:t>
            </a:r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ì0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6/11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9F6604-B585-446E-B3D3-702DC3DE8AC2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DRUMS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C8CA96-FAEF-4DB6-B1E3-CCCA6A475C36}"/>
              </a:ext>
            </a:extLst>
          </p:cNvPr>
          <p:cNvSpPr/>
          <p:nvPr/>
        </p:nvSpPr>
        <p:spPr>
          <a:xfrm>
            <a:off x="0" y="972153"/>
            <a:ext cx="85138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crash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ride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kick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D91D6F-0F4C-4509-AEFB-CDC8991686F7}"/>
              </a:ext>
            </a:extLst>
          </p:cNvPr>
          <p:cNvSpPr txBox="1"/>
          <p:nvPr/>
        </p:nvSpPr>
        <p:spPr>
          <a:xfrm>
            <a:off x="2718486" y="964925"/>
            <a:ext cx="459671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Drums are played using a similar logic, some conditions </a:t>
            </a:r>
          </a:p>
          <a:p>
            <a:r>
              <a:rPr lang="it-IT" sz="1400" dirty="0">
                <a:solidFill>
                  <a:schemeClr val="bg1"/>
                </a:solidFill>
              </a:rPr>
              <a:t>are related to the number of sheeps that stopped in the </a:t>
            </a:r>
          </a:p>
          <a:p>
            <a:r>
              <a:rPr lang="it-IT" sz="1400" dirty="0">
                <a:solidFill>
                  <a:schemeClr val="bg1"/>
                </a:solidFill>
              </a:rPr>
              <a:t>particular frame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515F53A-0DDF-4CD3-869F-57CB4EF811C0}"/>
              </a:ext>
            </a:extLst>
          </p:cNvPr>
          <p:cNvCxnSpPr>
            <a:cxnSpLocks/>
          </p:cNvCxnSpPr>
          <p:nvPr/>
        </p:nvCxnSpPr>
        <p:spPr>
          <a:xfrm flipH="1">
            <a:off x="1495168" y="1532238"/>
            <a:ext cx="1223319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7/11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FB3C99-530C-40C5-A630-530A1B43225F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PANNING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FD424009-4158-4D33-8181-D3AFAC80D5E2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Thanks to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panner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node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sound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perceived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if the user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position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sheperd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(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listener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),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respect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centroid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(source).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FF86E8-7822-465A-98CA-32F7781F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617" y="2927961"/>
            <a:ext cx="437679" cy="10212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159DCB6-21B9-4215-8189-9F5BE9702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47951" flipH="1" flipV="1">
            <a:off x="2060339" y="2525862"/>
            <a:ext cx="406486" cy="4064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B459810-4038-4A16-AD6D-03D71D04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93942" flipH="1" flipV="1">
            <a:off x="2727610" y="2366551"/>
            <a:ext cx="435905" cy="4359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4D166C-1536-4E4F-BD45-A16EEAB9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19304" flipH="1" flipV="1">
            <a:off x="1809698" y="3728243"/>
            <a:ext cx="385480" cy="3854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C30B29B-F96A-4A65-8153-7F2DC28AD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48947" flipH="1" flipV="1">
            <a:off x="2806839" y="2990804"/>
            <a:ext cx="414262" cy="41426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1D3638-C1B5-48C4-9E48-374DCE73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54235" flipH="1" flipV="1">
            <a:off x="2150867" y="3274726"/>
            <a:ext cx="411187" cy="4111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032F23E-F3A1-48C8-B553-D557A4C91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402006" flipH="1" flipV="1">
            <a:off x="2297832" y="3961777"/>
            <a:ext cx="385480" cy="3854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32AE57D-4400-4354-9F37-D99FE3F33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758294" y="3541247"/>
            <a:ext cx="460904" cy="4609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5CFABE3-1B23-45E0-AC90-2A512604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388980" y="2786355"/>
            <a:ext cx="460905" cy="4609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BFFA9C0-D502-4B65-8D00-9207F318A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04" y="3038798"/>
            <a:ext cx="738665" cy="7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44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8/11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E082EB-7C52-454D-B4B6-CDB5D9FFC558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FEELINGS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872CCFBA-BD12-48C5-899F-3FAAD4F3DF74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The user can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even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choose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scare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out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entire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by making noise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whose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critical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threshold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 function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distance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between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sheperd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and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centroid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E28E7F-3341-4603-BF22-36413CA9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9" y="2702363"/>
            <a:ext cx="471931" cy="11011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FFE2B60-ADF5-498E-8AF0-E39AAE9B3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579345">
            <a:off x="1359162" y="2459324"/>
            <a:ext cx="290644" cy="2906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2F49657-050C-4D5E-97D8-4FFCF5F75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08369">
            <a:off x="1485811" y="2837174"/>
            <a:ext cx="290644" cy="2906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4810D3-95E2-43A6-930E-62A2795E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54028" y="3237980"/>
            <a:ext cx="290644" cy="2906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3EA617-80F8-484A-9E3D-EA9A40F2F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00297">
            <a:off x="1494348" y="3678541"/>
            <a:ext cx="290644" cy="2906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C06B5D-A1AB-4971-BFFD-EC6AA01B2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213744" y="3216277"/>
            <a:ext cx="290644" cy="29064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56402E9-9A0C-4563-AF20-89B60EA74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00160">
            <a:off x="1888039" y="3502957"/>
            <a:ext cx="290644" cy="29064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F144209-3B82-4D33-AC6B-360253CAE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28580">
            <a:off x="1739239" y="2581688"/>
            <a:ext cx="290644" cy="29064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A3B7803-379F-4E87-8031-EB90DC6F5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12891" y="2987764"/>
            <a:ext cx="290644" cy="29064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BCD4BF0-AD60-46B7-BC28-20234F310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905828">
            <a:off x="1663543" y="4255213"/>
            <a:ext cx="290644" cy="29064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131A96F-ABC5-4B85-86D6-D490C3B0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22286">
            <a:off x="1881203" y="3883689"/>
            <a:ext cx="290644" cy="29064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DE2A300-E26B-4289-94A6-3AE44642F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49215">
            <a:off x="2641662" y="3229697"/>
            <a:ext cx="290644" cy="290644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5F97B53-E364-4A11-BEFE-DA2D8E536C9F}"/>
              </a:ext>
            </a:extLst>
          </p:cNvPr>
          <p:cNvCxnSpPr>
            <a:cxnSpLocks/>
          </p:cNvCxnSpPr>
          <p:nvPr/>
        </p:nvCxnSpPr>
        <p:spPr>
          <a:xfrm>
            <a:off x="3975989" y="2731528"/>
            <a:ext cx="255784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B01B1A89-C52B-4076-AE73-5698D05D6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050677" y="2958427"/>
            <a:ext cx="290644" cy="29064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6E17FC-3A43-4A64-9C9D-9373EC68D2F6}"/>
              </a:ext>
            </a:extLst>
          </p:cNvPr>
          <p:cNvSpPr txBox="1"/>
          <p:nvPr/>
        </p:nvSpPr>
        <p:spPr>
          <a:xfrm>
            <a:off x="996032" y="2205412"/>
            <a:ext cx="67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CD715F3-3AFE-401B-94E3-80C3739DE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74" b="93467" l="3140" r="9337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9245" y="2317985"/>
            <a:ext cx="764803" cy="707887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57D18D5-1F32-445A-ACFA-AED026CB8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5018897" y="2707356"/>
            <a:ext cx="307641" cy="461462"/>
          </a:xfrm>
          <a:prstGeom prst="rect">
            <a:avLst/>
          </a:prstGeom>
        </p:spPr>
      </p:pic>
      <p:sp>
        <p:nvSpPr>
          <p:cNvPr id="40" name="Rettangolo 1">
            <a:extLst>
              <a:ext uri="{FF2B5EF4-FFF2-40B4-BE49-F238E27FC236}">
                <a16:creationId xmlns:a16="http://schemas.microsoft.com/office/drawing/2014/main" id="{8D8EA50B-39A3-4EB3-95A4-CB5864102A2F}"/>
              </a:ext>
            </a:extLst>
          </p:cNvPr>
          <p:cNvSpPr/>
          <p:nvPr/>
        </p:nvSpPr>
        <p:spPr>
          <a:xfrm>
            <a:off x="3187098" y="3383302"/>
            <a:ext cx="3847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+mn-lt"/>
              </a:rPr>
              <a:t>Trying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leave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field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results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fence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firing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electric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shock and in the music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being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slightly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detuned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7" name="Freccia circolare in giù 26">
            <a:extLst>
              <a:ext uri="{FF2B5EF4-FFF2-40B4-BE49-F238E27FC236}">
                <a16:creationId xmlns:a16="http://schemas.microsoft.com/office/drawing/2014/main" id="{180FB982-6A7B-4518-9352-99F14F184722}"/>
              </a:ext>
            </a:extLst>
          </p:cNvPr>
          <p:cNvSpPr/>
          <p:nvPr/>
        </p:nvSpPr>
        <p:spPr>
          <a:xfrm>
            <a:off x="4564212" y="2942988"/>
            <a:ext cx="290644" cy="2231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01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1047</Words>
  <Application>Microsoft Macintosh PowerPoint</Application>
  <PresentationFormat>On-screen Show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Consolas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Marco Bernasconi</cp:lastModifiedBy>
  <cp:revision>117</cp:revision>
  <dcterms:created xsi:type="dcterms:W3CDTF">2010-09-06T21:45:52Z</dcterms:created>
  <dcterms:modified xsi:type="dcterms:W3CDTF">2022-01-03T17:56:32Z</dcterms:modified>
</cp:coreProperties>
</file>