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0929"/>
  </p:normalViewPr>
  <p:slideViewPr>
    <p:cSldViewPr snapToGrid="0">
      <p:cViewPr varScale="1">
        <p:scale>
          <a:sx n="78" d="100"/>
          <a:sy n="78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1210962" y="2598003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Sheep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2496065" y="2176351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65" y="2176351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5134233" y="1931086"/>
            <a:ext cx="475735" cy="22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Heading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vector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2507081" y="2922621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81" y="2922621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5301150" y="2840107"/>
            <a:ext cx="475735" cy="22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127</Words>
  <Application>Microsoft Office PowerPoint</Application>
  <PresentationFormat>Presentazione su schermo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Default Design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88</cp:revision>
  <dcterms:created xsi:type="dcterms:W3CDTF">2010-09-06T21:45:52Z</dcterms:created>
  <dcterms:modified xsi:type="dcterms:W3CDTF">2021-12-10T18:44:40Z</dcterms:modified>
</cp:coreProperties>
</file>