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16:22.0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CD9014D-665C-4EEE-94FB-356489F5937E}" emma:medium="tactile" emma:mode="ink">
          <msink:context xmlns:msink="http://schemas.microsoft.com/ink/2010/main" type="inkDrawing" rotatedBoundingBox="14681,5068 17448,5270 17439,5382 14673,5180" semanticType="underline" shapeName="Other">
            <msink:sourceLink direction="with" ref="{D7D0D8AA-466B-438D-B64A-9FF9004F7543}"/>
          </msink:context>
        </emma:interpretation>
      </emma:emma>
    </inkml:annotationXML>
    <inkml:trace contextRef="#ctx0" brushRef="#br0">-373-703 222 0,'0'0'1137'16,"0"0"-971"-16,0 0 3 0,0 0 52 15,0 0-49-15,0 0-117 0,0 0 49 16,0 0 84-16,85 0 89 0,10 0-23 16,24 0-17-16,24 0-10 0,13 5-59 15,3-2-20-15,14-1 19 0,4 2 25 16,6 0-61-16,-6 3-34 0,-7 0-60 15,-11 3-37-15,-10 0-2 0,-15 6-39 16,-9-5-8-16,-13 4-10 0,-16-2 9 16,-12 5 6-16,-10 0-12 0,-5 2-86 15,-19-1-94-15,-13-3-101 16,-13-4-204-16,-13-5-205 0,-7 0-522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1:03.189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3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B0C8FD-E774-439B-A5F3-9FA9CB923817}" emma:medium="tactile" emma:mode="ink">
          <msink:context xmlns:msink="http://schemas.microsoft.com/ink/2010/main" type="writingRegion" rotatedBoundingBox="1298,1338 30486,1430 30434,17853 1247,17761"/>
        </emma:interpretation>
      </emma:emma>
    </inkml:annotationXML>
    <inkml:traceGroup>
      <inkml:annotationXML>
        <emma:emma xmlns:emma="http://www.w3.org/2003/04/emma" version="1.0">
          <emma:interpretation id="{B1B13C3F-DE62-46EB-93CB-C01E49400015}" emma:medium="tactile" emma:mode="ink">
            <msink:context xmlns:msink="http://schemas.microsoft.com/ink/2010/main" type="paragraph" rotatedBoundingBox="4650,1321 30493,1521 30474,3982 4631,37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525E2B9-89D7-41D5-8BB5-49B1C93E91FF}" emma:medium="tactile" emma:mode="ink">
              <msink:context xmlns:msink="http://schemas.microsoft.com/ink/2010/main" type="line" rotatedBoundingBox="4650,1321 30493,1521 30474,3982 4631,3782"/>
            </emma:interpretation>
          </emma:emma>
        </inkml:annotationXML>
        <inkml:traceGroup>
          <inkml:annotationXML>
            <emma:emma xmlns:emma="http://www.w3.org/2003/04/emma" version="1.0">
              <emma:interpretation id="{19ED5D5C-A1C8-4371-A433-DF1D76CB0199}" emma:medium="tactile" emma:mode="ink">
                <msink:context xmlns:msink="http://schemas.microsoft.com/ink/2010/main" type="inkWord" rotatedBoundingBox="4650,1321 10816,1368 10797,3829 4631,37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-19363-8590 1289 0,'0'0'767'16,"0"0"-501"-16,0 0-143 15,0 0-123-15,0 0-55 0,0 0-26 16,0 0 55-16,-36 61 26 0,36-39 103 15,2 2-41-15,6 1 9 0,3 0-36 16,2-3 4-16,2-3 3 0,6-3-42 16,1-6 16-16,5-6 26 0,-2-2-7 15,1-2-6-15,-1-6 10 0,2-6 3 16,-1-5-10-16,-4 0 3 0,-3-2-6 16,-1 0 0-16,-5-5 3 0,0 4-9 15,-3 1 6-15,-5-2-7 0,0 3-6 16,-5 5 3-16,0-1-18 0,0 3-1 15,-3 1-12-15,-2 5-8 16,1 2 7-16,-1 3-19 0,0 0 3 16,0 8-83-16,-1 10-20 0,-3 4 32 15,0 15 68-15,-1 21-29 0,-2 23 61 16,2 10 28-16,2 1-28 0,-1 1-3 16,5-12-23-16,-3 0 26 0,-3-5 3 15,3-4-3-15,-4-16 23 0,1-12-21 16,-3-10 0-16,-1-7 14 0,-5 6 23 15,-2 0-23-15,-6 3 6 0,4-10 14 16,-2-7 15-16,-1-8 23 0,5-6 10 16,-3-5 6-16,3-9 19 0,0-9-42 15,2-6-67-15,4-9-9 0,0-2 8 16,3-7-46-16,6-2 12 0,5-1 6 16,1 2 0-16,7 9 13 0,5 2-19 15,3 9 3-15,0 5-22 0,6 6-14 16,1-1 4-16,5 4 48 0,1 0-1 15,6 2-15-15,1-4 7 16,5 5 8-16,3-4-170 0,8 2-123 16,10-2-99-16,-6 2 44 0,-13 2-136 15,4-4-213-15</inkml:trace>
          <inkml:trace contextRef="#ctx0" brushRef="#br0" timeOffset="400.752">-18716-8175 1292 0,'0'0'709'0,"0"0"-631"0,0 0-59 16,0 0 46-16,54 19 51 0,-33-19-35 16,2 0-58-16,6 0-23 0,3-4-6 15,3-1-46-15,3 0-217 16,2 0-183-16,-10-1-130 0,12-6-440 0</inkml:trace>
          <inkml:trace contextRef="#ctx0" brushRef="#br0" timeOffset="228.6324">-18719-8404 1079 0,'0'0'1319'0,"0"0"-1316"0,0 0-3 16,0 0 0-16,0 0 39 0,67 0 113 16,-48-3-49-16,6 3-58 0,0 0-42 15,1-1-3-15,5 1-15 0,-1 0 14 16,-1 0-55-16,-2 0-83 0,-4 0-59 15,-2 1 4-15,-1-1-114 16,-7 0-40-16,-6 0-131 0,-7 0-293 0</inkml:trace>
          <inkml:trace contextRef="#ctx0" brushRef="#br0" timeOffset="1184.6103">-18012-8148 1356 0,'0'0'640'16,"0"0"-484"-16,0 0-133 0,26-53 71 0,-12 29 80 15,2-1 36-15,2-3 0 16,2-4-40-16,3 1-71 0,1 0-38 16,-2-1-20-16,-2 5-2 0,1 3 18 15,1 4 10-15,-5 6-26 0,-2 3-38 16,-3 4-3-16,-2 3-11 0,-2 4-2 15,1 0-16-15,-2 1 10 0,-2 10 0 16,2 1 18-16,-1 6 1 0,-3 2-19 16,-2 5 19-16,-1 3 0 0,0 2 0 15,0 3-48-15,-3-1-19 0,-1-4-16 16,0 0 61-16,0-8 2 0,1-2 20 16,0-10 0-16,3 2 1 15,0-8 19-15,0-2 31 0,0 0 16 16,0-2 10-16,3-8-14 0,4-3-15 15,0-4-35-15,4-4 3 0,1-6-14 16,2 0-2-16,4-1 0 0,1-2-12 16,2 2-10-16,0 0 3 0,3 5-7 15,-1 2 7-15,-2 5-3 0,-2 3 0 16,-4 5-4-16,-2 4-9 0,0 2-10 16,-5 2-12-16,-1 3 2 0,-1 6-2 15,0 5 53-15,-1 0 2 0,-2 7 1 16,-1 0-21-16,-2 5 22 0,0 3 10 15,-3 0-6-15,-4-2-4 0,3-2-17 16,-1-4 1-16,1-4 7 16,1-2 9-16,0-6 16 0,1-1-5 0,0-2-11 15,1-2-4-15,1-4-25 0,0 0-15 16,0 0 28-16,3-5 16 0,4-1 21 16,0-6-21-16,5-3 0 0,3-3-19 15,2-4-23-15,1-1-6 16,3-2 15-16,2 1 17 0,1 0 13 15,-1 1 0-15,-3 4 3 0,-3 6 0 16,-3 2 0-16,-4 8 35 0,-3-2 8 16,-3 5-43-16,-3 1 0 0,1 6 0 15,-2 6 113-15,0 3-24 0,-4 5-24 16,1 3-24-16,-3 1-29 0,3 2-12 16,2-2-29-16,-1 3-32 0,2 2-176 15,0-2-144-15,0 1-202 0,-1-8-90 16</inkml:trace>
          <inkml:trace contextRef="#ctx0" brushRef="#br0" timeOffset="1734.6112">-17065-7843 810 0,'0'0'992'0,"0"0"-490"0,0 0-211 16,0 0-155-16,0 0 69 0,0 0 119 16,0 0-9-16,0 0-57 0,60-47-85 15,-43 36-75-15,1 2-64 0,2-3-34 16,-2 2-3-16,-1 1-18 0,0-1 5 15,-1 2-38-15,0-2-87 0,-2 2-92 16,0 0-98-16,2-4-236 0,-7 3-520 16,4-10-438-16</inkml:trace>
          <inkml:trace contextRef="#ctx0" brushRef="#br0" timeOffset="1519.734">-17027-8114 988 0,'0'0'1059'15,"0"0"-764"-15,0 0-120 0,0 0-114 16,0 0-19-16,0 0 103 0,0 0 83 16,0 0-42-16,-1 63-81 0,-2-38-79 15,2 4-13-15,-2-1-11 0,3 0 10 16,0 1-11-16,-1-3-1 0,1-1 0 15,0-1-11-15,-2-1 10 16,1 0 0-16,-1-5-34 0,1-2-55 16,-1-4-31-16,2 2-62 0,-1-6-75 15,1-2-52-15,0-3-82 0,0-1-31 16,0-2-91-16,0-4-148 0</inkml:trace>
          <inkml:trace contextRef="#ctx0" brushRef="#br0" timeOffset="-9489.0864">-13362-9824 1243 0,'0'0'751'0,"0"0"-472"0,0 0-1 16,0 0 73-16,0 0-98 0,0 0-42 15,0 0-5-15,-25-52-41 0,10 47-86 16,-2 1-79-16,-2 3 0 0,-2-2-38 16,0 3 10-16,1 0-13 0,2 5 6 15,2-2 6-15,3 1-6 0,6 2-15 16,2 0-39-16,5 0-10 0,0 2 13 15,2 1 35-15,7 1 16 0,2 2 10 16,2 0 1-16,3-1 22 0,1 4-12 16,2-3-27-16,1 5-4 0,0-1 3 15,1 2-41-15,-2-2-62 0,-2 2 90 16,-3-1-19-16,-3-1-58 0,-2 1 19 16,-6-1 110-16,-3 0 3 0,-3 0 35 15,-7-2 30-15,-6 1-1 0,-4-5 75 16,-1 0 22-16,-3-3 31 0,-3-1 3 15,2-3 28-15,-1-3-26 0,3 0-65 16,2-4-78-16,3-1-54 16,2 0 0-16,5 1-41 0,2 0-193 15,2 0-180-15,3 3-225 0,1 1-429 16</inkml:trace>
          <inkml:trace contextRef="#ctx0" brushRef="#br0" timeOffset="-10513.9661">-16630-9885 1730 0,'0'0'684'0,"0"0"-390"16,0 0-1-16,0 0-114 0,0 0-138 15,0 0-5-15,0 0 27 0,0 0-60 16,0 0 12-16,-7 41 24 16,9-13-11-16,2 6 4 0,-1 3-13 15,1-1-19-15,-1 2 0 0,1-3-17 16,-1 1 17-16,3-4 0 0,-2-2-41 15,0-1-166-15,0-5-75 0,-1-4-92 16,0-6-121-16,-3-2-22 0,0-4-95 16,0-5-194-16</inkml:trace>
          <inkml:trace contextRef="#ctx0" brushRef="#br0" timeOffset="-10314.3188">-16587-9689 795 0,'0'0'1634'0,"0"0"-1337"16,0 0-190-16,0 0-59 0,0 0 87 15,55-37 101-15,-38 26-19 0,3 3-78 16,1-2-85-16,-1 0-54 0,3-1-11 16,1 3-8-16,0 0-86 0,1-2-121 15,0 6-110-15,-8-2-289 0,2 2-482 0</inkml:trace>
          <inkml:trace contextRef="#ctx0" brushRef="#br0" timeOffset="2823.9348">-16407-8469 1091 0,'0'0'462'0,"0"0"-296"16,0 0-13-16,0 0 84 0,0 0 3 15,0 0-43-15,0 0-13 0,0 0-30 16,0 0-67-16,0 0-33 0,15-12-9 16,-2 12-6-16,3 2-37 0,1 2 7 15,1 4-9-15,1-1-1 0,-1 3-18 16,-1 1 16-16,0 1 3 15,2 2 2-15,-7 0-1 0,-2 1-1 16,-3-2-1-16,-4 3-86 0,-3 0 87 16,-3 2 48-16,-7-1 4 0,-5 3-49 15,-4-2 10-15,-3 1-10 0,-2-2 22 16,-2-4 4-16,2-3 0 0,0-2-26 16,5 0-3-16,2-4-26 0,6-1-64 15,3-3-48-15,2 0-61 0,5 0-133 16,1-5-236-16,0-1-141 0,8-8-409 0</inkml:trace>
        </inkml:traceGroup>
        <inkml:traceGroup>
          <inkml:annotationXML>
            <emma:emma xmlns:emma="http://www.w3.org/2003/04/emma" version="1.0">
              <emma:interpretation id="{90FFD1B3-9A48-43A6-8DF7-E3E99CB592AE}" emma:medium="tactile" emma:mode="ink">
                <msink:context xmlns:msink="http://schemas.microsoft.com/ink/2010/main" type="inkWord" rotatedBoundingBox="7951,2701 10567,2721 10559,3803 7943,378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38.6284">-15847-8404 104 0,'0'0'620'0,"0"0"-216"15,0 0-202-15,0 0-82 16,0 0-19-16,0 0-3 0,0 0 22 16,-57-9 29-16,37 14-12 0,-1 3-24 15,-2 1-22-15,-1 2-13 0,-4 5 28 16,-2 0 30-16,2 2 22 0,-2 4 3 16,3-1-17-16,1 0-32 0,7 0-25 15,4-3 8-15,8-3-18 0,6-2-7 16,1-1 9-16,7 0-19 0,4-4 0 15,5 0-6-15,4-1 9 0,5-2-16 16,4 0-12-16,0-5-23 0,3 1-12 16,0-1-36-16,-2 1-131 0,-2-1-106 15,-2 0-146-15,-2 0-251 16,-7-2-380-16</inkml:trace>
          <inkml:trace contextRef="#ctx0" brushRef="#br0" timeOffset="3924.7381">-15276-8235 1091 0,'0'0'1180'16,"0"0"-1012"-16,0 0-100 0,51 5 126 16,-23-5 95-16,6 0-52 0,3 0-94 15,3-1-114-15,1 1-29 0,-1 0-1 16,2 0-63-16,-2 0-99 0,0 2-61 16,-4 0-75-16,-2-2-147 0,-1 0-106 15,-10 0-129-15</inkml:trace>
          <inkml:trace contextRef="#ctx0" brushRef="#br0" timeOffset="3725.7873">-14977-8460 939 0,'0'0'576'0,"0"0"-302"0,0 0-106 15,0 0-9-15,0 0 3 0,0 0 20 16,0 0-37-16,0 0-135 0,0 0-10 16,0 0 0-16,-3 17 0 15,-2 8 48-15,-3 7 52 0,3 2 22 16,-2 3-22-16,1-1-84 0,0-1 38 16,4-1-51-16,-3 1 10 0,2-4-13 15,1-1-1-15,0-5-21 0,1-4-20 16,-1-2-38-16,1-5-26 0,1-4-46 15,0 0-93-15,0-6-105 0,0-2-124 16,-1 0-73-16,-1-8-235 0</inkml:trace>
          <inkml:trace contextRef="#ctx0" brushRef="#br0" timeOffset="4580.0342">-14175-8399 183 0,'0'0'1630'0,"0"0"-1334"0,-58 29-131 16,40-15 45-16,-1 3 42 0,4-2-37 15,5 1-35-15,6-4-81 0,4 3-45 16,0-5 0-16,8 2 58 0,5-3-58 16,4 0-3-16,3-3-23 0,2-1 16 15,5-4-15-15,2-1 12 0,0-2-25 16,0-8-16-16,-2 0 0 0,0-6-13 15,-2 2-9-15,-4-6-7 16,-2 1-2-16,-5-5 5 0,-3 2-21 16,-4-2-13-16,-5-1-58 0,-2-1-19 15,-7 0-87-15,-6 4-11 0,-3 0-81 16,-5 6 25-16,0 6 74 0,-5 8 70 16,1 2 102-16,1 12 45 0,-2 4 62 15,5 3 38-15,1 4-9 0,5 3 13 16,5-2-49-16,4 0-39 0,6-1 27 15,0-3-10-15,9-2-33 0,0-4-39 16,7-2 37-16,0-3-13 0,2-3 14 16,2-2-21-16,-2-4-39 0,4 0 44 15,-4 0 17-15,0-7 42 0,-3 2 10 16,-5-3 7-16,-1 2 15 0,-3 0 33 16,-2-3 3-16,-2 5-26 0,-1 0-1 15,1 3 30-15,-2 1 16 0,0 0-91 16,0 3-38-16,0 4-67 0,-6 10 67 15,0 4 45-15,-2 8 77 16,-1 6-17-16,-1 13 13 0,0 13 57 16,-2 11-74-16,3 3-18 0,2-6-48 15,0-15-7-15,3-19-25 0,1-7-2 16,0-4-1-16,0 4 0 0,-1 2 2 16,1 3-2-16,-1-7-19 0,1-2-31 15,0-4-55-15,2-5-85 0,1-3-110 16,0-4-102-16,0-2-144 0,0-5-124 15,0-2-417-15</inkml:trace>
          <inkml:trace contextRef="#ctx0" brushRef="#br0" timeOffset="5200.5768">-13893-7575 411 0,'0'0'1186'0,"0"0"-362"0,0 0-415 16,0 0-264-16,0 0 66 0,0 0 159 15,66-25-39-15,-44 16-42 0,1-3-50 16,1 1-62-16,0-1-97 0,2 0-60 16,-2 4-20-16,-3-3-15 0,-3 6 3 15,-2-2-22-15,-3 6-111 0,-3-4-97 16,0 5-135-16,-6 0-388 0,-3 0-744 0</inkml:trace>
          <inkml:trace contextRef="#ctx0" brushRef="#br0" timeOffset="4995.4856">-13857-7749 98 0,'0'0'130'0,"0"0"-97"0,0 0 3 16,0 0 603-16,0 0-167 0,0 0-140 15,0 0-124-15,0 0-10 16,0 0 64-16,0 0-20 0,-9 61-20 16,7-41-68-16,-1 2-61 0,0-2-64 15,1 5 28-15,1-5-34 0,1 3-4 16,0-4-19-16,0-1-3 0,0-2 2 15,0-3-2-15,0-2-39 0,0-2-51 16,0-4-22-16,0-1-62 0,0-1-97 16,0 1-185-16,-1-4-142 0,1-3-211 0</inkml:trace>
        </inkml:traceGroup>
        <inkml:traceGroup>
          <inkml:annotationXML>
            <emma:emma xmlns:emma="http://www.w3.org/2003/04/emma" version="1.0">
              <emma:interpretation id="{5CA1C4B5-CBA8-44FD-8215-ED3BE7A5F246}" emma:medium="tactile" emma:mode="ink">
                <msink:context xmlns:msink="http://schemas.microsoft.com/ink/2010/main" type="inkWord" rotatedBoundingBox="15399,2530 15955,2535 15946,3734 15390,373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3194.8097">-8681-8663 1397 0,'0'0'169'16,"0"0"-19"-16,0 0 45 0,0 0-140 16,0 0-55-16,0 0 20 0,-41 58 57 15,36-29 14-15,2 2 0 0,3 3-46 16,3-1-6-16,7-2-14 0,4 1-25 16,4-5-1-16,3-5 1 0,4-4 97 15,0-3-7-15,9-8-25 0,-1-2-23 16,-2-5-3-16,4-10-7 0,-4-3 22 15,3-5-5-15,-4-4-1 0,0-5 16 16,-2-1-32-16,-1-2-29 0,-1-3 8 16,-5 6-11-16,-1-2 0 0,-7 3-25 15,-3 2 8-15,-2 4 17 16,-5 0 0-16,0 1 0 0,-3 3-22 16,0 2-28-16,0 4 49 0,-3 2-40 15,0 4 28-15,0 1 0 0,0 3 0 16,1 5-70-16,-3 10-46 0,-3 14 70 15,-2 23 27-15,-7 24 29 0,1 11-11 16,4 7 12-16,-3-3-15 0,3-11 17 16,2-1 0-16,-4-2 0 0,1-3 3 15,0-3-3-15,-7-8 0 0,5-11 13 16,-4-10-7-16,4-14 13 0,-1 0 7 16,-8 1-6-16,-6 3-7 15,-1 1 0-15,-2-7 19 0,-1-8 19 16,6-7-9-16,-2-7 20 0,3-4-24 15,6-7-9-15,0-10-19 0,2-5-10 16,9-7-3-16,2-7-23 0,5-5 26 16,3-2 13-16,9 1 41 0,3 4 33 15,5 4-10-15,5 3-13 0,0 7-9 16,2 4-52-16,3 3-3 0,2 1-39 16,6 4-2-16,-1 2 6 0,3 0-20 15,5 0-186-15,9 0-33 0,-4 0-105 16,-10 4-125-16,17-8-193 0</inkml:trace>
        </inkml:traceGroup>
        <inkml:traceGroup>
          <inkml:annotationXML>
            <emma:emma xmlns:emma="http://www.w3.org/2003/04/emma" version="1.0">
              <emma:interpretation id="{784BE2E9-30B2-44BA-9041-2FA0C4F47F8E}" emma:medium="tactile" emma:mode="ink">
                <msink:context xmlns:msink="http://schemas.microsoft.com/ink/2010/main" type="inkWord" rotatedBoundingBox="16483,2677 19629,2701 19625,3241 16478,321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610.8293">-7671-8309 1615 0,'0'0'581'16,"0"0"-306"-16,0 0 6 0,59 8-14 15,-35-8 14-15,2 0-77 0,1 0-109 16,0 0-71-16,-2 0-24 0,5 0-19 15,1 0 17-15,-1 0-83 0,0 4-78 16,-5-4-137-16,-4 1-247 0,-5 1-199 16,1-2-606-16</inkml:trace>
          <inkml:trace contextRef="#ctx0" brushRef="#br0" timeOffset="13418.619">-7669-8521 1383 0,'0'0'1267'0,"0"0"-1267"0,0 0 0 16,0 0 23-16,67 5 57 0,-46-5-12 16,1 1-59-16,2 3-9 0,0-3-35 15,0 2-7-15,1-3-22 0,2 4-43 16,0-3-74-16,-4-1-13 0,-3 0-52 16,-5 0-34-16,-5 0-45 0,-4-3-288 0</inkml:trace>
          <inkml:trace contextRef="#ctx0" brushRef="#br0" timeOffset="14844.807">-6936-8259 375 0,'0'0'1049'0,"0"0"-746"0,0 0-21 16,0 0 17-16,0 0 40 0,0 0-21 15,0 0-145-15,0 0-90 0,0 0 0 16,29-57-9-16,-11 34-46 0,3-2-15 15,3 0-13-15,1 1 13 0,0 1-13 16,-4 4-16-16,1 3-6 0,-1 3-1 16,-4 3 1-16,-2 2 9 0,-5 3-6 15,3 2-16-15,-4 3-22 0,-1 3-1 16,-1 6 49-16,-1 2-4 0,2 1 13 16,-2 5-55-16,-2 2 55 0,3 2 41 15,-2 2-41-15,-3 0-51 0,0-3 51 16,-2-4 20-16,0-1-1 0,0-6-19 15,3-2 3-15,-3-3-2 0,0-4 3 16,3 0 15-16,-3 0 16 0,0 0 10 16,2 0 15-16,3-7-21 0,-1-2-39 15,3-5-16-15,3-3-16 16,1-1-13-16,3 0-9 0,1-5-7 16,0 6 19-16,-1 0 4 0,5 0 12 15,-4 4 10-15,0 1 3 0,-6 2 12 16,4 4-2-16,-4 2-10 0,-4 0-3 15,4 4-25-15,-5 0-8 0,-1 4 7 16,3 1 42-16,-2 6 26 0,0 1-24 16,0 3 10-16,-1 4-11 0,-3-1-2 15,3 5 4-15,-3-3 36 0,0 3-23 16,0-4-16-16,0-1 2 0,0-2-2 16,0-3 2-16,0 0 11 0,0-3 3 15,0-1-13-15,0-3-3 16,0-2 0-16,0 0 1 0,0-3 1 15,3 0 1-15,0-1 13 0,1 0 6 16,0-2 14-16,5-6 21 0,1-2-12 16,2-5-26-16,1-4-19 0,6 0-32 15,-2-3 13-15,1 2 6 0,0-2-12 16,0 3-46-16,-4 0 49 0,4 2 6 16,-2 2 14-16,-2 0-1 0,-1 6 1 15,-2 0 2-15,-4 5 18 0,0 2 30 16,-3 0-22-16,1 2-7 0,-3 4 7 15,1 0 19-15,2 6 12 0,-1 3-12 16,1 3-43-16,-2 1 12 0,2-1-12 16,-3 0 28-16,0-1-8 0,-1-1-15 15,1-5 9-15,-2 0-16 0,0 3 38 16,0-4-16-16,0 4 0 0,-2-4-19 16,1-1 13-16,-3 2-16 15,4-4 0-15,-3 1-3 0,3-2-99 16,-2 2-9-16,2-3-72 0,0 2-100 15,2-4-130-15,1 2-122 0,2-3-2 16,5-3-229-16</inkml:trace>
          <inkml:trace contextRef="#ctx0" brushRef="#br0" timeOffset="15399.6709">-5615-8313 408 0,'0'0'352'15,"0"0"-121"-15,0 0-55 0,0 0-10 16,0 0 7-16,0 0 32 0,0 0 48 16,54 9-91-16,-50-10-36 0,2-4 10 15,-3 2 10-15,-2 0 6 0,1-1-14 16,-2 0 23-16,0-1-33 0,-3 1 0 15,-6-1-33-15,2-3-93 0,-5 2-2 16,-4 2-2-16,-1 0-10 0,-1 2 8 16,-2 2-15-16,0 0 19 0,1 0 15 15,1 0-12-15,2 5 10 0,2 0-13 16,4-1-16-16,0 3-3 0,5-2-13 16,2 2-3-16,3 2-7 0,0 1-31 15,0-1 70-15,4 3 2 0,3 0-13 16,3 2 12-16,0-1-12 0,3 2 14 15,2-1 0-15,0 0-9 0,2 2 6 16,-3 0-26-16,3 0-61 16,-4 1-22-16,-1-3 9 0,0 0-16 15,-5 0 35-15,-2-2 9 0,0 0 8 16,-4-1-14-16,-1 1 6 0,-1-4 69 16,-5-2 6-16,-4-2 64 0,-1 1 50 15,-3-1 41-15,-3-3 12 0,-3-1 14 16,-2 0-11-16,0 0 37 0,-2 0 41 15,1-5-111-15,-1 4-62 0,1-3-15 16,3 2-31-16,2 0-29 0,7 2-26 16,1 0-8-16,5 0-42 0,3 0-117 15,2 0-119-15,0 1-192 16,4 2-107-16,-1 1-33 0,11-4-542 0</inkml:trace>
          <inkml:trace contextRef="#ctx0" brushRef="#br0" timeOffset="16487.5434">-5198-8558 355 0,'0'0'665'15,"0"0"16"-15,0 0-334 0,0 0-78 16,0 0-68-16,0 0-50 0,0 0-6 16,0 0-32-16,0 0-72 0,0 0-41 15,57-2-2-15,-42 17 2 0,4 1 1 16,-2 3 0-16,3 4-2 0,-2 2-21 15,-2 1-4-15,-5-2-19 0,-1 0 16 16,-6 0 4-16,-4-4 5 0,0 3 20 16,-8-6 23-16,-2 0 22 0,-4-3 10 15,-2-3-17-15,-1 2-9 0,0-5 3 16,-3 0-3-16,5-3-7 0,-1-4 1 16,2 0 12-16,4-1-6 0,3 0-1 15,1-2-18-15,3-1-10 0,3-2-48 16,0-2-26-16,7 0-22 0,3 2 19 15,4-3 23-15,5-2 28 0,2-1 13 16,6-1 10-16,0 0 0 0,4 0 0 16,3-4 3-16,2 2 0 0,0-2 3 15,1 1-1-15,3-3-2 0,0 1 0 16,-1-1 0-16,-2 2 0 0,-4-1 0 16,-3 3-4-16,-5 1-8 15,-5 2 9-15,-6 1 1 0,-4 4 1 16,-6 0 1-16,-4 4 22 0,0 2 0 15,-5 0-22-15,-4 0-41 0,-5 4-10 16,-3 6-7-16,-4 3 23 0,-5 6 35 16,-1 6 43-16,-2 2 2 0,0 5 32 15,2 1-6-15,7-5-20 0,6 0 20 16,6-5-1-16,5-4-22 0,3-2 6 16,6-3 17-16,3-4-1 0,6 0 48 15,2-3 34-15,2-2-41 0,4-3-36 16,1 0-40-16,0 0-22 0,0-2-13 15,1 0-50-15,0 0-51 16,-1-4-41-16,-3 0-113 0,2-3-196 16,-6 0-270-16,4-7-437 0</inkml:trace>
        </inkml:traceGroup>
        <inkml:traceGroup>
          <inkml:annotationXML>
            <emma:emma xmlns:emma="http://www.w3.org/2003/04/emma" version="1.0">
              <emma:interpretation id="{B13F933F-5375-4770-B0CC-3780A936A0DC}" emma:medium="tactile" emma:mode="ink">
                <msink:context xmlns:msink="http://schemas.microsoft.com/ink/2010/main" type="inkWord" rotatedBoundingBox="20094,2724 21611,2735 21601,3908 20085,389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8239.9306">-4060-8218 417 0,'0'0'1615'0,"0"0"-1239"16,0 0-86-16,0 0-113 0,0 0 77 16,64-27 30-16,-40 20-69 0,3 2-63 15,1 0-86-15,1 4-47 0,1-3-19 16,2 4-2-16,1 0-26 0,-1 0-4 15,1 1-56-15,1 2-70 16,0 3-74-16,3-1-107 0,0-2-206 16,-8 1-152-16,14-4-298 0</inkml:trace>
          <inkml:trace contextRef="#ctx0" brushRef="#br0" timeOffset="18035.6114">-3875-8487 699 0,'0'0'681'0,"0"0"-291"0,0 0-189 16,0 0-77-16,0 0-50 0,0 0-28 16,0 0-20-16,0 0-26 0,0 0 38 15,0 0 85-15,32-7 3 0,-29 27-22 16,0 7 5-16,-2 4-25 0,-1 1-13 15,0 2-26-15,0 1-16 0,0-1 3 16,0-2-21-16,-3-1-10 16,1-2-2-16,-1 0-15 0,0-7 16 15,-1 2-102-15,1-2-14 0,-3-3-100 16,0-1-56-16,1-4-107 0,-2-3-21 16,2-3-134-16,-6-7-248 0</inkml:trace>
          <inkml:trace contextRef="#ctx0" brushRef="#br0" timeOffset="18826.0164">-3165-8423 421 0,'0'0'1433'0,"0"0"-1297"16,0 0-74-16,-30 59 67 0,24-39 43 0,2 4-7 15,4-3 28-15,0 0-83 16,4-5-1-16,6 5-29 0,3-6-35 16,5 0-32-16,1-3 0 0,3-1 12 15,0-4 1-15,0-1 3 0,0-6 44 16,-1 0-3-16,0-4-9 0,-2-4-23 15,-4-4 7-15,1 0-1 0,-5-3-18 16,-1 0-4-16,-3-6 0 0,-3 2 3 16,-2-4-3-16,-2-3 6 0,-3-1-28 15,-4-2-26-15,-6-1-15 0,0 2-28 16,-2 3-30-16,-2 3 67 0,0 6 32 16,-2 7-12-16,2 0 12 0,0 9-45 15,-1 0 0-15,2 2-3 0,-1 8 7 16,5 1 18-16,0 4-5 0,7 1-27 15,2 1 14-15,3 1 5 0,1-2 11 16,6 0 9-16,3-2 0 0,1 0-100 16,2-2-32-16,1 0 3 0,2-4 57 15,1-2 56-15,-1 0 0 16,-1-3 6-16,1 0 13 0,-3-1 13 16,-4-2 15-16,-1 0 21 0,-3 0-36 15,-2 3 0-15,-3-2-36 0,1 4 36 16,-1 2 52-16,0 5 32 0,0 7 25 15,-1 4 20-15,-3 8-13 0,-3 13 6 16,0 13 35-16,-5 16-38 0,-2-1-36 16,3 1-7-16,2-18 13 0,4-19-7 15,2-5-40-15,1-7-27 0,0 4 4 16,0 3-16-16,1 1-1 0,-1-3-1 16,2-4 2-16,0-1-3 15,0-4-13-15,2-1-66 0,1-2-140 16,2-2-216-16,-1-6-207 0,1-3-351 15,2-6-278-15</inkml:trace>
          <inkml:trace contextRef="#ctx0" brushRef="#br0" timeOffset="19269.6144">-2547-7742 232 0,'0'0'1224'0,"0"0"-1029"16,0 0 0-16,0 0 48 0,0 0-35 16,-61-25-34-16,37 21 30 0,-3 3-18 15,-2 1-41-15,1 5-20 16,3-1-20-16,2 4-3 0,6-2-16 16,3 3-32-16,5-2-54 0,3-1-3 0,5 2-41 15,1-1 5-15,1 1 39 16,7 1 23-16,0 2 18 0,5-1-41 15,0 4-1-15,1 0-1 0,0 2 0 16,0 1-1-16,0 1-20 0,-1 0-2 16,0 1-7-16,-2 0-6 0,-1-1 9 15,-1-2 4-15,-4 2 6 0,-1-3 3 16,-1-3-20-16,-3-2 11 16,0 0 25-16,-3-6 16 0,-4 3 45 0,-5-2-7 15,-4-3-6-15,-4 0-1 0,-2-2 65 16,-5 0 14-16,-3 0 86 0,-1-2-27 15,1 0-66-15,2-1-34 16,2 2-29-16,5 0-56 0,4 1-3 16,5 0-44-16,4 2-28 0,1 5-95 15,4 3-78-15,0 2-59 0,3 4-153 16,0-3-188-16,0 4-458 0</inkml:trace>
        </inkml:traceGroup>
        <inkml:traceGroup>
          <inkml:annotationXML>
            <emma:emma xmlns:emma="http://www.w3.org/2003/04/emma" version="1.0">
              <emma:interpretation id="{782FABDA-0EF8-4CAC-BE3C-1B6AA5D5B6CE}" emma:medium="tactile" emma:mode="ink">
                <msink:context xmlns:msink="http://schemas.microsoft.com/ink/2010/main" type="inkWord" rotatedBoundingBox="25872,2621 27594,2634 27587,3501 25865,3488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43382.889">1716-8076 691 0,'0'0'1220'0,"0"0"-1081"16,0 0-54-16,0 0-63 0,0 0-22 15,0 0 0-15,6-76 36 0,7 45 29 16,5-4-26-16,4-9-24 0,4 2-15 16,3-4-3-16,1 1 2 0,1 1 1 15,1 5 25-15,-3 6 14 16,3 3-19-16,-3 6-8 0,-2 5-12 15,0 3-20-15,-3 6-9 0,-3 6 16 16,-3 2-10-16,-5 2-6 0,-2 0-3 16,-1 6 19-16,-4 4 13 0,-2 6 19 15,-2 5 1-15,-2 5-1 0,-2 8 1 16,-2 4-7-16,-4 4-10 0,-2 1 32 16,-2-1-22-16,2-1 0 0,-1-6-13 15,1-3 52-15,2-9-26 0,5-2 6 16,-3-10-32-16,5-1-28 0,1-5 28 15,0-5 1-15,0 0 19 0,0-7-4 16,7-1 13-16,1-8 94 0,5-6-4 16,4-9-45-16,3-6-49 0,1-3-25 15,3-3-1-15,0 3-15 0,0 2-3 16,0 4 0-16,-2 5-4 0,-2 5-3 16,1 5 7-16,-4 4 0 15,-4 6-10-15,-5 3 9 0,-1 5-12 16,-4 1-19-16,0 3 41 0,-3 5 10 15,0 7 22-15,0 6 20 0,0 4-9 16,-3 4-4-16,-3 0 3 0,2 1-10 16,1-2-9-16,-2-3-2 0,2-3-9 15,3-2 18-15,-3-6-16 0,3-5-4 16,0-5 1-16,0-1-1 0,0-3 2 16,6-3 33-16,-1-4 20 0,5-5 9 15,4-8-16-15,2-6-22 0,5-7-23 16,3-3-3-16,2 0-2 0,1 1-21 15,1 1 4-15,-1 7-10 16,0 3 7-16,-3 6-10 0,-3 7 3 16,-2 3-6-16,-4 4-14 0,-2 4-9 15,1 6-6-15,-7 6 61 0,-1 8 3 16,0 6 35-16,-3 5 4 0,-3 8 19 16,0 2 6-16,-3 4 13 0,-3-3 26 15,0 3-14-15,-1-5-22 0,-1-4 7 16,2-4-26-16,-1-3-17 0,-1-4-15 15,-1 0-13-15,5-5 0 0,-2-4-3 16,3-4 0-16,0-2-51 0,3-6-87 16,0 1-134-16,0 0-79 0,0-5-124 15,3 0-71-15,0 0-151 0</inkml:trace>
          <inkml:trace contextRef="#ctx0" brushRef="#br1" timeOffset="43949.153">3039-8006 73 0,'0'0'153'0,"0"0"473"16,0 0 25-16,0 0-199 0,0 0-131 16,0 0-88-16,0 0 77 0,0 0 23 15,50-49-55-15,-29 35-91 16,3 2-99-16,0-3-88 0,4 5-2 16,-1-2-29-16,3 0-58 0,-2 1-57 15,-1 0-23-15,4 3-58 0,-4-4-178 16,3 0-197-16,-6 3-84 0,5-9-596 0</inkml:trace>
          <inkml:trace contextRef="#ctx0" brushRef="#br1" timeOffset="43809.8912">3094-8304 1244 0,'0'0'608'0,"0"0"-283"15,0 0-14-15,0 0-53 16,0 0-33-16,0 0-8 0,0 0-22 16,0 0-88-16,0 0-107 0,0 0-99 15,3 23 99-15,-6 28 58 0,-2 19 53 16,2 5-29-16,1-10-22 0,-1-16-19 15,3-19-41-15,0-1-2 0,0-1-10 16,0 4 12-16,0-1 2 0,0-7-2 16,0-7-19-16,0-7-54 0,0-3-28 15,0-2-39-15,0-5-32 0,-2 0 18 16,-1-5 3-16,0-6-171 0,0-5-208 16,-3-1 59-16,2-5 100 0,-2-1-14 15,1-1-182-15,2 1 292 0</inkml:trace>
        </inkml:traceGroup>
        <inkml:traceGroup>
          <inkml:annotationXML>
            <emma:emma xmlns:emma="http://www.w3.org/2003/04/emma" version="1.0">
              <emma:interpretation id="{B4FDF719-8975-40F3-BD1C-A1AEF2ECE146}" emma:medium="tactile" emma:mode="ink">
                <msink:context xmlns:msink="http://schemas.microsoft.com/ink/2010/main" type="inkWord" rotatedBoundingBox="27999,2669 30484,2688 30476,3740 27991,3721"/>
              </emma:interpretation>
            </emma:emma>
          </inkml:annotationXML>
          <inkml:trace contextRef="#ctx0" brushRef="#br1" timeOffset="44172.7926">3847-8568 2764 0,'0'0'557'0,"0"0"-392"15,0 0-164-15,0 0 87 16,0 0 63-16,58-12 32 0,-40 10-83 16,4-2-87-16,-1 4-13 0,0 0-22 15,3 0-6-15,0 0-57 0,-1 0-38 16,-2 0-13-16,1 5-16 0,-4 0-58 16,-1-1-129-16,-4 3-170 0,0-2-176 15,-8 3-135-15</inkml:trace>
          <inkml:trace contextRef="#ctx0" brushRef="#br1" timeOffset="44372.1455">3878-8330 2466 0,'0'0'531'0,"0"0"-361"16,0 0-96-16,0 0-27 15,0 0 186-15,54 0 64 0,-29-2-121 16,2 1-145-16,3-2-31 0,4 0-38 15,3-2-65-15,-3 3-39 0,4 0-38 16,-4 2-46-16,0-4-81 0,2 4-72 16,-5-2-103-16,0 0-122 0,-10 1-177 15</inkml:trace>
          <inkml:trace contextRef="#ctx0" brushRef="#br1" timeOffset="45154.1533">4658-8221 1045 0,'0'0'1641'0,"0"0"-1330"0,0 0-147 16,0 0-142-16,0 0 103 0,0 0 40 16,0 0 54-16,49-68-43 15,-29 47-91-15,1-5-57 0,2 2-28 16,1 0-2-16,0 0-11 0,3 1 10 15,-1 4-12-15,-2 0-7 0,0 4-3 16,0 1-16-16,0 5 0 0,-4 5 12 16,-2 2 14-16,-3 0-1 0,-3 2 15 15,1 4-1-15,-4 0-1 0,-4 5 0 16,-1 5 3-16,-1 3 14 0,-3 8 5 16,0 2 6-16,-3 4 4 0,-6 1-7 15,3 0-20-15,-4-4 10 0,4 1-12 16,1-7 0-16,-2-2 1 15,4-9-1-15,3-2-1 0,0-4 1 16,0-3 0-16,0-2 32 0,0 0 9 16,0-1-10-16,3-3-15 0,2-4 15 15,5-2 48-15,3-3-23 0,1-7-31 16,4-3-25-16,1-1-3 0,2-7-22 16,0 5 7-16,1 0-17 0,2-2-15 15,0 3-10-15,-1 3-6 0,1 1 9 16,-3 4 16-16,0 5-3 0,-2 2 16 15,-4 4 3-15,-2 2 6 0,-5 4-7 16,-2 0-12-16,-3 7 17 0,1 4 21 16,-4 9 38-16,0 2 0 0,-4 9-9 15,-2 4-14-15,-2 2 7 0,-2-3-6 16,3 2-16-16,1-3-2 0,0-5 1 16,4-7-15-16,2-2 4 0,0-7 9 15,0-1 2-15,0-3-2 0,0-7 1 16,0 2-1-16,0-3 3 0,5 0 10 15,1 0 34-15,4-7 3 16,3-1 13-16,2-5-23 0,6-4-21 16,2 0-16-16,3-6-2 0,5-3-14 15,-1 1 2-15,4-3 14 0,-2 2 0 16,2 2 0-16,-3 2 0 0,-4 6-1 16,-4 1-2-16,-5 5 3 0,-6 7 14 15,-5 0 17-15,-3 3-2 0,-4 0-29 16,0 6 1-16,0 3 27 0,0 4 26 15,-4 6 12-15,-3 2-23 0,0 3-11 16,-2 2-29-16,-1-2-3 0,3 2-12 16,-1 0-16-16,2-2-6 15,2 3-57-15,1 0-114 0,3-2-91 16,0 1-198-16,3-3-196 0,-2-6-128 16,11 2-504-16</inkml:trace>
          <inkml:trace contextRef="#ctx0" brushRef="#br1" timeOffset="45565.5012">6329-8089 904 0,'0'0'1498'0,"0"0"-1007"16,0 0-120-16,0 0-126 0,0 0-90 15,0 0-29-15,0 0-37 0,0 0-45 16,-55-19-26-16,30 23-18 0,-3 2 1 15,-2 3 3-15,1 0 30 16,-3 3 4-16,8 1-3 0,2-2-32 0,5 2-3 16,1-3-48-16,7 4-21 15,2 0 0-15,6 1 6 0,1-1 29 16,4 4 12-16,6 1-4 0,4 0 7 16,5 3 16-16,1-2-9 0,2 3-1 15,2-4 10-15,2 4-35 0,-2-4-26 16,-3 0 4-16,-1-1-10 0,-6 3 4 15,0-4 12-15,-6-2 18 0,-4-1 35 16,-4 0 1-16,-7-4 48 0,-5 0 41 16,-6-1 10-16,-10-1-14 0,-4 1 1 15,-9-4-1-15,-1-1 12 0,-1 1 13 16,-4-5-75-16,8 3-35 0,-1-2-13 16,5 2-59-16,3 4-101 15,3 2-67-15,0 0-72 0,2 5-189 16,9 1-295-16,-9 7-743 0</inkml:trace>
        </inkml:traceGroup>
      </inkml:traceGroup>
    </inkml:traceGroup>
    <inkml:traceGroup>
      <inkml:annotationXML>
        <emma:emma xmlns:emma="http://www.w3.org/2003/04/emma" version="1.0">
          <emma:interpretation id="{D9F719C1-7E47-4387-B47F-17CE36077D05}" emma:medium="tactile" emma:mode="ink">
            <msink:context xmlns:msink="http://schemas.microsoft.com/ink/2010/main" type="paragraph" rotatedBoundingBox="6545,5871 13220,5508 13356,8015 6682,837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27AF849-82F3-4247-8F76-3758A5688C6A}" emma:medium="tactile" emma:mode="ink">
              <msink:context xmlns:msink="http://schemas.microsoft.com/ink/2010/main" type="line" rotatedBoundingBox="6545,5871 13220,5508 13290,6795 6615,7159"/>
            </emma:interpretation>
          </emma:emma>
        </inkml:annotationXML>
        <inkml:traceGroup>
          <inkml:annotationXML>
            <emma:emma xmlns:emma="http://www.w3.org/2003/04/emma" version="1.0">
              <emma:interpretation id="{448CCB1B-F208-48AB-A32D-B111CBC52777}" emma:medium="tactile" emma:mode="ink">
                <msink:context xmlns:msink="http://schemas.microsoft.com/ink/2010/main" type="inkWord" rotatedBoundingBox="6562,6188 8136,6102 8189,7073 6615,7159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16767.5767">-17561-4599 1406 0,'0'0'208'0,"0"0"-39"16,0 0 55-16,0 0-75 0,0 0-55 16,0 0 10-16,0 0 3 0,-6-64 2 15,13 44-31-15,2 1-27 0,1 0-15 16,5-4-14-16,1 3 4 0,2-5 0 15,1-2-4-15,4 0 1 0,-1-3-7 16,2 3-3-16,0 0-10 0,-1-1 0 16,0 4 0-16,0 1-3 0,-1 4-3 15,-2 2 0-15,0 2-13 16,-3 1 0-16,-3 6-7 0,-1 0 1 16,0 3-1-16,-2 5 1 0,-3-3-1 15,0 3-2-15,0 4 12 0,-1 6 13 16,-1 4 1-16,-1 3 18 0,-2 3 4 15,2 4 2-15,-5 6-12 0,0 3 0 16,0 1-10-16,-5 2 13 0,1-1 1 16,-3 1-14-16,0-4 10 0,-2-3-1 15,4 0 11-15,-4-5-4 0,4-1 10 16,-1-7-13-16,2-2-3 0,1-4-11 16,1-5 11-16,2-1-13 0,0-4 19 15,0 0 26-15,0-3 6 0,2-3 10 16,2-7-61-16,3-3 0 0,2-7-13 15,1-2-6-15,2-1 6 0,2-3-6 16,5-4 3-16,-1 3 14 0,2-1-20 16,1-1 9-16,1 4-3 0,-2 3 3 15,-2 4-3-15,0 2-3 16,-1 6-1-16,0-2 1 0,-2 5-7 16,-1 4 1-16,-2 3-17 0,0 3 16 15,-1 0 13-15,-1 7 13 0,0 5 2 16,0 3 11-16,-3 5-9 0,0 3 18 15,0 3-20-15,-4 5 18 0,0-1-4 16,-3 1 0-16,0-1 0 0,-3-2 6 16,-1-2 1-16,-3-3-1 0,1-1 10 15,0-6-6-15,2-3-10 0,0-4 3 16,0-2 0-16,4-2-6 0,0-5-11 16,0 0 40-16,0-4-7 0,2-6-3 15,4-6-32-15,1-4-26 0,5-9 1 16,3-2-7-16,2-2 3 0,2-3 7 15,2 4-36-15,0-4 7 0,2 5 25 16,1 1 23-16,-1 4 1 0,-1 2-14 16,-2 5 3-16,0 4-6 0,-3 4-20 15,-3 3 3-15,-3 6 8 16,-1 2-14-16,-3 2 29 0,1 6 13 16,-4 3 19-16,0 7 10 0,-3 5 13 15,1 5-10-15,-2 6-6 0,0 7-7 16,-4 0 13-16,-3 0-3 0,-1 0-16 15,1 0-11-15,-1-6 1 0,1-1 0 16,0-3-1-16,1-2-2 0,0-5-4 16,3-4-79-16,2-2-62 0,1-3-77 15,0-4-183-15,1-4-62 0,4-2-116 16,0-5-216-16</inkml:trace>
          <inkml:trace contextRef="#ctx0" brushRef="#br0" timeOffset="117398.5081">-16322-4272 98 0,'0'0'1608'0,"0"0"-1251"0,0 0-75 16,0 0-152-16,0 0 2 0,0 0 52 15,55-37 41-15,-29 22 5 0,2-3-52 16,2 1-57-16,0 1-67 0,1 0-54 16,-1 4-15-16,-6 0-1 0,0 5-22 15,-6 2-153-15,1 4-119 0,-5 1-46 16,-6 0-311-16,1 0-502 0</inkml:trace>
          <inkml:trace contextRef="#ctx0" brushRef="#br0" timeOffset="117200.6769">-16263-4615 264 0,'0'0'1566'15,"0"0"-1365"-15,0 0-58 0,0 0-143 16,0 0 0-16,0 0 26 0,0 0 178 15,2 55 2-15,-6-25-54 0,-1 3-36 16,1 2-17-16,-2 2-32 0,1 1-6 16,1-3-26-16,-1-3 7 0,2-4-20 15,1-1-18-15,-1-7-4 0,1-2-2 16,-1-1 2-16,2-3-1 0,1-5-21 16,0 1-112-16,0-5-27 0,0-2-29 15,0-1-77-15,4 0-129 0,1-2 36 16,-1-2-5-16,-1-1-205 0,-2-8-170 15</inkml:trace>
        </inkml:traceGroup>
        <inkml:traceGroup>
          <inkml:annotationXML>
            <emma:emma xmlns:emma="http://www.w3.org/2003/04/emma" version="1.0">
              <emma:interpretation id="{ECBF2811-2908-4509-9E0E-DF7B9C0C0E0A}" emma:medium="tactile" emma:mode="ink">
                <msink:context xmlns:msink="http://schemas.microsoft.com/ink/2010/main" type="inkWord" rotatedBoundingBox="9074,6280 9548,6254 9572,6684 9097,6710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21579.9208">-15036-4958 714 0,'0'0'980'0,"0"0"-908"16,0 0 6-16,0 0 100 0,0 0 27 15,0 0 53-15,0 0-25 16,0 0-40-16,0 0-65 0,-42-19-128 16,48 24 1-16,5 2 57 0,5 2 47 15,2 2-9-15,8-3-26 0,2 2-28 16,4-2-23-16,2-2-16 0,2-1 0 16,4-2-3-16,-2 1-91 0,1-4-34 15,-4 0-38-15,-4 0-33 0,-4 0-61 16,-1 0-128-16,-6-2-102 0,-8 0-11 15,-7-4-186-15</inkml:trace>
          <inkml:trace contextRef="#ctx0" brushRef="#br0" timeOffset="121769.781">-15010-4690 1532 0,'0'0'688'0,"0"0"-432"16,0 0-117-16,0 0-85 0,0 0 82 15,30 51 37-15,-11-41-6 0,2-2-39 16,3 1-58-16,3-2-48 0,4-1-16 16,2 2-6-16,1-3-79 0,0-1-94 15,0 2-38-15,1-4-82 0,-2 0-264 16,-9 0-243-16</inkml:trace>
        </inkml:traceGroup>
        <inkml:traceGroup>
          <inkml:annotationXML>
            <emma:emma xmlns:emma="http://www.w3.org/2003/04/emma" version="1.0">
              <emma:interpretation id="{A920A95B-5AAF-456F-A18A-D313DDBFFFAE}" emma:medium="tactile" emma:mode="ink">
                <msink:context xmlns:msink="http://schemas.microsoft.com/ink/2010/main" type="inkWord" rotatedBoundingBox="10400,6451 11135,6411 11143,6549 10407,6589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22418.7607">-13752-4805 901 0,'0'0'1592'0,"0"0"-1360"0,0 0 29 16,0 0-216-16,0 0-45 0,0 0 0 15,0 0 115-15,82-3 57 16,-24 7 22-16,17 3-4 0,6-4-42 15,-2 1-32-15,-6-3-27 0,-14 2-54 16,-8 1-13-16,-13-2-7 0,-11 0-12 16,-4 0-3-16,1 3-2 0,-1-2-16 15,-2 2 14-15,-7-2-27 0,-5 4-70 16,-5-3-31-16,-4 1-48 0,-4 3-32 16,-5 3-113-16,1-3-219 0,-13 4-603 0</inkml:trace>
        </inkml:traceGroup>
        <inkml:traceGroup>
          <inkml:annotationXML>
            <emma:emma xmlns:emma="http://www.w3.org/2003/04/emma" version="1.0">
              <emma:interpretation id="{BC6E4049-EF1A-4F8C-9A0C-4BD4BF01AA59}" emma:medium="tactile" emma:mode="ink">
                <msink:context xmlns:msink="http://schemas.microsoft.com/ink/2010/main" type="inkWord" rotatedBoundingBox="12012,5573 13220,5508 13282,6652 12075,6717"/>
              </emma:interpretation>
              <emma:one-of disjunction-type="recognition" id="oneOf9">
                <emma:interpretation id="interp9" emma:lang="" emma:confidence="0">
                  <emma:literal>L</emma:literal>
                </emma:interpretation>
                <emma:interpretation id="interp10" emma:lang="" emma:confidence="0">
                  <emma:literal>=</emma:literal>
                </emma:interpretation>
                <emma:interpretation id="interp11" emma:lang="" emma:confidence="0">
                  <emma:literal>&lt;</emma:literal>
                </emma:interpretation>
                <emma:interpretation id="interp12" emma:lang="" emma:confidence="0">
                  <emma:literal>2</emma:literal>
                </emma:interpretation>
                <emma:interpretation id="interp13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126899.9677">-12082-4686 1473 0,'0'0'351'15,"0"0"-107"-15,0 0 57 0,0 0-72 16,0 0-71-16,0 0-55 0,0 0 77 16,0 53 105-16,39-46-22 0,21-2-57 15,26-5-30-15,16 0-22 0,6-7-36 16,-2-4-18-16,-8 1-35 0,-4 2-43 15,-2 0-8-15,-10 3-14 0,-3 0-3 16,-13 3-12-16,-13 2-19 0,-13 0-63 16,-14 0-46-16,-5 4-39 15,0 2-61-15,-2 2-58 0,-5 2-95 16,-9 4-96-16,-5-2-253 0,-15 7-456 0</inkml:trace>
          <inkml:trace contextRef="#ctx0" brushRef="#br0" timeOffset="126623.7996">-11870-5179 1076 0,'0'0'998'0,"0"0"-839"15,0 0-4-15,0 0 68 16,0 0-145-16,0 0 5 0,0 0 81 16,0 0-38-16,51-53-21 0,-20 25-22 15,1-4-32-15,6-3-19 0,1-3-16 16,3-4-3-16,0 0-11 0,-2 0 17 15,-2 0-3-15,-1 4-15 0,-7 0-1 16,-2 9-3-16,-7 2-23 0,-2 3 10 16,-5 8-25-16,-4 4 6 0,-6 5 19 15,-3 5 0-15,-1 2-16 0,-2 8-13 16,-7 6 44-16,-2 10 1 0,-8 15 23 16,-5 17 31-16,-1 22-25 0,-5 7-7 15,6-6-3-15,7-5-3 0,6-14-15 16,3-14-1-16,4-5-13 0,3-14 1 15,1-3-14-15,0 7 10 0,0-3-70 16,0 3-100-16,1-5-42 16,1-5-88-16,-1-2-216 0,-1-5 38 0,0-3-209 15</inkml:trace>
        </inkml:traceGroup>
      </inkml:traceGroup>
      <inkml:traceGroup>
        <inkml:annotationXML>
          <emma:emma xmlns:emma="http://www.w3.org/2003/04/emma" version="1.0">
            <emma:interpretation id="{8D620C4E-D9CA-48CC-8979-28762C844BF8}" emma:medium="tactile" emma:mode="ink">
              <msink:context xmlns:msink="http://schemas.microsoft.com/ink/2010/main" type="line" rotatedBoundingBox="12181,7111 13212,7626 12960,8129 11930,7614"/>
            </emma:interpretation>
          </emma:emma>
        </inkml:annotationXML>
        <inkml:traceGroup>
          <inkml:annotationXML>
            <emma:emma xmlns:emma="http://www.w3.org/2003/04/emma" version="1.0">
              <emma:interpretation id="{4F1AA20E-8883-485B-AB5A-CB43454BCCC2}" emma:medium="tactile" emma:mode="ink">
                <msink:context xmlns:msink="http://schemas.microsoft.com/ink/2010/main" type="inkWord" rotatedBoundingBox="12181,7111 13212,7626 12960,8129 11930,7614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127775.874">-12169-3726 52 0,'0'0'613'15,"0"0"486"-15,0 0-775 0,0 0-61 16,0 0-18-16,0 0-64 0,0 0-30 15,0 0-26-15,0 0-29 0,0 0-7 16,16-54-31-16,-2 36-17 0,0-2-16 16,3 1-25-16,1 0-16 0,4 5 0 15,-4-3 0-15,1 5 3 0,-5 2-6 16,1 2 0-16,1 3-16 0,-5 3-4 16,-2 2-2-16,1 0 3 15,-3 9 12-15,-3 0 25 0,-1 5 1 16,-3 6 22-16,0 2-2 0,0 0 8 15,-3 2 46-15,-1-1 6 0,-3 0-1 16,0 0-25-16,4-4-19 0,-2-3-19 16,3-3-16-16,0-2 0 0,2-6-1 15,0-1-2-15,0-4-10 0,4 0 3 16,1-2 10-16,5-6 25 0,0-4-3 16,5-5-7-16,-1-4-15 0,3-8-16 15,3 1-22-15,3 0 13 0,0-2 2 16,2 4 7-16,-4-1-6 0,1 7 6 15,-4 4 0-15,-4 6-6 0,0 3-10 16,-2 2 0-16,-7 5 7 16,1 6 10-16,0 6 15 0,-2 2 32 15,-1 8 0-15,-3 5 9 0,0 1 10 16,0 4-10-16,0-1 7 0,0 0 3 16,-3-2 0-16,3-1-17 0,-4-4-18 15,4-3-3-15,0-3-11 0,0-4 1 16,0-2 0-16,0-5 0 0,0-5 10 15,0-2 9-15,0 0 26 0,4-5-17 16,2-7-18-16,-2-4 18 0,4-3-15 16,1-5-16-16,4 0-1 0,-6-2-12 15,7 5-2-15,-4-2-11 0,4 3 11 16,-3 4-1-16,1 3-9 0,-1 3-4 16,-2 5 10-16,-2 2 0 0,1 3-6 15,-5 0 25-15,1 3 1 0,0 2 24 16,1 8 7-16,0 0 3 0,-2 1 3 15,-1 3-16-15,-1 3-4 16,0 0-14-16,1-1-1 0,-1 0-3 16,1-1 0-16,2 1-16 0,-1-2-120 15,0 0-111-15,1 1-72 0,3-2-128 16,0-3-243-16,-3-3-103 0,6-4-357 0</inkml:trace>
          <inkml:trace contextRef="#ctx0" brushRef="#br0" timeOffset="128187.5402">-11065-3693 391 0,'0'0'1547'16,"0"0"-1313"-16,0 0-53 0,0 0-16 16,0 0-33-16,0 0-39 0,0 0-25 15,0 0 13-15,-52 12 31 0,35-7-3 16,0 0-26-16,0 3-32 0,1 0-13 15,1 3 4-15,-4-2 9 0,5-1 6 16,4 1-3-16,-1-3 0 0,6 0-34 16,0-2-20-16,5 1-41 0,0 2-7 15,5-3 23-15,0 2 22 0,6 5-1 16,-1-3 3-16,4 1 0 0,2 2 1 16,2 1 0-16,-2-2-2 0,1 3-1 15,1-1 3-15,1 0-13 0,-4 2 11 16,-3-1-11-16,-3 1 1 0,-1-2-1 15,-4 2 11-15,0 1 2 0,-4-2 1 16,-6 0 24-16,-1-1 17 0,-5 1 9 16,-3-1-4-16,-6 1 1 0,-3-2-1 15,-3 0 54-15,2 2 38 16,-7-5-58-16,5 2-58 0,1-1-23 16,4-1-25-16,7-3-37 0,1 1-162 15,4 2-125-15,4 1-180 0,2-2-521 16,1 1-307-16</inkml:trace>
        </inkml:traceGroup>
      </inkml:traceGroup>
    </inkml:traceGroup>
    <inkml:traceGroup>
      <inkml:annotationXML>
        <emma:emma xmlns:emma="http://www.w3.org/2003/04/emma" version="1.0">
          <emma:interpretation id="{2F457082-884A-4DCF-8067-19B39554DF4B}" emma:medium="tactile" emma:mode="ink">
            <msink:context xmlns:msink="http://schemas.microsoft.com/ink/2010/main" type="paragraph" rotatedBoundingBox="1531,8221 28649,8306 28643,10156 1525,10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3774A8-122A-4C5A-B22B-EADF5CF1FE05}" emma:medium="tactile" emma:mode="ink">
              <msink:context xmlns:msink="http://schemas.microsoft.com/ink/2010/main" type="line" rotatedBoundingBox="1531,8221 28649,8306 28643,10156 1525,10071"/>
            </emma:interpretation>
          </emma:emma>
        </inkml:annotationXML>
        <inkml:traceGroup>
          <inkml:annotationXML>
            <emma:emma xmlns:emma="http://www.w3.org/2003/04/emma" version="1.0">
              <emma:interpretation id="{0C2D3F97-FDB0-4229-83BA-4AD60BCA57C0}" emma:medium="tactile" emma:mode="ink">
                <msink:context xmlns:msink="http://schemas.microsoft.com/ink/2010/main" type="inkWord" rotatedBoundingBox="1530,8298 6525,8314 6520,9833 1526,9817">
                  <msink:destinationLink direction="with" ref="{9DDD6D99-0E52-4A84-B6A9-23C44AB3C272}"/>
                </msink:context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2" timeOffset="191194.7854">-22396-2566 813 0,'0'0'577'0,"0"0"-268"16,0 0-30-16,0 0 26 0,0 0-105 16,0 0-45-16,-51-29 13 0,35 35-27 15,1 8-61-15,-1 6-28 0,-4 17-14 16,-1 18 16-16,-1 16 10 0,0 6-19 16,4-5-4-16,6-7-12 0,5-12-10 15,2-6-19-15,5-12 0 0,-3-9-16 16,3-4 16-16,0 3 0 0,0 1 0 15,0-2-2-15,0-8 1 0,0-4-2 16,0-8 3-16,0-1 0 0,0-3 1 16,0-3-1-16,0-9 2 0,3-4 27 15,2-12 6-15,5-12-16 16,5-18-19-16,3-15-1 0,3-10 0 16,0 0 1-16,-2 6 2 0,-1 7-1 15,1 3 15-15,-1 3 9 0,-2 11 23 16,-3 13-4-16,1 9 13 0,-2 5-25 15,4-2-13-15,0-1-16 0,2 0 13 16,-1 9 9-16,-4 5-6 0,-2 7-18 16,-1 2 0-16,-1 6-1 0,1 0-19 15,-2 3 7-15,2 5 10 0,1 4 2 16,2 6 23-16,0 10 5 0,1 6-3 16,2 14 3-16,-1 16 1 0,-2 16-13 15,-5 6-4-15,-2 0 1 0,-6-12-12 16,-3-7 2-16,-5-7 19 0,1-1-6 15,-8-7-16-15,6-7 0 0,0-9 1 16,2-10 0-16,1-4 2 0,-5 5 0 16,4-1-1-16,-4 2 23 0,3-9-9 15,3-4 3-15,-2-7-4 16,4-4-15-16,3-4-63 0,0 0-16 16,-3-4-25-16,3-5-70 0,-3-5-99 15,0-2-50-15,-2-5-57 0,0-3-179 16,3 4 16-16,-4-21-190 0</inkml:trace>
          <inkml:trace contextRef="#ctx0" brushRef="#br2" timeOffset="191419.9406">-22529-2575 1186 0,'0'0'1050'0,"0"0"-762"0,0 0 22 15,0 0-135-15,0 0-174 0,0 0 177 16,0 0 52-16,0 0-65 0,72 11-76 16,-41-11-45-16,3 0-31 0,5 0-11 15,0 0-2-15,1-5-26 0,0 2-126 16,2 0-99-16,-2-2-69 0,0 3-27 16,-4 1-245-16,-7-1 4 0,9-2-397 0</inkml:trace>
          <inkml:trace contextRef="#ctx0" brushRef="#br2" timeOffset="191858.2467">-21768-2172 1979 0,'0'0'473'0,"0"0"-173"16,0 0-53-16,-6 51-112 0,16-40 6 16,7-3 15-16,2 0-10 0,2-3-42 15,0-2-41-15,5-1-50 0,-2-2-13 16,3 0-15-16,0-2-70 0,1-5-89 15,-1 3-72-15,0-4-45 0,1 0-70 16,2-4-247-16,-9 1-55 0,13-7-574 0</inkml:trace>
          <inkml:trace contextRef="#ctx0" brushRef="#br2" timeOffset="191659.8962">-21747-2436 2285 0,'0'0'372'16,"0"0"-3"-16,0 0-110 0,61 4-55 15,-35-4-84-15,1 0-53 0,0 0-54 16,1-4-12-16,-1 0-1 0,-6 0-19 16,3-2-42-16,-5 0-84 0,-1 1-37 15,-2-1-26-15,-2 1-19 0,-4-2-28 16,0 4-123-16,-2-2-125 0,-2 5-73 16,-6-2-249-16</inkml:trace>
          <inkml:trace contextRef="#ctx0" brushRef="#br2" timeOffset="192128.6638">-20655-2874 143 0,'0'0'1745'0,"0"0"-1414"15,0 0-108-15,0 0-26 0,0 0-49 16,-67 45 26-16,40-7 21 0,-7 21 13 16,-8 21-11-16,2 13 37 0,9-2-21 15,7-7-37-15,11-9-64 0,7-9-53 16,6-7-46-16,0-12-13 0,6-7-28 15,1-13-34-15,4-2-150 0,2 1-40 16,6 2-26-16,5 1-63 0,0-5-47 16,4-2-93-16,5-7-103 0,-11-6-109 15,17-5-356-15</inkml:trace>
          <inkml:trace contextRef="#ctx0" brushRef="#br2" timeOffset="192551.9543">-20362-2491 1755 0,'0'0'1099'16,"0"0"-916"-16,-3-54 41 0,12 37-30 16,2-3-32-16,2 2-11 0,3 1 16 15,-1 6-80-15,4 3-87 0,-1 2-44 16,0 6 16-16,1 0 6 0,1 2 3 15,1 6 3-15,-1 0 13 0,0 7-9 16,-2 2-4-16,0 6 13 0,-5 1-19 16,1 3-16-16,-7 4-22 0,-1 1 6 15,-6 4 10-15,-3-1 0 16,-9 4-1-16,-7-2 11 0,-2-3 34 16,-6 1 28-16,0-2 4 0,-1-5 3 15,-2 1 3-15,4-5 78 0,4-1-40 16,2-5-16-16,1-3-16 0,8-3-13 15,3 0-6-15,5-4-15 0,3-1-10 16,0 0 0-16,3 4 0 0,5-3 19 16,2 1 0-16,4 0-15 0,2-1-4 15,5-3-11-15,0-4-5 0,6-1-28 16,2 0-129-16,3 0-70 0,-1-2-97 16,3-4-90-16,5 2-226 0,-14-3-65 15,12-7-447-15</inkml:trace>
          <inkml:trace contextRef="#ctx0" brushRef="#br2" timeOffset="192738.0649">-19625-2232 287 0,'0'0'1944'0,"0"0"-1482"16,0 0-57-16,-24 64-89 0,14-36-82 15,-1 3-95-15,1 0-47 0,-1 1-33 16,2-3-59-16,2-3 0 0,4 2-63 15,3-5-157-15,0-3-63 0,6-1-71 16,2-6-45-16,2-5-164 0,-1-1-58 16,6-7-451-16</inkml:trace>
          <inkml:trace contextRef="#ctx0" brushRef="#br2" timeOffset="192958.1018">-19107-2562 2168 0,'0'0'482'0,"53"-13"-218"15,-26 11 34-15,6-2-27 0,7 2-110 16,1-2-82-16,-2 2-41 0,0-1-38 16,-5 2-16-16,1-1-78 0,-6 0-113 15,-3 2-48-15,-1 0-1 0,-7 0-56 16,-2 0-160-16,-5 4-31 0,-4-4-41 15,-1 0-131-15</inkml:trace>
          <inkml:trace contextRef="#ctx0" brushRef="#br2" timeOffset="193511.0844">-18934-2601 82 0,'0'0'1247'0,"0"0"-6"16,0 0-976-16,-44 56-2 0,35-36-43 15,2 2-61-15,1 1-48 0,3 1-57 16,-1 2-32-16,1-2-20 0,1 1-1 16,0-2-1-16,2-2-2 0,0-2-10 15,0 0 8-15,0-1 1 0,2-3-9 16,0 2 11-16,1-7 0 0,-1 3-2 16,0-3 0-16,-2-4 3 0,3 0 0 15,0-2 0-15,-1 0 1 0,-1-2-1 16,-1 0 1-16,1-2 1 0,1 2 17 15,-2-2-3-15,1 0 0 16,1 0 13-16,2 0 2 0,2-2-9 16,-1-2-6-16,5 0-13 0,2-2 12 15,0 0-15-15,4 0-3 0,2 0-10 16,1-2-3-16,1 1 4 0,1 3-4 16,-3 0-9-16,4 2-4 0,-3 2 7 15,1 2-3-15,-1 6 3 0,-1 0 9 16,0 3 0-16,1 3 11 0,-3 0 1 15,-2 4 1-15,-2 1 0 0,-2 3-13 16,0 4-6-16,-4 2 17 0,-3 1-1 16,-3 1-13-16,0-1 1 0,-6 5-5 15,-7-2 20-15,3 1 11 0,-7-4 8 16,-1-2 6-16,-3-2 7 0,-2-3 25 16,2-4 28-16,-3-3 0 0,0-2 0 15,0-4-3-15,-1-3 38 0,1-2-39 16,2-4-47-16,0 0-33 0,3 0-1 15,2-2-12-15,2-5-50 0,3 2-39 16,5-1-25-16,1-1-31 16,0 1-27-16,3 0-57 0,3-2-108 15,0 0-198-15,3 2-141 0,4-7-383 0</inkml:trace>
          <inkml:trace contextRef="#ctx0" brushRef="#br2" timeOffset="193868.6512">-17964-2902 2119 0,'0'0'310'0,"0"0"-226"0,52-33 58 15,-37 30 23-15,2-2-5 0,-1 5-3 16,-1 3-19-16,1 10-1 0,1 6-45 16,1 9-10-16,4 14 19 0,3 18 13 15,3 23-20-15,-1 12-28 0,-3 2-28 16,-5-5-10-16,-6-7-6 0,-5-2-18 16,-5-8-4-16,-3-1-10 0,-8-8-18 15,-8-4 12-15,-4-1 16 0,-5-2 22 16,-7-2-7-16,5-9-12 0,-1-9-2 15,8-9-1-15,0 1-25 0,-4 3-54 16,0 7-135-16,-4 2-119 0,2-4-240 16,8-9-499-16,-8-1-585 0</inkml:trace>
        </inkml:traceGroup>
        <inkml:traceGroup>
          <inkml:annotationXML>
            <emma:emma xmlns:emma="http://www.w3.org/2003/04/emma" version="1.0">
              <emma:interpretation id="{5769E125-DCE6-4ACC-BEB6-6AF752D63D04}" emma:medium="tactile" emma:mode="ink">
                <msink:context xmlns:msink="http://schemas.microsoft.com/ink/2010/main" type="inkWord" rotatedBoundingBox="8761,8734 10355,8739 10350,10060 8757,10055">
                  <msink:destinationLink direction="with" ref="{9DDD6D99-0E52-4A84-B6A9-23C44AB3C272}"/>
                </msink:context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299972.5241">-15391-2410 620 0,'0'0'768'15,"0"0"-419"-15,0 0 40 0,12-62-55 16,-10 43-73-16,3 7-14 0,-3 1-3 15,0 4-21-15,-1 6-74 0,2 1-143 16,-1 12 7-16,2 3-13 0,3 17 44 16,0 19 39-16,-3 22 17 0,-1 8-24 15,-3 1-42-15,0-9-9 16,0-23-24-16,0-12-1 0,0-7 0 0,1-9-12 16,4 1-23-16,-2 4-40 0,4-4-19 15,-2-5-8-15,1-9-37 0,1-2-39 16,0-7-84-16,2 0-88 0,-1-12-73 15,1-2-139-15,-2-9-53 16,-2 7-180-16</inkml:trace>
          <inkml:trace contextRef="#ctx0" brushRef="#br0" timeOffset="300188.3676">-15313-2215 623 0,'0'0'1526'16,"0"0"-1151"-16,0 0 28 0,0 0-112 15,0 0-119-15,0 0-10 0,0 0 6 16,0 0-1-16,0 0-42 0,47-54-58 16,-23 40-67-16,3-2 0 0,3 0-15 15,-2 0 1-15,2 2 2 0,-2-2-64 16,1 1-71-16,-3 2-36 0,1 0-27 16,-3-1-39-16,1 3-100 0,-4 0-164 15,-3-3-146-15,-4 7-34 0,-2-3-123 0</inkml:trace>
          <inkml:trace contextRef="#ctx0" brushRef="#br0" timeOffset="300565.0347">-14669-2335 271 0,'0'0'1376'16,"0"0"-1155"-16,0 0-30 0,0 0 0 15,0 0-3-15,0 0 6 16,0 0-40-16,0 0-63 0,0 0-31 16,0 0 1-16,8 42-9 0,9-38-17 15,3 0-6-15,0-4-16 0,0 0 9 16,-2-6 4-16,-2-2 9 0,-2-2 0 15,-1-4 10-15,-3 0-4 0,-3-1-3 16,-5-2 7-16,-2 2 9 0,-1-1-26 16,-6 2-28-16,-4 2 0 0,-4 0-73 15,1 4-38-15,-3 1-30 0,2 5-25 16,-2 2 2-16,1 10 19 0,1 3 10 16,2 3-27-16,0 6-158 0,4 6-86 15,1-1 2-15,1 4-134 0,1-8 14 16</inkml:trace>
          <inkml:trace contextRef="#ctx0" brushRef="#br0" timeOffset="300866.5055">-14672-2010 470 0,'0'0'775'0,"0"0"-322"15,0 0-200-15,0 0-16 0,0 0 6 16,37 53-17-16,-23-43-40 0,1-2-22 15,4-1-49-15,-2-3-48 0,0-1-31 16,1-3-14-16,-1 0 13 0,0-5 35 16,-2-1 45-16,-6-2-1 0,0-2-32 15,-5-2-22-15,-2 2 3 0,-2-5-6 16,-2 2 3-16,-5 0 2 0,-3 0-8 16,-3 2-19-16,-1 5-35 15,-1 1 0-15,2 0-26 0,-1 5-11 16,1 0-26-16,3 7-25 0,0 1-26 15,3 7 7-15,0 5 34 0,1 3-95 16,3 3-104-16,1 2-155 0,2 1-282 16,0-8-354-16,0 12 310 0</inkml:trace>
          <inkml:trace contextRef="#ctx0" brushRef="#br2" timeOffset="205852.5169">-13803-2361 1850 0,'0'0'626'0,"0"0"-342"0,0 0-82 16,0 0-189-16,5 56 96 15,-5 6 54-15,0 27-13 0,-1 15-87 0,-3 4-44 16,-3-9-19-16,-2-12 0 16,2-5-19-16,-1-3-9 0,2-8-55 15,2-7-41-15,-1-13-56 0,4-16-12 0,0-6-34 16,1-5 13-16,-2 2 3 15,2-2-56-15,0 3-43 0,-3-5-59 16,3-10-137-16,-5 1-218 0</inkml:trace>
        </inkml:traceGroup>
        <inkml:traceGroup>
          <inkml:annotationXML>
            <emma:emma xmlns:emma="http://www.w3.org/2003/04/emma" version="1.0">
              <emma:interpretation id="{1DF15831-62C6-4C28-B4F3-77746310550A}" emma:medium="tactile" emma:mode="ink">
                <msink:context xmlns:msink="http://schemas.microsoft.com/ink/2010/main" type="inkWord" rotatedBoundingBox="11017,8591 15256,8604 15251,10008 11012,9994">
                  <msink:destinationLink direction="with" ref="{9DDD6D99-0E52-4A84-B6A9-23C44AB3C272}"/>
                </msink:context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2" timeOffset="203421.1991">-11046-2551 1816 0,'0'0'473'0,"0"0"-314"16,0 0-40-16,0 0 133 0,0 0-137 15,0 0-15-15,-16-52-7 0,22 46-17 16,2-1-28-16,5 2-16 0,5-1 0 15,4 1-3-15,2-1 6 0,4 0 3 16,3 0-16-16,5 2 0 16,-5 4-18-16,2-4-3 0,1 4-1 15,-5 0-4-15,-3 4-11 0,-2 0-1 16,-3 6-3-16,-2 1-1 0,-8 1 5 16,-1 5 2-16,-4 6 0 0,-4 3 12 15,-2 2 0-15,-2 6 1 0,-10 0 13 16,-1 5-10-16,-2 4 13 0,-6-2-13 15,-1 0 13-15,1-1-14 0,3-2 0 16,-1-3-2-16,1-5 0 0,2-2-3 16,5-3 0-16,0-5-10 0,3-2-9 15,0-3-80-15,2-2-52 0,5-3-28 16,-2-1-66-16,0-2-46 0,3-3-62 16,0 0-73-16,0-1-76 0,0-6-176 0</inkml:trace>
          <inkml:trace contextRef="#ctx0" brushRef="#br2" timeOffset="203624.8228">-10930-2314 1030 0,'0'0'755'0,"0"0"-339"0,0 0-254 15,0 0 60-15,0 0 62 0,54 32-27 16,-30-23-34-16,1 1-61 0,8 0-64 15,4 0-66-15,3-2-32 0,-1-1-23 16,4-2-133-16,-4 0-92 0,-2-2-82 16,-1 0-144-16,-8-2-220 0,3-1-389 0</inkml:trace>
          <inkml:trace contextRef="#ctx0" brushRef="#br2" timeOffset="204221.1745">-10248-2396 863 0,'0'0'1471'0,"0"0"-1254"15,0 0-65-15,-49 61 12 0,40-39-74 16,3-2-23-16,-1 0-32 0,5-2-31 16,2-2-4-16,9-5-29 0,4-1 28 15,4-4 1-15,5-4 16 0,5-2-14 16,3 0 11-16,4-6 9 0,-3-6 1 15,5-3-1-15,-2-1 0 0,-5-3 1 16,3-2 12-16,-3-1 6 0,0 0 7 16,-5-1-6-16,0-3-1 0,-6 4-9 15,1 0-4-15,-9-2-5 16,-2 2-1-16,-5 3-3 0,-3-3-7 16,0 6-12-16,-3 0-13 0,-2 7-6 15,-5 2-3-15,-2 4-13 0,2 3-10 16,-4 9-12-16,-1 5 3 0,-7 11 34 15,0 6 20-15,-5 18 3 0,-10 17 28 16,-3 21-5-16,1 10-4 0,0 2 1 16,5-6-20-16,3-5-1 0,4-3-2 15,-3 2 0-15,5-8 0 0,1-3-2 16,-3-7-43-16,3-8 7 0,1-13-10 16,3-11 6-16,2-11 20 0,2-4 22 15,-8-1 12-15,0-3 17 0,-4 1 3 16,1-9 12-16,1-6-2 0,-1-4-4 15,3-12-10-15,3-6-15 0,0-5 0 16,5-7 19-16,0-3-31 0,4-5 2 16,6 2-3-16,6-2 16 0,1 1 19 15,14 5 3-15,3 3 16 16,3 2-10-16,6 1-9 0,4 2 0 16,2 3-10-16,5 0-22 0,2 2-3 15,11-3-10-15,4 0-13 0,15-1-72 16,-4-1-104-16,0 6-50 0,-8 3-104 15,-4 2-96-15,-2-2-99 0,-12 4-145 16,-5-5-379-16</inkml:trace>
          <inkml:trace contextRef="#ctx0" brushRef="#br2" timeOffset="204541.4809">-9459-2353 1337 0,'0'0'1479'0,"0"0"-1286"16,0 0-106-16,0 0 114 0,70 11 25 15,-36-10-17-15,3 3-58 0,-1 0-73 16,4-3-78-16,3 2-6 0,-4-1-38 16,1-1-76-16,0 2-28 0,-3-1-36 15,-5 1-42-15,-1-1-52 0,-4-1-99 16,-5 0-14-16,-7-1-70 0,-2 0-24 16,-7 0-56-16,-6-1-144 0</inkml:trace>
          <inkml:trace contextRef="#ctx0" brushRef="#br2" timeOffset="204733.357">-9544-2075 1474 0,'0'0'985'0,"0"0"-853"16,0 0 26-16,0 0 115 0,70 37-30 15,-39-33-61-15,6-3-90 0,2-1-61 16,1 0-31-16,3 0-29 0,2 0-108 15,6-4-83-15,-4-1-75 16,4 2-101-16,-2-4-116 0,-19 1-197 16,23-6-561-16</inkml:trace>
          <inkml:trace contextRef="#ctx0" brushRef="#br2" timeOffset="201263.0321">-13063-2335 1395 0,'0'0'1080'0,"0"0"-980"16,0 0 55-16,-22-59 86 0,24 37-148 15,9 0-92-15,6-3 40 0,3 1 26 16,4 2-3-16,3 2-6 0,0 2-10 16,4 6-7-16,-1 2-6 0,4-1-10 15,-3 6-12-15,-1 3-10 0,0 2 13 16,-3 0-16-16,-3 6-12 0,-5 3 9 15,-4 2-12-15,-5 3-8 0,-8 4 7 16,-2 5 0-16,-11 4 16 0,-9 7 20 16,-10 3-18-16,-12 11 1 0,-15 9-1 15,5-9-2-15,1-3 0 0,10-7 0 16,8-10 1-16,-1 4 0 16,0 1-1-16,11-5 0 0,2-5 0 15,11-3 0-15,6-4 18 0,4 0-17 16,7-5 21-16,6 0 4 0,4-1 2 15,7-5-12-15,4 2-15 0,6-5 9 16,5-2-10-16,0 0-80 0,1-2-79 16,1-5-51-16,-1 2-99 0,-3-3-62 15,-2-3-43-15,-10 2-152 0,4-10-229 16</inkml:trace>
          <inkml:trace contextRef="#ctx0" brushRef="#br2" timeOffset="201755.6914">-12596-2004 745 0,'0'0'1211'0,"0"0"-922"16,0 0 50-16,0 0 19 0,0 0-153 16,0 0-10-16,0 0-8 0,0 0 13 15,54-49 13-15,-25 27-30 0,0 4-49 16,3-2-75-16,0 0-59 0,1 3-18 15,-1-1-23-15,0 4-112 0,0 0-86 16,-2 0-23-16,1 1-30 16,0-3-108-16,2 4-54 0,1-3 6 15,-4 3-71-15,-6 1-149 0</inkml:trace>
          <inkml:trace contextRef="#ctx0" brushRef="#br2" timeOffset="201541.7062">-12543-2374 1410 0,'0'0'764'15,"0"0"-412"-15,0 0-71 0,0 0-18 16,0 0-125-16,0 0-36 0,0 0-29 16,0 0 22-16,62 32 45 0,-43-5-4 15,2 7-54-15,4 4-35 0,1 5-22 16,1-3-24-16,3-1 18 0,-3-2-18 15,-2-4-1-15,-4-7-19 0,-2-4-47 16,-4-2 6-16,0-3-9 0,-8-3 9 16,4-2-29-16,-5-4-31 0,-1-1-24 15,0-2-47-15,-4-2-60 0,0-2-74 16,-1 1 5-16,-1-2-5 0,-8 0-117 16,4 0-235-16,-14-6-94 0</inkml:trace>
          <inkml:trace contextRef="#ctx0" brushRef="#br2" timeOffset="202237.8886">-12017-2140 957 0,'0'0'1747'0,"0"0"-1557"16,0 0-40-16,61 3 113 0,-26-3 3 15,13 0-76-15,13 0-92 0,9 0-98 16,1 1 0-16,-13 3-35 0,-13-1-94 15,-18 0-64-15,0-2-75 0,7 3-139 16,0 0-138-16,-6 0-111 16,11-4-420-16</inkml:trace>
          <inkml:trace contextRef="#ctx0" brushRef="#br2" timeOffset="202020.9156">-11656-2397 2017 0,'0'0'811'0,"0"0"-500"0,0 0-129 16,0 0-113-16,0 0-68 0,0 0 30 15,0 0 11-15,-6 71 21 0,2-40 29 16,-6 1-51-16,5 8-12 0,-4-1-14 15,2-1-14-15,1 1-1 16,4-1 0-16,-1-2-28 0,3-2-96 16,0-3-66-16,0-5-43 0,0-1-98 15,3-8-56-15,-1-2 2 0,-2-5-106 16,2-4-105-16,-2-6-196 0</inkml:trace>
        </inkml:traceGroup>
        <inkml:traceGroup>
          <inkml:annotationXML>
            <emma:emma xmlns:emma="http://www.w3.org/2003/04/emma" version="1.0">
              <emma:interpretation id="{71F2834E-D970-438F-80BA-245B1A801377}" emma:medium="tactile" emma:mode="ink">
                <msink:context xmlns:msink="http://schemas.microsoft.com/ink/2010/main" type="inkWord" rotatedBoundingBox="16070,8589 16780,8591 16777,9402 16068,9400"/>
              </emma:interpretation>
            </emma:emma>
          </inkml:annotationXML>
          <inkml:trace contextRef="#ctx0" brushRef="#br2" timeOffset="205321.6607">-8068-2617 2496 0,'0'0'397'0,"0"0"-205"16,0 0 67-16,0 0-62 0,0 0-93 15,0 0-53-15,0 0-48 0,0 0-3 16,0 0-18-16,0 0-4 0,69-50-10 15,-40 50 10-15,3 0 9 16,2 3 10-16,6 2-22 0,0 4 22 16,2 5-19-16,-2-2 6 0,-1 3-16 15,1 2-47-15,-4 4-23 0,-8-1-10 16,-1 5-16-16,-12-2 29 0,-2 0 28 16,-7 1 29-16,-6-3 32 0,-10-2 10 15,-7 1 48-15,-3-1-3 0,-4-2-4 16,-3-2-9-16,0-1-3 0,3-1-16 15,0-3-13-15,4-1-1 0,3-1-1 16,4-2-1-16,6-3-13 0,4-2 0 16,3 3-32-16,2-1-42 0,3-2 90 15,8 5 50-15,1-2-2 16,5 1 16-16,5 0 4 0,3 1-30 16,1 2-19-16,6 3-19 0,-1 1-13 15,1 0-6-15,-2 5-16 0,-3 2-48 16,-1 1-49-16,-2 3 52 0,-6 0 44 15,-5 0 1-15,-6-5 34 0,-4 1 1 16,-5-2 16-16,-5 1 51 0,-8-2 65 16,-8 2 6-16,-6-3-29 0,-7-1-23 15,-12 0-32-15,-12 4-25 0,-10-6-13 16,-4 0-13-16,11-4-1 0,16-3-2 16,13-3 0-16,5 1-32 0,-2-2-108 15,-8 3-119-15,0-1-186 0,0-1-135 16,13 1-142-16,-13-3-449 0</inkml:trace>
        </inkml:traceGroup>
        <inkml:traceGroup>
          <inkml:annotationXML>
            <emma:emma xmlns:emma="http://www.w3.org/2003/04/emma" version="1.0">
              <emma:interpretation id="{6218643E-4967-4BAB-B096-5FD5EEE057AE}" emma:medium="tactile" emma:mode="ink">
                <msink:context xmlns:msink="http://schemas.microsoft.com/ink/2010/main" type="inkWord" rotatedBoundingBox="17637,9304 17694,9304 17691,10122 17634,10121"/>
              </emma:interpretation>
            </emma:emma>
          </inkml:annotationXML>
          <inkml:trace contextRef="#ctx0" brushRef="#br2" timeOffset="206475.1726">-6458-1952 2816 0,'-18'56'510'0,"3"19"-329"0,1 13 88 16,6 14-131-16,5-8-66 0,3-13-46 0,4-4-26 15,3-3-175-15,6-4-163 16,-7-19-234-16,-4-2-841 0</inkml:trace>
        </inkml:traceGroup>
        <inkml:traceGroup>
          <inkml:annotationXML>
            <emma:emma xmlns:emma="http://www.w3.org/2003/04/emma" version="1.0">
              <emma:interpretation id="{D6E0E76A-9B63-437D-B602-FA80F0FD4866}" emma:medium="tactile" emma:mode="ink">
                <msink:context xmlns:msink="http://schemas.microsoft.com/ink/2010/main" type="inkWord" rotatedBoundingBox="22254,8516 23822,8521 23818,9737 22250,9732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3" timeOffset="252712.7663">-855-2514 1767 0,'0'0'1139'16,"0"0"-1068"-16,68-4 35 0,-32 0-33 0,8 2-25 15,1-3-3-15,-7 3-10 16,5-1-33-16,-2-1-2 0,-4 3-1 16,-2-1-21-16,-1 1-16 0,-4-4-26 15,-3 5-87-15,-6-2-83 0,-5 0-121 16,-8 2-251-16,-6 0-386 0</inkml:trace>
          <inkml:trace contextRef="#ctx0" brushRef="#br3" timeOffset="252876.5923">-853-2299 2085 0,'0'0'968'15,"0"0"-850"-15,0 0 29 0,59 25 31 16,-25-22 98-16,4-2-31 0,2-1-60 15,-2 0-88-15,-1-1-97 0,-3 1-7 16,-3-2-80-16,1 2-79 0,-5 0-133 16,-1 0-120-16,-7 0-286 0,2 0-749 15</inkml:trace>
          <inkml:trace contextRef="#ctx0" brushRef="#br3" timeOffset="252454.0412">-1025-2707 767 0,'0'0'1673'0,"0"0"-1511"15,-76 71 15-15,27-9-4 0,-17 25-41 16,-9 12 15-16,1 3 70 0,2-6-14 16,6-8 2-16,1-3-30 0,4-2-61 15,5-6-49-15,3-6-24 0,6-9-19 16,10-12-22-16,12-13-2 0,8-11-17 16,4-4-56-16,3-4-79 0,2-1-75 15,2-1-69-15,6-5-59 0,3-8-163 16,7-3-59-16,-3-4-238 0,10-19-389 15</inkml:trace>
          <inkml:trace contextRef="#ctx0" brushRef="#br3" timeOffset="252187.7893">-1802-2740 2055 0,'0'0'788'0,"0"0"-489"0,0 0-200 16,0 0-99-16,0 0 0 0,0 0 51 16,0 0 41-16,57 72-16 0,-33-42-18 15,0 0-14-15,0 3-28 0,3 1-13 16,-1-2-1-16,1 5-2 0,-3-3 0 16,0 2-133-16,-1 3-81 0,-2-2-77 15,-3 4-160-15,-4-14-259 0,2 8-472 16</inkml:trace>
        </inkml:traceGroup>
        <inkml:traceGroup>
          <inkml:annotationXML>
            <emma:emma xmlns:emma="http://www.w3.org/2003/04/emma" version="1.0">
              <emma:interpretation id="{CD43AA89-D43E-4A30-8A4E-5AC8BBCF8EBA}" emma:medium="tactile" emma:mode="ink">
                <msink:context xmlns:msink="http://schemas.microsoft.com/ink/2010/main" type="inkWord" rotatedBoundingBox="24441,8293 28649,8306 28644,9892 24436,9878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3" timeOffset="253404.5711">288-2435 1383 0,'0'0'1811'0,"0"0"-1544"0,0 0-76 16,0 0-189-16,0 0-2 0,65-20 19 16,-37 16 9-16,3 0-28 0,5 1 0 15,1 2-57-15,2 0-139 0,1 1-72 16,0 0-165-16,-9 0-191 0,9-1-537 0</inkml:trace>
          <inkml:trace contextRef="#ctx0" brushRef="#br3" timeOffset="254185.6199">961-2255 1342 0,'0'0'1404'15,"0"0"-1263"-15,0 0-128 0,51 16 154 16,-6-13 41-16,19-3 94 0,18-3 23 16,8-5-96-16,-5 0-95 0,-9 0-56 15,-9 4-56-15,-6 1-22 16,-14 3-34-16,-9 0-82 0,-10 0-14 16,-7 3-38-16,6 1-93 0,-3 4-101 15,-4 0-212-15,-8-4-203 0,-7 3-598 0</inkml:trace>
          <inkml:trace contextRef="#ctx0" brushRef="#br3" timeOffset="253944.079">1295-2827 673 0,'0'0'1704'16,"0"0"-1517"-16,0 0-148 0,0 0-39 15,-69 24 0-15,46-6 19 0,1 6 100 16,-1 5 23-16,5 0 2 0,3-1-25 16,8-3-65-16,7-1-51 0,0-2-3 15,10-7-28-15,6 3 28 0,5-6 25 16,3-4-9-16,6-4-3 0,1-4 3 15,3 0 19-15,4-9-35 16,1-4 0-16,-1-7-42 0,-4 0 10 16,-4-3 29-16,-3-4-16 0,-5 1 0 15,-3 0-42-15,-7-2-9 0,-3 2-36 16,-3-4-65-16,-6 8-12 0,-3-5-5 16,-9 5 52-16,0 2 59 0,-4 4 51 15,-5 2 26-15,2 5 20 0,-2 4 58 16,3 5 45-16,-1 5-13 0,1 5-16 15,-1 7 12-15,1 4 3 0,4 4 1 16,4 5 25-16,1 1-14 0,8 2-34 16,1-4-33-16,10 4-13 0,3-6-3 15,5-2 1-15,6-2-4 0,5-2-35 16,3-1 0-16,1-1-1 0,4-3-54 16,-3-1-56-16,0 1-52 15,-2-3-74-15,-1 1-79 0,-4-4-176 16,-11-2-308-16,-3-5-287 0</inkml:trace>
          <inkml:trace contextRef="#ctx0" brushRef="#br3" timeOffset="254686.6799">1247-1972 1899 0,'0'0'764'15,"0"0"-574"-15,-18 75-94 0,12-45-35 16,-1 6 26-16,-1 1 31 0,2-5 76 16,-1-3-16-16,1 0-45 0,2-2-60 15,1 1-36-15,2-6-21 16,1-2-16-16,0-2 3 0,0-8-1 16,0-1 11-16,2-4-13 0,4-2 0 15,0-3 0-15,1 0 0 0,7-9 28 16,2 0-6-16,5-6-4 0,3-2-18 15,3-2-13-15,4-3-15 0,2 1 0 16,2-1-7-16,3 4 7 0,-4-1-4 16,3 5 10-16,-1 5-15 0,-2 5-17 15,-3 2-19-15,2 2 6 0,-9 3 10 16,1 7 3-16,-4 3 16 16,-2 3 6-16,-4 3 13 0,0 0-13 15,-11 6 7-15,-3 1-4 0,-2-1 29 16,-12 4 1-16,-5 1 31 0,-8-2 13 15,-4-1 9-15,-5-1 32 0,-5-3 28 16,-1-1 9-16,-1-6-9 0,-4-1-13 16,4-7-11-16,-4-3-16 0,7-3-18 15,-1-2-37-15,9-7-19 0,1-1-21 16,7-7-49-16,6 0-46 0,6 0-48 16,4-3-60-16,4-3-46 0,3 2-102 15,10 0-86-15,4-6-177 0,-4 11-156 16</inkml:trace>
          <inkml:trace contextRef="#ctx0" brushRef="#br3" timeOffset="254984.6051">2125-2672 2639 0,'0'0'521'0,"0"0"-244"15,0 0-248-15,0 0-29 0,0 0 0 16,0 0 95-16,18 63 57 0,1-36-42 16,-1 2-22-16,6 0-35 0,6 0-28 15,-5 3-5-15,5-1-18 0,-4-5-4 16,1 0-1-16,-6-1-88 0,0-2-57 15,-5 0-92-15,-1-3-46 16,-3-1-96-16,-4-4-173 0,-5-3-563 16,-2-8-68-16</inkml:trace>
          <inkml:trace contextRef="#ctx0" brushRef="#br3" timeOffset="255204.2796">2478-2672 2959 0,'0'0'435'16,"0"0"-147"-16,0 0-149 0,-57 36-60 15,36-13 33-15,-5 5 80 0,-4 6 26 16,-4-1-76-16,2 5-71 0,3-2-53 16,2 2-18-16,3-5-34 0,9-1-37 15,5 0-114-15,1-4-118 0,7 2-129 16,2-3-208-16,0-9-476 0,0-2-682 15</inkml:trace>
          <inkml:trace contextRef="#ctx0" brushRef="#br3" timeOffset="256005.9922">3052-2531 1805 0,'0'0'1136'0,"0"0"-925"0,0 0-64 16,58-3-67-16,-26 2-45 0,2-2-10 15,3 2-25-15,3-1-21 0,2 2-122 16,9-1-78-16,10 1 3 0,10 0-46 16,3-1-128-16,-17-1-313 15,-8 0-119-15</inkml:trace>
          <inkml:trace contextRef="#ctx0" brushRef="#br3" timeOffset="255817.6679">3145-2700 1535 0,'0'0'766'0,"0"0"-482"16,0 0 6-16,0 0-136 0,0 0-154 16,0 0-92-16,0 0 92 0,-3 58 49 15,3-24 21-15,0 5-19 0,0 1-12 16,0 2-39-16,0-3-1 0,5-2 0 16,0 1-24-16,1-6-113 0,0-4-48 15,1-4-46-15,-4-2-114 0,-1-8-320 16,-2-5-349-16</inkml:trace>
          <inkml:trace contextRef="#ctx0" brushRef="#br3" timeOffset="256496.6709">3853-2276 1573 0,'0'0'1254'0,"0"0"-1077"0,0 0-158 16,0 0 61-16,60 29 109 0,-16-25 185 15,13-4-68-15,-7 0-33 0,1 0-124 16,-9-4-82-16,-8 4-67 0,0 0-59 15,6 0-90-15,-10 4-1 0,-2 0-11 16,-7 4-43-16,-4 2-157 16,-7 0-203-16,-3 3-62 0,-5-3-505 15</inkml:trace>
          <inkml:trace contextRef="#ctx0" brushRef="#br3" timeOffset="257078.4098">3918-2011 212 0,'0'0'2548'16,"0"0"-2266"-16,0 0-275 0,-16 63 6 16,10-27-13-16,2 5 166 0,-1-1 44 15,-1 2-13-15,2-1-27 0,1-3-79 16,0-2-87-16,3 0 18 0,0-4-21 16,3-5-1-16,-2-2 1 0,2-3 2 15,0-9 12-15,0 2-2 0,0-9-11 16,-1-1-1-16,3-5 2 0,-3 0 19 15,7-2 19-15,2-6 26 0,2-3-14 16,3-3-53-16,5-7-16 0,3-1-24 16,3-3-15-16,4 0-4 0,3 1-4 15,3 1-6-15,6 1 3 16,-1 6-13-16,1 4-7 0,-4 6-21 16,1 2 34-16,-3 4 15 0,-7 6 27 15,1 4 12-15,-7 3-7 0,-6 4 24 16,-1 1-11-16,-10 2 0 0,-4 2 13 15,-3-1 34-15,-8 1 17 0,-11 3 38 16,-2-3 41-16,-13-2 26 0,-9-1-18 16,-15-2-16-16,-11-1 2 0,-8-9 7 15,9-7 11-15,14-3 13 0,18-1-22 16,12-4-59-16,2 0-48 0,1-1-26 16,0 1-46-16,2 0-117 0,9 1-20 15,5 3-19-15,5 2-49 0,0 2-226 16,12 3-481-16,0 2-76 0,9 5-354 15</inkml:trace>
          <inkml:trace contextRef="#ctx0" brushRef="#br3" timeOffset="256277.1204">4360-2940 1387 0,'0'0'725'15,"0"0"-611"-15,-65-11-97 0,38 11-17 16,-10 4 0-16,-3 5 46 0,-2 5 74 16,-4 4 29-16,1 4 25 0,4 2 22 15,3 3-1-15,1 3-32 0,13 2-58 16,5 0-22-16,14 1-23 0,5-3-44 15,5 0 13-15,14-4-27 0,8-3 20 16,7-1 22-16,11-8-12 0,13 0 13 16,12-5-45-16,-7 0-15 0,-13-4-39 15,-13-2-101-15,-13 0-139 0,3 1-167 16,3-4-102-16,-8 0-495 0</inkml:trace>
        </inkml:traceGroup>
      </inkml:traceGroup>
    </inkml:traceGroup>
    <inkml:traceGroup>
      <inkml:annotationXML>
        <emma:emma xmlns:emma="http://www.w3.org/2003/04/emma" version="1.0">
          <emma:interpretation id="{3DA76265-2320-4210-AF07-317DD6BF1C1A}" emma:medium="tactile" emma:mode="ink">
            <msink:context xmlns:msink="http://schemas.microsoft.com/ink/2010/main" type="paragraph" rotatedBoundingBox="1380,9863 7799,10033 7760,11501 1341,11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B67A0C-39CF-47AB-AF25-CC672EB8DB26}" emma:medium="tactile" emma:mode="ink">
              <msink:context xmlns:msink="http://schemas.microsoft.com/ink/2010/main" type="line" rotatedBoundingBox="1380,9863 7799,10033 7760,11501 1341,11332"/>
            </emma:interpretation>
          </emma:emma>
        </inkml:annotationXML>
        <inkml:traceGroup>
          <inkml:annotationXML>
            <emma:emma xmlns:emma="http://www.w3.org/2003/04/emma" version="1.0">
              <emma:interpretation id="{0ACA995B-A914-430D-9B13-B21B8F8C049A}" emma:medium="tactile" emma:mode="ink">
                <msink:context xmlns:msink="http://schemas.microsoft.com/ink/2010/main" type="inkWord" rotatedBoundingBox="1380,9863 3285,9914 3246,11382 1341,11332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304444.7191">-22087-465 1580 0,'0'0'316'0,"0"0"-193"15,0 0 62-15,0 0 16 0,33-58 18 16,-30 41 49-16,-3-2-38 0,0 0-60 16,-3 4-56-16,-6 1-41 0,-4 0-61 15,1 5-12-15,-8 0-25 0,-3 3-7 16,-4 2-13-16,-7 4-9 0,-4 0 10 16,-3 6-1-16,-5 4 10 0,1 2 16 15,-3 4-13-15,1 2 0 0,5-1 0 16,5 2 3-16,7 0 0 0,9-1 0 15,5-2-32-15,8 1-3 16,6-1-4-16,6 1-12 0,5 1 41 16,7 0 39-16,5-1 1 0,3-2 19 15,7-2-4-15,3 0 13 0,7-2-3 16,0 1-4-16,8-4-3 0,-4 0-4 16,2 0-14-16,-5 3-2 0,-1-1 1 15,-4-1-35-15,-8 1-49 0,-8 1-22 16,-8-1 6-16,-8 3 51 0,-5 3 49 15,-7 2 68-15,-10-1 23 0,-8 8-8 16,-15 2 1-16,-18 5 0 0,-14 6 18 16,-11-4 33-16,1-1 12 0,8-9-4 15,11-6-34-15,2-5-62 0,12-2-28 16,13-8-16-16,11-3-3 0,7 0-1 16,2 0-94-16,4-3-80 0,3-1-81 15,9-3-123-15,9 2-385 0,-1-3 75 16,18-7-479-16</inkml:trace>
          <inkml:trace contextRef="#ctx0" brushRef="#br0" timeOffset="305190.4554">-21728-217 2214 0,'0'0'426'0,"0"0"-368"15,0 0-58-15,0 0 0 0,0 0 71 16,65-29 106-16,-32 11-4 0,3-3-29 16,4-9-42-16,5-1-29 0,1-6 3 15,9-10-15-15,3-13 2 16,-3-9 0-16,2-2 6 0,-14 1-6 15,-12 6 0-15,-10 17-12 0,-5 8-7 16,-5 7-19-16,-4 9-10 0,-1-9-12 16,-3-2 20-16,-1 0-20 0,-2 0 0 15,0 8-3-15,-2 2-36 0,-4 6-23 16,0 6-45-16,-1 1-66 0,-1 7-52 16,-1 3-49-16,-1 1-46 0,0 0-76 15,-1 4-106-15,-2 2 34 0,5 3-98 16,-5 6-401-16</inkml:trace>
          <inkml:trace contextRef="#ctx0" brushRef="#br0" timeOffset="305484.5219">-21432-921 1159 0,'0'0'1406'0,"0"0"-1116"0,0 0-94 16,0 0-196-16,0 0 0 0,0 0 61 15,0 0 105-15,61-69 3 0,-31 37-61 16,1-1-55-16,1-4-27 0,2-1-7 16,1 0-7-16,-3 2 7 0,-6 3 13 15,-2 3 21-15,-6 5 14 0,-4 3 11 16,-1 5 4-16,-6 8-32 0,-1 3-37 16,-3 4-13-16,0 2-35 15,-3 3-3-15,2 10-21 0,5 2 59 16,-1 7 53-16,5 7-34 0,2 2-17 15,3 4-2-15,2 0 0 0,1 0-170 16,5 1-146-16,0-7-213 0,-6-4-569 16,12-7-452-16</inkml:trace>
        </inkml:traceGroup>
        <inkml:traceGroup>
          <inkml:annotationXML>
            <emma:emma xmlns:emma="http://www.w3.org/2003/04/emma" version="1.0">
              <emma:interpretation id="{27DEDCDB-CE10-4F11-B185-61DC339287D4}" emma:medium="tactile" emma:mode="ink">
                <msink:context xmlns:msink="http://schemas.microsoft.com/ink/2010/main" type="inkWord" rotatedBoundingBox="5399,10212 7793,10276 7765,11318 5371,11255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306443.4766">-18253-468 127 0,'0'0'1285'0,"0"0"-946"0,0 0 66 16,0 0-7-16,-31-50-75 0,13 38-67 16,-5-2-58-16,-8 2-58 0,1 0-61 15,-5 5-53-15,-1 2-14 0,-1 2-11 16,6 3 0-16,-1 0 22 0,7 5-1 15,6 0 9-15,4 0-30 0,7 0-1 16,5 2-63-16,3 2-67 0,6 2 44 16,7 2 67-16,1 2 19 0,8 3 0 15,2 2 2-15,5 1 1 0,2 3 0 16,0-1 9-16,5 2-10 0,-5-1 1 16,0 2-3-16,-4-1-13 0,0 0-41 15,-9-2-13-15,-5-1 19 0,-4 1 25 16,-9-7 23-16,-3 0 38 0,-10-1 45 15,-8-1-4-15,-9-1-12 0,-3-3-16 16,-6 0-13-16,-11-4-13 0,3 0 4 16,-1-4-4-16,0-2-9 0,8 0-16 15,3-2-1-15,0-4-18 16,8 0-67-16,10 0-34 0,7 2-17 16,6 0 19-16,6 3-39 0,3-2-246 15,9 1-23-15,7-1-22 0,5-4-5 16,-6 3-524-16</inkml:trace>
          <inkml:trace contextRef="#ctx0" brushRef="#br0" timeOffset="306884.9025">-17382-905 1030 0,'0'0'723'16,"0"0"-571"-16,0 0-109 0,0 0 2 15,36-57 10-15,-27 43 78 0,1 4 97 16,-4 1-10-16,-1 2-30 0,0 5-55 16,-5 0-55-16,1 2-45 15,-1 2-35-15,0 10-3 0,-3 6 3 0,-7 19 80 16,-10 18 35-16,-14 35 6 0,-12 11-19 16,-3 5-7-16,-5-5-10 0,5-16 29 15,4-8 6-15,2-6-29 16,10-7-51-16,8-14-27 0,8-14-13 15,8-9-19-15,4-7 3 0,0 0-12 16,3 0-31-16,2-4-48 0,0-3-57 16,8-12-71-16,5-1-78 0,4-5-150 15,-3-6-265-15,14-19-461 0</inkml:trace>
          <inkml:trace contextRef="#ctx0" brushRef="#br0" timeOffset="307120.5149">-17106-913 2472 0,'0'0'400'0,"0"0"-201"0,-27 71-49 16,3-12 26-16,-11 19 59 0,-4 10-5 16,0 1-6-16,0-9-40 0,8-9-42 15,1-3-49-15,6-5-50 0,6-10-40 16,2-13 0-16,5-9-3 0,4-5-13 15,1 0 1-15,2 0-65 0,1 2-82 16,3-5-75-16,9-10-74 0,1-2-172 16,4-8-281-16,-2-3-417 0</inkml:trace>
          <inkml:trace contextRef="#ctx0" brushRef="#br0" timeOffset="307654.405">-16797-387 460 0,'0'0'2191'0,"0"0"-1779"0,0 0-125 16,0 0-160-16,0 0 44 15,68-43 82-15,-37 30 1 0,2-1-58 16,-1 3-69-16,5-1-80 0,-3 1-47 16,-1 0-1-16,-2 3-12 0,-1 0 11 0,-6 0-25 15,-1 2-91-15,-5 0-138 0,-2 2-121 16,-6-1-381-16,-3-4-783 0</inkml:trace>
          <inkml:trace contextRef="#ctx0" brushRef="#br0" timeOffset="307445.4986">-16770-639 1148 0,'0'0'1194'0,"0"0"-948"0,0 0-69 15,0 0-64-15,0 0 12 0,0 0 6 16,0 0-3-16,0 0 9 0,0 0 37 16,30 64-25-16,-26-33-32 0,-3 1-42 15,-1 3-25-15,0-2-21 16,0 0-17-16,-4-1-11 0,-1 1 0 16,-4-2-1-16,0 0-69 0,1 1-126 15,-1-4-99-15,1-3-67 0,2-3-166 16,2-2-127-16,3-8-117 0</inkml:trace>
        </inkml:traceGroup>
      </inkml:traceGroup>
    </inkml:traceGroup>
    <inkml:traceGroup>
      <inkml:annotationXML>
        <emma:emma xmlns:emma="http://www.w3.org/2003/04/emma" version="1.0">
          <emma:interpretation id="{A5AEE768-3F9F-4984-8008-E154E6046F34}" emma:medium="tactile" emma:mode="ink">
            <msink:context xmlns:msink="http://schemas.microsoft.com/ink/2010/main" type="paragraph" rotatedBoundingBox="1112,11195 20310,10045 20473,12768 1275,139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409232-F4A5-4770-90A7-610E8BCF0410}" emma:medium="tactile" emma:mode="ink">
              <msink:context xmlns:msink="http://schemas.microsoft.com/ink/2010/main" type="line" rotatedBoundingBox="1112,11195 20310,10045 20473,12768 1275,13919"/>
            </emma:interpretation>
          </emma:emma>
        </inkml:annotationXML>
        <inkml:traceGroup>
          <inkml:annotationXML>
            <emma:emma xmlns:emma="http://www.w3.org/2003/04/emma" version="1.0">
              <emma:interpretation id="{910A0E5A-8BC8-4AEC-BF77-1F5AECF0E43F}" emma:medium="tactile" emma:mode="ink">
                <msink:context xmlns:msink="http://schemas.microsoft.com/ink/2010/main" type="inkWord" rotatedBoundingBox="1164,12057 4002,11887 4106,13626 1268,13796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318320.135">-22081 1045 147 0,'0'0'1406'0,"0"0"-1217"16,0 0-69-16,0 0-84 0,0 0-10 15,0 0 74-15,0 0 63 0,0 0-24 16,0 0-123-16,-7 4-14 0,4 15 27 16,0 9 26-16,0 6 26 0,3 6 13 15,0-2-30-15,0 4-35 0,3-5-9 16,3-1-17-16,4-6 3 0,2-3-6 16,5-7-22-16,2-1 2 0,-1-7 8 15,1-6 10-15,5-3 2 0,-3-3 20 16,5-3-4-16,-2-7-15 0,-3-9 28 15,3-1-7-15,-3-6-18 16,1-2-2-16,-1-3-2 0,-3-3 1 16,-2 0 1-16,-5-2 27 0,2 2-16 15,-7-1 3-15,-2 4-15 0,1 0-1 16,-5 7-32-16,0 5 6 0,0 4 26 16,-5 7 22-16,1 7 3 0,-2 1-25 15,0 9-25-15,-4 8-62 0,-1 18 87 16,-7 20 19-16,-4 22 36 0,1 12-1 15,3 7-12-15,-1-2-6 0,6-3-20 16,5 5-16-16,-5-1-1 0,5 0-1 16,1-2-1-16,-2-6 0 0,-2-8-16 15,1-7 3-15,-6-7 13 16,1-6 1-16,-2-15 2 0,4-9 13 16,-3-9 0-16,5-7 10 0,-5 2-1 15,-5-2 10-15,-3-2 3 0,0-10-3 16,-2-6-32-16,-1-3-40 0,-4-15 21 15,1-6 3-15,-1-17-10 0,-1-18-3 16,3-10-6-16,11 3 9 0,12 14-9 16,6 17 35-16,3 12 9 0,4 0 11 15,4 2-4-15,5-3-15 0,3 5-1 16,-1 4-30-16,3 4-15 0,3 0 9 16,3 1-51-16,4 0-84 0,2-1-71 15,4-1-131-15,3-1-102 0,-12 1-69 16,17-12-232-16</inkml:trace>
          <inkml:trace contextRef="#ctx0" brushRef="#br0" timeOffset="318596.0081">-21365 1463 2846 0,'0'0'433'0,"0"0"-226"0,0 0-169 16,0 0-38-16,0 0 0 0,0 0 82 16,0 0 32-16,63 21-13 0,-34-21-41 15,3 0-38-15,5 0-22 16,3 0 0-16,0 0-117 0,-4 0-117 15,1 2-100-15,-4 1-160 0,-8-3-224 16,2 0-550-16</inkml:trace>
          <inkml:trace contextRef="#ctx0" brushRef="#br0" timeOffset="319564.8745">-20505 1203 68 0,'0'0'1476'0,"-21"52"-1229"0,14-26 35 16,-5 2-65-16,5 2-42 0,2 1-1 15,-1-7-29-15,3-4-58 0,3-6-55 16,0-5-32-16,0-2-3 0,6-4-7 16,-1-3 10-16,5 0 77 0,2-8 26 15,0-3-4-15,4-3-41 0,1-2-36 16,1-1-19-16,1-1-3 0,-1 3-3 15,4 0-16-15,-4 1 6 0,3 5-3 16,-2 0 3-16,2 3-9 0,3 3 3 16,-3 3 16-16,2 0-10 0,1 3-9 15,0 5 9-15,0 2 13 0,0 5-3 16,-2 1-14-16,-4 2 14 0,-5 0-13 16,-3 2 15-16,-7 2 1 0,-3 1 26 15,-10 1 28-15,-6 0 1 0,-5 2-11 16,-9 0-2-16,-4-3-1 0,-3 1 7 15,0-2 3-15,-2-2 12 0,-1-3 7 16,2-4-13-16,1-1 13 16,6-3 3-16,4-4-23 0,3-2-22 15,5-3-27-15,6-1-1 0,5-6-53 16,5 1-77-16,3-2 7 0,0-7-42 16,9 7-81-16,3-4-50 0,7 0-39 15,2 1-92-15,6-2-119 0,-9 5-128 16</inkml:trace>
          <inkml:trace contextRef="#ctx0" brushRef="#br0" timeOffset="319081.5016">-20531 1085 440 0,'0'0'2056'0,"0"0"-1859"0,0 0-97 15,0 0-100-15,0 0-10 0,0 0 10 16,69-26 126-16,-40 21-59 0,0 5-41 16,3 0-24-16,2 0-2 0,-3 0-23 15,-1 0-108-15,-3 5-59 0,-4-1-46 16,-3 3-62-16,-5-1-140 0,-5-1-122 15,-7-5-513-15</inkml:trace>
          <inkml:trace contextRef="#ctx0" brushRef="#br0" timeOffset="382748.965">-22728 785 1608 0,'0'0'357'0,"0"0"-46"0,0 0 12 15,0 0-78-15,0 0-152 0,0 0-93 16,0 0-163-16,0 0-24 0,0 0 187 16,0 72 54-16,0 12 40 15,3 14 9-15,-3 9-81 0,3-8-9 0,0-8 13 16,-2 0-7-16,-1-7-17 0,0 5 27 16,0-9-11-16,-4-1-18 15,-7-3-93-15,-2-3-3 0,-5-3 6 16,-1-7-10-16,4-10 6 0,-1-11-22 15,7-11 15-15,-2-4-9 0,4 2-10 16,-6 7-42-16,5-2-14 0,-1-1-61 16,1-5-36-16,4-7-128 0,-5 0-163 0</inkml:trace>
        </inkml:traceGroup>
        <inkml:traceGroup>
          <inkml:annotationXML>
            <emma:emma xmlns:emma="http://www.w3.org/2003/04/emma" version="1.0">
              <emma:interpretation id="{15ECA067-169B-4D97-98D3-4431BD7596A0}" emma:medium="tactile" emma:mode="ink">
                <msink:context xmlns:msink="http://schemas.microsoft.com/ink/2010/main" type="inkWord" rotatedBoundingBox="4508,12425 6611,12299 6640,12789 4537,12915"/>
              </emma:interpretation>
            </emma:emma>
          </inkml:annotationXML>
          <inkml:trace contextRef="#ctx0" brushRef="#br0" timeOffset="319856.2803">-19643 1183 2651 0,'0'0'335'15,"0"0"-70"-15,0 0-265 0,0 0 23 16,0 0-23-16,58-15 108 0,-27 12 13 16,3 0-26-16,4 1-48 0,2-2-25 15,0 4-22-15,2 0-19 0,-5 0-9 16,-3 0-61-16,-3 0-63 0,-5 0-24 15,-3 0-61-15,-6 1-107 0,-5 2-141 16,-3-3-217-16,-6 0-473 0</inkml:trace>
          <inkml:trace contextRef="#ctx0" brushRef="#br0" timeOffset="320044.7077">-19625 1394 1918 0,'0'0'813'16,"0"0"-595"-16,0 0-125 0,0 0 77 16,67 25 31-16,-42-22 11 0,5-3-67 15,-3 1-75-15,1-1-70 0,1 3-24 16,1-1-102-16,-4-2-169 0,1 3-195 16,-10-2-200-16,3-1-452 0</inkml:trace>
          <inkml:trace contextRef="#ctx0" brushRef="#br0" timeOffset="320952.0776">-18909 1526 1030 0,'0'0'1380'0,"0"0"-1164"16,0 0-90-16,0 0-94 0,0 0-3 16,55-71 100-16,-31 37 15 0,3-1-22 15,2-3-27-15,0 3-28 0,0 0-6 16,3 2-10-16,-6 6-13 0,4 0-10 16,-6 6-9-16,-2 3-18 0,-2 4-1 15,-1 4-25-15,-5 2 3 0,-3 8-7 16,2 0-9-16,-4 3-3 0,0 7 12 15,-1 7 29-15,-4 4 1 16,1 7 15-16,-2 4 3 0,-3 2-3 16,0 1 0-16,0-1 0 0,-4 0-4 15,-3-2-10-15,4-5 0 0,0-7-2 16,2-6-4-16,-1-4-18 0,2-6 10 16,0-4 12-16,5-1 1 0,-1-12 53 15,6-1 6-15,1-10-32 0,3-1-26 16,1-5-2-16,2-2-1 0,1 1-2 15,0 0 0-15,1 2 0 0,2 5-16 16,-2 2 3-16,-1 2 0 0,-1 3-6 16,-3 5 3-16,-3 4 0 0,1 6-3 15,-6 2-17-15,-2 2-5 0,1 8 22 16,-2 6 22-16,-3 4 31 0,0 5 1 16,-1 3 0-16,-6 0-10 0,3 4 13 15,-4 0 7-15,1-2 11 16,0 2-8-16,2-1-7 0,-1-6-13 15,3-5-22-15,2-2-3 0,1-9-1 16,0-1-18-16,1-5 6 0,2-2 12 16,4-1 1-16,0-3 23 0,3-5 14 15,3-5-5-15,7-7-13 0,-2-4-16 16,5-2-3-16,-2-4-1 0,4 0-24 16,1-1-10-16,0 3-19 0,-2-1 4 15,0 3 5-15,-3 5 1 0,-1 0-4 16,-3 5 1-16,-2 6 2 0,-3 4 4 15,-4 4 9-15,-3 2 3 0,-1 7 29 16,-1 4 19-16,-3 5 64 0,0 7 19 16,-3-1-13-16,-1 6-13 0,-4 0-4 15,3 0-18-15,-4-1-19 16,6-2-20-16,-1 2-15 0,3-4-1 16,-1-3-21-16,2 0-9 0,0-2-54 15,3 0-67-15,3-3-74 0,1-2-104 16,1 0-191-16,0-8-128 0,6-1-125 0</inkml:trace>
          <inkml:trace contextRef="#ctx0" brushRef="#br0" timeOffset="321121.4939">-17545 1352 1144 0,'0'0'1935'0,"0"0"-1454"0,0 0-134 16,0 0-146-16,0 0-85 0,0 0-101 15,0 0-15-15,0 0-31 0,0 0-59 16,0 0-171-16,-10-15-154 0,18 15-134 16,-2 0-207-16,12-4-432 0</inkml:trace>
        </inkml:traceGroup>
        <inkml:traceGroup>
          <inkml:annotationXML>
            <emma:emma xmlns:emma="http://www.w3.org/2003/04/emma" version="1.0">
              <emma:interpretation id="{49152943-0879-4A22-8759-9099E454E669}" emma:medium="tactile" emma:mode="ink">
                <msink:context xmlns:msink="http://schemas.microsoft.com/ink/2010/main" type="inkWord" rotatedBoundingBox="7063,11808 10307,11613 10399,13140 7155,13335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321505.3981">-16513 533 977 0,'0'0'976'0,"0"0"-768"16,0 0 41-16,-53-12 19 0,35 12-49 15,-5 13-62-15,-3 9-13 0,-6 17 0 16,-12 22 31-16,-10 28 24 0,0 14 6 16,3 8-1-16,7-3-33 0,9-9-15 15,2-3-36-15,11-5-40 0,7-12-37 16,8-4-24-16,7-9-2 0,0-17-17 15,6-10-27-15,1-10-41 0,2-4-53 16,2 1-37-16,3 5-50 0,2-2-84 16,3-6-123-16,1-7-205 0,-6-6-72 15,9-8-351-15</inkml:trace>
          <inkml:trace contextRef="#ctx0" brushRef="#br0" timeOffset="322173.067">-16441 1531 39 0,'0'0'1882'0,"0"0"-1487"15,0 0-33-15,0 0-92 0,0 0-74 16,0 0-24-16,0 0 48 0,0 0 26 15,62-63-20-15,-29 32-47 0,14-10-35 16,-2 7-42-16,0-4-40 0,2 5-31 16,-9 4-31-16,2 2-2 0,-3 0-26 15,-3 7-37-15,-6 3-59 0,-1 2-72 16,0 1-88-16,-1 8-76 0,-2 2-119 16,-2 0-127-16,-3 4-170 0,1 0-531 0</inkml:trace>
          <inkml:trace contextRef="#ctx0" brushRef="#br0" timeOffset="321916.8513">-16367 1096 1315 0,'0'0'721'0,"0"0"-329"0,0 0-50 15,0 0-59-15,0 0-184 0,0 0-60 16,0 0 63-16,0 0 63 0,28 78 16 15,-7-44-86-15,3 3-64 0,6 1 1 16,3-5-29-16,-1 4 0 0,1-4-3 16,-2-3-2-16,-4-2-55 0,-3-4-25 15,-6-3-29-15,-2-3-28 0,-5-3-69 16,-2-2-99-16,-3-1-125 0,-1-6-93 16,-2 1-96-16,-3-7-187 0</inkml:trace>
          <inkml:trace contextRef="#ctx0" brushRef="#br0" timeOffset="322403.7584">-15581 1398 1929 0,'0'0'1220'0,"0"0"-968"0,0 0-138 15,0 0-66-15,53-28 31 0,-29 21 10 0,0 2-39 16,3 3-44-16,3 2-6 0,-2 0-31 16,3 0-61-16,-1 0-63 0,4 4-17 15,0-1-106-15,-1 2-149 16,1-1-152-16,-10-2-146 0,8 0-523 0</inkml:trace>
          <inkml:trace contextRef="#ctx0" brushRef="#br0" timeOffset="322823.0794">-14913 1047 988 0,'0'0'1618'0,"0"0"-1357"15,0 0-171-15,0 0 32 0,66-41 44 16,-43 37-7-16,1 3-70 0,0 1-54 15,0 1-19-15,2 9-16 0,-1 3 0 16,1 0 13-16,-2 3-1 0,2 0-12 16,-5 2-3-16,-3-1 0 0,-2 2-10 15,-3 4 1-15,-6-4-1 16,-4 3 11-16,-3-2 2 0,-6 3 1 16,-5-4 1-16,-6 2 0 0,-5 2-2 15,-2-4-25-15,-6 2 12 0,1 1 10 16,-4-2 3-16,2-2 0 0,1 0 16 15,6-2-13-15,3-2 13 0,5-1 0 16,8-7 6-16,2 2-20 0,6-2-2 16,0 1 22-16,6 0 19 0,2 1 7 15,6-2 5-15,3 2 4 0,2-2-13 16,2 1-22-16,2-2-22 0,-1-3-6 16,2 2-26-16,1 1-78 0,-1-2-73 15,1-1-31-15,2 0-115 0,-1-2-199 16,-7 0-137-16,10-4-330 0</inkml:trace>
          <inkml:trace contextRef="#ctx0" brushRef="#br0" timeOffset="323129.9376">-13883 542 1729 0,'0'0'1024'0,"0"0"-783"16,0 0-190-16,0 0-47 0,0 0 146 15,24 86 121-15,-12-24 11 0,1 20-81 16,-1 11-31-16,0 1-36 16,-5-4-38-16,-2-11-46 0,-5 0 9 15,0-3-25-15,-10-1-17 0,-4-5-17 16,-7-5 0-16,-6-1 0 0,-1-16-2 15,1-7 2-15,1-11 0 0,1-3 0 16,-8 5-37-16,-2 0-65 0,-5 6-100 16,0-6-112-16,4-2-244 0,9-11-596 15,-13 7-508-15</inkml:trace>
        </inkml:traceGroup>
        <inkml:traceGroup>
          <inkml:annotationXML>
            <emma:emma xmlns:emma="http://www.w3.org/2003/04/emma" version="1.0">
              <emma:interpretation id="{6D573BC6-749E-422C-98A4-02C1C83C29EC}" emma:medium="tactile" emma:mode="ink">
                <msink:context xmlns:msink="http://schemas.microsoft.com/ink/2010/main" type="inkWord" rotatedBoundingBox="13873,10431 16650,10264 16813,12988 14036,13154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2" timeOffset="346982.3393">-10279-826 1869 0,'0'0'1031'15,"0"0"-1031"-15,0 0 0 0,46 80 125 16,-9-30-19-16,8 17 28 0,4 2-19 16,-3-5-17-16,-9-16-18 0,-7-10-23 15,-6-9-29-15,0-3-15 0,-1 4-13 16,4 10 0-16,3 1-3 0,-6-1-73 15,-3 1-86-15,-5-5-106 0,-1-2-198 16,-2-5-184-16,-2-11-173 0</inkml:trace>
          <inkml:trace contextRef="#ctx0" brushRef="#br2" timeOffset="347278.6324">-9647-467 1858 0,'0'0'985'16,"0"0"-949"-16,0 0-35 0,0 0-2 16,0 0 2-16,5 71 28 0,11-47 89 15,0 3-9-15,5 2-26 0,3 3-32 16,3 0-19-16,1 3-32 0,2-1 1 16,-3 1 0-16,-2-2-1 0,-1 3-1 15,-2-7-1-15,-7 5-9 0,-6-3 11 16,-6-4 1-16,-3-2 15 0,-9-1 22 15,-6-4 29-15,-10-4 113 0,-3-1-72 16,-7-5-57-16,-5-2-17 0,0-4-34 16,-2 1-16-16,2-5-31 0,3 0-111 15,6 0-48-15,7 0-66 16,8-5-181-16,8 2-159 0,8-5-394 0</inkml:trace>
          <inkml:trace contextRef="#ctx0" brushRef="#br2" timeOffset="347902.7368">-9462 587 1744 0,'0'0'263'0,"0"0"-172"16,0 0 103-16,0 0-148 0,0 0-30 15,0 0 97-15,0 0 32 0,56-53 0 16,-35 40-25-16,6 3-43 0,1 2-45 16,5-2-32-16,-2 5-1 0,2 4-16 15,-5 1-2-15,-1 0 6 0,-3 4-3 16,-8 5-3-16,-4 2 0 0,-3 7 19 16,-6 2 19-16,-3 8 7 0,-9 4-13 15,-6 11-10-15,-10 13 10 0,-6 9-11 16,-1-5 1-16,9-9 16 0,6-17-6 15,4-8 6-15,3 5-18 0,-4 0-1 16,7 2-16-16,1-5 0 0,4-6-16 16,2-6-48-16,0-3-107 0,2-7-35 15,4-2-86-15,1-4-107 0,4 0-8 16,-3-4-99-16,0-15-231 0</inkml:trace>
          <inkml:trace contextRef="#ctx0" brushRef="#br2" timeOffset="348069.6439">-9395 795 355 0,'0'0'1684'0,"0"0"-1496"15,0 0-166-15,0 0 69 0,0 0-13 16,65 9-33-16,-38-7-29 0,6 3-16 16,1-1-3-16,3-4-85 0,2 4-128 15,1-4-99-15,3 0-85 0,-11-4-118 16,12-5-313-16</inkml:trace>
          <inkml:trace contextRef="#ctx0" brushRef="#br2" timeOffset="348624.3574">-8571 458 1159 0,'0'0'664'0,"-16"50"-511"0,5-20 6 15,4 9-62-15,-5 6 42 0,5-1 42 16,4 1-10-16,3-8-7 0,0-3-64 16,10-5-78-16,7-7-22 0,3-1-22 15,1-6 6-15,6-4 15 0,3-9-19 16,-2-2 20-16,5-2-3 0,-2-11-10 16,0-5-3-16,-1-3 13 0,3-6 0 15,-8-4-20-15,2 0-5 0,0-2 28 16,-7-3 4-16,-6 2 18 15,-1 1-22-15,-5 2 0 0,-5 4-22 0,-3 3-33 16,0 9 26-16,-3 5 28 16,-2 5-15-16,-4 5-23 0,-4 10-38 15,1 10 6-15,-7 15 64 0,-2 22 7 16,-6 22 39-16,3 11-3 0,1 4 31 16,3 2 4-16,2-9 3 0,2 4-13 15,4-2 3-15,-4-7-22 0,2-5-16 16,1-4-4-16,-2-5-6 0,-4-7 7 15,2-13-4-15,1-11-6 0,7-9 3 16,-6-6 0-16,-3 0 12 16,0 0 39-16,-7-4 35 0,1-7-25 15,3-11 8-15,-2-3 20 0,-1-14-23 16,-3-8-82-16,0-16 0 0,2-10-31 16,-2-20 15-16,9-3 6 0,9 11 10 15,8 16 0-15,1 17-2 0,4 6-17 16,10-1 17-16,-1-1-20 0,8 0-22 15,3 6-7-15,5 0-9 0,7 6-14 16,7-1-117-16,16-2-123 0,9-2-157 16,6-1-109-16,-16 2 11 0,-9 4-239 0</inkml:trace>
          <inkml:trace contextRef="#ctx0" brushRef="#br2" timeOffset="349108.1475">-7749 923 2267 0,'0'0'1110'16,"0"0"-853"-16,0 0-52 0,0 0-139 16,0 0 6-16,49 3 117 0,-27-6 16 15,7 2-69-15,-3-3-83 0,4 0-53 16,1 2-15-16,1 2-19 0,-3 0-90 15,-2 0-71-15,0 4-82 0,-3 3-95 16,-6 0-337-16,-5-1-515 0</inkml:trace>
          <inkml:trace contextRef="#ctx0" brushRef="#br2" timeOffset="348862.1107">-7718 684 1311 0,'0'0'1517'0,"0"0"-1354"0,0 0-162 16,0 0 30-16,51 10 24 0,-30-10 53 15,2 0-31-15,1 0-29 0,3 0-47 16,0 0-1-16,-2 0-13 0,-1 0-67 15,2 0-67-15,-5-1-84 0,-4 0-62 16,-1-1-73-16,-5 0-130 0,-7 0-146 16</inkml:trace>
        </inkml:traceGroup>
        <inkml:traceGroup>
          <inkml:annotationXML>
            <emma:emma xmlns:emma="http://www.w3.org/2003/04/emma" version="1.0">
              <emma:interpretation id="{7125857B-1EF0-4765-A948-C9DF9D4E406D}" emma:medium="tactile" emma:mode="ink">
                <msink:context xmlns:msink="http://schemas.microsoft.com/ink/2010/main" type="inkWord" rotatedBoundingBox="17189,11669 20396,11477 20442,12244 17235,12436"/>
              </emma:interpretation>
              <emma:one-of disjunction-type="recognition" id="oneOf21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2" timeOffset="351389.3685">-6943 743 2448 0,'0'0'541'0,"0"0"-298"15,0 0 53-15,0 0-214 0,0 0-40 16,0 0 62-16,0 0 12 0,0 0 0 15,61 6-53-15,-38-4-44 0,5-2-19 16,2 2-1-16,1 0-75 0,2-2-66 16,1 2-79-16,-3-2-150 0,3 0-229 15,-4-6-151-15,-9 4-76 0</inkml:trace>
          <inkml:trace contextRef="#ctx0" brushRef="#br2" timeOffset="351752.1781">-6465 472 49 0,'0'0'2146'16,"0"0"-1809"-16,0 0-144 0,0 0-29 15,28-56-6-15,-11 45 33 0,3 1 13 16,3 3-17-16,1 0-44 0,1 2-46 16,5 2-43-16,1 1-37 0,2 2-17 15,-2 2-22-15,-1 4-3 0,-3 3-22 16,-5 1-10-16,-5 4 4 15,-4 4 2-15,-4 3 7 0,-8 5 19 16,-2 4 22-16,-11 1-10 0,-6 6 12 16,-6-3 1-16,-6 5 2 0,-1-3 14 15,-2-3-14-15,2-1 0 0,1-3 11 16,6-5 2-16,7-3 14 0,5-5-10 16,6-4-19-16,6-2-1 0,1-1-17 15,8 1 18-15,6-2 19 0,5 0 6 16,3 0-3-16,8-3-6 0,2 0-14 15,2-3-2-15,3-1-68 0,1-1-59 16,0 0-140-16,0 0-191 0,-3-3-175 16,-3-2 16-16,-7 0-1 0,3-9-356 15</inkml:trace>
          <inkml:trace contextRef="#ctx0" brushRef="#br2" timeOffset="352166.6166">-5762 831 1064 0,'0'0'765'15,"0"0"-493"-15,0 0-26 0,0 0 119 16,76-40-34-16,-44 22-81 0,2 0-63 16,3-2-60-16,1-3-57 0,0 3-38 15,-1-2-32-15,-2 3-11 0,1 1-106 16,-5 2-74-16,2 0-109 0,-6 4-221 16,-8 0-246-16,5-2-487 0</inkml:trace>
          <inkml:trace contextRef="#ctx0" brushRef="#br2" timeOffset="351958.6655">-5772 511 642 0,'0'0'1125'0,"0"0"-856"0,0 0 20 16,0 0 2-16,0 0-69 0,0 0-49 16,0 0-25-16,0 0 34 0,0 0-43 15,0 0-47-15,65 14-31 0,-39 10-14 16,2 2-6-16,2-2-16 0,1 2-23 16,3 1-2-16,-1-1-56 0,-4 0-58 15,3 0-70-15,-4-1-94 0,-3-3-130 16,-3-2-86-16,-7-3-22 0,-3-4 14 15,-7-3-202-15</inkml:trace>
          <inkml:trace contextRef="#ctx0" brushRef="#br2" timeOffset="352599.3106">-4971 633 1824 0,'0'0'286'0,"0"0"-40"15,68 4 22-15,-31-4-36 0,2 0-120 16,0-4-73-16,-1 3-39 0,-3-6-90 15,1 1-222-15,-4 1-199 0,-5 0-217 16,6-8-638-16</inkml:trace>
          <inkml:trace contextRef="#ctx0" brushRef="#br2" timeOffset="352397.7566">-4747 374 1190 0,'0'0'978'0,"0"0"-832"16,0 0-94-16,-13 56 38 0,10-30 56 15,-2 6 31-15,0 3 6 0,1 3-64 16,0-1-58-16,2 1-55 0,1-4-6 16,1 3-26-16,0-5-108 0,1-2-146 15,1-2-56-15,1-3-121 0,-1-9-17 16,0-1-282-16</inkml:trace>
          <inkml:trace contextRef="#ctx0" brushRef="#br2" timeOffset="353122.5414">-4262 268 1823 0,'0'0'700'0,"0"0"-574"0,0 0-81 15,61-9 74-15,-33 5 29 0,2 1-20 16,-1-1-38-16,4 4-23 0,0-1-35 16,-1 1-13-16,2 0 19 0,-1 3-15 15,1 3-23-15,-4 1-2 0,-5 3-61 16,-5 2 12-16,-4 3 9 0,-8 0 1 15,-6 3 28-15,-2 4 13 0,-13 0 12 16,-6 1 7-16,-5-1 22 0,-1 4 42 16,-2-5-6-16,0-2 9 0,3-3-10 15,5-4-26-15,5-3-27 0,4-4-20 16,5-2-1-16,0-2-2 0,5 0-26 16,0-1-27-16,5 0-8 0,3 0 61 15,3 0 0-15,4 0 4 16,2 3 10-16,2-3-14 0,4 7-3 15,-2-1 0-15,3 5 1 0,2-1 1 16,-2 5-2-16,2 2-1 0,-5 3 1 16,-1-1-9-16,-5 4-11 0,-1 1-31 15,-5-3-38-15,-6 3 6 0,-3-2 63 16,-7-1 23-16,-7-2 35 0,-6 3 17 16,-7-3 56-16,-7 0 41 0,-3-3-3 15,-6 1 5-15,-2-3 47 0,1 0-34 16,2-1-71-16,0-3-62 0,6 0-31 15,4-1-40-15,5 1-57 16,5-1-88-16,3 0-57 0,5 2-88 16,4-4-246-16,3-1-443 0,0 2-189 0</inkml:trace>
        </inkml:traceGroup>
      </inkml:traceGroup>
    </inkml:traceGroup>
    <inkml:traceGroup>
      <inkml:annotationXML>
        <emma:emma xmlns:emma="http://www.w3.org/2003/04/emma" version="1.0">
          <emma:interpretation id="{D85265CB-51C2-40E9-823C-4926F850BD48}" emma:medium="tactile" emma:mode="ink">
            <msink:context xmlns:msink="http://schemas.microsoft.com/ink/2010/main" type="paragraph" rotatedBoundingBox="16096,13055 21254,12849 21329,14713 16171,1492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2B496FE-8D85-4EC2-82A4-E7A047DC6128}" emma:medium="tactile" emma:mode="ink">
              <msink:context xmlns:msink="http://schemas.microsoft.com/ink/2010/main" type="line" rotatedBoundingBox="16096,13055 21254,12849 21329,14713 16171,14920"/>
            </emma:interpretation>
          </emma:emma>
        </inkml:annotationXML>
        <inkml:traceGroup>
          <inkml:annotationXML>
            <emma:emma xmlns:emma="http://www.w3.org/2003/04/emma" version="1.0">
              <emma:interpretation id="{E6201584-A0D9-4E81-913D-21A18AFF45AF}" emma:medium="tactile" emma:mode="ink">
                <msink:context xmlns:msink="http://schemas.microsoft.com/ink/2010/main" type="inkWord" rotatedBoundingBox="16104,13269 17550,13212 17606,14610 16160,14668"/>
              </emma:interpretation>
            </emma:emma>
          </inkml:annotationXML>
          <inkml:trace contextRef="#ctx0" brushRef="#br2" timeOffset="354114.3985">-7861 2101 1532 0,'0'0'461'0,"0"0"-308"15,0 0 25-15,0 0-91 0,0 0-86 16,0 0 41-16,0 0 84 0,-16 63 22 16,16-33-9-16,9 3-33 0,3 1-48 15,4-2-40-15,5-1-17 0,6-6-2 16,1-2 2-16,8-6-2 0,-2-7-1 15,6-6-47-15,-6-4 11 0,3-7 9 16,-2-5 29-16,-4-6 1 16,2-4 12-16,-8-2 3 0,-1-7-13 15,-2-1 16-15,-7-2 7 0,-1 2 0 16,-9 0-1-16,-3 1-9 0,-2 3 7 16,-2 2-21-16,-5 1-2 0,-8 5 1 15,5 2 0-15,-2 5 1 0,-5 6 11 16,7 5-12-16,-3 4 18 0,-1 10-17 15,5 6-2-15,-3 10 0 0,3 22 28 16,-4 18 14-16,5 25-7 0,-2 13 0 16,4 3-22-16,2-8-13 0,1-8 0 15,0-2-1-15,0-7 1 0,1-4-2 16,-5-3 0-16,-8-6 2 0,0-4 0 16,-7-16 3-16,7-9 13 0,-2-10 0 15,-2-8-14-15,0 4 1 16,-5 0 10-16,-6 0-1 0,4-10 4 15,-4-7 0-15,4-7 10 0,0-4-10 16,-1-9-14-16,-3-7-4 0,6-9-9 16,2-3-8-16,0-9 0 0,8-1 19 15,4-2 0-15,10-2 44 0,3 1-9 16,10 3 26-16,5 1 8 0,9 5 99 16,1 3-64-16,5 5-41 0,1 2-41 15,6 4-22-15,2 3-32 0,12-4 20 16,7 1-14-16,7-1-43 0,9 1-95 15,-11 2-36-15,-2-2-61 0,-6 4-105 16,-8-1-108-16,-10 2-103 0,-16 2-48 16,5-9-513-16</inkml:trace>
          <inkml:trace contextRef="#ctx0" brushRef="#br2" timeOffset="354313.7487">-6984 2231 2169 0,'0'0'418'0,"0"0"-235"16,0 0-12-16,65-9-17 0,-38 8-4 15,3-1-51-15,-2 0-80 0,4 2-19 16,-3-4-51-16,1 4-29 0,1 0-51 16,-4 0-81-16,3 0-100 0,-6 0-144 15,-4 4-41-15,-6-3-8 0,-8 0-264 0</inkml:trace>
          <inkml:trace contextRef="#ctx0" brushRef="#br2" timeOffset="354473.6544">-6924 2419 1387 0,'0'0'1008'0,"0"0"-856"16,0 0-42-16,0 0-24 0,0 0 133 15,62 26-8-15,-38-24-99 0,2 1-84 16,2-2-28-16,3 0-89 0,2-1-148 15,-1 0-178-15,1 0-220 0,-9 0-74 16,13-7-519-16</inkml:trace>
        </inkml:traceGroup>
        <inkml:traceGroup>
          <inkml:annotationXML>
            <emma:emma xmlns:emma="http://www.w3.org/2003/04/emma" version="1.0">
              <emma:interpretation id="{792A46B4-75A8-41CF-B52F-3D8C6CFD2F13}" emma:medium="tactile" emma:mode="ink">
                <msink:context xmlns:msink="http://schemas.microsoft.com/ink/2010/main" type="inkWord" rotatedBoundingBox="17979,12980 21254,12849 21329,14713 18054,14844"/>
              </emma:interpretation>
            </emma:emma>
          </inkml:annotationXML>
          <inkml:trace contextRef="#ctx0" brushRef="#br2" timeOffset="354825.8467">-6153 2206 1714 0,'0'0'1027'0,"0"0"-917"16,0 0 41-16,76 15-46 0,-42-10-47 16,6-3-58-16,-3 5-70 0,-2-3-107 15,-2 3-138-15,1 1-67 0,-4-1-72 16,-8 0 44-16,10-2-258 0</inkml:trace>
          <inkml:trace contextRef="#ctx0" brushRef="#br2" timeOffset="355509.9519">-5598 2497 1410 0,'0'0'773'0,"0"0"-456"16,57 8 41-16,-26-8-18 0,8-2-85 15,2-4-84-15,-6 2-89 0,3 0-82 16,-5 1-3-16,0 0-70 0,-4-1-9 16,0 4-93-16,-4 0-138 0,-4 0-269 15,-8 4-161-15,-1-1-279 0</inkml:trace>
          <inkml:trace contextRef="#ctx0" brushRef="#br2" timeOffset="356050.9679">-5572 3001 1615 0,'0'0'991'16,"0"0"-743"-16,0 0-1 0,76-8-62 16,-43 7-67-16,2-4-61 0,-2-1-38 15,2 0-19-15,-2 0 0 0,1-1-2 16,-1 0-80-16,1-1-43 0,0-1-114 16,-4 0-189-16,-1-3-236 0,-7 1-97 15</inkml:trace>
          <inkml:trace contextRef="#ctx0" brushRef="#br2" timeOffset="355873.4191">-5490 2742 1239 0,'0'0'777'0,"0"0"-460"16,62-5-45-16,-36 0-63 0,-2-1-71 15,0 2-61-15,-1 0-25 0,-5 0-14 16,-2 1 10-16,-5 3-20 15,-1 0-28-15,-3 3-16 0,-1 5 15 16,-5 2 1-16,-1 3 25 0,0 7-9 16,-7 7-3-16,-1 5 0 0,-4 3-10 15,0 5 13-15,-4 2 6 0,-1 6-2 16,1-1-18-16,-1 3 14 0,2 1-13 16,-1-5-1-16,3-1-2 0,4-4-11 15,1-3-1-15,1-6-11 0,6-4-57 16,1-5-89-16,0-2-69 0,0-9-30 15,0 3-39-15,1-10-111 0,-1-2-18 16,3-3-330-16</inkml:trace>
          <inkml:trace contextRef="#ctx0" brushRef="#br2" timeOffset="355292.6096">-5514 1759 1410 0,'0'0'1444'0,"0"0"-1267"0,0 0-123 15,0 0-35-15,0 0 13 0,62-56 54 16,-42 50 10-16,1 2-23 0,-1 4-31 15,4 0-20-15,-1 6-9 0,1 3-13 16,0 5-32-16,-2 1-9 0,-3 3-1 16,-3 4 4-16,-5 1-13 0,-2 2-3 15,-9 2 9-15,0 3 0 0,-12 0 26 16,-3 1 19-16,-5-1 22 0,-4 0-2 16,-2-2 5-16,0-2 1 0,0-1 18 15,5-6 20-15,2 0-35 0,7-3-29 16,2-1-15-16,5-4-7 0,5-2-13 15,5 0 16-15,7 0 19 0,4 0 47 16,4-1 1-16,2-1-13 0,4-2-16 16,2-2-19-16,-1-1-18 0,0 2-61 15,-1-3-49-15,1 2-68 16,-5 3-48-16,-2-2-62 0,-3 1-181 16,-3-2-16-16,-5-1-123 0</inkml:trace>
          <inkml:trace contextRef="#ctx0" brushRef="#br2" timeOffset="356563.5371">-4933 2484 1509 0,'0'0'1927'0,"0"0"-1538"0,0 0-140 0,0 0-186 16,0 0-23-16,43-69 50 15,-16 45 47-15,1-5 36 0,3 1-102 16,2-1-71-16,-1 4-34 0,2-2-55 16,-1 4-100-16,-2 2-92 0,0 1-88 15,-2 2-210-15,-9 4-509 0,6-9-188 0</inkml:trace>
          <inkml:trace contextRef="#ctx0" brushRef="#br2" timeOffset="356295.6144">-4926 2091 1542 0,'0'0'1045'16,"0"0"-836"-16,0 0 83 0,57 37-43 15,-36-17-39-15,3 0-17 0,0 1 12 16,0 3-29-16,5-1-64 0,-5 1-53 16,3 0-40-16,0-1-18 0,-2 0-1 15,2 1-72-15,-3-3-34 0,-1 0-86 16,-3 2-44-16,-3-5-55 0,0 2-201 16,-6-7-293-16,-1 1-308 0</inkml:trace>
          <inkml:trace contextRef="#ctx0" brushRef="#br2" timeOffset="358472.7935">-4158 2314 1869 0,'0'0'554'0,"0"0"-315"0,0 0-236 16,0 0 36-16,0 0 93 0,73-2 9 15,-41 2-67-15,4 0-73 16,11 0-1-16,12 0-45 0,11-2-138 15,3-3-146-15,-12 2-144 0,-20-2-76 16,-7-1-588-16</inkml:trace>
          <inkml:trace contextRef="#ctx0" brushRef="#br2" timeOffset="358292.4191">-3955 2106 726 0,'0'0'316'0,"0"0"10"0,0 0-163 15,0 0-4-15,0 0 39 0,0 0-45 16,0 0-134-16,0 0 4 0,0 0 74 15,0 0 59-15,-5 71-4 16,0-35-17-16,1 6-28 0,-3 10-11 16,1-5-28-16,1 2-39 0,-1-5-26 15,2-4-3-15,1 2-13 0,0-7-32 16,2-2-126-16,1-7-119 0,2-6-138 16,1-6-24-16,2-8-147 0</inkml:trace>
          <inkml:trace contextRef="#ctx0" brushRef="#br2" timeOffset="359696.195">-3394 3161 2406 0,'0'0'548'0,"0"0"-241"0,0 0 1 15,78-4-90-15,-39 1-1 0,2 0-16 16,0 0-80-16,-1 1-93 0,-2 2-28 16,-1 0-18-16,-3 2-122 15,-3 3-86-15,-1-1-143 0,-6 1-272 16,-6-2-604-16,-1-1-367 0</inkml:trace>
          <inkml:trace contextRef="#ctx0" brushRef="#br2" timeOffset="359466.3224">-3364 2867 1805 0,'0'0'671'0,"0"0"-471"15,0 0-155-15,0 0 68 16,64-23 134-16,-36 11-17 0,1 1-103 16,-1 4-121-16,3-1-6 0,-1 4-12 15,-2 2-1-15,-1 2 11 0,-5 2-17 16,-4 4 6-16,-2 6-22 0,-5-2 10 15,-3 8 9-15,-3 2 16 0,-5 3 1 16,0 5 12-16,-7 3-10 0,-5 4 19 16,-3 2 0-16,1 5 16 0,-5 0 20 15,-1-2-1-15,0 4-7 0,1-4 4 16,0-2-9-16,4 0-30 0,0-6-15 16,5-3-22-16,3-5-3 0,3-2-10 15,3-5-76-15,1-4-67 0,0-1-49 16,0-2-116-16,4-6-116 0,0-1-106 15,-2-3-59-15,-1-2-446 0</inkml:trace>
          <inkml:trace contextRef="#ctx0" brushRef="#br2" timeOffset="359113.3657">-3368 2540 1030 0,'0'0'1248'0,"0"0"-1147"0,0 0 12 15,62 4 64-15,-32-9 42 0,4-3-39 16,0-2-52-16,2 4-71 0,-2-1-57 15,0 2-9-15,-2-1-113 16,-1 6-144-16,-4 0-176 0,-7 0-232 16,0 0-360-16</inkml:trace>
          <inkml:trace contextRef="#ctx0" brushRef="#br2" timeOffset="358924.3465">-3211 1697 2296 0,'0'0'252'0,"0"0"-171"0,0 0-43 15,0 0-15-15,47-59 80 0,-30 50 48 16,2 4-32-16,0 3-68 0,3 0-35 16,2 2-13-16,1 4 12 0,2 4-15 15,-3 2-32-15,-1 0-13 16,-5 7-3-16,-3 1 0 0,-3 2 19 15,-6 3 10-15,-5 1 3 0,-1-1 3 16,-7 1 13-16,-3 0 13 0,-1-1 6 16,0-5-6-16,-1-4 6 0,2-3 7 15,2-2-4-15,2-5-3 0,2 1-16 16,1-3-3-16,3-2 0 0,0 0-16 16,0 0-20-16,0 0-5 0,2 0-27 15,3 0 52-15,2 1 13 0,0-1-13 16,3 3 13-16,0 1-23 15,0 4 6-15,2 0-12 0,-2 4-13 16,-2 2 13-16,2 0 19 0,-2 4 12 16,-2 1 1-16,1 0 0 0,-4-1 1 15,-2 5-1-15,-1-3-28 0,-4 2-75 16,-4 0-43-16,-5 2-15 0,-1-1-40 16,-3 0-43-16,-2-2 20 0,5-6-69 15,-11 3-274-15</inkml:trace>
        </inkml:traceGroup>
      </inkml:traceGroup>
    </inkml:traceGroup>
    <inkml:traceGroup>
      <inkml:annotationXML>
        <emma:emma xmlns:emma="http://www.w3.org/2003/04/emma" version="1.0">
          <emma:interpretation id="{B1E4DA95-76E1-4704-8CF5-5BC2DDCF0581}" emma:medium="tactile" emma:mode="ink">
            <msink:context xmlns:msink="http://schemas.microsoft.com/ink/2010/main" type="paragraph" rotatedBoundingBox="2129,15481 24407,15528 24402,17826 2124,177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BC5EBB-D283-4F3C-B116-9B1CD9BFA968}" emma:medium="tactile" emma:mode="ink">
              <msink:context xmlns:msink="http://schemas.microsoft.com/ink/2010/main" type="line" rotatedBoundingBox="2129,15481 24407,15528 24402,17826 2124,17779"/>
            </emma:interpretation>
          </emma:emma>
        </inkml:annotationXML>
        <inkml:traceGroup>
          <inkml:annotationXML>
            <emma:emma xmlns:emma="http://www.w3.org/2003/04/emma" version="1.0">
              <emma:interpretation id="{4F1D1CD8-9467-4C78-B63C-4639842CD3CE}" emma:medium="tactile" emma:mode="ink">
                <msink:context xmlns:msink="http://schemas.microsoft.com/ink/2010/main" type="inkWord" rotatedBoundingBox="2128,16005 5457,16012 5454,17459 2125,17452"/>
              </emma:interpretation>
              <emma:one-of disjunction-type="recognition" id="oneOf22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387067.298">-20039 4939 417 0,'0'0'1474'0,"0"0"-1282"0,0 0-72 16,-24 61-17-16,20-42 27 0,1-1-14 16,0-1-32-16,3-1-26 0,0 0-32 15,0-3-10-15,0-1-13 16,3-2 13-16,1 0 0 0,1-2 0 16,-1-3-12-16,2-1 18 0,-1-4 33 15,1 1 41-15,1-1-38 0,4 0-23 16,-1 0-22-16,3 0-13 0,4 0-13 15,0 0 11-15,0-1-17 0,1 1 3 16,4 0 3-16,2 4 13 0,1 2 10 16,-1 2-10-16,6 2-45 0,-4 4 6 15,-2 2-19-15,3 2 20 0,-3 5 12 16,-6-3 0-16,-2 2 10 0,-5-2-3 16,-7 3-3-16,-4-5 22 0,0 1 33 15,-7 0 60-15,-8 1 23 0,-6-2-17 16,-9 0 7-16,-4 0-11 0,-3-3 1 15,-4 1-4-15,-2-4 0 0,2-3-3 16,1-4-1-16,2-2-25 0,4-3-34 16,7 0-26-16,5 0-3 15,2-3 0-15,4-1-35 0,9 2-31 16,1-2-13-16,4 0-29 0,2 4-101 16,0-2-102-16,5 2-91 0,4 0 66 15,3 0 15-15,7 0-69 0,-4 0-111 16,15-4-298-16</inkml:trace>
          <inkml:trace contextRef="#ctx0" brushRef="#br0" timeOffset="386593.6697">-20076 4855 1459 0,'0'0'825'0,"0"0"-667"16,61-1-83-16,-27 0-4 0,8 1 4 16,-1 0-75-16,1 0-36 0,-2 0-31 15,-2 0-21-15,-4 0-38 0,-5 0-29 16,-5 0-49-16,-3 0-56 0,-3-2 26 15,-5-2-170-15,-4 2-281 16</inkml:trace>
          <inkml:trace contextRef="#ctx0" brushRef="#br0" timeOffset="387560.4728">-19129 5426 1615 0,'0'0'539'0,"0"0"-357"0,0 0 2 16,0 0 61-16,0 0 6 0,58 26-18 15,-36-26-39-15,-1 1-105 0,2-1-70 16,4 0-19-16,2 0-2 0,3 1-103 16,-3-1-86-16,0 2-138 0,0 0-152 15,-6-2-281-15,4 0-542 0</inkml:trace>
          <inkml:trace contextRef="#ctx0" brushRef="#br0" timeOffset="387349.912">-19134 5119 1672 0,'0'0'703'0,"0"0"-399"0,0 0-2 15,0 0-119-15,0 0-65 0,0 0-105 16,0 0 19-16,0 0 0 0,0 0-7 16,58-8-23-16,-28 8 1 0,4 2 32 15,0 0-35-15,0-2-44 0,1 1-52 16,0 0-76-16,-2 1-50 0,3 0-67 15,-2 2-54-15,-5 0-121 0,-6 1-99 16,1-3-213-16</inkml:trace>
          <inkml:trace contextRef="#ctx0" brushRef="#br0" timeOffset="385991.0712">-21850 4812 939 0,'0'0'469'15,"0"0"-170"-15,0 0-299 16,0 0-104-16,-27 48 104 0,18-21 26 16,2 1 33-16,2 5 12 0,-1-1-2 15,5 0-11-15,1-2-19 0,7-2-23 16,1-1-13-16,5-7-3 0,2-1 17 15,4-6 9-15,5-2 9 0,0-7 20 16,3-2 59-16,-1-2-33 0,6-9-23 16,-3-4-3-16,3-7-3 0,-4-5 6 15,5-4-6-15,-5-2-17 0,-1-3-9 16,-5 1 0-16,-1 0-13 0,-3 3-10 16,-6 2 13-16,0 0-16 15,-6 2-11-15,-3 2 9 0,-2 5-36 16,-1 3 8-16,0 5 12 0,-4 5 18 15,-2 5 0-15,1 1-57 0,-5 7-7 16,-2 11 18-16,-3 6 32 0,-4 16 14 16,1 22 39-16,-6 21 3 0,3 17-23 15,5 3 1-15,0 0-20 0,5-8-23 16,1 5 23-16,-1-3 33 0,1 1 57 16,-1-8-38-16,-2-4-4 0,2-14 10 15,1-14-20-15,-2-17 20 0,2-11-3 16,-2-4 16-16,-5 0 15 0,-5 1 10 15,0-3 3-15,-2-6-10 0,-3-5 29 16,0-8-20-16,4-5-15 0,-1 0-39 16,3-9-19-16,-1-6-25 0,4-7-18 15,0-2-42-15,3-8 0 0,5 1 22 16,2-3 19-16,5 3-16 0,3 0-9 16,3 7 6-16,3 3-23 0,3 5 10 15,6 3-6-15,-3 4-7 0,7 1-29 16,-1 1-45-16,6 2-52 15,0-2-77-15,3 1-37 0,5 0-60 16,2-2 75-16,5-2-7 0,4-3-60 16,-8 3-172-16</inkml:trace>
          <inkml:trace contextRef="#ctx0" brushRef="#br0" timeOffset="386224.6956">-21149 5244 2508 0,'0'0'409'0,"0"0"-38"15,0 0-273-15,0 0-97 0,0 0 24 16,0 0 57-16,0 0-6 0,0 0-41 16,59 3-22-16,-35-3-10 0,3 4 0 15,7-4 16-15,0 1-19 0,1 2-63 16,5-3-39-16,-1 0-44 0,4 0-84 15,1 0-114-15,1 0-104 0,1 0-227 16,-12-3-367-16</inkml:trace>
        </inkml:traceGroup>
        <inkml:traceGroup>
          <inkml:annotationXML>
            <emma:emma xmlns:emma="http://www.w3.org/2003/04/emma" version="1.0">
              <emma:interpretation id="{DB4CD5F7-8E5E-497D-B5B4-E7A6A3CABFFF}" emma:medium="tactile" emma:mode="ink">
                <msink:context xmlns:msink="http://schemas.microsoft.com/ink/2010/main" type="inkWord" rotatedBoundingBox="6284,15766 11365,15777 11361,17721 6280,17710"/>
              </emma:interpretation>
              <emma:one-of disjunction-type="recognition" id="oneOf23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388536.9539">-16988 4555 1997 0,'0'0'276'0,"0"0"-185"0,0 0-43 15,0 0-25-15,0 0 54 16,0 0 7-16,0 0-26 0,56-43-13 16,-37 43-6-16,1 0-36 0,2 0 39 15,2 4 3-15,2 2-25 0,-2-1-19 16,-1 3-1-16,-3 1-16 0,-2 3-17 15,-5 2-15-15,-2 3 3 0,-4 1-3 16,-5 4-10-16,-4 0 32 0,-8 5 12 16,-7-1 14-16,-5 2 29 0,-4 1 3 15,-4-4-6-15,-2 4-10 0,-2-3-16 16,0 0-2-16,2 1-28 0,3-4 30 16,6-2 19-16,7-5-16 0,5-3 20 15,7-2-20-15,4-3-2 0,1 0 28 16,9 0 65-16,3 0 28 0,5 0-13 15,4-1 9-15,5-2-38 0,2 2-26 16,3-1-12-16,0-1-42 0,2-1-45 16,-3 5-31-16,1-2-36 0,-1 1-74 15,-3 1-46-15,-2 0-42 16,-2 1-47-16,-5-1-114 0,-4-1-122 16,-4-1-154-16</inkml:trace>
          <inkml:trace contextRef="#ctx0" brushRef="#br0" timeOffset="388775.9466">-17258 5488 1152 0,'0'0'1198'0,"0"0"-979"0,0 0-80 16,0 0 64-16,0 0 127 0,67 10-79 15,-40-10-143-15,3-3-86 0,2-1-3 16,5 0-19-16,-1-1 0 0,0 2-35 16,1-4-44-16,0 3-39 0,-3-2-41 15,-1 4-74-15,-1 0-66 0,-3-2-76 16,-4 3-202-16,-8 1-100 0</inkml:trace>
          <inkml:trace contextRef="#ctx0" brushRef="#br0" timeOffset="389176.2697">-17243 5840 828 0,'0'0'772'0,"0"0"-223"15,0 0-310-15,0 0-90 16,0 0 93-16,56-13-24 0,-37 7-96 15,-1 2-80-15,2-1-39 0,0 0 13 16,0 2 6-16,-2 2-6 0,-1 1-13 16,-1 0 13-16,-4 0-16 0,0 4 1 15,-2 4 19-15,-2 2-18 0,1 6 1 16,-4 3 13-16,-2 4 19 0,-3 4-13 16,0 7 10-16,-5 5 6 0,-5 0-6 15,-2 4 3-15,0 1-6 0,-4 1-17 16,2-3 1-16,0-4 3 0,-1-1-3 15,3-1-10-15,2-6-3 16,1-4-3-16,4-2-20 0,-1-5 8 16,3-4-8-16,3-2 11 0,0-4-39 15,0-4-89-15,0 2-87 0,1-7-21 16,2 0 7-16,0 0-27 0,0 0-21 16,1-5-42-16,-1-2-21 0,-2-5-123 15,-1 2-288-15</inkml:trace>
          <inkml:trace contextRef="#ctx0" brushRef="#br0" timeOffset="389385.1341">-17310 6134 463 0,'0'0'1327'0,"0"0"-744"16,0 0-176-16,0 0-67 0,55-8 62 15,-29-1-36-15,2 4-89 0,5-3-125 16,-1 1-101-16,4 3-51 0,2 3-13 15,-1-2 1-15,-2 3-28 16,-1 0-76-16,0 0-22 0,-2 4-41 16,-3-3-80-16,2 2-212 0,-4-1-198 15,0-2-395-15,-8 0-271 0</inkml:trace>
          <inkml:trace contextRef="#ctx0" brushRef="#br0" timeOffset="388088.7501">-17869 5176 49 0,'0'0'2225'0,"0"0"-1782"15,0 0-42-15,0 0-203 0,0 0-160 16,0 0-34-16,0 0-4 0,0 0 0 16,50-8-23-16,-24 8 4 0,6 3 6 15,1 2-47-15,9-1 5 16,2 3-134-16,2-2-145 0,0 3-138 15,3-3-106-15,-14 0-161 0</inkml:trace>
          <inkml:trace contextRef="#ctx0" brushRef="#br0" timeOffset="390003.6114">-15728 4676 635 0,'0'0'648'16,"0"0"-404"-16,-72-19-42 0,39 19 74 15,-7 7-65-15,-4 10-17 0,-4 17-10 16,-7 18-10-16,-5 22-19 0,8 10 8 16,12 7-3-16,16-8-39 0,13-10-26 15,8-5-67-15,4-6-28 0,9-14-19 16,3-6 3-16,1-14-9 0,5 0-7 15,5 4-144-15,7 2-9 16,6 2 5-16,2-6-19 0,3-2-63 0,-1-11-101 16,3-2-108-16,-13-7-79 15,8-6-220-15</inkml:trace>
          <inkml:trace contextRef="#ctx0" brushRef="#br0" timeOffset="390579.2323">-15666 5041 959 0,'0'0'316'0,"0"0"61"0,0 0 6 15,67-41-36-15,-45 32-60 0,4 6-84 16,0 3-110-16,-2 3-67 0,3 10-10 16,-3 6 29-16,1 3-45 0,-4 8 0 15,-5 0-26-15,-5 5 13 0,-5-2-6 16,-5 0 19-16,-1 0 12 0,-7-3 4 16,-5-5 3-16,-1 3-19 0,-4-5 0 15,0-4-1-15,0-4 1 0,4-2 13 16,3-8 6-16,3 0 4 0,4-5 34 15,3 0 7-15,0-5-19 0,0-2-39 16,3-4-6-16,6 0-25 0,3-4 9 16,4-1-7-16,4-4 1 0,2 2 3 15,3-5 0-15,-1 2-4 0,3-3-2 16,4 3-7-16,-3-3 9 16,0 2 20-16,1 3-10 0,-4-1-3 15,-2 6-13-15,-5 2-35 0,-3 4 13 16,-4 1 9-16,-5 2 16 0,-4 5 4 15,-2 0-24-15,0 0 21 0,-2 10 25 16,-6 3 25-16,-3 6 14 0,0 5 9 16,-2 4 7-16,0 3 9 0,3-1 23 15,2 1-20-15,5-6-37 0,3-1-30 16,1-1-35-16,8-5 19 0,1 0-3 16,3-3 15-16,1-1-57 0,3-4-28 15,1-2-37-15,4 0-64 0,2-4-88 16,-2-2-222-16,-2-1-88 0,7-2-240 15</inkml:trace>
          <inkml:trace contextRef="#ctx0" brushRef="#br0" timeOffset="390793.0265">-14757 5168 2323 0,'0'0'455'0,"0"0"-182"0,0 0-129 15,0 0 133-15,71 0 8 0,-46-2-109 16,4 0-91-16,3 0-57 0,1 0-8 16,2 2-17-16,2-2-3 0,0 0-38 15,0-1-31-15,1-1-47 0,-1 0-67 16,0-1-61-16,1-1-117 0,-1-3-179 16,-9 3-212-16,12-6-309 0</inkml:trace>
          <inkml:trace contextRef="#ctx0" brushRef="#br0" timeOffset="391193.4227">-13941 4921 810 0,'0'0'1461'0,"0"0"-1135"0,54-16-113 16,-28 13-4-16,2 2-43 0,3 1-70 15,0 0-19-15,-1 4 5 0,1 4-12 16,0 2-19-16,-1-3-16 0,-1 5-20 16,-4 0-12-16,-2 0 8 0,-5 2-11 15,-6 1-31-15,-3 1 5 16,-6 1 7-16,-3 4 7 0,-5 0 11 16,-8 3-3-16,-7 1 2 0,-6 1-1 15,-5 2 2-15,-1 1-2 0,-2-4 0 16,0-4-26-16,5 2-6 0,4-1 35 15,5-4-2-15,6-2 2 0,2-1-25 16,8 0 25-16,4-3 2 0,0 1 39 16,9 0 23-16,2-3-33 0,3 1-2 15,5-3-10-15,2-2-4 0,2 1-12 16,2-2-3-16,3-3-67 0,2-2-28 16,0 0-48-16,1 0-55 0,6-4-104 15,0-1-98-15,3-2-193 0,-9-1-41 16,17-7-550-16</inkml:trace>
          <inkml:trace contextRef="#ctx0" brushRef="#br0" timeOffset="391503.475">-12824 4532 1934 0,'0'0'586'15,"0"0"-470"-15,0 61-19 0,2-28 109 16,2 16 79-16,-3 9-34 0,4 18-32 16,0 0-43-16,-1-1-57 0,2-4-36 15,-2-10-30-15,-1 0-25 0,-1 0 0 16,-2-4 0-16,-7 2-9 0,-5-4-16 16,-6 2-3-16,-8-1-39 0,-8-3 11 15,-7 4-1-15,-8-6-27 16,-8 1-61-16,-6-1-119 0,-9 5-125 15,-11-5-222-15,17-11-535 0,-12-6-546 0</inkml:trace>
        </inkml:traceGroup>
        <inkml:traceGroup>
          <inkml:annotationXML>
            <emma:emma xmlns:emma="http://www.w3.org/2003/04/emma" version="1.0">
              <emma:interpretation id="{540B138B-E351-4CEE-8E10-9D411939AD94}" emma:medium="tactile" emma:mode="ink">
                <msink:context xmlns:msink="http://schemas.microsoft.com/ink/2010/main" type="inkWord" rotatedBoundingBox="12988,15504 15131,15509 15127,17517 12983,17513"/>
              </emma:interpretation>
              <emma:one-of disjunction-type="recognition" id="oneOf24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1" timeOffset="440676.1744">-9983 4250 2421 0,'0'0'303'16,"0"0"-238"-16,0 0-65 0,0 0 0 16,-16 83 32-16,16-17 71 0,0 33 12 15,0 15-12-15,-6 7-36 0,-2 0-35 16,-2-9-13-16,-1 0-17 0,1-4-1 15,-4-10-1-15,1-8-1 0,0-11-2 16,-2-3-26-16,-5-12 10 0,4-3-4 16,0-4 1-16,1-13-4 0,4-6-18 15,1-12-27-15,0-1-38 0,1 0-45 16,-4 4-40-16,5-2-84 0,-3-5-202 16,4-7-76-16,1-6-14 15,-10-5-73-15</inkml:trace>
          <inkml:trace contextRef="#ctx0" brushRef="#br1" timeOffset="441397.8597">-11168 6168 1474 0,'0'0'1697'0,"0"0"-1486"16,0 0-125-16,0 0 18 0,103-4 67 15,-12-6-23-15,17 0 12 16,12 0-9-16,5 0-33 0,-5 1-28 16,8-2-31-16,2 0-22 0,-1 3-23 15,2 1-14-15,-7 2-25 0,-4 5-80 16,-7 2-13-16,-7 11-20 0,-11-2-28 16,-4 7-14-16,-9 5-44 0,-11 3-126 15,-13 3-167-15,-12-5-178 0,-20-9-406 16,0 12 407-16</inkml:trace>
        </inkml:traceGroup>
        <inkml:traceGroup>
          <inkml:annotationXML>
            <emma:emma xmlns:emma="http://www.w3.org/2003/04/emma" version="1.0">
              <emma:interpretation id="{367A5180-97E8-4A0E-953F-66D28F01D117}" emma:medium="tactile" emma:mode="ink">
                <msink:context xmlns:msink="http://schemas.microsoft.com/ink/2010/main" type="inkWord" rotatedBoundingBox="16427,16211 19868,16218 19865,17817 16424,17809"/>
              </emma:interpretation>
              <emma:one-of disjunction-type="recognition" id="oneOf25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1" timeOffset="447903.9057">-5606 5000 1467 0,'0'0'711'16,"0"0"-439"-16,-53 53-72 0,41-32-100 15,3-1-52-15,1-1-45 0,5 1-3 16,3-4 4-16,0-1-2 0,0-1 0 16,5-2 17-16,0 0 7 0,0-3 22 15,7 0 0-15,-2-2-9 16,1-2-4-16,3 0 10 0,0 0-26 15,3 0-16-15,2 0 0 0,1 4-3 16,-2-1-26-16,0 2 7 0,1 3-10 16,-3 0-29-16,-2 3-19 0,-2 0 6 15,-2 2 26-15,-4 0 16 0,-2 2 16 16,-4-1 13-16,-5-1 25 0,-8 0 7 16,-6 2 23-16,-3-1 25 0,-5-1-3 15,-6-1 20-15,-4 2-11 0,-2-3-19 16,-2 1-13-16,-1-2 0 0,1-3 0 15,2-1-9-15,-1-3-23 0,9-1-19 16,1-1-1-16,7-3-2 0,5 1 0 16,5-4-25-16,6 0-42 0,4 0-79 15,3 0-133-15,6-5-298 0,5-3-52 16,1 2-18-16,10-12-446 0</inkml:trace>
          <inkml:trace contextRef="#ctx0" brushRef="#br1" timeOffset="447548.1094">-5715 5036 1911 0,'0'0'670'0,"0"0"-605"0,54 10 19 16,-25-6 12-16,11-4-28 0,0 0-68 15,-1 0-10-15,-2 0-183 0,-3 0-82 16,-5 0 55-16,-4 0-7 16,-5 0 127-16,-3 0 41 0,0 0-38 0,-4 0-50 15,-5-5-90-15,-1 2-304 0</inkml:trace>
          <inkml:trace contextRef="#ctx0" brushRef="#br1" timeOffset="448368.7658">-4929 5434 2319 0,'0'0'690'16,"0"0"-450"-16,0 0-195 0,0 0 41 0,63 20 114 15,-26-16-36-15,5-4-66 0,5 0-98 16,-2 0-27-16,1-4-49 0,-4 3-69 15,-1 0-30-15,-2 1-39 16,0-4-13-16,-3 4-107 0,1 0-100 16,1-4-98-16,-13-2-116 0</inkml:trace>
          <inkml:trace contextRef="#ctx0" brushRef="#br1" timeOffset="448166.5238">-4875 5149 1167 0,'0'0'1938'0,"0"0"-1685"0,0 0-251 16,50 0 33-16,-20-4 44 0,8 0-15 15,2-1-20-15,2 0-44 16,1 0-16-16,-4 4-44 0,1-3-29 16,0 4 9-16,-3 0 26 0,-2 0-64 15,-1 4 60-15,-4 2 7 0,-5-1-87 16,-1 0-113-16,-5 2-130 0,-6-2-145 16,-2-1-59-16,-10-1-579 0</inkml:trace>
          <inkml:trace contextRef="#ctx0" brushRef="#br1" timeOffset="447072.0804">-7480 5015 2240 0,'0'0'375'0,"0"0"-259"16,0 0-116-16,0 0-60 0,-40 54 18 15,36-25 42-15,1 4 80 0,3 4-39 16,0-1-41-16,4-1-13 0,8-3 10 15,1-4 3-15,2-6 1 0,5-1 0 16,3-8 12-16,1 1-10 0,6-6 10 16,-2-1 3-16,7-7 13 0,2 0-26 15,1-11 20-15,-2-5-21 0,4-7-2 16,-4-6-38-16,0-2-42 0,-2-6 6 16,-6 0 32-16,-1-3 22 0,-6-1 20 15,-2 5 13-15,-4-1-11 0,-3 10 2 16,-7 0 18-16,-2 9-22 0,-3 6 20 15,0 6 2-15,-5 6-22 16,-7 2-106-16,2 16 6 0,-11 18 41 16,-12 25 59-16,-3 30 65 0,-10 20 6 15,5 10 0-15,1 0-9 0,2-2-40 16,1 7-20-16,1-2 1 0,-1-5 20 16,1-11-10-16,-1-14 3 0,3-12-3 15,3-15 13-15,1-13 12 0,6-16 23 16,6-13-6-16,-1-5-20 0,-2 2-9 15,0-5-7-15,0-2 3 0,-1-9-22 16,4-6-16-16,0-3-51 0,2-14-42 16,3-6-1-16,2-14-35 0,2-20 32 15,9-14 52-15,3 7 16 0,9 8 22 16,0 22-9-16,4 7-1 0,8 3 1 16,4-1-13-16,2-2-56 0,7 4-194 15,1 5 9-15,-4 2-102 0,-4 4-120 16,11-6-128-16</inkml:trace>
          <inkml:trace contextRef="#ctx0" brushRef="#br1" timeOffset="447281.0924">-6656 5408 2267 0,'0'0'300'15,"0"0"-300"-15,0 0-32 0,65-4 32 16,-34 4 48-16,3-2 1 0,6 2-49 16,-4 0-3-16,3 0-149 0,-7 0-107 15,1 0-26-15,-5 3 15 16,1 2-36-16,-8 1-59 0,7-2-189 0</inkml:trace>
        </inkml:traceGroup>
        <inkml:traceGroup>
          <inkml:annotationXML>
            <emma:emma xmlns:emma="http://www.w3.org/2003/04/emma" version="1.0">
              <emma:interpretation id="{326C8809-B19A-4015-B6BF-1D055731E329}" emma:medium="tactile" emma:mode="ink">
                <msink:context xmlns:msink="http://schemas.microsoft.com/ink/2010/main" type="inkWord" rotatedBoundingBox="20443,15791 23924,15799 23920,17544 20439,17537"/>
              </emma:interpretation>
              <emma:one-of disjunction-type="recognition" id="oneOf26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1" timeOffset="449887.4244">-2264 4831 2764 0,'0'0'398'0,"0"0"-169"0,0 0-98 16,-62 8-87-16,39 16-28 0,-7 14 0 15,-12 19 34-15,-8 16 14 0,-1 4-8 16,7-4-24-16,12-10-30 0,10-8-2 15,10-1-13-15,3-10-18 16,5-4 3-16,4-9-150 0,0-4-101 16,7 2-86-16,3 3-155 0,4 1-86 15,-3-13-61-15,12-4-372 0</inkml:trace>
          <inkml:trace contextRef="#ctx0" brushRef="#br1" timeOffset="450322.8816">-1989 5089 2156 0,'0'0'563'0,"0"0"-213"0,0 0-216 15,0 0-73-15,0 0-32 16,54-5-27-16,-47 15 1 0,-5 4 73 16,-2 4 29-16,-2 5-35 0,-5 4-16 15,-4 1-29-15,-5 2 1 0,-2 5-10 16,-5-2 6-16,-2 4-19 0,-2-3 13 15,0-1-16-15,1-4 0 0,3-2-13 16,6-9-12-16,8-3-1 0,3-10 1 16,4-2-41-16,2-3-65 0,5 0-50 15,5-8 136-15,5 0 45 0,6-8 3 16,6-7 0-16,3-1-3 0,4-3 0 16,4-1-2-16,2 1-10 0,1-1 9 15,0 3 1-15,0 1-1 0,-1 1 3 16,-3 3 0-16,-4 2 22 0,-4 3 42 15,-5 4-13-15,-5 1-12 0,-5 6 24 16,-5 0-15-16,-7 4-7 0,-2 0-6 16,0 2 41-16,-4 8-6 15,-7 5-20-15,-3 8-12 0,-3 4-19 16,-2 3-16-16,1 2-3 0,2 0-1 16,3-4-15-16,4 1-25 0,0 2-136 15,6-4-103-15,3 2-14 0,2-4-160 16,6-1-168-16,1-6-129 0</inkml:trace>
          <inkml:trace contextRef="#ctx0" brushRef="#br1" timeOffset="450531.1401">-1330 5314 2504 0,'0'0'1206'16,"0"0"-841"-16,0 0-221 0,0 0-144 0,0 0-21 15,0 0 5-15,66-1 13 0,-48 2-25 16,2 1-34-16,0 1-49 0,1 1-8 16,-1 0-4-16,2 0 3 0,1-1-17 15,0 0-41-15,2 0-94 16,1-1-223-16,-5-2-185 0,9 0-411 0</inkml:trace>
          <inkml:trace contextRef="#ctx0" brushRef="#br1" timeOffset="450878.595">-634 5061 1793 0,'0'0'982'16,"0"0"-828"-16,53-8-23 0,-26 5 10 16,0 3-58-16,-2 0-38 0,-4 3-26 15,-4 3 3-15,-5-2 48 16,-4 3-6-16,-2 1-1 0,-5 1 4 15,-1 3 12-15,-1 2 6 0,-6 6-3 16,-7 0-26-16,-6 5-24 0,-6 3-14 16,-2 0-15-16,-5 3-3 0,-4-2-13 15,5 0-44-15,2-3 26 0,6-2 12 16,6-4 7-16,6-2-10 0,7-1-16 16,5-2 6-16,0 0 32 0,7 2 0 15,4-2 16-15,7 0 3 0,2-1 6 16,6 0 0-16,2 0-25 0,6-2-17 15,4-2-30-15,2-1-3 0,1-4-80 16,0-3-92-16,-1-2-52 0,3 0-128 16,-5-10-79-16,-10 4-195 0,13-18-320 0</inkml:trace>
          <inkml:trace contextRef="#ctx0" brushRef="#br1" timeOffset="449644.2837">-3568 5723 2126 0,'0'0'524'0,"0"0"-411"0,50-8-112 16,-19 1-1-16,9 0 64 0,1 2-22 15,1 0-39-15,-2 2-3 0,-3 3 1 16,-5 0-1-16,0 3 32 0,-5 2 20 16,-3 3 2-16,-5 2-18 0,-3 3-20 15,-5 3-4-15,-6 2-12 16,-5 2-10-16,-7 5-29 0,-10 0-2 15,-9 8-30-15,-5-1-13 0,-15 5 4 16,-10 2 51-16,-12 6 29 0,0-3 1 16,10-9 12-16,14-9 3 0,15-10-14 15,5 0 1-15,-4 0 0 0,1 4-3 16,0 1 3-16,9-3 35 0,5-2-9 16,9-5-6-16,4-1-20 0,4 3 26 15,9-3 42-15,5-2 35 0,6-2 2 16,4 2-2-16,8-4-11 0,11 0-15 15,11-2-29-15,14-5-4 16,5-4-21-16,-5 0-13 0,-5-3-13 16,-9 0-3-16,-10-2-187 0,-10 5-98 15,-7-3-123-15,-2-1-174 0,-8 0-182 16,20-20-541-16</inkml:trace>
          <inkml:trace contextRef="#ctx0" brushRef="#br1" timeOffset="449212.6135">-3578 5372 2730 0,'0'0'510'0,"0"0"-408"0,0 0-86 15,71 1-16-15,-16-2 54 0,13-6-10 16,-2 1-18-16,-14 2-4 0,-12 2-13 16,-12 2-9-16,6 0-86 0,4 4-50 15,5 0-15-15,-5 4 10 16,-1-3-80-16,-3 5-115 0,-6-1-124 15,-6 0-187-15,-2-1-536 0</inkml:trace>
          <inkml:trace contextRef="#ctx0" brushRef="#br1" timeOffset="448780.9206">-3487 4596 931 0,'0'0'1562'0,"0"0"-1381"0,0 0-43 16,0 0-54-16,0 0-55 0,0 0-27 15,0 0 56-15,57-41-17 0,-36 35-5 16,3 1 8-16,2 0 33 0,0 2-16 16,3 3 3-16,-1 0-7 0,0 0-13 15,-2 0-5-15,-3 8-11 0,-2-1-12 16,-5 3-16-16,-4 3 0 0,-2 6-2 16,-4 5 0-16,-5 4 1 0,-1 8 1 15,-8 3 2-15,-4 3 0 0,-3 1 20 16,-4 1-20-16,2 0 16 0,0-1-17 15,2-3-2-15,3-1-1 0,1-4-14 16,4-2 13-16,3-5-9 0,2 2-81 16,1-5-37-16,1-2-11 0,0-2-45 15,1-4-77-15,4-4-64 16,-3-1-58-16,1-1-132 0,-1-7-141 16</inkml:trace>
          <inkml:trace contextRef="#ctx0" brushRef="#br1" timeOffset="448994.1052">-3388 4918 871 0,'0'0'1747'16,"0"0"-1461"-16,0 0-270 0,0 0 0 16,65 3 16-16,-29 1 26 0,3 1-22 15,4 3-20-15,0-2-16 0,-1 0-11 16,-1 2-57-16,-3 2-70 0,-1 2-84 15,-6 0 19-15,-4 4 18 0,-4-1-64 16,-6 1-63-16,-6-5-26 0,-5 2-86 16,-6-1-274-16</inkml:trace>
        </inkml:traceGroup>
        <inkml:traceGroup>
          <inkml:annotationXML>
            <emma:emma xmlns:emma="http://www.w3.org/2003/04/emma" version="1.0">
              <emma:interpretation id="{FC7D7916-2CD5-45F5-BF87-CBDB0BEAEC3A}" emma:medium="tactile" emma:mode="ink">
                <msink:context xmlns:msink="http://schemas.microsoft.com/ink/2010/main" type="inkWord" rotatedBoundingBox="23740,16060 24406,16062 24403,17446 23738,17445"/>
              </emma:interpretation>
              <emma:one-of disjunction-type="recognition" id="oneOf27">
                <emma:interpretation id="interp31" emma:lang="" emma:confidence="0">
                  <emma:literal>,</emma:literal>
                </emma:interpretation>
                <emma:interpretation id="interp32" emma:lang="" emma:confidence="0">
                  <emma:literal>)</emma:literal>
                </emma:interpretation>
                <emma:interpretation id="interp33" emma:lang="" emma:confidence="0">
                  <emma:literal>'</emma:literal>
                </emma:interpretation>
                <emma:interpretation id="interp34" emma:lang="" emma:confidence="0">
                  <emma:literal>.</emma:literal>
                </emma:interpretation>
                <emma:interpretation id="interp35" emma:lang="" emma:confidence="0">
                  <emma:literal>;</emma:literal>
                </emma:interpretation>
              </emma:one-of>
            </emma:emma>
          </inkml:annotationXML>
          <inkml:trace contextRef="#ctx0" brushRef="#br1" timeOffset="451101.9564">222 4805 1532 0,'0'0'1326'0,"0"0"-1210"0,0 0 57 15,19 88 95-15,-12-29-37 0,-3 15-48 16,-2 7-1-16,-5-2-9 0,-7-2-33 16,-6-9-34-16,-8 5-44 0,-7 0-25 15,-7 5-37-15,-9-1-9 0,-6 2-38 16,-5-1-36-16,-5 1-35 0,-5 1-73 15,-2-1-114-15,-5-9-267 16,20-19-578-16,-2-11-544 0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00.95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BAF2469-EB40-4185-AE3F-1CC9C29DE27D}" emma:medium="tactile" emma:mode="ink">
          <msink:context xmlns:msink="http://schemas.microsoft.com/ink/2010/main" type="inkDrawing" rotatedBoundingBox="10531,4526 10695,4246 10812,4315 10648,4595" semanticType="callout" shapeName="Other">
            <msink:sourceLink direction="to" ref="{2F533F2E-D486-46D4-A690-C62AA22A468B}"/>
          </msink:context>
        </emma:interpretation>
      </emma:emma>
    </inkml:annotationXML>
    <inkml:trace contextRef="#ctx0" brushRef="#br0">-54 2857 466 0,'0'0'1175'0,"0"0"-908"16,0 0-229-16,0 0-38 0,-54 7 0 15,47-6 11-15,1-1 22 0,1 0-20 16,-2 0-13-16,1 0-1 0,0 0 1 16,2 0 1-16,-2 0 51 0,4 0 9 15,-1 0 20-15,1 0 13 0,1 0-16 16,1 0-20-16,0 0-25 0,0 3-14 15,0-3-6-15,0 0 9 0,0 0 14 16,0 0-1-16,0 0 1 0,0 0 0 16,-1 0 2-16,-1 0-6 0,2 0-14 15,-3 0-18-15,0 4-17 0,-1 0-5 16,1 3 9-16,2 1-3 0,-1 3 3 16,2 0 11-16,0-2-1 0,0 1-1 15,3 0 2-15,0-4 2 16,3 0-1-16,0-2-13 0,-1-1-18 15,2-2 17-15,0-1 15 0,2 0 0 16,-2-7 13-16,1-2 6 0,1-5-3 16,1-3-12-16,-2-5-4 0,-1 0 0 15,-1-2-3-15,-3-3 2 0,0 8 1 16,-3 0 4-16,0 5 12 0,0 3 0 16,0 4 3-16,-3 5-3 0,2 2 7 15,-1 0-23-15,-1 2-2 0,0 5-43 16,-1 6-4-16,-1 6 10 0,-1 3 20 15,3 6 17-15,-1-2 2 16,1 0-13-16,2-1-19 0,1-4-7 16,0-5-13-16,2-5-9 0,3-1-14 15,0-5 24-15,1-5 51 0,0 0 9 16,2-5 33-16,1-5 30 0,1-4 8 16,-1-6-15-16,0-7-4 0,1 0-6 15,-2-6 16-15,0-1-26 0,-1 3-3 16,0-1-27-16,-3 6-15 0,0 6-22 15,0 9-20-15,-1 6-55 0,0 7-148 16,0 12-60-16,-3 10-39 0,0-2-216 16,-3 21-433-16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01.68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B83C839-F233-441C-83B7-55D4A35748B6}" emma:medium="tactile" emma:mode="ink">
          <msink:context xmlns:msink="http://schemas.microsoft.com/ink/2010/main" type="inkDrawing" rotatedBoundingBox="10879,3605 10914,4654 10893,4655 10857,3606" semanticType="callout" shapeName="Other">
            <msink:sourceLink direction="with" ref="{3E7476D1-DA4C-4F71-B5CB-956585302986}"/>
            <msink:sourceLink direction="with" ref="{8D4515D9-AFF3-49EB-9C08-0CED7DA09B30}"/>
          </msink:context>
        </emma:interpretation>
      </emma:emma>
    </inkml:annotationXML>
    <inkml:trace contextRef="#ctx0" brushRef="#br0">139 2011 1630 0,'-6'61'458'15,"3"0"-335"-15,3 12 23 0,0-9-65 16,2 2-78-16,1 0 13 0,-1-2-16 16,0 3 0-16,-2-5-36 0,1 1-26 15,1-1-38-15,1-4-39 0,1 0-82 16,0 1-42-16,3-6-46 0,-3-8-40 15,1-13-32-15,-4 3-200 0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01.85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2265076-440C-447A-B3EF-438695083C2A}" emma:medium="tactile" emma:mode="ink">
          <msink:context xmlns:msink="http://schemas.microsoft.com/ink/2010/main" type="inkDrawing" rotatedBoundingBox="10758,6358 10835,5477 10890,5482 10812,6363" semanticType="callout" shapeName="Other">
            <msink:sourceLink direction="with" ref="{DEB44FF9-CC44-4820-A6BA-BDE4D27DD4EB}"/>
            <msink:sourceLink direction="with" ref="{3E7476D1-DA4C-4F71-B5CB-956585302986}"/>
          </msink:context>
        </emma:interpretation>
      </emma:emma>
    </inkml:annotationXML>
    <inkml:trace contextRef="#ctx0" brushRef="#br0">150 3887 1474 0,'-17'61'507'0,"3"2"-270"0,-3 10 15 16,4-11-45-16,2-2-33 0,1-1-17 15,1-1-90-15,2-1-51 0,5 0-16 16,0-2-28-16,2 0-101 0,2-3-99 16,2-8-50-16,1-6-88 0,0-8-222 15,-2-13-67-15,1 23-164 0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02.03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3F718DB-812D-43E1-8AF6-D1FC68B5AD12}" emma:medium="tactile" emma:mode="ink">
          <msink:context xmlns:msink="http://schemas.microsoft.com/ink/2010/main" type="inkDrawing" rotatedBoundingBox="10745,8398 10808,7048 10863,7051 10801,8400" semanticType="callout" shapeName="Other">
            <msink:sourceLink direction="with" ref="{DEB44FF9-CC44-4820-A6BA-BDE4D27DD4EB}"/>
            <msink:sourceLink direction="with" ref="{E9FDAEA4-3670-4B8C-A223-C1BBE89D47E6}"/>
          </msink:context>
        </emma:interpretation>
      </emma:emma>
    </inkml:annotationXML>
    <inkml:trace contextRef="#ctx0" brushRef="#br0">115 5456 1261 0,'-10'62'463'0,"1"4"-194"0,1 11-22 16,-1-7-95-16,1 0 3 0,-1 1 0 16,2-3-49-16,0 1-26 0,1 0-48 15,2 0-32-15,-1-1-1 0,2 0-28 16,1-2-74-16,2-3-48 0,0 1-39 16,3-3-37-16,3-1-117 0,-1-1-79 15,1-4-13-15,1 0 35 0,-1-15-81 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02.1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93AE751-0B29-4803-8AB6-EA8790FD9321}" emma:medium="tactile" emma:mode="ink">
          <msink:context xmlns:msink="http://schemas.microsoft.com/ink/2010/main" type="inkDrawing" rotatedBoundingBox="10640,10264 10761,8932 10823,8938 10702,10270" semanticType="callout" shapeName="Other">
            <msink:sourceLink direction="with" ref="{E9FDAEA4-3670-4B8C-A223-C1BBE89D47E6}"/>
          </msink:context>
        </emma:interpretation>
      </emma:emma>
    </inkml:annotationXML>
    <inkml:trace contextRef="#ctx0" brushRef="#br0">61 7341 463 0,'-13'74'466'16,"0"13"-62"-16,1-8-62 0,2 3-63 15,-2 3-74-15,2 0-44 16,-1 4-44-16,1 2-10 0,-1-4-62 0,1-1 10 16,-1-3 19-16,3-7-26 15,6-7-47-15,0-6-1 0,2-5-48 16,6-12-104-16,2-7-136 0,1-13-289 15,4 3-195-15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5:07.03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BE8285-1E3B-4EB5-8155-12F6F2EFD07E}" emma:medium="tactile" emma:mode="ink">
          <msink:context xmlns:msink="http://schemas.microsoft.com/ink/2010/main" type="inkDrawing" rotatedBoundingBox="6538,6992 10313,1671 10769,1995 6995,7315" semanticType="verticalRange" shapeName="Other">
            <msink:sourceLink direction="with" ref="{138120D1-3C78-453E-B62B-DE4BA80F4ACA}"/>
            <msink:destinationLink direction="with" ref="{B4767288-7B7E-49DA-875C-C5E4C99BA714}"/>
            <msink:destinationLink direction="with" ref="{F32E9FED-0382-4EE5-8F5D-6975D03CED57}"/>
            <msink:destinationLink direction="with" ref="{1F6DEBFC-4961-4A1C-8A10-B80D829D125E}"/>
          </msink:context>
        </emma:interpretation>
      </emma:emma>
    </inkml:annotationXML>
    <inkml:trace contextRef="#ctx0" brushRef="#br0">0 5257 101 0,'0'0'629'0,"0"0"-316"0,0 0-124 15,0 0-26-15,0 0-39 0,0 0-27 16,0 0-32-16,0 0-26 0,0 0 36 15,18-19 6-15,-9 13-6 0,2 0 3 16,3-2-10-16,2 0 0 16,6-2 7-16,0 0-24 0,5-2-28 15,2 0-21-15,7-3 11 0,1-1-10 16,2-6 43-16,12-2-8 0,9-5-18 16,11-6-1-16,2-4-6 0,-2-1 7 15,-4-3 2-15,-9 2 7 0,4-6-3 16,1-4 3-16,3-5 36 0,1-6-1 15,2-4 10-15,2-6-3 0,0-2-4 16,3-5-9-16,-2-4 0 0,2-2-20 16,-2-1 1-16,2-7-11 0,0-5-12 15,1-6-3-15,-2-3-11 16,4-6-1-16,-3-1-1 0,-2-4 0 0,0-1 3 16,-1-6-1-16,0-3 10 15,1-6 4-15,2 2 4 0,-2-2 5 16,2-2-13-16,0 4-12 0,1-4-2 15,1-1-11-15,-1 1 0 0,2-1-3 16,0 1-3-16,-1 3 19 0,1-3 29 16,-5 2-26-16,2 3 13 0,-1 2-3 15,-2 3-1-15,-3 5 1 0,-4 10 3 16,-4 5 3-16,-7 6-6 0,-2 10-13 16,-8 7 0-16,-5 10-16 0,-8 18-102 15,-9 18-145-15,-8 8-181 0,-7 16-240 16,-3-12-422-16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5:08.16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DC2F80-5D76-40DE-B3CF-12D5EFC0FEB5}" emma:medium="tactile" emma:mode="ink">
          <msink:context xmlns:msink="http://schemas.microsoft.com/ink/2010/main" type="inkDrawing" rotatedBoundingBox="3415,1125 6716,6922 5887,7394 2585,1598" semanticType="callout" shapeName="Other">
            <msink:sourceLink direction="with" ref="{E9FDAEA4-3670-4B8C-A223-C1BBE89D47E6}"/>
            <msink:sourceLink direction="with" ref="{8D4515D9-AFF3-49EB-9C08-0CED7DA09B30}"/>
          </msink:context>
        </emma:interpretation>
      </emma:emma>
    </inkml:annotationXML>
    <inkml:trace contextRef="#ctx0" brushRef="#br0">3178 5925 672 0,'0'0'143'0,"0"0"-143"0,0 0 0 15,0 0 56-15,0 0 116 16,0 0 4-16,0 0-49 0,0 0-36 16,0 0 17-16,-55-22 32 0,44 17-4 15,1-1-32-15,-3 0-33 0,-4-1 14 16,4-2-4-16,-4-2 3 0,-3 2-35 15,1-2-24-15,-4-3-21 0,-4 3 38 16,-1-3 13-16,-2 1-7 0,-1-2-12 16,-5-1 32-16,2-2 32 0,-1-1 6 15,-2-3-3-15,-1 1 19 0,-1-8 198 16,-7-7-104-16,-8-14-197 0,-7-13-19 16,-2-6 0-16,7 1 24 0,6 6 42 15,5 1-24-15,-3 1-30 0,-1-6-10 16,-3-2 0-16,2-1 0 15,-3 0-1-15,3 0 1 0,-5 1 8 16,-2-3-10-16,-4-4 1 0,3-3 1 16,-3-4-2-16,0 0 2 0,-4-9-2 0,1-1 4 15,-3-4 9-15,-2-2-11 16,1-1-1-16,-2-4 2 0,0-2 27 16,-3-4-29-16,4-1 0 0,-2-7-1 15,-1 1-12-15,1-2 11 0,4-2-35 16,-1-3 34-16,4-3 1 0,1-4-27 15,-1-2 12-15,0 0 16 0,9-5 0 16,-1-2 0-16,8-1-12 0,3-3-1 16,4 2 13-16,2-2 10 0,8 0-10 15,4-3-26-15,6 3 7 0,5 0 3 16,8 8 4-16,4 4 10 0,4 9-39 16,4 8-1-16,7 7-94 15,5 10-88-15,2 12-42 0,1 16-117 16,-2 19-174-16,-4 14-244 0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5:09.35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298E285-07B9-43E2-BCBE-D2534331DBFF}" emma:medium="tactile" emma:mode="ink">
          <msink:context xmlns:msink="http://schemas.microsoft.com/ink/2010/main" type="inkDrawing" rotatedBoundingBox="2877,12237 5839,6856 6440,7187 3478,12568" semanticType="callout" shapeName="Other">
            <msink:sourceLink direction="with" ref="{AF1D627C-616B-4EC1-95F1-A7F70EE5BF95}"/>
            <msink:sourceLink direction="with" ref="{E9FDAEA4-3670-4B8C-A223-C1BBE89D47E6}"/>
          </msink:context>
        </emma:interpretation>
      </emma:emma>
    </inkml:annotationXML>
    <inkml:trace contextRef="#ctx0" brushRef="#br0">3085 41 251 0,'0'0'1186'15,"0"0"-1033"-15,0 0 3 0,0 0 39 16,0 0-23-16,-62-47 6 0,45 40-13 15,-2 2-29-15,-2 1-55 16,-3 4-20-16,-6 0-33 0,2 7-28 16,-6 2-26-16,-4 5 3 0,-11 11-18 15,-10 13 15-15,-18 18-7 0,-5 9-2 16,3 6-17-16,-2 3-3 0,10-3-3 16,-3 8 32-16,-4 8 25 0,-1 6 1 15,0 10-2-15,-6 7 1 0,4 3 1 16,-4 7 2-16,3 2 0 0,-1 4 1 15,1 5-3-15,3 7 1 0,1 4 1 16,-2 5 14-16,7 1 42 0,-4 1 0 16,1 3-6-16,0 6 3 0,6-3 9 15,-3 2 7-15,5-3-10 16,2-2 0-16,2 1 10 0,3 1-26 16,0-3-7-16,3-3-15 0,3-6-1 15,4-5-21-15,5-4-1 0,5-2 16 16,1-8-4-16,5-8-12 0,4-3-3 15,-2-6-20-15,8-6-15 0,1-4-29 16,5-6-7-16,1-7-19 0,4-14-23 16,4-15-46-16,4-14-41 0,6-13-131 15,0-13-108-15,0 4-242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5:10.04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1D627C-616B-4EC1-95F1-A7F70EE5BF95}" emma:medium="tactile" emma:mode="ink">
          <msink:context xmlns:msink="http://schemas.microsoft.com/ink/2010/main" type="inkDrawing" rotatedBoundingBox="7169,6909 8876,13054 7998,13298 6291,7153" shapeName="Other">
            <msink:destinationLink direction="with" ref="{8298E285-07B9-43E2-BCBE-D2534331DBFF}"/>
            <msink:destinationLink direction="with" ref="{55FBC7C6-03EF-49F3-8B8E-D2EB259FA9FD}"/>
            <msink:destinationLink direction="with" ref="{B00975AA-7EE0-47BB-AC17-9A5001FF2E2E}"/>
          </msink:context>
        </emma:interpretation>
      </emma:emma>
    </inkml:annotationXML>
    <inkml:trace contextRef="#ctx0" brushRef="#br0">0 70 430 0,'0'0'1160'15,"0"0"-1020"-15,0 0-52 0,64-42 38 16,-35 28 7-16,0 5 10 0,5-1-4 15,-1 5-74-15,4 4-39 0,-2 1-11 16,4 11-14-16,9 6 14 0,10 14 4 16,13 17 20-16,4 10-36 15,-3 11 14-15,-4 2-17 0,-7 6-17 0,3 4 5 16,-3 9-5-16,0 5 0 0,-3 7 17 16,1 10 1-16,-2 3 12 15,1 10 19-15,-4 8 10 0,1 4-16 16,-2 12 36-16,-1 5-14 0,-3 11-13 15,-6 4-6-15,1 7-26 0,-4 8 1 16,-2 1 12-16,-2 10-15 0,-6-3-1 16,-4 3-1-16,0 1 0 0,-5-2 1 15,1 5 0-15,-4-2 25 0,0 2 24 16,-3-1 15-16,-6-1-10 0,0-4-2 16,-2-2-39-16,-4-4 6 0,-2-6-19 15,1-7 0-15,-1-5-93 0,-1-3-100 16,-1-9-249-16,-4-41-272 15,-6-5-829-15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5:13.12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B24624-1640-4979-9C70-807D3AD437DD}" emma:medium="tactile" emma:mode="ink">
          <msink:context xmlns:msink="http://schemas.microsoft.com/ink/2010/main" type="writingRegion" rotatedBoundingBox="23749,2177 28012,1508 28227,2878 23964,3547"/>
        </emma:interpretation>
      </emma:emma>
    </inkml:annotationXML>
    <inkml:traceGroup>
      <inkml:annotationXML>
        <emma:emma xmlns:emma="http://www.w3.org/2003/04/emma" version="1.0">
          <emma:interpretation id="{64113D9B-CD66-4E71-A708-4A6491224977}" emma:medium="tactile" emma:mode="ink">
            <msink:context xmlns:msink="http://schemas.microsoft.com/ink/2010/main" type="paragraph" rotatedBoundingBox="23749,2177 28012,1508 28227,2878 23964,35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4FCD85-8581-4ED6-9EE1-337D9CC75199}" emma:medium="tactile" emma:mode="ink">
              <msink:context xmlns:msink="http://schemas.microsoft.com/ink/2010/main" type="line" rotatedBoundingBox="23749,2177 28012,1508 28227,2878 23964,3547"/>
            </emma:interpretation>
          </emma:emma>
        </inkml:annotationXML>
        <inkml:traceGroup>
          <inkml:annotationXML>
            <emma:emma xmlns:emma="http://www.w3.org/2003/04/emma" version="1.0">
              <emma:interpretation id="{CFC31537-7D73-48C8-937E-3343B4B51742}" emma:medium="tactile" emma:mode="ink">
                <msink:context xmlns:msink="http://schemas.microsoft.com/ink/2010/main" type="inkWord" rotatedBoundingBox="23749,2177 24953,1988 25167,3358 23964,35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437 32 1679 0,'0'0'0'0,"0"0"0"15,0 0-68-15,0 0 26 16,-54 68 42-16,43-31 88 0,-4 10 46 16,8 0-21-16,0 4-35 0,7-3 10 15,4-8-4-15,11-2 26 0,6-8-32 16,9-9-16-16,12-11-20 0,15-10 45 15,14-14 19-15,2-19-15 0,-6-7-24 16,-13 1-9-16,-14 7-39 0,-15 3 36 16,1 4-10-16,3-7-13 0,-2-3-6 15,3-5-24-15,-9 4 9 0,-9 0-11 16,-2 7-48-16,-10 5-25 0,0 8-27 16,-9 7 16-16,-4 9-61 15,-5 10 19-15,-3 12 65 0,-9 17 61 16,-11 28 32-16,-7 27 55 0,-9 21 1 15,7 6-30-15,2-1-23 0,8-11-35 16,2-5-19-16,3-11 19 0,-5-4 6 16,-2-12-4-16,-4-8 18 0,1-3-19 15,5-12 0-15,3-12 18 0,10-11 7 16,2-5-4-16,-8 4 4 0,-2 1-26 16,-2-1-16-16,2-6-68 0,3-5-90 15,4-8 58-15,7-4 32 0,5-5 35 16,9-5 36-16,0-9-42 0,7-6-94 15,10-4-36-15,5-8 104 0,10-5 81 16,6 1 72-16,13-10 91 0,14-7-40 16,17-7-26-16,6-1-29 0,0 5-32 15,1 7-20-15,-6 3-16 0,6 4-35 16,2-5-253-16,0-2-186 0,-20 11-249 16</inkml:trace>
        </inkml:traceGroup>
        <inkml:traceGroup>
          <inkml:annotationXML>
            <emma:emma xmlns:emma="http://www.w3.org/2003/04/emma" version="1.0">
              <emma:interpretation id="{ACF9E6D0-A7F5-4F80-9D1E-AA85E525CDDD}" emma:medium="tactile" emma:mode="ink">
                <msink:context xmlns:msink="http://schemas.microsoft.com/ink/2010/main" type="inkWord" rotatedBoundingBox="25241,2241 28057,1799 28200,2710 25384,3151"/>
              </emma:interpretation>
              <emma:one-of disjunction-type="recognition" id="oneOf1">
                <emma:interpretation id="interp1" emma:lang="" emma:confidence="0">
                  <emma:literal>taxi</emma:literal>
                </emma:interpretation>
                <emma:interpretation id="interp2" emma:lang="" emma:confidence="0">
                  <emma:literal>Taxi</emma:literal>
                </emma:interpretation>
                <emma:interpretation id="interp3" emma:lang="" emma:confidence="0">
                  <emma:literal>Faxa</emma:literal>
                </emma:interpretation>
                <emma:interpretation id="interp4" emma:lang="" emma:confidence="0">
                  <emma:literal>Fax</emma:literal>
                </emma:interpretation>
                <emma:interpretation id="interp5" emma:lang="" emma:confidence="0">
                  <emma:literal>text</emma:literal>
                </emma:interpretation>
              </emma:one-of>
            </emma:emma>
          </inkml:annotationXML>
          <inkml:trace contextRef="#ctx0" brushRef="#br0" timeOffset="373.4706">1352 445 1053 0,'0'0'971'0,"0"0"-724"15,-29 54-63-15,32-39-97 0,12 1 33 16,6-3 38-16,8 2-17 0,16-4-45 16,22-3-39-16,15-3-57 0,9-5-83 15,1 0-94-15,-10-8-158 0,-11-2-128 16,-5-4-77-16,-19 3-13 0,-4-3 25 0</inkml:trace>
          <inkml:trace contextRef="#ctx0" brushRef="#br0" timeOffset="218.3332">1510 201 1391 0,'0'0'1335'0,"0"0"-1335"16,0 0-100-16,0 0 100 0,64 25 4 15,-35-20 31-15,-2-1 23 0,2-2-13 16,2 0-26-16,1-1-19 0,-3-1 3 15,1 0 8-15,-6-1-11 16,-3-6-25-16,-6 6-8 0,-2-4-50 16,-7 3-146-16,-3-1-131 0,-3 3-111 15,-10-4-242-15</inkml:trace>
          <inkml:trace contextRef="#ctx0" brushRef="#br0" timeOffset="757.5015">2135 445 1507 0,'0'0'559'0,"0"0"-294"15,-53 66-38-15,35-36-18 0,8 0-48 16,4-1-17-16,6-9-3 0,10 2-1 16,9-6-41-16,5 0-23 0,8-3-35 15,5-4-12-15,6-4-29 0,-1-5 1 16,2 0-1-16,-3-12 22 0,-2 0 0 15,-1-4 16-15,-10-7 0 0,-4-1-3 16,1-2-13-16,-10-4 6 0,-2 1-6 16,-5-3-22-16,-5 0-6 15,-3-4-10-15,-3 1-50 0,-5 1-16 16,-5 0-45-16,0 3-22 0,-2 7-4 16,-5 8 60-16,0 10 64 0,-1 6 18 15,-6 7 11-15,0 10 25 0,0 10 26 16,1 7 29-16,2 1 35 0,9 4-16 15,3 0-71-15,11-3-28 0,2 2 0 16,11-5-3-16,3-3 0 0,9-4-32 16,1-3-32-16,3-5-6 0,6 0-33 15,1-7-47-15,-1 0-104 0,0-4-66 16,5-7-140-16,-8 0-53 0,3-11 40 16,-10 1 137-16,7-16-293 0</inkml:trace>
          <inkml:trace contextRef="#ctx0" brushRef="#br0" timeOffset="1130.9869">3249 401 1140 0,'0'0'979'16,"0"0"-811"-16,-72 50-9 0,43-22-21 15,-6 9 27-15,-2 0 15 0,0 5 38 16,6-2 5-16,1-1-86 0,3-1-89 16,6-3-48-16,8-2-29 15,3-6-31-15,8-4-87 0,2-5-131 16,9-7-27-16,4-4-70 0,7-7-121 16,-1 0-164-16,12-20-542 0</inkml:trace>
          <inkml:trace contextRef="#ctx0" brushRef="#br0" timeOffset="933.0854">2845 249 287 0,'0'0'1368'0,"0"0"-1111"0,0 0 32 0,0 0 18 15,48 66-26-15,-29-35-31 16,2 3-39-16,3 4-90 0,6-1-35 16,-2 0-25-16,5 1-42 0,1-1-19 15,5 0-73-15,-2-3-39 0,3-3-19 16,-3-2-147-16,-2-6-86 0,-4-4-47 15,-1-6-33-15,-9-5-54 0,2-8-76 0</inkml:trace>
          <inkml:trace contextRef="#ctx0" brushRef="#br0" timeOffset="1445.5966">3564-118 1349 0,'0'0'715'16,"0"0"-497"-16,0 0-176 0,52-43-29 16,-35 37-13-16,-1 0 22 15,5 2 33-15,-3 4-26 0,4 0 0 16,-4 12-9-16,3 4-18 0,-2 4 21 15,-4 5-23-15,-3 5-4 0,-9 5-25 16,-3 4 0-16,-9 0 16 0,-7 1 13 16,-5-1 0-16,-6-3 52 0,0-1 42 15,-4 0 38-15,4 0 67 0,2-5 61 16,3-4 11-16,11-3-81 0,5-3-79 16,6-7-58-16,9 1 23 0,7-1-17 15,10-2 7-15,17 1-2 0,15-4-23 16,16 1-24-16,5-2-17 0,-4-1-72 15,-7 4-111-15,-7-5-104 0,-13 1-267 16,-13-6-547-16,1 0-456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5:22.24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D508B4-1792-4B76-AC20-689D5AB7AB01}" emma:medium="tactile" emma:mode="ink">
          <msink:context xmlns:msink="http://schemas.microsoft.com/ink/2010/main" type="writingRegion" rotatedBoundingBox="24131,10848 29937,10572 30209,16300 24404,16576"/>
        </emma:interpretation>
      </emma:emma>
    </inkml:annotationXML>
    <inkml:traceGroup>
      <inkml:annotationXML>
        <emma:emma xmlns:emma="http://www.w3.org/2003/04/emma" version="1.0">
          <emma:interpretation id="{83748ECA-22C5-4D21-963E-855442648F6B}" emma:medium="tactile" emma:mode="ink">
            <msink:context xmlns:msink="http://schemas.microsoft.com/ink/2010/main" type="paragraph" rotatedBoundingBox="24134,10840 27728,10692 27790,12185 24195,123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1C9565-EFCB-4FC2-BCB5-8A344DBF95D5}" emma:medium="tactile" emma:mode="ink">
              <msink:context xmlns:msink="http://schemas.microsoft.com/ink/2010/main" type="inkBullet" rotatedBoundingBox="24151,11261 24684,11239 24686,11281 24153,11303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0 16 2523 0,'0'0'669'15,"0"0"-475"-15,0 0-32 16,0 0-162-16,0 0 19 0,0 0 19 16,0 0 101-16,68-14 0 0,-35 12-42 15,1 2-53-15,4 0-43 0,0 0-1 16,5 0-16-16,-2 0-40 0,1 4-79 16,-1-1-102-16,2 2-129 0,-1 2-170 15,-13-2-143-15,13-5-457 0</inkml:trace>
      </inkml:traceGroup>
      <inkml:traceGroup>
        <inkml:annotationXML>
          <emma:emma xmlns:emma="http://www.w3.org/2003/04/emma" version="1.0">
            <emma:interpretation id="{A05C8CD1-B9B8-4A24-AB9D-E4EBFE52AB8E}" emma:medium="tactile" emma:mode="ink">
              <msink:context xmlns:msink="http://schemas.microsoft.com/ink/2010/main" type="line" rotatedBoundingBox="24921,10808 27728,10692 27790,12185 24983,12301"/>
            </emma:interpretation>
          </emma:emma>
        </inkml:annotationXML>
        <inkml:traceGroup>
          <inkml:annotationXML>
            <emma:emma xmlns:emma="http://www.w3.org/2003/04/emma" version="1.0">
              <emma:interpretation id="{1E54BD9A-7E3A-4D19-9BBF-4029470177FE}" emma:medium="tactile" emma:mode="ink">
                <msink:context xmlns:msink="http://schemas.microsoft.com/ink/2010/main" type="inkWord" rotatedBoundingBox="26206,11230 27748,11166 27768,11655 26227,1171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97.1958">2067 264 1327 0,'0'0'1038'0,"0"0"-838"0,0 0-145 16,0 0 170-16,0 0 86 0,70 19-97 15,-40-20-90-15,4-4-105 0,2-1-19 16,2-2-98-16,0 0-157 0,5-2-114 16,-6 1-83-16,-9-1-200 0,12-5-172 0</inkml:trace>
          <inkml:trace contextRef="#ctx0" brushRef="#br0" timeOffset="1331.6953">2177-32 2654 0,'0'0'699'16,"0"0"-356"-16,0 0-168 0,0 0-174 15,0 0 27-15,0 0 110 0,0 0 3 16,51 2-66-16,-27 4-44 0,0-1-31 15,8 0 0-15,-1-2-2 0,1 0-10 16,-3 1-26-16,0 0-62 0,-2 0-88 16,-7-1-77-16,-3 2-164 0,-4-1-210 15,-7 0-412-15,-6 0-170 0</inkml:trace>
          <inkml:trace contextRef="#ctx0" brushRef="#br0" timeOffset="2193.8043">2753 170 163 0,'0'0'1884'16,"0"0"-1469"-16,0 0-196 0,0 0-48 15,0 0 41-15,55-60 5 0,-37 40-32 16,1 0-52-16,2-1-60 0,0 1-54 15,1 1-19-15,-1 1 2 16,0 0-2-16,0 4 0 0,-5 3-16 16,-1 3-3-16,0 7-13 0,-5 1 4 15,-5 0-1-15,-2 6 17 0,0 6 12 16,-3 4 25-16,0 2 13 0,-6 6-10 16,1 3 7-16,-3 0 3 0,0 0 3 15,-1-1-13-15,2 1-15 0,2-1 3 16,2-6-16-16,-1 0-23 0,1-4 23 15,3-4 0-15,0-3 0 0,0-3-1 16,3-6 0-16,4 0 1 16,1 0 75-16,5-4 69 0,3-7 4 0,2-6-73 15,0 1 9-15,4-6-9 16,-1 1-29-16,3-6-21 0,-3 4-25 16,1-1 0-16,-1 5-3 0,-6 1-19 15,2 4 10-15,-7 5 9 0,-1 3-13 16,-8 2 16-16,2 4 22 0,-3 0-19 15,0 7-3-15,-3 1 0 0,2 6 6 16,-5 6 13-16,1 1-4 0,-3 2-15 16,0 1 2-16,2-1 20 0,1 1 3 15,0-1-22-15,0-4-1 0,2-4 1 16,3-2-2-16,0-7-1 0,0-2-15 16,3-1 4-16,2-3 11 0,2 0 40 15,5 0 41-15,1-8-1 0,2 0-25 16,4-3-24-16,2-6-29 0,0 0-2 15,3-4-1-15,0 2 0 0,6-4-1 16,-2 2-1-16,-1-2 1 0,2 2-2 16,-2 4-8-16,-3 1-3 0,0 6-7 15,-9 2-8-15,1 8-1 0,-5 0-12 16,-4 8 33-16,-4 2 10 16,0 8 37-16,-3 6-6 0,-3 3 18 15,-2 2-9-15,-3 2-6 0,0-1-19 16,2-2-15-16,5-1 0 0,-2-5 0 15,0-1-15-15,0-2-13 0,3-2-70 16,0-2-47-16,0-1-81 0,0-1-194 16,0-7-245-16,3 1-463 0,0-4-227 0</inkml:trace>
        </inkml:traceGroup>
        <inkml:traceGroup>
          <inkml:annotationXML>
            <emma:emma xmlns:emma="http://www.w3.org/2003/04/emma" version="1.0">
              <emma:interpretation id="{B74F1FB5-A375-4F84-96B8-6AEC63F8A60B}" emma:medium="tactile" emma:mode="ink">
                <msink:context xmlns:msink="http://schemas.microsoft.com/ink/2010/main" type="inkWord" rotatedBoundingBox="24921,10808 25659,10777 25721,12270 24983,12301"/>
              </emma:interpretation>
            </emma:emma>
          </inkml:annotationXML>
          <inkml:trace contextRef="#ctx0" brushRef="#br0" timeOffset="657.9236">823 137 787 0,'0'0'1306'0,"0"0"-1031"0,0 0-4 16,0 0-87-16,-27 55-56 0,52-47 151 15,16-2 17-15,18-2-27 16,19-4-34-16,7-7-68 0,-3-2-71 16,-8-1-71-16,-10 10-25 0,-12-4-40 15,-12 4-60-15,-10 0-42 0,-5 0-43 16,-1 4-36-16,1 4-106 0,-1 2-179 15,-12-2-137-15,-12 4-537 0</inkml:trace>
          <inkml:trace contextRef="#ctx0" brushRef="#br0" timeOffset="440.5225">1083-330 1899 0,'0'0'573'0,"0"0"-450"16,0 0-123-16,-58 46 0 0,42-22 50 15,1 3 56-15,-2 2 90 16,5 2-10-16,5-3-84 0,4-2-60 16,5-3-42-16,10-6-23 0,4-2 2 15,5-3 21-15,6-6 13 0,0-6 9 16,7-4 7-16,-3-5 3 0,5-7-19 16,1-5-13-16,-3-7-23 0,-5-1-56 15,0 0-33-15,-8-2 9 0,-4-2 1 16,-4 4-11-16,-6-3-16 0,-7 4-22 15,0 0-1-15,-7 4 22 0,-10 1-6 16,-2 0 10-16,-2 7 126 0,-3 4 16 16,1 6 149-16,-4 6 23 0,6 10-39 15,-2 6 19-15,4 7-1 16,0 4-16-16,4 5-7 0,3 5-26 16,5 1-41-16,7 0-14 0,0 2-18 15,10-6-20-15,9 0-2 0,5-7-4 16,5 0 5-16,5-4-24 0,3-4-1 15,6 2-15-15,-4-4-79 0,1 2-135 16,0-5-74-16,-6 1-44 0,-4-2-21 16,-6-3-180-16,-9-2-76 0</inkml:trace>
          <inkml:trace contextRef="#ctx0" brushRef="#br0" timeOffset="1090.4307">1097 479 1699 0,'0'0'804'0,"0"0"-501"0,-9 68-117 16,7-40-23-16,-1 5-6 0,0-3 50 16,-1-2 14-16,1-2-54 0,0-6-73 15,3-2-56-15,0-3-38 0,0-3-1 16,6-5-12-16,-2-2 10 0,4-5 0 16,4 0 3-16,1 0 48 0,2-10-11 15,4 0-6-15,5-4-19 0,0-4-12 16,0 3-16-16,1-3 1 0,2 4-23 15,2 4 3-15,-2 2-19 0,2 7 1 16,-3 1 0-16,1 1 12 0,0 8-6 16,-3 4-10-16,-3 3 10 0,-2 2 5 15,-4 1 14-15,-6 2 27 0,-7 1 1 16,-2 3 25-16,-5 0 16 0,-12 1 10 16,-4 0 9-16,-8 1 9 15,-3-2 13-15,-5 2-7 0,0-6-2 16,-3-2-14-16,3-3 0 0,0-3-18 15,5-6-10-15,6-4-12 0,2-3-19 16,9-1-1-16,1-7-55 0,9-3-72 16,2-3-61-16,3-4-35 0,9-4-74 15,5-2-104-15,7-4-103 0,-1 9-212 16,14-17-328-16</inkml:trace>
        </inkml:traceGroup>
      </inkml:traceGroup>
    </inkml:traceGroup>
    <inkml:traceGroup>
      <inkml:annotationXML>
        <emma:emma xmlns:emma="http://www.w3.org/2003/04/emma" version="1.0">
          <emma:interpretation id="{07884BEF-C1AE-4128-89F1-AD380CCC8DD9}" emma:medium="tactile" emma:mode="ink">
            <msink:context xmlns:msink="http://schemas.microsoft.com/ink/2010/main" type="paragraph" rotatedBoundingBox="26365,12788 28729,12341 29034,13953 26670,144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945A3D4-3610-454B-A016-E55FC9B3AB26}" emma:medium="tactile" emma:mode="ink">
              <msink:context xmlns:msink="http://schemas.microsoft.com/ink/2010/main" type="line" rotatedBoundingBox="26365,12788 28729,12341 29034,13953 26670,14400"/>
            </emma:interpretation>
          </emma:emma>
        </inkml:annotationXML>
        <inkml:traceGroup>
          <inkml:annotationXML>
            <emma:emma xmlns:emma="http://www.w3.org/2003/04/emma" version="1.0">
              <emma:interpretation id="{0746CF58-33AE-485B-BD98-2B1D51D756D0}" emma:medium="tactile" emma:mode="ink">
                <msink:context xmlns:msink="http://schemas.microsoft.com/ink/2010/main" type="inkWord" rotatedBoundingBox="26365,12788 28729,12341 29034,13953 26670,1440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909.9682">3573 1891 1372 0,'0'0'1576'16,"0"0"-1269"-16,0 0-166 0,0 0-46 15,0 0 6-15,57-3 32 0,-41 5 0 16,-1-1-55-16,6 2-48 0,-2-2-30 16,5 3-2-16,-3-3-13 0,-2 2-61 15,2-2-46-15,-6 3-87 0,-2-1-74 16,-4 0-121-16,-6 0-90 0,-3-1-106 15,0 2-5-15,-16 0-73 0</inkml:trace>
          <inkml:trace contextRef="#ctx0" brushRef="#br0" timeOffset="4059.087">3508 2021 173 0,'0'0'789'16,"0"0"-268"-16,-51 24-150 0,35-13-15 16,11-2-58-16,5 0-72 0,3-1-17 0,8-4 31 15,5 4 34-15,5-2-55 16,7 0-112-16,5-3-107 0,1-2-16 15,5-1-100-15,1 0-49 0,3 0-100 16,2-4-158-16,0-1-142 0,-11 0-117 16,16-9-359-16</inkml:trace>
          <inkml:trace contextRef="#ctx0" brushRef="#br0" timeOffset="3012.2961">2906 1651 1284 0,'0'0'1129'16,"21"-49"-909"-16,-21 24 53 0,0 1-35 15,0-7-95-15,-7 6-44 0,-7 2-35 16,-8 4-64-16,0 4-7 0,-8 6-21 16,-1 6-1-16,-9 3-3 0,-1 9 32 15,0 9 31-15,-2 4 26 0,4 7 4 16,3 4-1-16,5 1-9 0,7 3-13 15,11-1-13-15,5-3-25 16,8-4 0-16,8-2 0 0,8-5 28 16,8-2 7-16,7-4 12 0,3-3-18 15,7-2 8-15,3-3-37 0,1 1-6 16,4-3-73-16,-4-2-44 0,2 2-51 16,-2-4-46-16,-5-1-23 0,-3-1-30 15,-8 0-98-15,-7-1-177 0,-12-3-41 16,-8-2-442-16</inkml:trace>
          <inkml:trace contextRef="#ctx0" brushRef="#br0" timeOffset="3225.866">2317 2021 287 0,'0'0'1899'0,"0"0"-1576"15,0 0-126-15,-1 51-149 0,27-40 129 16,13 2 140-16,19-5-12 0,20-3-55 15,4-4-46-15,2 3-78 0,-6-4-85 16,-10 0-41-16,-1 1-3 0,-15 0-28 16,-9 3-67-16,-14-1 4 0,-4 2-45 15,-3-1-50-15,0 2-46 0,-4 3-129 16,-7 0-212-16,-5-3-157 0,-12 3-305 0</inkml:trace>
          <inkml:trace contextRef="#ctx0" brushRef="#br0" timeOffset="3684.0531">2668 2348 1706 0,'0'0'688'0,"-10"57"-423"16,4-25-82-16,0 10 16 0,-4 0 38 15,2 1 17-15,-2-1-20 0,-1-5-58 16,3-6-69-16,3-3-62 0,-1-4-42 15,6-8 0-15,0-2-2 0,0-5-1 16,0-5-3-16,0 0-13 0,3-4 16 16,3 0 4-16,4-4 14 0,1-4-2 15,5-4 3-15,2-6-17 0,3-6-2 16,3-2-19-16,2-2-9 0,1-1-17 16,4 5 14-16,2 0 9 0,1 3-6 15,-2 6-7-15,-1 3-3 0,3 5-12 16,-4 6-4-16,-3 1 14 0,-1 5 5 15,-8 6 6-15,0 2 7 0,-6 4 22 16,-2 5 11-16,-5 0 5 0,-2 2 15 16,-3 5 10-16,-10-1 6 0,-4 4-9 15,-4-3-3-15,-9-2 9 16,-2 0 3-16,-3-4 9 0,-2-4-11 16,0 0-4-16,0-7-16 0,1-4 0 15,2-4-4-15,1-4-2 0,9 0-19 16,2-6-9-16,4-3-72 0,6-4-61 15,5-2-85-15,4-3-45 0,4 0-133 16,11-6-97-16,3 0-188 0,-2 2-45 16,12-13-409-16</inkml:trace>
          <inkml:trace contextRef="#ctx0" brushRef="#br0" timeOffset="4624.1567">4387 1852 897 0,'0'0'794'0,"0"0"-391"0,0 0-147 16,-31 60-4-16,25-41 50 0,3-3-29 15,3-2-41-15,3-2-85 0,10-2-43 16,-2 1 6-16,10-2 1 0,1-6 17 16,5-2-8-16,-2-1-32 0,2-1-4 15,3-7-13-15,-2-3-12 0,-1-3-10 16,-1 0-18-16,-2-2-9 0,0-4-22 15,-6 1-1-15,-2 1-67 0,-8-1 6 16,1-5 6-16,-8 0-15 0,-1-4-45 16,-1 3-32-16,-11 0-27 0,1 0 39 15,-6 4 22-15,-4 6-13 0,-2 6 51 16,-2 2 9-16,-5 7 0 0,3 7-13 16,-4 2 4-16,5 6 18 0,2 3 22 15,6 1 11-15,4 3-17 0,4-2-3 16,10-3-19-16,0 0-75 0,10-5-28 15,4 1 24-15,1-6 17 16,4-3 39-16,2 0 28 0,0-4 14 16,2 0 25-16,-3-6 4 0,-2-1 14 15,4 1 2-15,-7 1 20 0,4-3 2 16,-4 1 20-16,-2 3 14 0,-5 0 21 16,1 4-2-16,-2 0-20 0,-4 0-10 15,0 8 26-15,-1 8 133 0,-2 7-18 16,0 15 16-16,0 16 6 0,-5 17-36 15,-5 4-17-15,-1 6 13 0,-2-9 39 16,0-6-24-16,-1-3-43 16,4-12-53-16,1-9-41 0,4-14-21 0,-2 0-22 15,4 1-3-15,-3 1-1 16,5 2-18-16,-2-1-36 0,2-4-85 16,1-4-80-16,0-3-100 0,1-2-291 15,2-4-700-15,-2-3-366 0</inkml:trace>
        </inkml:traceGroup>
      </inkml:traceGroup>
    </inkml:traceGroup>
    <inkml:traceGroup>
      <inkml:annotationXML>
        <emma:emma xmlns:emma="http://www.w3.org/2003/04/emma" version="1.0">
          <emma:interpretation id="{4D4BABD3-642D-4AFB-B1D0-63202CD68A32}" emma:medium="tactile" emma:mode="ink">
            <msink:context xmlns:msink="http://schemas.microsoft.com/ink/2010/main" type="paragraph" rotatedBoundingBox="25362,14744 30125,14517 30209,16300 25447,165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AC0D71-F6B1-4FE7-AFA2-5702A57B1196}" emma:medium="tactile" emma:mode="ink">
              <msink:context xmlns:msink="http://schemas.microsoft.com/ink/2010/main" type="line" rotatedBoundingBox="25362,14744 30125,14517 30209,16300 25447,16526"/>
            </emma:interpretation>
          </emma:emma>
        </inkml:annotationXML>
        <inkml:traceGroup>
          <inkml:annotationXML>
            <emma:emma xmlns:emma="http://www.w3.org/2003/04/emma" version="1.0">
              <emma:interpretation id="{230B9444-02A4-461A-8F5E-11DDD70029D1}" emma:medium="tactile" emma:mode="ink">
                <msink:context xmlns:msink="http://schemas.microsoft.com/ink/2010/main" type="inkWord" rotatedBoundingBox="25362,14744 30125,14517 30209,16300 25447,16526"/>
              </emma:interpretation>
              <emma:one-of disjunction-type="recognition" id="oneOf3">
                <emma:interpretation id="interp3" emma:lang="" emma:confidence="0">
                  <emma:literal>meta</emma:literal>
                </emma:interpretation>
                <emma:interpretation id="interp4" emma:lang="" emma:confidence="0">
                  <emma:literal>molta</emma:literal>
                </emma:interpretation>
                <emma:interpretation id="interp5" emma:lang="" emma:confidence="0">
                  <emma:literal>morta</emma:literal>
                </emma:interpretation>
                <emma:interpretation id="interp6" emma:lang="" emma:confidence="0">
                  <emma:literal>multa</emma:literal>
                </emma:interpretation>
                <emma:interpretation id="interp7" emma:lang="" emma:confidence="0">
                  <emma:literal>motta</emma:literal>
                </emma:interpretation>
              </emma:one-of>
            </emma:emma>
          </inkml:annotationXML>
          <inkml:trace contextRef="#ctx0" brushRef="#br0" timeOffset="6450.665">2874 3969 16 0,'0'0'1806'0,"0"0"-1394"15,0 0-137-15,0 0-7 0,16-59-40 0,-7 41-78 16,1-1-73-16,4 1-42 0,-2-1-3 15,7 3-3-15,2-1 3 16,0 3-1-16,3-1-5 0,1 5 6 16,-3 0-7-16,0 2-12 0,-1 2-11 15,0 4 0-15,-3 2 24 0,-3 0-26 16,-3 4-15-16,1 6-8 0,-4 6 23 16,-1 4 28-16,-6 4 7 0,-2 5 3 15,-2 4-10-15,-6 3-2 0,-4-2-11 16,2-2-12-16,0-4-1 0,2-5 0 15,-1-8 10-15,7-4-12 0,0-5-1 16,2-5-13-16,0 2 14 0,0-3 22 16,0-3 25-16,4-2 120 0,2-3-63 15,7-7-48-15,1-5-39 16,2-2-14-16,2 0-3 0,1-5 2 16,2 1-1-16,3-3-1 0,0 4-19 15,-3 3 2-15,3 2-8 0,-1 5 0 16,-5 5-3-16,-3 4 0 0,-5 5-10 15,-2 1 5-15,-2 1 33 0,-5 5 2 16,-1 7 23-16,0 1 16 0,0 6-4 16,-7 2 7-16,1 5-12 0,-4-2-9 15,2-1-20-15,-1-2 0 0,2 1-3 16,2-9-1-16,2-2-2 0,0-4-23 16,3-4 0-16,0-4 14 0,0 0-10 15,0 0 9-15,0 0-34 0,3 0 10 16,0 0 30-16,5-6 7 0,-1-2 28 15,7 0-28-15,-1-4-35 0,0-4-3 16,4-3-15-16,1-2-1 16,1-1-3-16,2-3-15 0,0 5-8 0,1 0 7 15,-4 6 26-15,-2 3 8 16,-1 6 36-16,-3 2 3 0,-5 3 13 16,-5 3 35-16,1 6-7 0,-3 6 51 15,0 3 9-15,-3 2-12 0,-2 4-14 16,-2 0-21-16,1-2-41 0,3 0-13 15,0-1-19-15,3-3-13 0,6 2-88 16,3-3-50-16,0-3-47 0,7 0-96 16,0-8-92-16,1 2-103 0,-5-4-77 15,7-6-415-15</inkml:trace>
          <inkml:trace contextRef="#ctx0" brushRef="#br0" timeOffset="6665.9326">3877 3704 962 0,'0'0'1320'0,"0"0"-846"16,0 0-245-16,0 0 30 0,22 54 18 15,-8-28-78-15,-1 1-38 0,6 1-26 16,2-2-40-16,0 1-42 0,8-1-32 16,-3-2-8-16,7 0-12 0,-5-2-1 15,6-2-27-15,-1 2-51 0,-2-5-36 16,2 0-59-16,-5-2-57 0,-1-5-107 15,-3-2-219-15,-5-5-204 0,-7-2-212 16</inkml:trace>
          <inkml:trace contextRef="#ctx0" brushRef="#br0" timeOffset="6882.2255">4347 3788 46 0,'0'0'1475'0,"0"0"-1231"15,0 0-69-15,-49 19 42 0,25-2 97 16,-3 4 44-16,-2 3-40 0,-3 8-60 16,0 0-55-16,0 3-67 0,1 1-41 15,1 2-51-15,2-1-44 0,1-1-20 16,5-3-37-16,1-1-34 0,8-7-26 16,5-2-58-16,5-6-73 0,3-6-144 15,6-3-108-15,5-6-88 0,7-4-164 0</inkml:trace>
          <inkml:trace contextRef="#ctx0" brushRef="#br0" timeOffset="7282.0884">4480 3858 760 0,'0'0'1333'15,"0"0"-861"-15,0 0-82 0,0 0-137 16,0 0-135-16,71 8-74 0,-47 2-30 16,8 0-14-16,3 1-2 0,10-1-20 15,12-2-13-15,13 0-84 0,9-4-92 16,-3-2-52-16,1-2-57 0,-8 0-146 15,-16-4-48-15,-5-2-265 0</inkml:trace>
          <inkml:trace contextRef="#ctx0" brushRef="#br0" timeOffset="7106.0648">4734 3736 1406 0,'0'0'1293'0,"0"0"-1093"0,0 0-165 16,-5 48-9-16,-5-21 144 0,-3 3 66 15,-4 0-11-15,1 0-63 0,1 2-80 16,3 1-68-16,2-2-14 0,2 0 0 16,5 0 0-16,0 1 0 0,2-2-56 15,1-1-77-15,0-3-89 0,0-2-116 16,-3-4-147-16,3-4-163 0,-3-9-51 16,-3-7-495-16</inkml:trace>
          <inkml:trace contextRef="#ctx0" brushRef="#br0" timeOffset="7764.1109">5606 3796 661 0,'0'0'811'0,"0"0"-297"16,-64 49-197-16,49-32-65 0,5 2-3 15,5-1-25-15,5-2-25 16,6-2-5-16,8-4 22 0,7-1-39 16,6-1-33-16,6-7-53 0,4-1-18 15,1-2-20-15,7-9-19 0,-2-4-12 16,0 1-3-16,-4-6-1 0,-3-2-18 16,-4-4-19-16,-5-1-12 0,-7-1-29 15,-6-2-63-15,-7-1-8 0,-7 0-64 16,-4-2-43-16,-7 1-20 0,-8 4-18 15,-5 0 38-15,-4 7 67 0,-2 4 100 16,2 8 53-16,1 7 18 16,4 2 3-16,2 6 46 0,7 6 2 0,2 4-9 15,5 1-25-15,4 1 18 16,3 1 52-16,9 0-48 0,1-3-26 16,8 2 9-16,1-4-20 0,2-2 1 15,0 0 10-15,0-3-11 0,1 1 15 16,-2-5 8-16,-2 4 43 0,-1-1-14 15,-3 4-28-15,-2 5-4 0,-3 4 20 16,-1 18 92-16,-6 17 26 0,-2 20-33 16,-4 8 3-16,-7 1-22 0,-1 1 14 15,-2-9 64-15,-3 3-11 0,2-3-47 16,3-1-51-16,0-1-33 0,0-5-43 16,2-3-1-16,7-5-78 0,-1 1-89 15,1-4-113-15,2-10-273 0,1-12-837 16,-1-2-509-16</inkml:trace>
          <inkml:trace contextRef="#ctx0" brushRef="#br0" timeOffset="5431.0986">1345 3481 1406 0,'0'0'1444'15,"0"0"-1216"-15,0 0-101 0,-31 75-88 16,28-14 2-16,3 16 33 0,6 3-11 15,6-7-28-15,4-19-32 0,-2-18 12 16,2-9-15-16,-1-7-2 16,7-1 2-16,5-1 22 0,0-3-9 15,4-9 0-15,-2-6 15 0,3-5 1 16,0-10 15-16,2-7 13 0,-3-6-19 16,1-5-10-16,-5-1-26 0,-3-5-1 15,-3 0-1-15,-5 1-37 0,-8-1-14 16,-4 5-12-16,-4-1-20 0,0 7 1 15,-4 4 44-15,-2 6 38 0,-1 6 0 16,4 5 25-16,-2 7 10 0,-4 10-35 16,-1 17-35-16,-1 23 35 0,-5 23 6 15,-2 16 42-15,0 7 0 0,-1 2 2 16,4-8-34-16,-7 7 10 0,1-3-26 16,0-4 22-16,-3-3 0 15,0-10-20-15,-2-9-1 0,6-14 18 16,0-13 19-16,6-7 12 0,-1-10 13 15,-2 0 3-15,1-3-15 0,-4 1-7 16,6-11 6-16,1-7 20 0,-1-6 1 16,-2-10-5-16,4-12-49 0,-7-16-17 15,2-17-3-15,5-17-19 0,6 3 10 16,6 14-25-16,8 19 5 0,4 10-5 16,5-1 9-16,5-1-17 0,7 1-15 15,0 6 1-15,3 5 6 0,5 4 21 16,-1 2 1-16,7 0 2 0,8 1-53 15,13-7-51-15,9-4-92 0,7 4-172 16,-6-6-96-16,-8 3-149 0,-21 4-139 16</inkml:trace>
          <inkml:trace contextRef="#ctx0" brushRef="#br0" timeOffset="5772.6603">2302 4036 385 0,'0'0'831'0,"0"0"-291"0,0 0-368 16,0 0-74-16,18 56-27 0,-2-47-14 15,5 1-57-15,3-3-94 0,3-4-166 16,-6 0-159-16,13-3-229 0</inkml:trace>
          <inkml:trace contextRef="#ctx0" brushRef="#br0" timeOffset="5645.6803">2363 3816 2734 0,'0'0'561'16,"0"0"-275"-16,0 0-286 0,0 0-95 16,0 0 95-16,0 0 51 0,0 0 18 15,69 19-21-15,-48-15-45 0,5 1-3 16,-2 0-1-16,0-1-69 0,0 0-60 16,-2-3-71-16,-7 6-35 0,-2-3-31 15,-5 0-91-15,-2-1-86 0,-6 2-21 16,0-3-46-16,-17 1-66 0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6:59.98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2E9FED-0382-4EE5-8F5D-6975D03CED57}" emma:medium="tactile" emma:mode="ink">
          <msink:context xmlns:msink="http://schemas.microsoft.com/ink/2010/main" type="inkDrawing" rotatedBoundingBox="6479,7024 12851,1744 13343,2338 6972,7618" semanticType="callout" shapeName="Other">
            <msink:sourceLink direction="with" ref="{59BE8285-1E3B-4EB5-8155-12F6F2EFD07E}"/>
          </msink:context>
        </emma:interpretation>
      </emma:emma>
    </inkml:annotationXML>
    <inkml:trace contextRef="#ctx0" brushRef="#br0">0 5213 1328 0,'0'0'188'0,"0"0"-132"0,0 0-40 16,0 0 46-16,0 0 52 0,0 0 25 16,0 0-38-16,60-19-30 0,-46 17-9 15,3-1 9-15,3-1 4 0,0 0 2 16,5-1-5-16,0-1 5 0,-1-1-22 15,4 0-3-15,2 1-20 0,1-2-3 16,1 0-13-16,4-2-3 0,2 1-11 16,-1 0 1-16,3-1 0 0,2-2 10 15,9-2-13-15,7-5 1 16,12-4 3-16,1-2-1 0,-6 1 26 16,-4-1-13-16,-6 1-3 0,2 0 0 15,-3-1 6-15,4 0 10 0,0-4-10 16,2-1 10-16,-1 0 10 0,5-1-17 15,2-4-19-15,2 0-1 0,5-5 1 16,-1-1-3-16,2-3 0 0,4 0 2 16,0-3 0-16,0 1 11 0,0-3-10 15,0 0-1-15,1 0-1 0,0-2 1 16,-1 1 0-16,3 1 2 16,0-3 12-16,1-2-15 0,0-1 2 15,2-4 0-15,2 1 0 0,-3-1 1 16,2-1 8-16,-2-3-11 0,-1 2 1 15,-2-4 1-15,1 0 13 0,-2 0 9 16,0-3-2-16,1 3 15 0,2-3-19 16,-1-3 7-16,1 0-10 0,-1-1-13 15,-2-1 0-15,-1-1 13 0,0-5-14 16,1 3 11-16,-1-1 6 0,2 0-6 16,1 3-11-16,-1-2 11 0,0-4 0 15,2 1-11-15,-3-1 17 0,1 1-6 16,-4-2-1-16,-1-3 8 0,3 1-8 15,2 1 30-15,-8-1-14 0,0 0 20 16,2 0-10-16,-6 1 6 0,0-1 39 16,-3 0-23-16,1 3-13 0,-6 1-3 15,1 1-22-15,-4-1 13 0,3 4-35 16,-2 2 19-16,-3-1-16 0,2 4 0 16,-6 0 9-16,-2 4 7 15,-3 3-3-15,-4 3 25 0,-3 1-29 16,-4 11-12-16,-11 10 13 0,-5 6-13 15,-4 5 12-15,-2-1-24 0,2-1-10 16,2-2-7-16,-8 7-39 0,-5 5-90 16,-1 5-10-16,-6 5-19 0,-5 8-68 15,-6 2-176-15,2 3-306 0,-16 16-323 0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7:01.21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F6DEBFC-4961-4A1C-8A10-B80D829D125E}" emma:medium="tactile" emma:mode="ink">
          <msink:context xmlns:msink="http://schemas.microsoft.com/ink/2010/main" type="inkDrawing" rotatedBoundingBox="1002,1643 6612,6950 5862,7743 252,2436" semanticType="callout" shapeName="Other">
            <msink:sourceLink direction="with" ref="{59BE8285-1E3B-4EB5-8155-12F6F2EFD07E}"/>
            <msink:sourceLink direction="with" ref="{8D4515D9-AFF3-49EB-9C08-0CED7DA09B30}"/>
          </msink:context>
        </emma:interpretation>
      </emma:emma>
    </inkml:annotationXML>
    <inkml:trace contextRef="#ctx0" brushRef="#br0">5598 5315 36 0,'0'0'94'0,"0"0"-2"0,0 0-1 16,0 0 574-16,0 0-398 0,0 0-75 16,0 0-26-16,0 0 10 0,-51 49 15 15,42-48 24-15,2 3-41 0,0 0-48 16,0-3-22-16,1 1-24 0,2-1 1 15,-2 2-23-15,3-3-16 0,-2 0-23 16,1 0 0-16,-2 0 4 0,-1 0-1 16,-2-3-3-16,1 1-19 0,-4 0-2 15,0 1-1-15,-2-2-13 0,-5-1 16 16,1 3 3-16,-4-3 23 0,1 2 9 16,-2-2 1-16,-1-2-17 0,-4 0-17 15,-2-1-1-15,-1-2 2 0,-3 2 23 16,-1-3-7-16,-4-2-6 0,2 3 6 15,-5-2-6-15,2-3 0 0,-4-1 15 16,2-2 1-16,-4-2 3 0,1 1 0 16,-10-2 9-16,-6-4-21 15,-11-1-18-15,-1-2 0 0,2 0-2 16,9 3 1-16,1 1 0 0,2 0-1 16,-4-1 3-16,-1 0-3 0,1-1 3 15,-1-2-3-15,-3 0 16 0,2-2-3 16,0 1-13-16,0-2-1 0,1-1-10 15,-6-3 10-15,8 0 2 0,-3-4 0 16,0 1 0-16,1-5 0 0,-3 2 3 16,5-7 27-16,-1 2-28 0,4-4 9 15,-2 2-9-15,1-3 1 0,2-2 5 16,0 1 7-16,-3-4-32 0,3-1-6 16,0-1 22-16,0-1-13 15,-3 0 13-15,3-2-1 0,-3-1-1 16,1 1 2-16,-1-2 0 0,2-1 0 15,-2 3-6-15,0-3-13 0,-3 0 31 16,3-1-12-16,-3-2 3 0,3-1-2 16,-2 0 22-16,-1-2-17 0,0 0 7 15,0-2-5-15,2 1-8 0,-2 0 0 16,6-1 10-16,-3 2 12 0,2-4 13 16,-2 3-16-16,5-5 41 0,-2 0-38 15,3-1-22-15,-3-5 0 0,4 1 17 16,-1-3-17-16,2-2-22 0,2 2 22 15,2-5 0-15,0 0-13 0,4-2 13 16,0-2 0-16,2 1 0 0,4 0 19 16,2 0-19-16,0 0 3 0,0 1-3 15,3 1 47-15,1 4-47 0,2-2 66 16,1 5 1-16,5-2-55 0,-2 5-9 16,3 2 19-16,-2 0 29 0,2 7 2 15,0 7-53-15,3 4 16 16,0 12 9-16,2 11-25 0,4 9-16 15,0 3-21-15,0 1-1 0,-4 1-31 16,1 0-83-16,0 7-98 0,1 10-146 16,7 1-330-16,-9 8-609 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7:04.65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81669AC-34A9-4FD1-B4CD-58833F167507}" emma:medium="tactile" emma:mode="ink">
          <msink:context xmlns:msink="http://schemas.microsoft.com/ink/2010/main" type="inkDrawing" rotatedBoundingBox="5059,552 6493,6854 5818,7007 4385,705" semanticType="callout" shapeName="Other">
            <msink:sourceLink direction="with" ref="{E9FDAEA4-3670-4B8C-A223-C1BBE89D47E6}"/>
            <msink:sourceLink direction="with" ref="{8D4515D9-AFF3-49EB-9C08-0CED7DA09B30}"/>
          </msink:context>
        </emma:interpretation>
      </emma:emma>
    </inkml:annotationXML>
    <inkml:trace contextRef="#ctx0" brushRef="#br0">1664 6282 1076 0,'0'0'387'15,"0"0"-162"-15,0 0-176 0,0 0 58 16,0 0-16-16,-56-59 9 0,41 37 30 15,1 1-13-15,-1-4-36 0,-1-3-33 16,-1-2-12-16,-3-3-1 0,2-5 14 16,-4-2 25-16,0-3 39 0,-2 1-4 15,1-2-19-15,0-2-19 0,1 4-23 16,0-3-22-16,1-2-10 0,0 3-16 16,0-3-3-16,2-1 0 0,-2 2 3 15,0-1 0-15,-2-1 3 16,-5-7 1-16,-8-8 24 0,-5-8 14 15,-3-3 28-15,4 5 45 0,5 6-7 16,7 7-54-16,1 3-9 0,4 1-45 16,-1 1-15-16,1-2 2 0,3 7 11 15,2 9 2-15,-2-6-2 0,-4-9 2 16,-4-6 0-16,-3-6 0 0,1 3 20 16,3 3-7-16,-2-7 0 0,-2-3-13 15,2-3 63-15,-1-4-6 0,3-3-19 16,1 4-19-16,-1 0 3 0,6 6-22 15,0 1 0-15,2 5-1 0,4-1-1 16,-4 3-20-16,2-3 22 0,2 0 0 16,-2-1 12-16,0-1 4 0,1-3-15 15,-1-1 11-15,-1 0 1 0,1 0 0 16,-2 0-13-16,2-1 0 0,-1-1 18 16,-1 1 0-16,1 0 1 15,2 0 0-15,-1 3-18 0,2 1 46 16,2 1-28-16,3 1-3 0,-1 1 9 15,5 1 0-15,2 1-22 0,-2-4 13 16,3 1-16-16,-2-4-17 0,2-1 17 16,1-2 13-16,2-3-13 0,0 0-27 15,2 2 11-15,1 1 16 0,2 1-2 16,1 4 2-16,-3 1-11 0,1 3 11 16,-1-1 13-16,3 2-11 0,-1-4 0 15,1 1 13-15,1-4-15 0,2 3-3 16,-2-5-16-16,5-1 0 15,0 0 3-15,2 1-9 0,0 2-16 16,0 2 19-16,-1 4-9 0,4 6-13 16,-7 6 18-16,0 11-5 0,-4 9-1 15,-1 2 1-15,1 1-29 0,0 0-13 16,-2-5-19-16,-4 9-17 0,0 7-47 16,0 3 82-16,0 3-157 0,-3 6-78 15,0 4-160-15,-1 0 1 0,-7 9-307 0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7:03.87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7288FC0-180A-499C-BB89-A2C4EDA7ECA9}" emma:medium="tactile" emma:mode="ink">
          <msink:context xmlns:msink="http://schemas.microsoft.com/ink/2010/main" type="inkDrawing" rotatedBoundingBox="6431,7022 6474,7001 6476,7004 6433,7026" semanticType="callout" shapeName="Other">
            <msink:sourceLink direction="with" ref="{E9FDAEA4-3670-4B8C-A223-C1BBE89D47E6}"/>
          </msink:context>
        </emma:interpretation>
      </emma:emma>
    </inkml:annotationXML>
    <inkml:trace contextRef="#ctx0" brushRef="#br0">0 23 20 0,'0'0'150'16,"0"0"-118"-16,0 0 56 0,0 0-88 16,0 0-13-16,0 0-19 0,0 0-4 15,0 0 0-15,0 0 0 0,37-16-19 16,-31 9-27-16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7:05.75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D0E38DB-E354-4218-A42B-6CF88A83826F}" emma:medium="tactile" emma:mode="ink">
          <msink:context xmlns:msink="http://schemas.microsoft.com/ink/2010/main" type="inkDrawing" rotatedBoundingBox="6414,6917 8308,629 8678,741 6783,7028" semanticType="callout" shapeName="Other">
            <msink:sourceLink direction="with" ref="{DEB44FF9-CC44-4820-A6BA-BDE4D27DD4EB}"/>
            <msink:sourceLink direction="with" ref="{8D4515D9-AFF3-49EB-9C08-0CED7DA09B30}"/>
          </msink:context>
        </emma:interpretation>
      </emma:emma>
    </inkml:annotationXML>
    <inkml:trace contextRef="#ctx0" brushRef="#br0">0 6253 137 0,'0'0'130'0,"0"0"987"16,0 0-883-16,0 0-65 0,0 0-68 15,0 0-42-15,0 0-17 16,0 0 10-16,0 0 26 0,0 0-7 16,14-43-10-16,-7 33-9 0,3-1-16 15,3-3 12-15,1-2 11 0,2-1-40 16,2-1 46-16,2-2-23 0,0-4-1 15,1-1-11-15,6 0-11 0,0-3-3 16,1-4-16-16,1 0 2 0,-1-4 46 16,0-2 1-16,2-3 9 0,0-9 3 15,1-11-13-15,6-11-13 0,-3-3-6 16,-4 0-28-16,-2 7 0 0,-3 6-1 16,1 1 3-16,-1 0 7 15,4-3-10-15,-1-1-1 0,1-2 0 16,0 0 0-16,-2-3 1 0,3 1 0 15,-2-5 1-15,1 3 1 0,-1-5 11 16,0 3-10-16,-2 0-2 0,-1-3 1 16,1 2 14-16,-3-3-14 0,2-4 2 15,-2 1 12-15,1-6-13 0,0 1 16 16,0-4 7-16,0 0 22 0,3 1 9 16,0 0 10-16,0 4 16 0,1 0-26 15,1 0-22-15,-2 4-6 0,-2-3-1 16,2 1 1-16,0-2 6 0,0 2-10 15,-2-3-6-15,0 0-16 0,1-4 13 16,-3 1-15-16,0-6 12 0,-1-1-1 16,-2-7 4-16,0-1-14 0,0-4 11 15,-2-1 6-15,-2-2-6 0,0 0-13 16,-2 0 0-16,1 2 0 0,2 0 0 16,0 0 7-16,-1 8-7 15,2 2 0-15,-2 6-1 0,1 7-18 16,0 2-3-16,1 4 22 0,-2-1-1 15,1 2-15-15,-3 0 16 0,2 4 2 16,-1 3-2-16,0 7-37 0,-3 3-4 16,1 15-26-16,-3 8-34 0,-3 11-10 15,0 5-24-15,0-2-37 0,2 2-79 16,-2-1-117-16,-3 5-179 0,0 8-104 16,-4 0-563-16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8:52.24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38120D1-3C78-453E-B62B-DE4BA80F4ACA}" emma:medium="tactile" emma:mode="ink">
          <msink:context xmlns:msink="http://schemas.microsoft.com/ink/2010/main" type="writingRegion" rotatedBoundingBox="7516,7062 7658,3245 7959,3257 7817,7073">
            <msink:destinationLink direction="with" ref="{3E7476D1-DA4C-4F71-B5CB-956585302986}"/>
            <msink:destinationLink direction="with" ref="{59BE8285-1E3B-4EB5-8155-12F6F2EFD07E}"/>
          </msink:context>
        </emma:interpretation>
      </emma:emma>
    </inkml:annotationXML>
    <inkml:traceGroup>
      <inkml:annotationXML>
        <emma:emma xmlns:emma="http://www.w3.org/2003/04/emma" version="1.0">
          <emma:interpretation id="{E0FFC509-2448-40D0-9B9F-F21F824738B4}" emma:medium="tactile" emma:mode="ink">
            <msink:context xmlns:msink="http://schemas.microsoft.com/ink/2010/main" type="paragraph" rotatedBoundingBox="7516,7062 7658,3245 7959,3257 7817,7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1A7DD7-A922-4209-9C14-924E56DD1F0F}" emma:medium="tactile" emma:mode="ink">
              <msink:context xmlns:msink="http://schemas.microsoft.com/ink/2010/main" type="line" rotatedBoundingBox="7516,7062 7658,3245 7959,3257 7817,7073"/>
            </emma:interpretation>
          </emma:emma>
        </inkml:annotationXML>
        <inkml:traceGroup>
          <inkml:annotationXML>
            <emma:emma xmlns:emma="http://www.w3.org/2003/04/emma" version="1.0">
              <emma:interpretation id="{E9FDAEA4-3670-4B8C-A223-C1BBE89D47E6}" emma:medium="tactile" emma:mode="ink">
                <msink:context xmlns:msink="http://schemas.microsoft.com/ink/2010/main" type="inkWord" rotatedBoundingBox="7516,7062 7561,5852 7847,5863 7802,7073">
                  <msink:destinationLink direction="with" ref="{381669AC-34A9-4FD1-B4CD-58833F167507}"/>
                  <msink:destinationLink direction="with" ref="{5CDC2F80-5D76-40DE-B3CF-12D5EFC0FEB5}"/>
                  <msink:destinationLink direction="with" ref="{67288FC0-180A-499C-BB89-A2C4EDA7ECA9}"/>
                  <msink:destinationLink direction="with" ref="{8298E285-07B9-43E2-BCBE-D2534331DBFF}"/>
                  <msink:destinationLink direction="with" ref="{293AE751-0B29-4803-8AB6-EA8790FD9321}"/>
                  <msink:destinationLink direction="with" ref="{A3F718DB-812D-43E1-8AF6-D1FC68B5AD1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140-300 316 0,'0'0'1929'0,"0"0"-1519"16,0 0-181-16,0 0-117 0,0-57-83 16,3 35-29-16,0 1-22 0,1-5-136 15,2-5-103-15,0-3-123 0,-1-3-165 16,-2 7-99-16,0-20-131 0</inkml:trace>
          <inkml:trace contextRef="#ctx0" brushRef="#br0" timeOffset="-153.1463">183 604 2726 0,'0'0'386'16,"0"0"-106"-16,0 0-168 0,0 0-52 0,0 0 16 15,-14-52 13-15,9 30-20 0,4-1-69 16,0-5 0-16,1-2-29 0,0-3-18 15,2 3-108-15,1-4-29 0,0 0-52 16,-1-5-40-16,-1 3-88 0,-1-3-258 16,0-1-107-16,0 10-7 0</inkml:trace>
          <inkml:trace contextRef="#ctx0" brushRef="#br0" timeOffset="-2202.663">116 97 995 0,'0'0'547'0,"0"0"-208"16,0 0-132-16,0 0 36 0,-29 51-42 16,24-35-8-16,1 0 0 0,3 3-23 15,1-1-42-15,0-4-32 0,1-2-53 16,6-2-43-16,2-3-28 0,1-6 5 15,2-1 20-15,2-2-13 0,1-8 16 16,-3-4-2-16,0-4-29 0,-2 0 29 16,-3-9-18-16,-4 2-18 0,-2-1-4 15,-1 2 4-15,-6 1-10 16,-4 3 0-16,-2 4 41 0,-4 1 5 16,-2 3 2-16,-2 6 0 0,-1 2 38 15,1 4 33-15,0 1 34 0,4 8 13 16,3 3-25-16,4 6-26 0,3 3-4 15,3 6-19-15,3 2-3 0,7 3 13 16,6-1-13-16,3-2-25 0,2-6-16 16,2-6-21-16,4-6-7 0,0-6-4 15,3-5-6-15,-2-3 22 0,1-7-16 16,-3-1-28-16,-5-4-10 0,0-2 13 16,-6-1 6-16,-5-2 23 0,-4 0 28 15,-3 4 2-15,-3-2 14 0,-7 4 0 16,0 3-3-16,-4 4-13 0,0 3-19 15,0 4 19-15,-1 0 19 0,1 7 0 16,3 6 48-16,-1 3 13 0,4 7-11 16,2 0 10-16,2 5-19 15,4-1-3-15,0 1-10 0,3-4-9 16,4-4-38-16,1-5-18 0,5-7-26 16,1-2 0-16,2-6 9 0,0-2 4 15,-1-8-20-15,-1-4-3 0,-1-2 13 16,-4-2 4-16,-4-3 37 0,-2 3 4 15,-3 0-3-15,0-1-1 0,-8 2 2 16,-2 0-1-16,-4 5 1 0,-5-1-1 16,1 2 12-16,-2 4-1 0,1 4 42 15,2 3 9-15,3 4-9 0,4 9-22 16,2 4-7-16,2 3 0 0,5 6 22 16,1 1 7-16,1-1 21 15,6 0-18-15,3-3-22 0,0-7-35 16,3-4-13-16,0-4-22 0,1-4 6 15,1-4 11-15,0 0-11 0,-1-2 4 16,-2-8-6-16,0 2-26 0,-4-4 26 16,-2 0 16-16,-3 0 15 0,-3-1 0 15,0 1 3-15,-4 4 23 0,-4 0-1 16,-1 0 3-16,-3 4 4 0,2 4-32 16,2-2-42-16,-1 2 1 0,5 4-41 15,1 5-70-15,3 4-166 0,3 3-182 16,3-3-539-16,4 11-554 0</inkml:trace>
        </inkml:traceGroup>
        <inkml:traceGroup>
          <inkml:annotationXML>
            <emma:emma xmlns:emma="http://www.w3.org/2003/04/emma" version="1.0">
              <emma:interpretation id="{2F533F2E-D486-46D4-A690-C62AA22A468B}" emma:medium="tactile" emma:mode="ink">
                <msink:context xmlns:msink="http://schemas.microsoft.com/ink/2010/main" type="inkWord" rotatedBoundingBox="7667,5044 7713,3816 7771,3819 7725,5046">
                  <msink:destinationLink direction="with" ref="{55FBC7C6-03EF-49F3-8B8E-D2EB259FA9FD}"/>
                  <msink:destinationLink direction="with" ref="{2EBFFD0E-8E4D-4071-94B5-8580D436CD3C}"/>
                  <msink:destinationLink direction="to" ref="{3BAF2469-EB40-4185-AE3F-1CC9C29DE27D}"/>
                  <msink:destinationLink direction="with" ref="{1DD452F0-A6C8-4E62-86AB-B0B8B07E8F19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4.0977">170-1420 1145 0,'0'0'1104'15,"0"0"-722"-15,0 0-67 0,-17-53-100 16,13 37-14-16,-2-2-7 0,3 0-68 16,2 0-123-16,1-4-3 0,0-4-31 15,1-1 2-15,5-7-2 0,-2 0-77 16,2-4-35-16,1 0-23 0,0-4-1 15,0 0-83-15,0-3-122 0,-1 1-253 16,0-2-134-16,-3 12-222 0</inkml:trace>
          <inkml:trace contextRef="#ctx0" brushRef="#br0" timeOffset="348.2661">223-2280 186 0,'0'0'1525'16,"0"0"-928"-16,0 0-104 0,0 0-111 15,-13-57-38-15,10 41-9 16,0 0-80-16,2 0-121 0,1-3-125 15,0-1-9-15,0 0-31 0,0-3-3 16,4-1-79-16,0-2-167 0,2-1-97 16,1-7-202-16,-3 9-417 0,2-19-383 0</inkml:trace>
        </inkml:traceGroup>
        <inkml:traceGroup>
          <inkml:annotationXML>
            <emma:emma xmlns:emma="http://www.w3.org/2003/04/emma" version="1.0">
              <emma:interpretation id="{8D4515D9-AFF3-49EB-9C08-0CED7DA09B30}" emma:medium="tactile" emma:mode="ink">
                <msink:context xmlns:msink="http://schemas.microsoft.com/ink/2010/main" type="inkWord" rotatedBoundingBox="7734,3612 7748,3249 7959,3257 7946,3620">
                  <msink:destinationLink direction="with" ref="{5CDC2F80-5D76-40DE-B3CF-12D5EFC0FEB5}"/>
                  <msink:destinationLink direction="with" ref="{ED0E38DB-E354-4218-A42B-6CF88A83826F}"/>
                  <msink:destinationLink direction="with" ref="{7B83C839-F233-441C-83B7-55D4A35748B6}"/>
                  <msink:destinationLink direction="with" ref="{2EBFFD0E-8E4D-4071-94B5-8580D436CD3C}"/>
                  <msink:destinationLink direction="with" ref="{1DD452F0-A6C8-4E62-86AB-B0B8B07E8F19}"/>
                  <msink:destinationLink direction="with" ref="{381669AC-34A9-4FD1-B4CD-58833F167507}"/>
                  <msink:destinationLink direction="from" ref="{CB634157-3C19-451F-9CA0-BDFE964D69CA}"/>
                  <msink:destinationLink direction="to" ref="{CB634157-3C19-451F-9CA0-BDFE964D69CA}"/>
                  <msink:destinationLink direction="with" ref="{1F6DEBFC-4961-4A1C-8A10-B80D829D125E}"/>
                  <msink:destinationLink direction="with" ref="{3EF5D139-0E86-4CDE-B843-6463C8F3D744}"/>
                  <msink:destinationLink direction="with" ref="{B00975AA-7EE0-47BB-AC17-9A5001FF2E2E}"/>
                </msink:context>
              </emma:interpretation>
              <emma:one-of disjunction-type="recognition" id="oneOf2"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@</emma:literal>
                </emma:interpretation>
                <emma:interpretation id="interp4" emma:lang="" emma:confidence="0">
                  <emma:literal>8</emma:literal>
                </emma:interpretation>
                <emma:interpretation id="interp5" emma:lang="" emma:confidence="0">
                  <emma:literal>o</emma:literal>
                </emma:interpretation>
                <emma:interpretation id="interp6" emma:lang="" emma:confidence="0">
                  <emma:literal>&amp;</emma:literal>
                </emma:interpretation>
              </emma:one-of>
            </emma:emma>
          </inkml:annotationXML>
          <inkml:trace contextRef="#ctx0" brushRef="#br0" timeOffset="987.1517">264-3215 1854 0,'0'0'751'16,"0"0"-539"-16,-17 51-150 0,12-31 15 15,4 7 80-15,1-3-20 0,0 2-48 16,9-3-89-16,2-3-6 0,2-1-26 16,1-5-25-16,1-4-61 0,0-3-1 15,-1-3-29-15,-1-4-19 0,-2-2 12 16,-1-6 29-16,-3-3-7 0,-1-5 27 15,-6-3 11-15,0 1 24 16,0-1 19-16,-8-2 52 0,0 4 57 16,-3 1 93-16,-1 4-14 0,0 2-59 15,-3 4-38-15,1 1-36 0,-1 5 33 16,-1 2 54-16,2 9 30 0,0 5-65 16,2 2-4-16,2 6 33 0,5 5 25 15,2 0 13-15,3 1-36 0,0-6-6 16,6-1-35-16,3-4-45 0,4-6-21 15,1-3 19-15,5-5 1 0,-1-5-2 16,2 0 2-16,1-12 0 16,1-4-14-16,-1-3 15 0,-4-7 11 0,-3 0 8 15,-4-4-19-15,-6 4 0 16,-2-1-13-16,-2 3 0 0,-7 2-25 16,-5 3-39-16,-2 8 39 0,-4 2 38 15,-5 5 0-15,0 4 3 0,-1 8 45 16,3 13-16-16,0 5 22 0,1 6 17 15,4 7 5-15,5-1-6 0,5-1-25 16,6-1 2-16,0-9-47 0,9-2-9 16,5-9-33-16,3-8 4 0,6-4 36 15,-2-4-20-15,1-9 20 0,0-7 2 16,-4-4 0-16,-2-2 0 0,-3-2-7 16,-5-2-28-16,-4-2 7 0,-4 0 25 15,0 3 3-15,-7 1 22 0,-4 3 3 16,-2 4 7-16,-2 2 3 0,-1 5 6 15,0 2 23-15,1 4-7 0,-1 4-37 16,1 4-20-16,2 11-29 16,3 3-37-16,3 8-26 0,4 7 3 15,3 3-179-15,0-8-308 0,7 16-886 0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8:39.97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4EA8651-F519-4D61-91D2-338FBF6E3686}" emma:medium="tactile" emma:mode="ink">
          <msink:context xmlns:msink="http://schemas.microsoft.com/ink/2010/main" type="inkDrawing" rotatedBoundingBox="7561,7633 7649,6834 7774,6848 7686,7646" shapeName="Other"/>
        </emma:interpretation>
      </emma:emma>
    </inkml:annotationXML>
    <inkml:trace contextRef="#ctx0" brushRef="#br0">113 487 1956 0,'0'0'422'0,"0"0"-132"16,0 0-148-16,0 0-140 0,0 0 40 16,0 0 67-16,-1 75 0 0,1-42-35 15,0 2-36-15,0 2-35 0,0-3-3 16,0-4-1-16,3-6-24 0,1-9-7 15,-1-3-13-15,3-8-38 16,1-4-10-16,0-6 44 0,0-10-2 16,0-3 38-16,1-5-1 0,-3-5 14 15,-1-2 16-15,-1-2 7 0,-2-1 2 16,-1-2 20-16,0-3 23 0,0 5 9 16,0 1 0-16,-3 4-13 0,1 6-4 15,-1 9 4-15,0 4 41 0,0 8 48 16,-1 4 40-16,-2 10-171 0,-1 7-22 15,-1 8 0-15,-5 16 43 0,0 14 16 16,2-3 11-16,1-5 5 0,3-7-33 16,4-14-42-16,1 5-23 0,2-2-9 15,0-7-5-15,6-6-23 0,0-7-41 16,1-8 7-16,-1-3 27 0,1-6 29 16,1-6 13-16,-2-7 24 0,2-4-24 15,-2-1 23-15,-2-2 2 0,-1-4 22 16,-3-2-3-16,0-1-17 0,0 0 1 15,0 2-1-15,0 0-1 16,0 5-1-16,0 10-1 0,-1 7-15 16,-1 7 16-16,-1 4 20 0,1 9 57 15,-3 9-74-15,-3 8-3 0,1 9 53 16,-3 5 7-16,0 3-3 0,1 2 9 16,1-2-4-16,2-2-15 0,2-5-31 15,1-6-16-15,3-9-3 0,0-6-25 16,2-9-7-16,0-1 1 0,3-7-7 15,0 0 6-15,4-11 35 0,-2-5 63 16,3-8-28-16,0-6-35 0,-2-4 0 16,2-4 0-16,-3-1 0 0,-4-1 15 15,0 0-2-15,0-1-13 16,-3 3-11-16,0 4 10 0,1 3 0 16,-1 10 1-16,0 12 1 0,0 5-1 15,-1 6 35-15,-5 12-16 0,-1 19 1 16,-7 18-20-16,-2 28 34 0,-2 8 0 15,1 5-9-15,1-7 6 0,6-11 19 16,2-16 0-16,5-16-16 0,0-13-15 16,3-11-19-16,0-4-13 0,2-2-24 15,5-2-31-15,1-10 12 0,2-2 34 16,4-12 22-16,0-7 50 0,1-9-23 16,0-6-27-16,-1-4-22 0,-1-11 19 15,-3-12 3-15,-3-16 1 0,-3-4-1 16,-2 4-3-16,-2 16 3 0,0 19-1 15,0 15 3-15,0 12-2 0,0 0 12 16,0 7 7-16,-2 4 18 0,-2 8 47 16,0 11-13-16,-6 19-70 0,-3 20 15 15,-4 22 21-15,2 13 6 16,2 0 4-16,1-7-10 0,8-12 3 16,1-18-19-16,3-11-21 0,0-14-21 15,3-7-19-15,3 0-3 0,1-4-13 16,3 1 0-16,-2-7 7 0,2-6-13 15,-1-2 3-15,2-10 27 0,-1-11 32 16,0-7-2-16,-2-16-13 0,-2-20 14 16,-2-15-2-16,-1-11 1 0,-3 2-2 15,-4 6 2-15,0 11 1 0,-1 13 1 16,3 19 1-16,0 15 18 16,1 11-17-16,1 2 32 0,-2 5 29 0,1 4 48 15,-3 2-6-15,1 10-34 16,-3 10-71-16,-1 14 16 0,-6 18 24 15,-1 14-6-15,3-3 3 0,1-9-7 16,4-17-30-16,5-7-3 0,1 3-43 16,0 7-111-16,1 5-221 0,5-5-173 15,1-12-664-15,-3 5-887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26.24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A489894-99FB-45EB-B5C5-D485E9C1D272}" emma:medium="tactile" emma:mode="ink">
          <msink:context xmlns:msink="http://schemas.microsoft.com/ink/2010/main" type="writingRegion" rotatedBoundingBox="15047,8217 17622,8105 17788,11912 15213,12025"/>
        </emma:interpretation>
      </emma:emma>
    </inkml:annotationXML>
    <inkml:traceGroup>
      <inkml:annotationXML>
        <emma:emma xmlns:emma="http://www.w3.org/2003/04/emma" version="1.0">
          <emma:interpretation id="{399F2C70-D5D0-40EA-B329-854E55DDBE95}" emma:medium="tactile" emma:mode="ink">
            <msink:context xmlns:msink="http://schemas.microsoft.com/ink/2010/main" type="paragraph" rotatedBoundingBox="15053,8196 17307,8141 17320,8685 15066,87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1643B9-4673-4C0F-BC94-59D6EB273CAA}" emma:medium="tactile" emma:mode="ink">
              <msink:context xmlns:msink="http://schemas.microsoft.com/ink/2010/main" type="line" rotatedBoundingBox="15053,8196 17307,8141 17320,8685 15066,8740"/>
            </emma:interpretation>
          </emma:emma>
        </inkml:annotationXML>
        <inkml:traceGroup>
          <inkml:annotationXML>
            <emma:emma xmlns:emma="http://www.w3.org/2003/04/emma" version="1.0">
              <emma:interpretation id="{2AB151A9-01CF-4276-ACB8-237705BC5ACD}" emma:medium="tactile" emma:mode="ink">
                <msink:context xmlns:msink="http://schemas.microsoft.com/ink/2010/main" type="inkWord" rotatedBoundingBox="15053,8196 17307,8141 17320,8685 15066,8740"/>
              </emma:interpretation>
            </emma:emma>
          </inkml:annotationXML>
          <inkml:trace contextRef="#ctx0" brushRef="#br0">-52-2244 1463 0,'0'0'455'15,"9"-59"-455"-15,-7 36-136 0,-2-3 136 16,0 1 3-16,0 2 56 0,-2 7 116 16,-7 3 42-16,-1 8 7 0,-1 3-66 15,-5 2-58-15,3 7-42 0,-5 11-33 16,1 5-22-16,1 7-2 0,-2 7 31 15,5 7 0-15,2 1 0 0,7 1-31 16,1 0-1-16,3-1-1 0,10-5-12 16,5-4-22-16,5-5 32 0,3-3-10 15,4-10 13-15,2-2 2 0,3-7 14 16,2-5 16-16,-2-4-3 16,2-2-3-16,-3-8-1 0,-4-7-18 15,0-3 15-15,-5-6 20 0,-4-3 64 16,-2-4-74-16,-4-1-16 0,0-3 6 15,-7 1-22-15,-2-1-1 0,-3 5-18 16,-5 1-26-16,-4 4 0 0,-1 2 4 16,-5 5 21-16,-2 3 20 0,1 5 45 15,-2 4 16-15,-4 8-13 0,1 0-13 16,0 3 3-16,-1 8-18 0,1 6-4 16,3 2 12-16,2 6 14 0,3 3-7 15,2 1 3-15,11 2-16 0,0 0-4 16,9-3-17-16,6 1 0 0,4-1 15 15,5-4 0-15,4-2-3 0,5 0-10 16,-2-6 0-16,6 1-1 0,-2-4-2 16,2 0-121-16,-3-3-92 0,3-4-69 15,0-4-82-15,-2-2-99 16,5-7-60-16,-13-1-118 0</inkml:trace>
          <inkml:trace contextRef="#ctx0" brushRef="#br0" timeOffset="321.5333">1039-2466 1324 0,'0'0'482'0,"0"0"-255"15,0 0-126-15,0 0-49 0,0 0 16 16,0 0 90-16,0 0-9 0,-61 57-17 16,33-35-19-16,-4 3-20 0,-2 3 0 15,-3 0 16-15,0 3 0 0,0 0 9 16,-1 1-23-16,4-1-25 0,2-2-22 15,6 0-10-15,4-4-7 16,7-4-5-16,6-4 5 0,6-4 20 16,3 1-7-16,6-4-22 0,5 1 13 15,5-2 15-15,8-1 10 0,2-1-10 16,6-2 13-16,2-2-15 0,6 3-23 16,2-5-13-16,-2 2-12 0,0 1-11 15,-3-3-59-15,-5 1-21 0,-3 1-28 16,0-3-36-16,-3 0-67 0,-2 0-154 15,0 0-161-15,-6 0-173 0,7-3-376 0</inkml:trace>
          <inkml:trace contextRef="#ctx0" brushRef="#br0" timeOffset="731.2927">1748-2350 2073 0,'0'0'660'0,"0"0"-522"15,0 0-51-15,-59-13-52 0,40 13-9 16,1 3 80-16,-1 7 18 0,1 5-19 16,4 2-41-16,1 8-16 0,4 2-17 15,5 4 8-15,4 1-14 0,9-1 6 16,4 2-2-16,5-4-1 0,7 4 1 15,2-7 9-15,3-2-35 0,3-5-3 16,1-5-2-16,0-4-14 0,3-6 16 16,-2-4 1-16,-2 0 0 0,-4-9 2 15,-2-6 1-15,-1-4 11 16,-6-8-13-16,-5-2-2 0,1-7-2 0,-5-1-10 16,-8-1 12-16,-3-4 2 15,-11 1-2-15,-5-2-14 0,-5 1-24 16,-6 4 10-16,-4 0-39 0,-5 8-25 15,-2 7-3-15,0 11 2 0,-5 11 1 16,4 6 18-16,-1 18 20 0,0 6 9 16,6 14-29-16,6 3-209 0,8-11-306 15,-1 21-645-15</inkml:trace>
        </inkml:traceGroup>
      </inkml:traceGroup>
    </inkml:traceGroup>
    <inkml:traceGroup>
      <inkml:annotationXML>
        <emma:emma xmlns:emma="http://www.w3.org/2003/04/emma" version="1.0">
          <emma:interpretation id="{7EA7BC1B-2B8F-423A-A1C5-A1B304736AD2}" emma:medium="tactile" emma:mode="ink">
            <msink:context xmlns:msink="http://schemas.microsoft.com/ink/2010/main" type="paragraph" rotatedBoundingBox="15219,10550 17724,10441 17788,11912 15284,120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5D3580-F840-4042-8C2F-4965F6EE58EE}" emma:medium="tactile" emma:mode="ink">
              <msink:context xmlns:msink="http://schemas.microsoft.com/ink/2010/main" type="line" rotatedBoundingBox="15219,10550 17724,10441 17788,11912 15284,12021"/>
            </emma:interpretation>
          </emma:emma>
        </inkml:annotationXML>
        <inkml:traceGroup>
          <inkml:annotationXML>
            <emma:emma xmlns:emma="http://www.w3.org/2003/04/emma" version="1.0">
              <emma:interpretation id="{1BA2FC35-7C08-47C4-B540-C7C7D0EC27D7}" emma:medium="tactile" emma:mode="ink">
                <msink:context xmlns:msink="http://schemas.microsoft.com/ink/2010/main" type="inkWord" rotatedBoundingBox="15219,10550 17724,10441 17788,11912 15284,12021"/>
              </emma:interpretation>
              <emma:one-of disjunction-type="recognition" id="oneOf0">
                <emma:interpretation id="interp0" emma:lang="" emma:confidence="0">
                  <emma:literal>a</emma:literal>
                </emma:interpretation>
                <emma:interpretation id="interp1" emma:lang="" emma:confidence="0">
                  <emma:literal>e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d</emma:literal>
                </emma:interpretation>
                <emma:interpretation id="interp4" emma:lang="" emma:confidence="0">
                  <emma:literal>0</emma:literal>
                </emma:interpretation>
              </emma:one-of>
            </emma:emma>
          </inkml:annotationXML>
          <inkml:trace contextRef="#ctx0" brushRef="#br0" timeOffset="285234.0155">298 422 1260 0,'0'0'134'0,"0"0"-134"0,0 0 163 15,-3 63 48-15,-2-30 29 0,0 12-39 16,3-2-36-16,-1 4-22 0,3 0-59 15,3-11-42-15,4 2 19 0,7-7 16 16,4-11-77-16,3-1 2 0,4-10-4 16,3-8 5-16,2-1 4 0,1-6 6 15,-1-9 16-15,-2-3 3 0,2-4 3 16,-6-7 10-16,-3-5-10 0,-2-2-12 16,-7-2-20-16,0-5 29 0,-8-1-30 15,-1 0-2-15,-3-1-16 0,-7 3-35 16,-8 4-13-16,0 6 15 0,-4 4 48 15,-5 11 1-15,0 7 0 16,-1 10-13-16,-2 6 13 0,-3 14 13 16,-1 18 58-16,-6 22 38 0,0 17 19 15,10 6 16-15,12-14 15 0,9-19-7 16,6-23-35-16,10-5-29 0,8 2-34 16,6-1-7-16,12-2-16 0,4-5-3 15,3-6-12-15,3-7 3 0,2-3 23 16,-3-5-17-16,-1-7-10 0,-1-4-12 15,-1-4 22-15,-5-2-25 0,-1-4-107 16,-5-3-62-16,-1-2-49 16,-5-3-87-16,-1-3-108 0,-5-2-183 15,-4 7-511-15</inkml:trace>
          <inkml:trace contextRef="#ctx0" brushRef="#br0" timeOffset="284797.2989">2 117 1110 0,'0'0'719'0,"0"-52"-531"0,0 32-49 0,0 1 104 15,-3 3-65-15,3 8-36 16,0 5 44-16,0 3-6 0,0 9-135 15,0 12-4-15,6 17 58 0,1 24 35 16,1 30 0-16,-1 16-36 0,-1 1-54 16,-6-6-19-16,0-15 7 0,-6-8-10 15,-1-10 16-15,2-18-37 0,-1-11 0 16,3-17-1-16,2-3-129 0,-2-4-58 16,3-3 2-16,0-2-42 0,4-8-113 15,2-4-100-15,2-8-95 0,-1-2-96 16,5-18-181-16</inkml:trace>
          <inkml:trace contextRef="#ctx0" brushRef="#br0" timeOffset="285454.005">1143-149 1694 0,'0'0'1148'0,"0"0"-926"0,0 0-59 15,0 111-20-15,-7-15 89 0,-2 22 58 16,-1 3-7-16,-1-4-75 0,5-10-75 16,2-4-15-16,1-3-41 0,3-7-34 15,0-9-25-15,3-5-16 0,0-10-2 16,1-5-2-16,-1-5-139 15,6-13-76-15,-7-7-119 0,0-11-159 16,-1-5-204-16,-1-5-612 0</inkml:trace>
          <inkml:trace contextRef="#ctx0" brushRef="#br0" timeOffset="297451.6899">1708 381 1129 0,'0'0'400'16,"0"0"-237"-16,0 0 26 0,0 0-56 16,0 0-10-16,0 0 68 0,60-28 55 15,-36 28-11-15,12 4-42 16,0-2-36-16,11 4-39 0,14-3-35 16,-4-2-26-16,-8 2-35 0,-9-3-20 15,-7 0-1-15,2 0-1 16,-2 0-26-16,-2 0-114 0,-7-4-71 0,-4 4-43 15,-10-3-68-15,0 1-145 0,-7 2-147 16,-8-5-28-16</inkml:trace>
          <inkml:trace contextRef="#ctx0" brushRef="#br0" timeOffset="297634.2196">1771 616 668 0,'0'0'1114'16,"0"0"-822"-16,0 0-81 0,-4 54-33 15,22-46 57-15,6-2 10 0,2 0-5 16,9-6-42-16,2 0-125 0,13 0-42 16,10-6-31-16,16-4-112 0,0-6-117 15,-8-2-25-15,-4-1-10 0,-7-4-149 16,-2-6-78-16,-15 5-127 0,-1 1-486 0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9:24.95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CA60422-962E-4A09-AE1C-3BA5C731063C}" emma:medium="tactile" emma:mode="ink">
          <msink:context xmlns:msink="http://schemas.microsoft.com/ink/2010/main" type="writingRegion" rotatedBoundingBox="18999,9525 27791,9502 27798,12524 19007,12547">
            <msink:destinationLink direction="with" ref="{D1A12132-8514-42AD-8EF4-0B6331E981A0}"/>
          </msink:context>
        </emma:interpretation>
      </emma:emma>
    </inkml:annotationXML>
    <inkml:traceGroup>
      <inkml:annotationXML>
        <emma:emma xmlns:emma="http://www.w3.org/2003/04/emma" version="1.0">
          <emma:interpretation id="{FD7B46B8-75CE-4EDA-B174-73C11E460661}" emma:medium="tactile" emma:mode="ink">
            <msink:context xmlns:msink="http://schemas.microsoft.com/ink/2010/main" type="paragraph" rotatedBoundingBox="19439,9497 26997,9510 26996,10282 19438,102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960FEF-DAF9-4ECE-825F-41CC7911D247}" emma:medium="tactile" emma:mode="ink">
              <msink:context xmlns:msink="http://schemas.microsoft.com/ink/2010/main" type="line" rotatedBoundingBox="19439,9497 26997,9510 26996,10282 19438,10270"/>
            </emma:interpretation>
          </emma:emma>
        </inkml:annotationXML>
        <inkml:traceGroup>
          <inkml:annotationXML>
            <emma:emma xmlns:emma="http://www.w3.org/2003/04/emma" version="1.0">
              <emma:interpretation id="{1A010347-AC61-4B7C-82F1-6F1297721135}" emma:medium="tactile" emma:mode="ink">
                <msink:context xmlns:msink="http://schemas.microsoft.com/ink/2010/main" type="inkWord" rotatedBoundingBox="19439,9612 20194,9613 20193,10158 19438,101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4266-957 2082 0,'0'0'317'0,"0"0"-149"0,0 0-68 16,-57 54-32-16,44-28 41 15,3 4 26-15,3 1 0 0,3-1-43 0,4-1-28 16,3 0-16-16,8-1-13 16,7-6-19-16,4 1 26 0,7-7-4 15,3-3-3-15,2-6 9 0,3-3-19 16,2-4 20-16,1-5-17 0,-2-8 17 16,-1-5 8-16,-4-2 1 0,-4-5-20 15,-2-2-2-15,-5-4 3 0,-4 1-13 16,-5-2 3-16,-3-1 9 0,-6-1-34 15,-4 2-19-15,0 0-50 0,-6 5 3 16,-6-1 28-16,-4 10-12 16,-2 7 3-16,-5 7 15 0,-4 4 7 0,-3 11 9 15,-1 9 16-15,-2 10 47 16,5 6 42-16,2 8-11 0,11 1 1 16,6 2 12-16,9-2-25 0,13-1 13 15,11-6-1-15,17 4-22 0,15-4-43 16,-3-7 27-16,-3-9-21 0,-7-6-19 15,-11-8-35-15,5 2-118 0,3-2-74 16,-3-2-50-16,2-2-155 0,-10-4-292 16,10-6-773-16</inkml:trace>
        </inkml:traceGroup>
        <inkml:traceGroup>
          <inkml:annotationXML>
            <emma:emma xmlns:emma="http://www.w3.org/2003/04/emma" version="1.0">
              <emma:interpretation id="{E6672694-B607-4693-BA9D-1D835BC85E50}" emma:medium="tactile" emma:mode="ink">
                <msink:context xmlns:msink="http://schemas.microsoft.com/ink/2010/main" type="inkWord" rotatedBoundingBox="21980,9690 23201,9692 23200,10176 21979,1017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54.2571">6716-508 1580 0,'0'0'1134'16,"0"0"-1043"-16,0 0-1 0,0 0-58 16,68 6 122-16,-29-18-14 0,9-8 17 15,-1-5-78-15,-1 0-41 0,1-6-22 16,-7 3-13-16,2-7 1 0,-2 4 8 16,-2-6-10-16,-2 3 11 0,-6-1-10 15,-2 6 13-15,-4 0-15 0,-3 5 0 16,-4 3-1-16,-4 5 0 0,-3 5-2 15,-4 3-17-15,-4 5-8 0,-2 3 26 16,0 3-14-16,0 8 2 0,0 12 13 16,0 5 41-16,-4 10-19 0,-3 4-6 15,-3 4-3-15,-1 3 0 0,-5-3 9 16,-4-4-6-16,-1-5-16 0,-3-5-26 16,0-4 26-16,-2-7 19 0,2-4 10 15,2-7 2-15,2-3 10 0,3-4-12 16,5-3-1-16,4-5-3 15,4-1-22-15,4-4-3 0,0-2-22 16,4 2-19-16,6 1 10 0,4-2-7 16,4 5 38-16,7-1 1 0,2 2 15 15,4 0-15-15,4 0-1 0,5 1 0 16,9-4 2-16,-2 0 11 0,1-1-10 16,2-3 16-16,-6-2-16 0,3-2-1 15,-2-3 17-15,-4-2-16 0,-4 2 13 16,-3-3-14-16,-7 0 17 15,-6 2-7-15,-5 0-8 0,-5-1-4 16,-5 4-2-16,-5-1-10 0,-1 3 12 16,-4 6 9-16,-4 0-9 0,-1 7-1 15,-4 2 1-15,-1 6 32 0,-4 8 18 16,-1 4 25-16,1 6 7 0,2 5-15 16,5-1-27-16,4 0-40 0,4 0-12 15,3 0-10-15,8 1-9 0,7-5-105 16,6-2-53-16,9 1-54 0,4-4-105 15,14 4-181-15,-6-9-573 0,21-2-289 0</inkml:trace>
        </inkml:traceGroup>
        <inkml:traceGroup>
          <inkml:annotationXML>
            <emma:emma xmlns:emma="http://www.w3.org/2003/04/emma" version="1.0">
              <emma:interpretation id="{B8E87724-007E-4D45-9F2A-AA0123426E58}" emma:medium="tactile" emma:mode="ink">
                <msink:context xmlns:msink="http://schemas.microsoft.com/ink/2010/main" type="inkWord" rotatedBoundingBox="24645,9506 26097,9508 26096,10169 24644,1016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398.3031">9653-843 235 0,'0'0'1072'0,"0"0"-685"0,0 0 13 16,0 0-119-16,0 0-109 0,0 0-53 16,0 0-38-16,-55-22-1 0,27 30-9 15,-2 4 19-15,-3 2 35 0,2 2 12 16,1 7-25-16,3-3-20 0,9 2-25 15,4 0-32-15,8 0-32 0,6-2 0 16,4-1 18-16,9-1-21 0,4-3 0 16,4-2 6-16,6-3 26 15,7-4-4-15,-1 0-24 0,2-2 27 16,5-2-5-16,-3-2-4 0,1-6 0 16,-4-2-3-16,-3-4 3 0,-4-3 0 15,0-3-7-15,-3-4-15 0,-5 0-9 16,-8-4-13-16,-1 2-10 0,-7-3-12 15,-3-2-32-15,-3 0 4 0,-8-1-4 16,-2 5-10-16,-5 1 9 0,-4 2 36 16,1 9 12-16,-3 6 7 0,0 7-8 15,-2 0 30-15,2 14 70 0,-3 5 26 16,3 5 18-16,3 2 7 0,4 4-20 16,6 2-22-16,8 3-23 0,3 0-5 15,8-2-17-15,9 0-12 0,7-3-20 16,6 0 14-16,3-5-13 0,5 1-3 15,-1-4-56-15,1 0-51 0,-1-6-22 16,-6-6-4-16,2-3-23 0,-3-4-32 16,2-3-94-16,4-1-30 15,-4-8-5-15,-3 1-309 0,13-15-198 0</inkml:trace>
          <inkml:trace contextRef="#ctx0" brushRef="#br0" timeOffset="1766.1151">10406-1140 1573 0,'0'0'601'16,"0"0"-313"-16,0 0-49 0,0 0-172 15,0 0 17-15,0 0 198 0,0 0-17 16,50 35-27-16,-26-20-52 0,5 0-73 15,5 1-72-15,0 3-25 0,2-1-16 16,-2 0-2-16,-3-1-1 0,-1 0-9 16,-3 0 11-16,-2-2 1 0,-1 0-3 15,-7-2-10-15,-1-2 11 16,-6-1-10-16,-4-2-17 0,-6 2-18 16,0-2 28-16,-15 5 19 0,-3 2 13 15,-6 4-1-15,-10 1-8 0,-3 6-1 16,-3 0 9-16,1 5-8 0,-1-4-1 15,6 2-1-15,0-3-2 0,7-4-3 16,6-1-86-16,5-5-62 0,8 0-74 16,5-2-120-16,3-2-127 0,6-4-189 15,15-2-368-15</inkml:trace>
        </inkml:traceGroup>
        <inkml:traceGroup>
          <inkml:annotationXML>
            <emma:emma xmlns:emma="http://www.w3.org/2003/04/emma" version="1.0">
              <emma:interpretation id="{67456630-7F23-4024-B293-5C28B3B4D00C}" emma:medium="tactile" emma:mode="ink">
                <msink:context xmlns:msink="http://schemas.microsoft.com/ink/2010/main" type="inkWord" rotatedBoundingBox="25816,9694 26997,9696 26996,10282 25815,10280"/>
              </emma:interpretation>
              <emma:one-of disjunction-type="recognition" id="oneOf3">
                <emma:interpretation id="interp3" emma:lang="" emma:confidence="0">
                  <emma:literal>00</emma:literal>
                </emma:interpretation>
                <emma:interpretation id="interp4" emma:lang="" emma:confidence="0">
                  <emma:literal>0</emma:literal>
                </emma:interpretation>
                <emma:interpretation id="interp5" emma:lang="" emma:confidence="0">
                  <emma:literal>co</emma:literal>
                </emma:interpretation>
                <emma:interpretation id="interp6" emma:lang="" emma:confidence="0">
                  <emma:literal>c0</emma:literal>
                </emma:interpretation>
                <emma:interpretation id="interp7" emma:lang="" emma:confidence="0">
                  <emma:literal>10</emma:literal>
                </emma:interpretation>
              </emma:one-of>
            </emma:emma>
          </inkml:annotationXML>
          <inkml:trace contextRef="#ctx0" brushRef="#br0" timeOffset="1956.0608">10915-651 2002 0,'0'0'679'16,"0"0"-383"-16,-70 28-152 0,36-14-48 15,-5 4-38-15,-7 5-7 0,7-1-28 16,-1 2-23-16,6 0-38 0,4 1 0 16,12-2-49-16,6-3-98 0,11-1-56 15,1-3-53-15,10-1-98 0,3-6-186 16,14-5-93-16</inkml:trace>
          <inkml:trace contextRef="#ctx0" brushRef="#br0" timeOffset="2306.4578">11425-732 1375 0,'0'0'235'0,"0"0"64"0,0 0-101 16,0 0-133-16,0 0 9 0,0 0 65 15,-52 9 16-15,39 6 23 0,-1 3-17 16,4 2-62-16,7-1-22 0,3 1-35 16,3-4 15-16,7-2 17 0,4 3 31 15,4-5-13-15,6 0-31 0,1-4-14 16,6-4-2-16,-2 0-4 0,6-4-13 16,-4-5-9-16,4-6 19 0,-1-5-6 15,-3-3-7-15,-4-5 0 0,-3-1 16 16,-8-7-6-16,-6-1 21 15,-7-5-56-15,-3-1 0 0,-13-1-28 16,-5 3-6-16,-9 5-17 0,-5 5 13 16,-4 7-28-16,-4 10 6 0,-8 10-6 15,2 7 21-15,-2 10-2 0,1 12 12 16,2 3 6-16,0 4-92 0,5 7-167 16,0-1-156-16,15-5-226 0,-14 13-405 0</inkml:trace>
        </inkml:traceGroup>
      </inkml:traceGroup>
    </inkml:traceGroup>
    <inkml:traceGroup>
      <inkml:annotationXML>
        <emma:emma xmlns:emma="http://www.w3.org/2003/04/emma" version="1.0">
          <emma:interpretation id="{DBFA4983-30D4-400B-9A08-CC2AD29056A1}" emma:medium="tactile" emma:mode="ink">
            <msink:context xmlns:msink="http://schemas.microsoft.com/ink/2010/main" type="paragraph" rotatedBoundingBox="19005,11906 27797,11883 27798,12524 19007,125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9260C3-B862-4DB6-AEF2-25E9936317F2}" emma:medium="tactile" emma:mode="ink">
              <msink:context xmlns:msink="http://schemas.microsoft.com/ink/2010/main" type="inkBullet" rotatedBoundingBox="19006,12314 19534,12312 19535,12370 19007,12371"/>
            </emma:interpretation>
            <emma:one-of disjunction-type="recognition" id="oneOf4">
              <emma:interpretation id="interp8" emma:lang="" emma:confidence="0">
                <emma:literal>-</emma:literal>
              </emma:interpretation>
            </emma:one-of>
          </emma:emma>
        </inkml:annotationXML>
        <inkml:trace contextRef="#ctx0" brushRef="#br0" timeOffset="2920.4101">3743 1705 2077 0,'0'0'744'0,"0"0"-507"16,0 0 32-16,0 0-75 0,0 0-182 15,0 0 61-15,0 0 60 0,75-38 37 16,-37 37-41-16,4 1-85 0,2 1-25 16,2 3-19-16,1 1-2 0,-5 1-23 15,-1 2-136-15,-4 0-94 16,-4 2-101-16,-4-4-147 0,-7 2-104 16,10-8-485-16</inkml:trace>
      </inkml:traceGroup>
      <inkml:traceGroup>
        <inkml:annotationXML>
          <emma:emma xmlns:emma="http://www.w3.org/2003/04/emma" version="1.0">
            <emma:interpretation id="{DCDD40C4-AAC4-4E16-9E15-80425CE1A3F0}" emma:medium="tactile" emma:mode="ink">
              <msink:context xmlns:msink="http://schemas.microsoft.com/ink/2010/main" type="line" rotatedBoundingBox="19845,11903 27797,11883 27798,12524 19847,12545"/>
            </emma:interpretation>
          </emma:emma>
        </inkml:annotationXML>
        <inkml:traceGroup>
          <inkml:annotationXML>
            <emma:emma xmlns:emma="http://www.w3.org/2003/04/emma" version="1.0">
              <emma:interpretation id="{FFC1307A-3B15-4C4E-AF52-AECCC8AA4B98}" emma:medium="tactile" emma:mode="ink">
                <msink:context xmlns:msink="http://schemas.microsoft.com/ink/2010/main" type="inkWord" rotatedBoundingBox="19845,11903 20484,11902 20486,12544 19847,12545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374.1824">4662 1420 2714 0,'0'0'357'16,"0"0"-207"-16,0 0-86 0,0 0-6 15,-39 61 66-15,27-33 56 0,1 2-6 16,0-1-58-16,5-3-69 15,6-1-47-15,0 0-13 0,7-6 12 16,7 2 0-16,1-5 1 0,3-2 1 16,2-4 1-16,2-2 10 0,4-3-9 15,1-5 26-15,0-4 2 0,0-5-2 16,0-6 2-16,1-4-6 0,-2-8-3 16,-2-1-22-16,0-5-15 0,-6-4-10 15,1-1-16-15,-8-4-29 0,-3 3-15 16,-3-1-34-16,-5 2 21 0,0 1 13 15,-6 7 21-15,-2 6 64 0,-4 8 3 16,-2 10-3-16,-3 6-35 0,-3 6 19 16,-1 12 16-16,-6 20 85 0,-4 17 29 15,7-4 25-15,5 0-7 0,11-8-9 16,8-11-5-16,1 3-18 0,9 2-13 16,7 1-6-16,6-7-26 0,5 1-9 15,2-7-5-15,3 2-20 16,1-4-9-16,0-3-12 0,-3-1-48 15,1-4-116-15,0-2-47 0,-3 0-62 16,1-4-86-16,0-3-199 0,-8-2-473 16,15-4-351-16</inkml:trace>
        </inkml:traceGroup>
        <inkml:traceGroup>
          <inkml:annotationXML>
            <emma:emma xmlns:emma="http://www.w3.org/2003/04/emma" version="1.0">
              <emma:interpretation id="{7D728C96-3C33-429B-B800-495A55546E6C}" emma:medium="tactile" emma:mode="ink">
                <msink:context xmlns:msink="http://schemas.microsoft.com/ink/2010/main" type="inkWord" rotatedBoundingBox="22191,12027 23270,12024 23272,12504 22193,12507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4260.1046">6929 1808 1190 0,'0'0'1039'15,"0"0"-855"-15,0 0-142 0,0 0 7 16,0 0 80-16,69-28 22 0,-39 9 7 16,6-5-36-16,-2 0-36 0,1-7-25 15,2 1-13-15,-2-3-23 0,-2 2-6 16,0-1-3-16,-6 2-3 0,1 3-10 15,-5-1 10-15,-2 4-12 0,-1 1-1 16,-5 7-1-16,-1 4-2 0,-4 2-16 16,-4 3-4-16,-2 6-12 0,-2 1-16 15,1 8 51-15,-1 4-29 16,0 9-12-16,1 13 41 0,-1 3 93 0,1 5-58 16,-3 5-19-16,2-10-13 0,-2 6 13 15,-3-4 3-15,-4-4 3 0,-5-3 0 16,-2-4 1-16,-3-5 2 0,-1-3 4 15,-1-8 6-15,2-6 6 16,2-2 6-16,2-4 10 0,3-5-9 16,2-4-23-16,3-3-25 0,5-4-28 15,0-2-13-15,9 0 41 0,5 2 15 16,4-3-2-16,4 3 6 0,5-4 0 16,2 5-17-16,5-3 1 0,0 0-3 15,6-1-2-15,0 1-10 0,1 1 8 16,1-2 2-16,2 2 1 0,-1-1 0 15,-3 0-2-15,-4 3-16 0,-3-1-19 16,-7 0-13-16,-7 2 20 0,-7 3 30 16,-5-1 1-16,-6 2 13 0,-1 1-13 15,-10 3-15-15,-1 1 11 16,-6 2-30-16,-3 7 30 0,-4 9 4 16,-1 7 80-16,-1 6 24 0,1 7 6 15,3 1 7-15,4 0-32 0,6 1-42 16,8-2-32-16,4-3-11 0,10 1-1 15,4-6-15-15,10 1-12 0,3-3-88 16,6-4-70-16,4 0-118 0,4-5-214 16,1-6-131-16,-9-5-367 0,17-3-191 0</inkml:trace>
        </inkml:traceGroup>
        <inkml:traceGroup>
          <inkml:annotationXML>
            <emma:emma xmlns:emma="http://www.w3.org/2003/04/emma" version="1.0">
              <emma:interpretation id="{4EF5852A-87B9-4CBA-9575-6321CDD03A2C}" emma:medium="tactile" emma:mode="ink">
                <msink:context xmlns:msink="http://schemas.microsoft.com/ink/2010/main" type="inkWord" rotatedBoundingBox="25258,11966 27797,11960 27798,12486 25259,12493"/>
              </emma:interpretation>
              <emma:one-of disjunction-type="recognition" id="oneOf7">
                <emma:interpretation id="interp11" emma:lang="" emma:confidence="0">
                  <emma:literal>aco</emma:literal>
                </emma:interpretation>
                <emma:interpretation id="interp12" emma:lang="" emma:confidence="0">
                  <emma:literal>alo</emma:literal>
                </emma:interpretation>
                <emma:interpretation id="interp13" emma:lang="" emma:confidence="0">
                  <emma:literal>amo</emma:literal>
                </emma:interpretation>
                <emma:interpretation id="interp14" emma:lang="" emma:confidence="0">
                  <emma:literal>aro</emma:literal>
                </emma:interpretation>
                <emma:interpretation id="interp15" emma:lang="" emma:confidence="0">
                  <emma:literal>ceco</emma:literal>
                </emma:interpretation>
              </emma:one-of>
            </emma:emma>
          </inkml:annotationXML>
          <inkml:trace contextRef="#ctx0" brushRef="#br0" timeOffset="4869.1586">10205 1434 1982 0,'0'0'260'0,"0"0"-50"16,0 0-58-16,0 0-107 0,-57-30-45 16,43 30-1-16,-3 2-31 0,-2 10 32 15,1 4 42-15,-3 7 57 16,-1 5 30-16,4 10 3 0,5-1-1 15,5 1-38-15,5 0-33 0,3-3-31 16,8-3-7-16,5-6 1 0,4-4 2 16,6-2-9-16,1-4-16 0,3-6 1 15,0-7 43-15,1-3 30 0,2-7 14 16,-2-3-12-16,-1-8-7 0,2-2-15 16,-2-7-23-16,-1-1-18 0,-4-6 9 15,-2-1 0-15,-3-1-16 0,-5 0-6 16,-3-2-103-16,-5 1 11 0,-4 5 10 15,0 1 12-15,-4 6 32 0,-5 3 26 16,-1 6-11-16,-4 4 11 0,1 9 12 16,-2 3 0-16,-4 7 22 0,0 10 10 15,-1 8 6-15,-4 8 25 0,2 9 16 16,4 0 3-16,7 0-22 0,6-1-16 16,5-4-10-16,13-2 23 15,3-3-40-15,11-4-17 0,0-1 0 16,7-3-1-16,0 0-13 0,2-5-90 15,4-5-88-15,-2-1-61 0,4-6-121 16,0-5-227-16,-9-2-220 0,15-8-273 0</inkml:trace>
          <inkml:trace contextRef="#ctx0" brushRef="#br0" timeOffset="5194.5772">11415 1315 2214 0,'0'0'317'0,"0"0"-108"16,0 0-90-16,0 0-58 0,0 0-3 16,0 0 51-16,-58 40 16 0,21-17-17 15,-8 5-3-15,-10 8-19 0,-15 6-3 16,6-1 5-16,15-6 0 0,12-7-15 16,10-6-16-16,3 2-20 15,0-2-2-15,3-1 2 0,11-3-16 16,7-4-21-16,6-4 0 0,7 0 16 15,11-2 44-15,6 0 96 0,7-2-7 16,14-1-53-16,10-2-49 0,11 2-32 16,-8-4-14-16,-11 5-1 0,-16-4-15 15,-7 0-35-15,4 2-37 0,2 0-21 16,4 0-10-16,-3-2-40 0,-5 1-36 16,1-2-125-16,-1 4-140 0,-3-3-176 15,-4-1-445-15,3-1-179 0</inkml:trace>
          <inkml:trace contextRef="#ctx0" brushRef="#br0" timeOffset="5546.065">12226 1373 2236 0,'0'0'288'16,"0"0"-114"-16,0 0-58 0,-58 31-3 15,34-11 73-15,-5 11 69 0,2-1-45 16,6 6-52-16,6-4-57 0,6 3-51 16,9-4-15-16,3 2-20 0,10-6 10 15,8-1-6-15,3-2-6 0,6-6 5 16,4 0-14-16,3-4 44 0,0-4-20 16,2-6 9-16,1-4-6 0,-2-4 7 15,-1-10 15-15,-6-4-13 0,-1-7-6 16,-4-6 1-16,-5-3-35 0,-4-5-46 15,-7-4-54-15,-7-1 7 16,-3 2-58-16,-9-4-38 0,-7 7-4 16,-5 3-7-16,-6 8 15 0,-7 11 0 15,-3 9 18-15,-2 8 15 0,-4 11 1 16,1 13-33-16,-1 7-134 0,12-3-312 16,-12 19-515-16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9:24.45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1A12132-8514-42AD-8EF4-0B6331E981A0}" emma:medium="tactile" emma:mode="ink">
          <msink:context xmlns:msink="http://schemas.microsoft.com/ink/2010/main" type="inkDrawing" rotatedBoundingBox="18013,13026 18365,9530 18954,9590 18602,13085" semanticType="verticalRange" shapeName="Other">
            <msink:sourceLink direction="with" ref="{2CA60422-962E-4A09-AE1C-3BA5C731063C}"/>
          </msink:context>
        </emma:interpretation>
      </emma:emma>
    </inkml:annotationXML>
    <inkml:trace contextRef="#ctx0" brushRef="#br0">3643-827 1087 0,'0'0'709'0,"-8"-62"-446"16,-2 32-17-16,-3-4 26 0,-4 0-121 15,0 3-48-15,-3 6 20 0,0 8-18 16,1 4 11-16,0 9 11 0,2 4 1 16,4 3-39-16,3 8-58 0,2 8-28 15,4 9 16-15,2 12 16 0,2 18-19 16,7 25-3-16,8 12 3 0,-1 4-15 16,-3 2 2-16,-1-3-3 0,-3 1-22 15,-4 9-57-15,-3 0 6 0,-6-1-10 16,-8 0 13-16,-4-4 25 0,-6-3 10 15,-10-5 22-15,-8-8 12 16,-6-6 1-16,-4-9 1 0,-4-6 44 16,-2-3-10-16,2-10 0 0,6-8 0 15,10-15-6-15,12-13 3 0,4-1-1 16,1-3-18-16,2-2 6 0,5-2 0 16,6-6-9-16,10-3-10 0,2 0-147 15,8 0 49-15,10-3 56 0,5-3 30 16,8 3-1-16,4 2 12 0,9 1-15 15,0 1 12-15,1 11-15 0,1 7 0 16,-3 18 0-16,8 23-16 0,-5 22-52 16,-10 16 87-16,-15 5 0 0,-12 0 13 15,-11-7 26-15,-7 1 2 0,-9-1 68 16,-5-2 28-16,-3-8-7 0,-3-1-19 16,0-4-13-16,2-7-31 0,2-7-33 15,4-13-19-15,8-15-15 0,4-11-19 16,1-6-31-16,6-2-105 0,0-2-64 15,0-3-75-15,12-15-76 0,2-7-137 16,-1-7-149-16,14-36-473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7:18.587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DD9FC9-19A9-4F4F-97D5-D3715B5D5D4B}" emma:medium="tactile" emma:mode="ink">
          <msink:context xmlns:msink="http://schemas.microsoft.com/ink/2010/main" type="writingRegion" rotatedBoundingBox="9819,13712 9075,16485 5292,15470 6037,12696"/>
        </emma:interpretation>
      </emma:emma>
    </inkml:annotationXML>
    <inkml:traceGroup>
      <inkml:annotationXML>
        <emma:emma xmlns:emma="http://www.w3.org/2003/04/emma" version="1.0">
          <emma:interpretation id="{EE8A672B-67D3-41BB-B4B5-378EC35E9549}" emma:medium="tactile" emma:mode="ink">
            <msink:context xmlns:msink="http://schemas.microsoft.com/ink/2010/main" type="paragraph" rotatedBoundingBox="9574,15036 6889,14894 6923,14251 9608,143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475C872-82C6-439D-A15D-96E2449C9F5C}" emma:medium="tactile" emma:mode="ink">
              <msink:context xmlns:msink="http://schemas.microsoft.com/ink/2010/main" type="line" rotatedBoundingBox="9574,15036 6889,14894 6923,14251 9608,14393"/>
            </emma:interpretation>
          </emma:emma>
        </inkml:annotationXML>
        <inkml:traceGroup>
          <inkml:annotationXML>
            <emma:emma xmlns:emma="http://www.w3.org/2003/04/emma" version="1.0">
              <emma:interpretation id="{3BD3EA21-3384-46EC-802F-C9417C9F0666}" emma:medium="tactile" emma:mode="ink">
                <msink:context xmlns:msink="http://schemas.microsoft.com/ink/2010/main" type="inkWord" rotatedBoundingBox="7338,14741 6898,14718 6908,14534 7348,1455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-2213 51 1516 0,'0'0'989'15,"0"0"-883"-15,0 0-106 0,0 0-3 16,0 0 3-16,68-25 129 0,-46 21 16 15,4 4-52-15,2 0-29 0,2 0-32 16,1 0-32-16,3 2-48 0,-3 1-45 16,2 2-52-16,-3-1-51 0,-3 2-89 15,-3-2-110-15,-4 0-5 0,-5-3-141 16,-5-1-427-16</inkml:trace>
          <inkml:trace contextRef="#ctx0" brushRef="#br0" timeOffset="198.4034">-2138 181 775 0,'0'0'1695'0,"0"0"-1449"0,0 0-243 16,0 0-3-16,0 0 0 0,0 0 109 16,0 0 110-16,0 0-69 0,64 22-73 15,-37-21-55-15,5 1-21 0,2-2-1 16,2 0-53-16,2 1-120 0,-3 1-174 15,-1-1-192-15,-8 1-92 0,6-2-559 16</inkml:trace>
        </inkml:traceGroup>
        <inkml:traceGroup>
          <inkml:annotationXML>
            <emma:emma xmlns:emma="http://www.w3.org/2003/04/emma" version="1.0">
              <emma:interpretation id="{488DAD49-D17D-4482-9098-3C525FAFABFF}" emma:medium="tactile" emma:mode="ink">
                <msink:context xmlns:msink="http://schemas.microsoft.com/ink/2010/main" type="inkWord" rotatedBoundingBox="9574,15036 8007,14953 8041,14310 9608,1439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41.0523">483 0 2944 0,'0'0'514'0,"0"0"-358"16,-63 0-141-16,35 4-11 0,-3 4 62 16,-2 2 10-16,2 0 9 0,3 4-10 15,4-2-39-15,5-1-36 0,6 3-29 16,5-4-11-16,4 4-1 0,4-2-13 15,0 1 13-15,8 2 13 0,5 3 12 16,2 0 0-16,4 2-44 0,1 0-57 16,-2-1-10-16,1-1-10 0,-2 2 16 15,-5-2 18-15,-2 1-9 0,-4-5-1 16,-6 0 75-16,-1 0 38 0,-9 0 58 16,-6-1 25-16,-4-2 71 0,-5 1 25 15,-4-3 0-15,-2-2-5 16,-1 1-32-16,-2-2-25 0,2-2-42 15,3 0-62-15,3 4-13 0,3-3-104 16,5 1-177-16,5 2-254 0,3-2-714 16,-1 3-492-16</inkml:trace>
          <inkml:trace contextRef="#ctx0" brushRef="#br0" timeOffset="1488.802">-1098 172 59 0,'0'0'55'0,"0"0"144"16,0 0 606-16,0 0-434 0,0 0-110 15,0 0-15-15,0 0 40 0,0 0-28 16,0 0-9-16,0 0-66 0,10-67-61 15,2 40-52-15,2 0-3 16,4-6-25-16,3 1-23 0,3-1 6 16,1 4-10-16,0 1-15 0,-1 4-19 15,0 2-10-15,-1 7 4 0,0 4-7 16,-2 4-3-16,-1 2-1 0,-3 5-8 16,-3 6 12-16,-1 5 0 0,-3 5 6 15,-2 2 13-15,-2 2 13 0,-5 8 18 16,-1 0 2-16,-3 0 2 0,-4 3-3 15,-1-2-6-15,-1-2-10 0,2-3 10 16,0-5-12-16,3-4-1 0,2-7 0 16,1-1-15-16,1-5-7 15,0-2-23-15,4-2 19 0,5-6 23 16,1-5-19-16,7-5-20 0,0-3-16 16,3-4-3-16,2-3 26 0,1 2 18 15,1-3 14-15,2 3-13 0,0 2 16 16,0 2 0-16,-2 2 0 0,0 2 13 15,-3 4 6-15,-2 5-5 0,-4 4-14 16,-2 5-29-16,-3 0 4 0,-1 8 25 16,-5 6 29-16,0 2 6 0,-1 5 7 15,-3 5-23-15,0 1 10 0,0 1-3 16,-3 1 19-16,-1-5-10 0,0-2 3 16,-1-2-22-16,3-2-12 0,-1-6 15 15,3-2-4-15,-2-3-15 0,2-5-2 16,0-1-11-16,0-1 0 0,3 0 13 15,3-5 29-15,4-3-10 0,4-7-17 16,1 2-2-16,4-6-35 0,1-3-7 16,1 0-6-16,2-2-16 0,2-1 0 15,2 4 6-15,0 0 22 16,0 1 11-16,-1 2 14 0,-4 8 10 16,-3 0 1-16,-5 6-29 0,-4 4 22 15,-3 1 7-15,-2 10 91 0,-3 3 34 16,-2 6-6-16,0 2-52 0,-3 4-16 15,-3 2-16-15,2 1-31 0,-2 1-1 16,2 1-3-16,1-4-2 0,2 1-43 16,1-1-163-16,1-3-147 0,5-4-146 15,0-4-130-15,8-4-574 0</inkml:trace>
        </inkml:traceGroup>
      </inkml:traceGroup>
    </inkml:traceGroup>
    <inkml:traceGroup>
      <inkml:annotationXML>
        <emma:emma xmlns:emma="http://www.w3.org/2003/04/emma" version="1.0">
          <emma:interpretation id="{4E59D663-44E2-457D-B92D-D548782199E6}" emma:medium="tactile" emma:mode="ink">
            <msink:context xmlns:msink="http://schemas.microsoft.com/ink/2010/main" type="paragraph" rotatedBoundingBox="6711,12878 5967,15651 5292,15470 6037,126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45EDB2-2FCB-430A-B52F-3142C9CD209E}" emma:medium="tactile" emma:mode="ink">
              <msink:context xmlns:msink="http://schemas.microsoft.com/ink/2010/main" type="inkBullet" rotatedBoundingBox="6566,12838 6483,13147 6243,13083 6326,12774"/>
            </emma:interpretation>
            <emma:one-of disjunction-type="recognition" id="oneOf2">
              <emma:interpretation id="interp2" emma:lang="" emma:confidence="0">
                <emma:literal>↳</emma:literal>
              </emma:interpretation>
            </emma:one-of>
          </emma:emma>
        </inkml:annotationXML>
        <inkml:trace contextRef="#ctx0" brushRef="#br0" timeOffset="-5031.3071">-2641-1685 20 0,'0'0'39'0,"0"0"-7"0,0 0-28 15,0 0 9-15,0 0 3 0,0 0 0 16,0 0-13-16,0 0 1 0,0 0 39 16,0 1-41-16,0-1 221 0,0 0 45 15,1 0-34-15,0 0-48 0,-1 0-26 16,0 0-11-16,2 0 4 0,-2-1 0 16,1 0 26-16,-1-2 28 0,2 3 49 15,-2-4 16-15,3 2-60 0,-2-1-58 16,-1 1-48-16,0 0-23 0,-1-1-35 15,-4 2-45-15,-3-1-3 0,-2 1-54 16,-1 1-19-16,-5 0 25 0,-1 3 22 16,-3 1 26-16,0 0 0 0,0 1 32 15,3 2 13-15,2-2-42 0,3 2 3 16,5-3-6-16,2 0-22 0,3 0-32 16,2 2-49-16,2-2 3 0,5 2 62 15,3 2 18-15,2 1 20 16,3-2 1-16,0 1 1 0,4 1-1 15,-1 1 0-15,-1-2-1 0,0 1-12 16,0 2-1-16,-3-1-58 0,2 3-16 16,-3-3 10-16,-3-1 12 0,-3 0 10 15,-4-2 16-15,-2 0 39 0,-1-2 33 16,-3 0 44-16,-5 0 43 0,-4-1 44 16,-1 0-32-16,-2 0-7 0,-5 0 3 15,3-2 0-15,-1 2-23 0,-4 0-16 16,4-1-32-16,1-2-57 0,1 4-10 15,5-3-22-15,2 1 0 16,5-2-79-16,1 4-119 0,2 0-233 16,1 0-304-16,0 4-407 0</inkml:trace>
      </inkml:traceGroup>
      <inkml:traceGroup>
        <inkml:annotationXML>
          <emma:emma xmlns:emma="http://www.w3.org/2003/04/emma" version="1.0">
            <emma:interpretation id="{C78179FE-65F2-45F1-8F68-872109F76B76}" emma:medium="tactile" emma:mode="ink">
              <msink:context xmlns:msink="http://schemas.microsoft.com/ink/2010/main" type="line" rotatedBoundingBox="6369,14152 5967,15651 5292,15470 5695,13971"/>
            </emma:interpretation>
          </emma:emma>
        </inkml:annotationXML>
        <inkml:traceGroup>
          <inkml:annotationXML>
            <emma:emma xmlns:emma="http://www.w3.org/2003/04/emma" version="1.0">
              <emma:interpretation id="{3E9156B6-F72F-4898-925C-DB84541A1328}" emma:medium="tactile" emma:mode="ink">
                <msink:context xmlns:msink="http://schemas.microsoft.com/ink/2010/main" type="inkWord" rotatedBoundingBox="6369,14152 5967,15651 5292,15470 5695,1397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-8883.2083">-3509 321 1554 0,'0'0'1307'0,"0"0"-967"0,67-12-94 15,-35 2-82-15,2 1-75 0,-1-1-65 16,0 4-24-16,-6 0-72 0,-1 3-30 16,-1 0-76-16,-4 3-74 0,-3 0-185 15,-6 3-245-15,-2 2-309 0</inkml:trace>
          <inkml:trace contextRef="#ctx0" brushRef="#br1" timeOffset="-9086.8557">-3431-407 2236 0,'0'0'553'0,"0"0"-322"0,0 0-65 15,-11-61-73-15,11 45-7 0,8 2 22 16,1 1 22-16,1 3-57 0,0 5-73 15,2 0-3-15,5 5 0 0,-1 0-1 16,5 2 2-16,-2 6-10 16,2 3-14-16,-3 2-18 0,-1 10-13 15,-5-1-10-15,-4 2-15 0,-5 4 8 16,-3 1 10-16,-3 0 23 0,-7 3 28 16,-5 1 13-16,-5-1 16 0,-4 1 3 15,0-1 7-15,-2 1 9 0,1-4-19 16,3-2-3-16,5-4 3 0,2-4 9 15,9-8 7-15,5 1 0 0,2-7 3 16,9-1 31-16,4-2-12 0,7 3 13 16,4-5 12-16,4 0-19 0,0 0-32 15,6-2-12-15,-1-3-16 16,-6 4-2-16,5-2-55 0,-6 2-66 16,-4 1-52-16,-3 1-41 0,-5 3-133 15,-4 3-238-15,-3 1-147 0,-8 0-535 0</inkml:trace>
          <inkml:trace contextRef="#ctx0" brushRef="#br1" timeOffset="-8520.9273">-3465 560 745 0,'0'0'1917'0,"0"0"-1621"15,0 0-200-15,61-34-19 0,-38 24-4 16,1 1 1-16,0 0-23 0,-3 5-19 15,-1-1-13-15,-3 4-16 0,-1 1 10 16,-4 0-13-16,-3 2-12 0,1 6-10 16,-6-2 22-16,0 4 0 0,-4 4 47 15,0 4-18-15,0 5 3 0,-5 5-7 16,-2 4-9-16,-3 2-3 0,-2 6 19 16,0-1 18-16,-3 1 7 0,4 3 19 15,0-4-4-15,-1-2-15 0,4-3-25 16,2-3-32-16,2-7-1 0,3-1-25 15,1-4-8-15,0-4-23 0,1-3-95 16,3-3-76-16,2-2-72 0,0 1-114 16,1-7-136-16,-3 2-106 0,-1-3-588 0</inkml:trace>
          <inkml:trace contextRef="#ctx0" brushRef="#br1" timeOffset="-8307.6924">-3507 813 2865 0,'0'0'664'16,"0"0"-320"-16,51 3-126 0,-20-6 59 16,4 3-61-16,4-2-49 0,-3 2-97 15,1 0-46-15,-1 0-24 0,-2 2-15 16,0 2-127-16,-5 5-117 0,-3 0-175 15,-8 0-593-15,4 4-655 0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2:43.65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3DD00A-B5E5-436F-816C-C95E7308BD14}" emma:medium="tactile" emma:mode="ink">
          <msink:context xmlns:msink="http://schemas.microsoft.com/ink/2010/main" type="inkDrawing" rotatedBoundingBox="8031,12072 8096,1412 8249,1413 8183,12072" shapeName="Other">
            <msink:destinationLink direction="with" ref="{07E4AE17-DC5A-44BF-9E38-663C8B1A9209}"/>
          </msink:context>
        </emma:interpretation>
      </emma:emma>
    </inkml:annotationXML>
    <inkml:trace contextRef="#ctx0" brushRef="#br0">183 0 2936 0,'0'0'664'0,"0"0"-553"16,0 0-111-16,0 0-95 0,0 0-19 16,0 0 50-16,-27 84 64 0,24-18 26 15,0 28-26-15,1 13 0 16,-1 11 1-16,0 8-1 0,2-5 1 16,-2 9-2-16,1 7-17 0,1 9-68 15,1 6-23-15,0 4-9 0,0 8-10 16,0 6 32-16,0 3 44 0,0 6 33 15,0 7 17-15,6 5 2 0,-4 9 3 16,5 4 16-16,1 8-15 0,-1 4-2 16,0 5 14-16,0 4-14 0,-2 8 1 15,-2 4 13-15,-1 4-15 0,-2 7 0 16,-2 3 0-16,-3 0 2 0,-2 7 0 16,-2 3 16-16,2 1 0 15,1 2 10-15,1 3 3 0,-1-7-6 16,5 2 3-16,-1-1 6 0,2-9-6 15,0-1-4-15,0-7 7 0,2-8-6 16,-1-4 15-16,-1-10 7 0,0-8 6 16,-1-9-3-16,-4-8-9 0,-2-12-11 15,0-16 4-15,-1-9-35 0,-1-15 0 16,-1-15 0-16,0-12-89 0,-3-15-124 16,1-18-82-16,-4-11-150 0,1-22-112 15,5-19-158-15,-9-15-469 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2:44.36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8ECF04-690A-49BD-8A20-F0F2EF9EFB0A}" emma:medium="tactile" emma:mode="ink">
          <msink:context xmlns:msink="http://schemas.microsoft.com/ink/2010/main" type="inkDrawing" rotatedBoundingBox="1991,7322 17067,6944 17075,7253 1998,7630" shapeName="Other">
            <msink:destinationLink direction="with" ref="{7CA2D301-8CB3-40DF-A8AA-A1EF627CC8F0}"/>
            <msink:destinationLink direction="with" ref="{07E4AE17-DC5A-44BF-9E38-663C8B1A9209}"/>
          </msink:context>
        </emma:interpretation>
      </emma:emma>
    </inkml:annotationXML>
    <inkml:trace contextRef="#ctx0" brushRef="#br0">198 503 1562 0,'-59'-9'737'15,"20"1"-511"-15,-1 3-135 0,22 0 50 16,-1 3-2-16,5-3-8 0,4 3 33 16,7-2-164-16,6 2 0 0,10-1-173 15,8 0 76-15,22 3 43 0,23-4 18 16,29 4 14-16,17-2 20 0,10-2-11 15,4 4 12-15,-1-2-12 0,12 2 10 16,7-1 1-16,10 0-2 0,8-1-9 16,6 2 1-16,12 0 12 0,9 0-1 15,9 0-2-15,9-2 3 0,10 0 0 16,9 0 1-16,7-4 19 16,11-2 6-16,6 0 6 0,11-3 0 0,9-3-6 15,7 3 9-15,10-2 13 16,11-2 3-16,3-1-12 0,13-2-17 0,1 1-2 15,8-1-20-15,13 2 0 16,1-3 3-16,11 2 10 0,-1 0-10 16,7-3 7-16,5 3-8 0,1-1-2 15,7 2 1-15,-3 1-1 0,8 1 0 16,-7 1 1-16,3 2-1 0,-7 2 1 16,0 5 0-16,-8-3 1 0,-8 4-1 15,-6 1 0-15,-19-1 31 0,-10 3 48 16,-22 0 12-16,-20 5-28 0,-16 5 9 15,-22 0 6-15,-26 2-12 0,-18 3-20 16,-19 1-15-16,-21 2-13 0,-17 2-17 16,-11 0-2-16,-22 4-101 0,-14-3-115 15,-15 0-119-15,-16-4-212 0,-23-8-426 16,-6-9-560-16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3:21.99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A2D301-8CB3-40DF-A8AA-A1EF627CC8F0}" emma:medium="tactile" emma:mode="ink">
          <msink:context xmlns:msink="http://schemas.microsoft.com/ink/2010/main" type="inkDrawing" rotatedBoundingBox="2255,3777 17759,14400 17593,14643 2089,4020" semanticType="callout" shapeName="Other">
            <msink:sourceLink direction="with" ref="{E08ECF04-690A-49BD-8A20-F0F2EF9EFB0A}"/>
          </msink:context>
        </emma:interpretation>
      </emma:emma>
    </inkml:annotationXML>
    <inkml:trace contextRef="#ctx0" brushRef="#br0">0 0 2020 0,'70'69'221'0,"14"15"-72"0,25 23-88 16,7 7 13-16,12 4-35 15,12 8 19-15,16 5 23 0,14 11-1 16,16 8-3-16,15 9-35 0,19 1-23 15,13 7 2-15,15 9-19 0,13 6 12 16,14 7-12-16,13 7-1 0,10 9 15 16,12 7-14-16,10 6 11 0,12 8 0 15,17 11-11-15,9 2-1 0,18 11-1 16,10 8 0-16,15 2-3 0,13 7 0 16,8 4-13-16,10 1 13 0,5 5-15 15,2 7 18-15,1 5 13 0,6 4 51 16,-4 1 32-16,5 4 0 0,-1 7 13 15,0 1-27-15,-3-3-5 0,-3 1-4 16,-8-7 18-16,-8-3-46 0,-9 5-8 16,-10-4-21-16,-12-1-16 0,-17-4-22 15,-13-7-199-15,-22-5-162 0,-91-72-173 16,-21-15-667-16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3:24.2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35C876-84EB-44C9-B371-F475273FEB9C}" emma:medium="tactile" emma:mode="ink">
          <msink:context xmlns:msink="http://schemas.microsoft.com/ink/2010/main" type="inkDrawing" rotatedBoundingBox="10824,4834 11074,4593 11156,4679 10906,4920" semanticType="callout" shapeName="Other">
            <msink:sourceLink direction="with" ref="{AD516A08-ED5F-41BE-BD08-72B6968B1056}"/>
          </msink:context>
        </emma:interpretation>
      </emma:emma>
    </inkml:annotationXML>
    <inkml:trace contextRef="#ctx0" brushRef="#br0">45 128 1231 0,'0'0'166'15,"0"0"-45"-15,0 0-43 0,0 0-33 16,-40 58 277-16,36-42-144 0,3 0-74 15,1-3-78-15,2-3-26 0,10-4-36 16,1-1 20-16,5-5 15 0,3-3-15 16,0-5 15-16,4-8-12 0,-1-4 0 15,-2-4-26-15,1-3-16 0,-3 1-13 16,-5 0-23-16,0 3 48 0,-3 1 43 16,-5 5 43-16,-2 1 9 15,-4 5 22-15,-1 2 7 0,-3 6 20 16,-4 1 35-16,-3 2-78 0,2 5-26 15,-2 6 4-15,-1 2-14 0,1 5-5 16,0 0-1-16,1-1-3 0,4-3-13 16,3-3 0-16,2-3-39 0,0-4-16 15,4 1 23-15,3-3 16 0,-1-2-10 16,3 0 9-16,1-3-8 0,-2-4-14 16,2-1-7-16,-2-2-9 0,0-2-9 15,-6 0 15-15,1 1 49 0,-3 0 37 16,0 4 31-16,-1 1 3 0,-5 3-22 15,-1 3-39-15,0 0-10 0,-3 0-35 16,3 5-14-16,0 3-16 0,-2 4 4 16,4 4-20-16,0-1-82 0,0 1-67 15,1-3-125-15,1-2 160 0,0 0-412 0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3:47.2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7E4AE17-DC5A-44BF-9E38-663C8B1A9209}" emma:medium="tactile" emma:mode="ink">
          <msink:context xmlns:msink="http://schemas.microsoft.com/ink/2010/main" type="inkDrawing" rotatedBoundingBox="8986,277 18016,4419 15744,9371 6715,5228" semanticType="callout" shapeName="Other">
            <msink:sourceLink direction="with" ref="{E08ECF04-690A-49BD-8A20-F0F2EF9EFB0A}"/>
            <msink:sourceLink direction="with" ref="{473DD00A-B5E5-436F-816C-C95E7308BD14}"/>
          </msink:context>
        </emma:interpretation>
      </emma:emma>
    </inkml:annotationXML>
    <inkml:trace contextRef="#ctx0" brushRef="#br0">1852 0 1049 0,'0'0'433'0,"0"0"-95"16,0 0-49-16,0 0-130 0,0 0-111 15,0 0-45-15,0 0 10 0,0 0-11 16,0 0 0-16,-48 10 17 0,41-6 20 15,-2 3 6-15,2 1 7 16,-1-2-1-16,-1 4-15 0,-1 1-13 16,2-1-1-16,-5-1-2 0,2 5-18 15,-2 1 14-15,-2 3-16 0,-2 2 1 16,-3 4 1-16,0 2 1 0,-4-2 17 16,1 0-18-16,-1 5 1 0,-2-3-1 15,1 4 1-15,-2 1 20 0,1-1-7 16,1 2 0-16,-2 2 0 0,0 0 7 15,3 1-1-15,-3 1-6 0,0 3-3 16,-1-3-13-16,-2 4 1 0,-1 0-1 16,0 2 0-16,-3 1 0 0,2 4 0 15,-2-3-2-15,2 2 1 0,-4 1 1 16,0 6 0-16,-8 11 0 0,4-8-2 16,4-3 1-16,4-2-2 0,-2 1-10 15,-7 14 13-15,-3 7 0 0,3-6-4 16,7-8 4-16,4-2 0 0,0 0 0 15,3-1 0-15,2-2 2 0,2 2-1 16,0-1 1-16,-1 2 1 16,0 1-1-16,1-1 11 0,1 0-13 15,1-3 3-15,-1 3-1 0,4-1-2 16,-1 3-11-16,1-1 7 0,1-1 4 16,0 1-1-16,0-1 1 0,0-1-2 15,0 4 2-15,1 0-3 0,2-1 0 16,0 2 2-16,0-1-2 0,1-3 3 15,2 0-3-15,-1-2-15 0,2 1 17 16,1-1-17-16,0 4 18 0,1-3 0 16,0 0 10-16,0-2-10 0,1 2 0 15,1 0 0-15,1 1-1 16,-1-2 1-16,2 1 3 0,-1 1-2 16,3-10-1-16,0-6 0 0,-1 4-1 15,3 6-3-15,0 9-9 0,0-6 13 16,2-7-16-16,1-17 14 0,-1 0-11 15,3 7 11-15,0 5-1 0,4 4-10 16,-1 3 12-16,2-5-15 0,0 2 14 16,3-2-1-16,1-1-1 0,0 0 2 15,3-3-1-15,0 0 0 0,2 0-17 16,-1-2 20-16,2 1-3 0,1-1-16 16,2 0 19-16,0 0 0 0,-1-3 0 15,2 1 0-15,2-1 0 0,2 1-2 16,-1 0-2-16,1-1 1 0,1 1-13 15,3-1 0-15,-2-3 13 0,3 2 2 16,1 0-10-16,0-2 11 0,1 1 13 16,1-3-13-16,2 3-1 0,-1-5-12 15,1-1 13-15,2 2-1 0,1-1 1 16,1-2 2-16,2 1 27 16,2-3-3-16,-1 0 3 0,9 2-13 15,-4-4 0-15,1 0-3 0,5 1-10 16,4-1 16-16,15 3-18 0,0-1 3 15,-3-4-4-15,-5-2 16 0,-6-4-13 16,1 0 0-16,-1 1-1 0,3-4 1 16,0 4 9-16,-2-4-11 0,1 2 1 15,0 1-2-15,-2-2 1 0,0-1 0 16,3 0-1-16,0-1 19 0,1 1-19 16,2-4 29-16,1 1-29 15,0-4 16-15,3 1-6 0,-2-3-4 16,3-2 7-16,1 0 0 0,0 0-11 15,1 0 20-15,3 0-18 0,-1-1 12 16,2-3-15-16,3 0 0 0,-2-3 11 16,3 0-11-16,1-1 0 0,-1 0 0 15,0 0 2-15,0 2-1 0,2-5 14 16,1-1-16-16,4 4 13 0,-1-8 9 16,4 4-5-16,-2-2-17 0,3 0 35 15,-4 0-34-15,5-3 0 0,-5 3 12 16,2 1-1-16,-2-2-11 0,5 2-1 15,-5 0 3-15,2 1 10 0,-2 0 12 16,0 1 4-16,1 0 3 0,-1-1-7 16,-1 3-12-16,0-1 10 0,-2 2 5 15,2-2-9-15,0 0-15 0,-1-1 15 16,3-2 0-16,0 3 9 0,0-4-5 16,2-1-11-16,5 0 8 0,1-1-17 15,2 0 9-15,4-3-8 16,-1-1 8-16,4 0-10 0,-3 0 1 15,6-3-2-15,-1 1 1 0,1 1-1 16,5-4-1-16,-2 2 15 0,1 2-15 16,-2-4 0-16,1 5 0 0,2-2 0 15,-2 2 12-15,1-1-12 0,3 1 1 16,-6 0-1-16,1 0 2 0,-4 0 7 16,-2 1-9-16,0 2-1 0,-2-1 1 15,-4 2 0-15,-5-2 0 0,-2 3 1 16,-8 5-1-16,-3 0-31 0,-3 3-51 15,-4 2-119-15,-9 3-56 16,-10 0-119-16,-17 2-243 0,-7-6-596 0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3:52.41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10A8779-0B8D-4EBC-AAC9-EA51718DDD96}" emma:medium="tactile" emma:mode="ink">
          <msink:context xmlns:msink="http://schemas.microsoft.com/ink/2010/main" type="writingRegion" rotatedBoundingBox="8350,8347 7785,1138 8816,1057 9380,8266"/>
        </emma:interpretation>
      </emma:emma>
    </inkml:annotationXML>
    <inkml:traceGroup>
      <inkml:annotationXML>
        <emma:emma xmlns:emma="http://www.w3.org/2003/04/emma" version="1.0">
          <emma:interpretation id="{BAAF003A-64EB-4A34-B147-AAC951F75CCE}" emma:medium="tactile" emma:mode="ink">
            <msink:context xmlns:msink="http://schemas.microsoft.com/ink/2010/main" type="paragraph" rotatedBoundingBox="8350,8347 7785,1138 8816,1057 9380,8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58FFF0-83A5-45FB-AFD0-8B4F507DC0C8}" emma:medium="tactile" emma:mode="ink">
              <msink:context xmlns:msink="http://schemas.microsoft.com/ink/2010/main" type="line" rotatedBoundingBox="8350,8347 7785,1138 8816,1057 9380,8266"/>
            </emma:interpretation>
          </emma:emma>
        </inkml:annotationXML>
        <inkml:traceGroup>
          <inkml:annotationXML>
            <emma:emma xmlns:emma="http://www.w3.org/2003/04/emma" version="1.0">
              <emma:interpretation id="{BA4540EE-2B2F-420E-B992-0A5DB8AE6F14}" emma:medium="tactile" emma:mode="ink">
                <msink:context xmlns:msink="http://schemas.microsoft.com/ink/2010/main" type="inkWord" rotatedBoundingBox="8730,8317 8629,7031 9032,7000 9133,828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-21 673 1725 0,'0'0'577'16,"0"0"-528"-16,0 0-20 0,30 73 71 15,-12-38 13-15,4 7-10 0,0 0-38 16,2 0-46-16,3-1-19 0,-1-3-2 16,-1-4-34-16,-3-3-22 0,-1-1-197 15,-4-5-156-15,-4-2-41 0,-6-7-205 16</inkml:trace>
          <inkml:trace contextRef="#ctx0" brushRef="#br0" timeOffset="195.6269">24 1070 1261 0,'0'0'1709'0,"0"0"-1367"15,0 0-110-15,49-57-20 0,-25 30 24 16,4-1-63-16,5-1-173 0,2 1 0 16,5-2-110-16,1 2-189 0,-1 0-177 15,-8 4-504-15,2-12-709 0</inkml:trace>
          <inkml:trace contextRef="#ctx0" brushRef="#br0" timeOffset="-301.7672">43 0 2606 0,'0'0'514'0,"0"0"-421"0,0 0-93 15,-10 48-96-15,7-19 64 0,-3 16 32 16,1 10 19-16,-1 16-19 0,2 3-20 16,1-13-9-16,2-16-176 15,-1-13-198-15,2-16-229 0,-4 22-348 0</inkml:trace>
          <inkml:trace contextRef="#ctx0" brushRef="#br0" timeOffset="767.9345">-75 122 2380 0,'0'0'602'15,"0"0"-272"-15,0 0-165 0,0 0-76 16,0 0-19-16,0 0-16 0,26-59-20 16,-19 44-34-16,1 3-2 0,-2-4-1 15,2 0 1-15,0-3-61 0,-1-5-118 16,0-2-125-16,-3 6-201 0,-3-24-597 15</inkml:trace>
        </inkml:traceGroup>
        <inkml:traceGroup>
          <inkml:annotationXML>
            <emma:emma xmlns:emma="http://www.w3.org/2003/04/emma" version="1.0">
              <emma:interpretation id="{EEEBC25E-A5DF-4A77-AEFA-F9AE2BC3C094}" emma:medium="tactile" emma:mode="ink">
                <msink:context xmlns:msink="http://schemas.microsoft.com/ink/2010/main" type="inkWord" rotatedBoundingBox="8194,6353 8141,5683 8885,5625 8937,629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390.504">98-1141 460 0,'0'0'1322'16,"0"0"-900"-16,0 0-302 0,0 0-75 16,-24 58 55-16,23-49 16 0,1 2-25 15,0-3-49-15,0 0-42 0,4-4-10 16,2-2 7-16,-1 1-28 0,2-3 31 16,2 0 35-16,-4-1 30 0,1-3-30 15,-2 0-35-15,1 0-13 0,-4 0-3 16,-1-1 16-16,0-1 0 0,0 2 55 15,-7 3-4-15,-2-2-6 0,0 1 6 16,-3 2 33-16,-1 0 15 0,1 5-19 16,0 0 3-16,2 3-35 15,3 3-46-15,3 0-2 0,4 0-16 16,0 4-13-16,3-1 0 0,4-1 13 16,4 2-6-16,2-4 3 0,1-1 17 15,3-3-30-15,2-3 32 0,-2-4 15 16,-2-2 17-16,1-7-32 0,-2-2 0 15,-3-6 21-15,-3 1 14 0,-4-2 22 16,-4 1 10-16,0 0 6 0,-9 2 0 16,-2 3-19-16,-6 1-19 15,-2 3 3-15,-3 2 3 0,-2 4 19 0,1 0-1 16,3 2-15-16,2 2-44 0,2 6-15 16,6 0-36-16,3 2-46 0,6 1-30 15,1 2-9-15,1-2 28 16,8 0-154-16,1 3-113 0,-5-6-347 15,4 4-393-15</inkml:trace>
          <inkml:trace contextRef="#ctx0" brushRef="#br0" timeOffset="1648.4613">51-938 680 0,'0'0'193'16,"0"0"855"-16,-55 5-682 0,28-5 12 15,-4 0-24-15,-2 0-25 0,-5-3-78 16,1-2-71-16,-1-1-60 0,-2 1-61 16,1-2-38-16,3-1-20 0,-1 0 26 15,3 0 1-15,4 2 8 0,5 0-36 16,5 0-12-16,5 0-20 0,2 4-18 16,4 0-79-16,4 0-51 15,0 2-19-15,5 0-46 0,0 0-66 16,0 0-160-16,6 3-73 0,1 0 85 15,0 1-52-15,-1-2-7 0</inkml:trace>
          <inkml:trace contextRef="#ctx0" brushRef="#br0" timeOffset="1749.2156">-473-999 105 0,'0'0'180'0,"0"0"892"15,0 0-734-15,0 0 101 0,0 0-19 16,0 0-194-16,-54 0-123 0,46 0-36 16,2 0-54-16,2 4-13 0,4 0-115 15,1 3-240-15,3-1-225 0,9 5-175 0</inkml:trace>
          <inkml:trace contextRef="#ctx0" brushRef="#br0" timeOffset="945.8269">66-846 3391 0,'0'0'466'0,"0"0"-186"16,0 0-180-16,0 0-100 0,0 0 0 15,-20-52 25-15,20 44-25 0,0-1-47 16,1 0-93-16,5-3-71 0,1-1-156 16,3-2-134-16,-2 1-192 0,-1 1-70 15,-1-5-640-15</inkml:trace>
          <inkml:trace contextRef="#ctx0" brushRef="#br0" timeOffset="2669.4375">13-999 1292 0,'0'0'1779'0,"0"0"-1587"15,0 0-192-15,0 0-54 0,-4-68 18 16,7 35 34-16,4-3 0 0,1-12-17 15,4-11-51-15,0-13-126 16,1-5-149-16,-4 2-290 0,-4 21-142 16</inkml:trace>
        </inkml:traceGroup>
        <inkml:traceGroup>
          <inkml:annotationXML>
            <emma:emma xmlns:emma="http://www.w3.org/2003/04/emma" version="1.0">
              <emma:interpretation id="{AD516A08-ED5F-41BE-BD08-72B6968B1056}" emma:medium="tactile" emma:mode="ink">
                <msink:context xmlns:msink="http://schemas.microsoft.com/ink/2010/main" type="inkWord" rotatedBoundingBox="8767,4924 8723,4360 8824,4352 8868,4916">
                  <msink:destinationLink direction="with" ref="{0E35C876-84EB-44C9-B371-F475273FEB9C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848.62">57-2230 2289 0,'0'0'735'15,"0"0"-438"-15,-16-55-160 0,14 35-119 16,-1-6-18-16,3 1-16 0,0-3-3 16,0-3-16-16,4 1-28 0,3-7-122 15,0 0-46-15,2-5-20 0,1-9-37 16,0 4-48-16,-3-1-18 16,-2 10-96-16,0-17-561 0</inkml:trace>
        </inkml:traceGroup>
        <inkml:traceGroup>
          <inkml:annotationXML>
            <emma:emma xmlns:emma="http://www.w3.org/2003/04/emma" version="1.0">
              <emma:interpretation id="{53AE3851-C1E3-48A5-873F-41E6A7436CBE}" emma:medium="tactile" emma:mode="ink">
                <msink:context xmlns:msink="http://schemas.microsoft.com/ink/2010/main" type="inkWord" rotatedBoundingBox="8840,3358 8806,2920 8858,2915 8892,335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026.1914">122-3795 1137 0,'0'0'1586'0,"0"0"-1265"16,-10-60-135-16,10 36-164 0,-1-8-9 15,1-2-10-15,0-3-3 0,1-1-50 16,5-2-183-16,-2-3-179 0,2-1-204 15,-3 8-8-15,0-18-142 0</inkml:trace>
        </inkml:traceGroup>
        <inkml:traceGroup>
          <inkml:annotationXML>
            <emma:emma xmlns:emma="http://www.w3.org/2003/04/emma" version="1.0">
              <emma:interpretation id="{ABD50A74-81ED-4C9E-9CD3-FE1E53BFEA7F}" emma:medium="tactile" emma:mode="ink">
                <msink:context xmlns:msink="http://schemas.microsoft.com/ink/2010/main" type="inkWord" rotatedBoundingBox="8807,2234 8788,1981 8806,1980 8826,223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180.0897">102-4920 408 0,'0'0'39'0,"0"0"1059"16,0 0-890-16,-18-67-33 0,14 46-9 15,-1-2-140-15,4-1-26 0,0 1-224 16,1-2-98-16,0 1-36 0,0 6-105 16,0-9-26-16</inkml:trace>
        </inkml:traceGroup>
        <inkml:traceGroup>
          <inkml:annotationXML>
            <emma:emma xmlns:emma="http://www.w3.org/2003/04/emma" version="1.0">
              <emma:interpretation id="{CC421BBB-F8C5-4326-9D98-3AD8DE9AC7AD}" emma:medium="tactile" emma:mode="ink">
                <msink:context xmlns:msink="http://schemas.microsoft.com/ink/2010/main" type="inkWord" rotatedBoundingBox="8741,1376 8818,1250 8840,1264 8763,139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390.0209">39-5763 1565 0,'0'0'1382'0,"0"0"-1091"16,0 0-115-16,0 0-81 0,0 0 3 16,0 0-98-16,4-55-3 0,3 43-79 15,0 3-26-15,4-1-192 0,1-3-63 16,-1 2-248-16,-2 3-58 0,-1-5-514 0</inkml:trace>
        </inkml:traceGroup>
        <inkml:traceGroup>
          <inkml:annotationXML>
            <emma:emma xmlns:emma="http://www.w3.org/2003/04/emma" version="1.0">
              <emma:interpretation id="{F31A2992-E171-4D08-8438-C47EE2ACA798}" emma:medium="tactile" emma:mode="ink">
                <msink:context xmlns:msink="http://schemas.microsoft.com/ink/2010/main" type="inkWord" rotatedBoundingBox="8104,1390 8083,1114 8334,1095 8356,1370"/>
              </emma:interpretation>
              <emma:one-of disjunction-type="recognition" id="oneOf6"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e</emma:literal>
                </emma:interpretation>
                <emma:interpretation id="interp9" emma:lang="" emma:confidence="0">
                  <emma:literal>@</emma:literal>
                </emma:interpretation>
                <emma:interpretation id="interp10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4243.3602">-640-6029 1926 0,'0'0'761'0,"0"0"-517"16,0 0-177-16,0 0 30 0,22 50 62 16,-12-35 4-16,3 1-61 0,1-2-49 15,0 0-53-15,2-2 1 0,0-3-1 16,-2 0 0-16,-3-4 2 0,2-3 10 16,-2-2 14-16,2 0-11 0,-3-2-15 15,1-7-2-15,-1-1 1 0,-1-6 1 16,-4 0-31-16,-2-3-11 0,-3-1-27 15,0 2 27-15,-8 4 17 0,-2-1-1 16,-5 2-37-16,0 5-11 16,-2 4 36-16,0 4 12 0,0 1 26 0,1 10 21 15,1 6-20-15,-1 4-1 16,5 8 3-16,1 1 16 0,3 4 10 16,2-2-10-16,5-3 3 0,0-4-9 15,9-5-13-15,4-7-29 0,2-2 17 16,2-8 12-16,3-3 19 0,0 0 45 15,1-7-17-15,2-8-9 0,-3-3 1 16,-2-2-27-16,-1-6-12 0,-3 2-3 16,-5-3 0-16,-3-1 3 0,-6 2 32 15,-2 2 25-15,-5 3 28 0,-6 5-37 16,-2 2-1-16,-2 5-3 0,-3 4-31 16,-1 5-10-16,-1 2 41 0,3 9 12 15,2 4-31-15,2 1-25 0,3 8-31 16,2-5-7-16,3 4 7 0,4-4-16 15,3-1-13-15,0-4-19 0,3-2 0 16,2-6-16-16,2-1 37 0,2-3 4 16,-3-2 54-16,1-4 7 0,-3 1 59 15,-1-3 33-15,-2 0 8 16,-1 0-15-16,0-3-29 0,0 4-63 16,-1 1-57-16,1-2-117 0,0 6-207 15,0 0-638-15,-2 4-614 0</inkml:trace>
        </inkml:traceGroup>
        <inkml:traceGroup>
          <inkml:annotationXML>
            <emma:emma xmlns:emma="http://www.w3.org/2003/04/emma" version="1.0">
              <emma:interpretation id="{ABFC6C1C-1480-413B-B255-6E19A33DB57F}" emma:medium="tactile" emma:mode="ink">
                <msink:context xmlns:msink="http://schemas.microsoft.com/ink/2010/main" type="inkWord" rotatedBoundingBox="8038,1318 8034,1265 8657,1217 8661,1269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664.8645">-65-5916 1646 0,'0'0'791'0,"-62"12"-362"0,29-7-106 15,-2 1-118-15,-6 2-66 0,1-3-72 16,3 2-42-16,3-3-22 0,3 3-3 15,7-6-12-15,4 3-4 16,3-3 0-16,4 2 14 0,5-3 0 16,1 0 2-16,1 0-2 0,2-4-43 15,-1 0-47-15,0 0-51 0,0-1-39 16,3 0-30-16,-4 0-29 0,3 1-69 16,-3-2-47-16,2 3 133 0,-1 0 111 15,-4 1 74-15,-1 2 39 0,-3 0 9 16,-1 4 21-16,-1 0 57 0,-4 2 1 15,2 0-88-15,-1 0-71 0,-1 2-219 16,7-3-221-16,-11 2-311 0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4:38.250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EDAFCC-0C86-462D-8D8A-C3CE2F4C30E6}" emma:medium="tactile" emma:mode="ink">
          <msink:context xmlns:msink="http://schemas.microsoft.com/ink/2010/main" type="writingRegion" rotatedBoundingBox="14730,614 30821,1233 30645,5801 14555,5182"/>
        </emma:interpretation>
      </emma:emma>
    </inkml:annotationXML>
    <inkml:traceGroup>
      <inkml:annotationXML>
        <emma:emma xmlns:emma="http://www.w3.org/2003/04/emma" version="1.0">
          <emma:interpretation id="{8A24EA2A-4E6A-4FF2-B956-1049A044835C}" emma:medium="tactile" emma:mode="ink">
            <msink:context xmlns:msink="http://schemas.microsoft.com/ink/2010/main" type="paragraph" rotatedBoundingBox="14730,614 25978,1047 25896,3166 14649,2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F9C283-F7A4-4ED3-B6AB-33EA348DA568}" emma:medium="tactile" emma:mode="ink">
              <msink:context xmlns:msink="http://schemas.microsoft.com/ink/2010/main" type="inkBullet" rotatedBoundingBox="14688,1721 15266,1744 15264,1775 14687,1753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13523 741 1076 0,'0'0'716'16,"53"2"-336"-16,-24 2-189 0,3-3 6 15,2 4-39-15,-2-1-107 0,-3 0 14 16,-2 0-27-16,-1 0-35 0,1 0 0 16,1-1-6-16,5-1-65 0,1 0-100 15,3-2-74-15,2-2-121 0,1-4-88 16,-7 1-263-16,12-6-104 0</inkml:trace>
      </inkml:traceGroup>
      <inkml:traceGroup>
        <inkml:annotationXML>
          <emma:emma xmlns:emma="http://www.w3.org/2003/04/emma" version="1.0">
            <emma:interpretation id="{29822493-BEBF-44DE-A6ED-7228C22010DF}" emma:medium="tactile" emma:mode="ink">
              <msink:context xmlns:msink="http://schemas.microsoft.com/ink/2010/main" type="line" rotatedBoundingBox="16095,667 25978,1047 25896,3166 16013,2785"/>
            </emma:interpretation>
          </emma:emma>
        </inkml:annotationXML>
        <inkml:traceGroup>
          <inkml:annotationXML>
            <emma:emma xmlns:emma="http://www.w3.org/2003/04/emma" version="1.0">
              <emma:interpretation id="{7D49F4CC-41A3-477B-8B6C-89DB386695AD}" emma:medium="tactile" emma:mode="ink">
                <msink:context xmlns:msink="http://schemas.microsoft.com/ink/2010/main" type="inkWord" rotatedBoundingBox="16053,1764 16363,1775 16361,1828 16050,1816"/>
              </emma:interpretation>
            </emma:emma>
          </inkml:annotationXML>
          <inkml:trace contextRef="#ctx0" brushRef="#br0" timeOffset="160.785">14888 776 388 0,'0'0'1429'16,"0"0"-888"-16,0 0-224 0,61 28 11 0,-49-22 23 15,4 1-71-15,-1-1-104 16,0-3-56-16,3 1-39 0,0-2-39 16,7 2-42-16,1-4-135 0,0 0-174 15,4-4-56-15,-9 2-139 0,5-10-869 0</inkml:trace>
        </inkml:traceGroup>
        <inkml:traceGroup>
          <inkml:annotationXML>
            <emma:emma xmlns:emma="http://www.w3.org/2003/04/emma" version="1.0">
              <emma:interpretation id="{3BC8B09B-EA06-4866-99DE-2E1CFC6889F3}" emma:medium="tactile" emma:mode="ink">
                <msink:context xmlns:msink="http://schemas.microsoft.com/ink/2010/main" type="inkWord" rotatedBoundingBox="19135,784 25978,1047 25896,3166 19054,2902">
                  <msink:destinationLink direction="with" ref="{36FD89F9-2FB8-4E25-A493-1D91A1F48BFF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144.2921">21140 351 1007 0,'0'0'1716'16,"0"0"-1529"-16,0 0-59 0,10 70-16 15,4-43 6-15,3 2-51 0,6-1-25 16,2 0-11-16,8 0-18 0,2 1-13 16,4-4-25-16,4 0-103 15,3-1-38-15,-1-1-42 0,1-5-18 16,-4-3 46-16,-1-6-134 0,-5-7-34 16,-5-4-52-16,-10-2-212 0</inkml:trace>
          <inkml:trace contextRef="#ctx0" brushRef="#br0" timeOffset="6303.6661">21540 453 1330 0,'0'0'770'16,"-57"14"-436"-16,24 6 8 0,-5 6-76 15,-6 5 12-15,0 4-17 0,3 3-87 16,6 1-88-16,6-2-86 0,9 1-51 16,8-2-40-16,5-2-83 0,5-3 12 15,2-4-10-15,9-5-56 0,2-1-52 16,3-6-234-16,-2-6-161 0,9-9-694 0</inkml:trace>
          <inkml:trace contextRef="#ctx0" brushRef="#br0" timeOffset="6757.0492">21863 94 2996 0,'0'0'441'0,"0"0"-121"15,0 0-172-15,10-52-132 0,7 34 43 16,5 1 33-16,3 1 42 0,3 0-28 16,0 4-62-16,1 7-44 0,-2 1-24 15,-2 4-17-15,-7 4-9 0,-3 7-31 16,-5 6 0-16,-8 6 62 0,-2 5 3 16,-10 7 16-16,-7 3 13 0,-5 4-11 15,-2-4 20-15,0 1 0 0,5-7-6 16,8 0-4-16,4-5 44 0,7-5 16 15,7 0-7-15,8-2 7 0,11-2 48 16,15-4 59-16,17 0-13 0,14-6-74 16,6-1-52-16,-2-5-40 0,-7-2-29 15,-8 0-84-15,1 0-31 0,-4-2-140 16,-8-5-361-16,-17 2-623 0,1-7-1218 16</inkml:trace>
          <inkml:trace contextRef="#ctx0" brushRef="#br1" timeOffset="570480.923">21820 1893 11 0,'26'-65'244'0,"-5"6"-28"0,-4 6-63 16,-1 1 16-16,-4 10 24 0,0 2 87 15,-1-4 58-15,-1 10 10 0,0-4-72 16,1-5-37-16,-2 5-10 0,1-3 29 16,4-8-44-16,-1 2-51 0,2-9-4 15,-2 6-58-15,3 2-53 0,-2 1-22 16,-1 5-26-16,2-4-19 0,1 4 7 15,1-1-20-15,-3 7-15 0,2-1 2 16,-2 5-50-16,0 4-87 0,-3 2-109 16,-2 4-138-16,-4 7-562 0,-5-1-390 15</inkml:trace>
          <inkml:trace contextRef="#ctx0" brushRef="#br1" timeOffset="592313.1428">22661 799 741 0,'0'0'1242'0,"0"0"-1157"15,0 0-85-15,-51 28 1 16,32-3 14-16,2 5 63 0,2 6 64 15,-1 5-22-15,6 2-23 0,5 2-35 16,5-3-62-16,5-5-1 0,11-3-1 16,5-9 2-16,3-7 0 0,6-4 16 15,-2-6 29-15,5-8-15 0,-2-4 47 16,0-9 39-16,1-6 12 0,-3-5-54 16,0-3-33-16,-4-3-5 0,-1-3 15 15,-5 2 6-15,-4-1-2 0,-3 1-14 16,-4 3-19-16,-1 2-19 0,-3 5-1 15,-4 8 11-15,0 3 3 0,0 10-13 16,-4 0-3-16,-4 15-111 0,-5 17-33 16,-13 29 99-16,-6 28 44 15,-5 16 1-15,2 5 0 0,-1-5-11 0,2-12 10 16,-3-4-20-16,-1-7 21 0,-2-9 19 16,-1-6-6-16,6-15 10 0,4-10-4 15,4-15 0-15,1-3 0 16,-1 2 3-16,-7-3 26 0,2-2-16 15,3-8 13-15,5-10 28 0,6-3-9 16,3-11-64-16,6-10-13 0,6-5-41 16,3-6 43-16,5-6 11 0,11 1 93 15,7-1-5-15,2 1 23 0,5 4 28 16,3 1-45-16,2 3-40 0,2 1-34 16,1 5-20-16,3 3-25 0,2-1-25 15,8 2-95-15,-3 5-28 0,-3 0-88 16,4-1-216-16,-8 6-107 0,-7-2-169 15,8-6-403-15</inkml:trace>
          <inkml:trace contextRef="#ctx0" brushRef="#br1" timeOffset="592666.3017">23158 1370 817 0,'0'0'1620'0,"0"0"-1391"0,0 0-213 16,0 0-9-16,0 0 105 0,0 0 52 15,56 43-51-15,-32-39-91 0,1 2 0 16,4-4-22-16,0 0 0 0,4 0-90 16,-5-2-200-16,4-2-68 0,-7-2-57 15,2-4 6-15,-9 0-83 0,5-9-271 0</inkml:trace>
          <inkml:trace contextRef="#ctx0" brushRef="#br1" timeOffset="592490.2546">23143 1185 1535 0,'0'0'1588'0,"0"0"-1514"16,0 0-29-16,52-9 63 0,-28 6-19 15,3-1 0-15,2 2-26 0,-2 0-63 16,2 2-3-16,0 0-92 0,0 0-131 16,-7 3-104-16,-1-1-27 0,-7 1-141 15,-4 0-2-15,-6 0-227 0</inkml:trace>
          <inkml:trace contextRef="#ctx0" brushRef="#br1" timeOffset="593124.807">23776 1060 153 0,'0'0'1019'16,"0"0"-368"-16,0 0-359 0,0 0-71 16,0 0 34-16,0 0-17 0,0 0-29 15,49 24-33-15,-42-2-39 0,1-2-54 16,-5 4-39-16,1 3 7 0,-4-2-32 15,0 5 16-15,-3-4-10 16,-1 2 1-16,-7-1-7 0,1-4 0 16,0-4 0-16,2-4 0 0,-2-4 6 15,2-3-9-15,6-4 9 0,0-4 6 16,2 0 16-16,0 0-6 0,0-3-28 16,0-6-13-16,6-6-41 0,4-3-12 15,3-2 2-15,-1-4 17 0,8 0-1 16,-1 0 3-16,2-3 0 0,4 1 7 15,1 1 12-15,2-1 10 0,-2 0-13 16,-1 6 14-16,1 1-10 0,-5 4-1 16,-3 5-3-16,-5 2-9 0,-4 4-10 15,-4 3 0-15,-2 1-9 16,-3 5 44-16,0 7 39 0,-5 6-1 16,-10 10-13-16,1 5 4 0,-6 5-26 15,-1 0 13-15,1 5 0 0,2-3-3 16,4-4-13-16,4-2 0 0,4-9 13 15,3-3-13-15,3-4-2 0,3-4-11 16,1-2-3-16,8 0 13 0,-5-2 0 16,4-1 1-16,-1-3-93 0,4-3-141 15,2-2-139-15,-2-1-161 0,-1-2-129 16,2-14-468-16</inkml:trace>
          <inkml:trace contextRef="#ctx0" brushRef="#br1" timeOffset="593578.8031">24577 548 1307 0,'0'0'1265'0,"0"0"-943"0,0 0-91 15,0 0-75-15,0 0-3 0,0 0 9 16,0 0-58-16,0 0-79 0,0 0-6 16,-42 55 10-16,28-26-11 0,4 1 1 15,-2-3-6-15,4-1-13 0,6-3-1 16,0-4-12-16,2 0 1 0,2-3-10 16,3-2 20-16,3-3 1 0,2-3 1 15,1-1 0-15,-1-3 12 16,5-2 7-16,-3-2 6 0,5-2-9 15,0-7 0-15,0 0-15 0,2 0 2 16,-7 0 19-16,1-1-6 0,-1 1 3 16,-5 4-4-16,-3 1-15 0,0 1-3 15,-4 1 3-15,0 2 36 0,0 5-11 16,0 3 19-16,0 3 32 0,0 6-33 16,3 2-8-16,0 4 5 0,3-1-12 15,-2 0-27-15,4 1-1 0,2-1-1 16,2 6-16-16,-1-4 15 0,2 0-49 15,-3 3-166-15,-5-1-168 0,1-6-410 16,-6 2-814-16</inkml:trace>
          <inkml:trace contextRef="#ctx0" brushRef="#br0" timeOffset="5188.4232">18370 186 1243 0,'0'0'1319'0,"0"0"-1319"16,-56 57-65-16,26-7 65 15,-6 17 0-15,-1 3 71 0,13-9 26 0,10-15-32 16,10-17-11-16,4-3-54 0,7 2 0 16,7 2-28-16,12 0 27 15,6-9 1-15,5-9 0 0,6-12 106 16,5-8 20-16,4-19-8 0,-1-5-15 16,-2-6-14-16,-1-6-13 0,-9 4-6 15,3-7-16-15,-8 4-22 0,-3 2-13 16,-7 2-16-16,-6 3-6 0,-5 3-16 15,-4 5-70-15,-4 4 13 0,-5 8 50 16,0 7-50-16,-4 7 18 0,-5 2 4 16,-2 9-55-16,-7 17 3 0,-9 25 106 15,-12 26 20-15,0 21 63 0,-1 10-48 16,3 5-32-16,6-1 33 0,3 0-11 16,2 0-25-16,-2-2-25 0,0-3 25 15,-4-4 22-15,-3-4-19 0,-3-5-3 16,-5-9 67-16,-1-10-35 0,-3-14 35 15,8-15-38-15,6-10 38 16,5-14 31-16,4-3-6 0,-5-3-13 0,0-2-6 16,-1-8 0-16,3-6 15 0,7-8-66 15,3-14-22-15,6-19-107 16,6-17 12-16,7-13 26 0,9 7 12 16,6 12 22-16,2 17-9 0,2 11-30 15,7-6 1-15,9-5 10 0,14-2-72 16,14-8-102-16,13-2-101 0,6 1-115 15,-3 0-43-15,-23 11-224 0</inkml:trace>
          <inkml:trace contextRef="#ctx0" brushRef="#br0" timeOffset="5561.8932">19255 678 1231 0,'0'0'1307'0,"0"0"-1113"0,0 0-156 16,0 0-2-16,0 0 230 0,85 33-48 16,-24-37-69-16,12-5-108 0,10-2-41 15,-4 1 0-15,-4 2-203 16,-4 1-85-16,3 1-102 0,-2-1-328 15,0-7 207-15,-18 6-199 0</inkml:trace>
          <inkml:trace contextRef="#ctx0" brushRef="#br0" timeOffset="5395.6247">19338 481 2570 0,'0'0'374'16,"0"0"-227"-16,0 0-127 0,54-18 12 16,-24 8 105-16,7 0-13 0,3-3-92 15,2 5-32-15,1 0-35 0,2 0-73 16,-3 4-55-16,-2-2-20 0,-6 1-87 16,-4 1-134-16,-12 2-154 0,-5-3-445 0</inkml:trace>
          <inkml:trace contextRef="#ctx0" brushRef="#br0" timeOffset="5940.2464">20521 364 212 0,'0'0'1740'0,"0"0"-1555"15,0 0-81-15,-67 30 2 0,39-8 63 16,1 2 53-16,1 3-13 0,6 1-36 15,6-2-60-15,8-3-113 16,6-1-64-16,6-4 40 0,10 0 24 16,5-1 13-16,4-4 10 0,7-1-21 15,3-6 47-15,2-3-1 0,0-3 16 16,1-4-64-16,-5-7 0 0,-2 0-48 16,-3-6-6-16,-7-1-1 0,-2-4-9 15,-8 2-12-15,-2-5-59 0,-5 1 19 16,-4 0-48-16,-6-2-69 0,-5 1 45 15,-6 1 43-15,-4 2-37 0,-6 2 97 16,-2 6 33-16,0 6 52 0,-4 5 69 16,2 5 129-16,0 12 25 0,2 3 14 15,4 7-21-15,4 5-49 0,5 0-19 16,7 2-36-16,8 4-93 0,4-3-16 16,10-1 36-16,8-2-11 0,6-2-2 15,5-1 3-15,5-5-29 0,4-2-150 16,5-1-43-16,-1-6-100 0,5-5-49 15,-2-4-200-15,-11-3-223 16</inkml:trace>
        </inkml:traceGroup>
      </inkml:traceGroup>
    </inkml:traceGroup>
    <inkml:traceGroup>
      <inkml:annotationXML>
        <emma:emma xmlns:emma="http://www.w3.org/2003/04/emma" version="1.0">
          <emma:interpretation id="{412A81A5-74B9-40E3-BE00-30C9A07FA776}" emma:medium="tactile" emma:mode="ink">
            <msink:context xmlns:msink="http://schemas.microsoft.com/ink/2010/main" type="paragraph" rotatedBoundingBox="21354,3147 30644,2756 30741,5063 21451,54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84C41D-B1CA-4B3C-BD2A-1A8C41EBAB90}" emma:medium="tactile" emma:mode="ink">
              <msink:context xmlns:msink="http://schemas.microsoft.com/ink/2010/main" type="line" rotatedBoundingBox="21354,3147 30644,2756 30741,5063 21451,5453"/>
            </emma:interpretation>
          </emma:emma>
        </inkml:annotationXML>
        <inkml:traceGroup>
          <inkml:annotationXML>
            <emma:emma xmlns:emma="http://www.w3.org/2003/04/emma" version="1.0">
              <emma:interpretation id="{0953EA64-2A17-4FFD-9F2C-B9F58DD7C603}" emma:medium="tactile" emma:mode="ink">
                <msink:context xmlns:msink="http://schemas.microsoft.com/ink/2010/main" type="inkWord" rotatedBoundingBox="21354,3147 25477,2974 25573,5280 21451,5453">
                  <msink:destinationLink direction="with" ref="{6509D006-A3C5-4577-90CA-77D0166955A2}"/>
                </msink:context>
              </emma:interpretation>
            </emma:emma>
          </inkml:annotationXML>
          <inkml:trace contextRef="#ctx0" brushRef="#br0" timeOffset="172671.2269">20888 2706 59 0,'0'0'1236'16,"0"0"-1096"-16,0 0 13 0,0 0 29 15,0 0 19-15,0 0-136 16,-51-16 49-16,44 26-113 0,-2 9 2 16,2 4 98-16,1 5-11 0,2 5 11 15,4 1-59-15,3 2-41 0,8-6-1 16,8 1 0-16,5-9 8 0,5-2-7 16,8-8-1-16,4-4 46 0,3-8-1 15,0 0 13-15,0-11-16 0,-3-4-10 16,-4-1-3-16,-4 0 10 0,-5-4-1 15,-5 2-2-15,-5 0-1 0,-5 0 3 16,-3-1 7-16,-3 5 3 0,-4-4-32 16,-3 2 4-16,0 0-20 0,-4 1-3 15,-3 5-23-15,-2 1-6 0,2 4 29 16,-2 5-36-16,1 0-41 0,-3 11-42 16,-4 9 2-16,-4 15 59 0,-8 25 45 15,-9 24 16-15,-2 17 13 0,1 7 26 16,4 2-37-16,5-8 4 0,-2 2-3 15,2-2-3-15,-2 0 28 16,0-4-28-16,-4-2 0 0,-1-4 19 16,-3-5-16-16,-6-11 29 0,-3-6-6 15,-3-8 0-15,-1-7 6 0,-1-6-3 16,7-14-4-16,8-9 4 0,10-10-3 16,4-8 6-16,-2 2 0 0,-1-9-3 15,-2-1 3-15,5-4-32 0,3-11-48 16,6-18-38-16,8-15 31 0,11-23 3 15,13-3 17-15,13-1 12 0,8 8 23 16,4 9 23-16,8 4 44 0,2 4 1 16,5 4-29-16,0 5-4 0,3 5-35 15,0 4-3-15,3 3-23 0,-5 1 7 16,4 6-17-16,-2 0-54 16,2-2-45-16,1 4-75 0,-1-2-130 15,-2-2-4-15,-6 0 61 0,-10 2-72 16,-14 5-52-16,-1-7-291 0</inkml:trace>
          <inkml:trace contextRef="#ctx0" brushRef="#br0" timeOffset="173053.7932">21654 3244 772 0,'0'0'1517'15,"0"0"-1329"-15,0 0-156 0,0 0 97 16,66 16 29-16,-32-16-45 0,4 0-75 16,3-2-36-16,2-1-4 15,-1-1-70-15,3-1-121 0,-1 1-152 16,2-4-187-16,-11 1-106 0,15-9-522 0</inkml:trace>
          <inkml:trace contextRef="#ctx0" brushRef="#br0" timeOffset="172886.8889">21690 3011 1512 0,'0'0'812'0,"0"0"-612"0,0 0-109 16,0 0-1-16,69-17 10 0,-40 10-1 15,0 0-15-15,6 3-84 0,-3 0-1 16,4 2 1-16,-1 0 3 0,0 0-1 16,-1 0-2-16,-2-1-3 0,-3 3-74 15,-2-1-61-15,-4 1-11 16,0 0-99-16,-9 0-164 0,0 1-46 16,-7 2-243-16</inkml:trace>
          <inkml:trace contextRef="#ctx0" brushRef="#br0" timeOffset="173809.4703">22583 2922 1861 0,'0'0'499'0,"0"0"-327"0,0 0-127 15,0 0-26-15,78-51 52 0,-44 38 64 16,3 3-12-16,2 4-46 0,-2 4-36 16,2 2-41-16,-5 9-20 0,-2 7 1 15,-2 3-17-15,-3 4 33 0,-6 4-13 16,-4-1 16-16,-7 0 2 0,-7 2 37 15,-3 1-1-15,-11 1-2 0,-9 0-7 16,-7 1 6-16,-6-4-35 16,-4 2-16-16,-4-6 3 0,2-1 12 15,-1-4-2-15,2-3 1 0,4-6-37 16,5-2 4-16,7-3-7 0,5-4 36 16,8 0 6-16,6 0 0 0,3-2-10 15,7-6-90-15,7-4-3 0,8-3 75 16,3-4 28-16,11-3 12 0,3-3 11 15,10-3 22-15,13-2-45 0,6-4 19 16,4 4 4-16,-5 3-22 0,-9 7-1 16,-13 8-1-16,-6 2-31 0,-10 3 29 15,-3 2 2-15,5-1 1 0,2 0-25 16,-1 0-33-16,-5 3-26 0,-6 0-13 16,-6 3 26-16,-8 0 0 0,-2 3-20 15,-5 2 91-15,-8 5 20 0,-5 0 32 16,-5 7-30-16,-6 0-9 15,-6 3 0-15,-7 6 3 0,-1 0 4 16,-3 5 73-16,0-1 11 0,2 5 34 16,8-2-38-16,3 1 25 0,14-3-80 15,5-3-7-15,9-2 32 0,13-5 17 16,11-1 5-16,8-1 0 0,11-4-25 16,12-3 15-16,12-4-41 0,-6-5-38 15,-14-3 35-15,-11-5-38 0,-7-4-129 16,5 0-145-16,4-7-81 0,-2 4-219 15,9-22-506-15</inkml:trace>
          <inkml:trace contextRef="#ctx0" brushRef="#br0" timeOffset="174555.2906">24258 2302 1337 0,'0'0'427'0,"0"0"-278"0,0 0-100 16,46-56 12-16,-39 47-25 0,-2 0 58 15,1 6 23-15,-6 1-17 0,0 2-35 16,-3 0-65-16,-2 8-3 0,-5 3-78 16,-3 6 61-16,-5 7 20 0,-5 3 52 15,-3 8 10-15,-6 2-21 0,-2 3-37 16,-6 0 44-16,-3-2-25 0,-2 1-10 15,0-2 0-15,-2-2-11 0,0-6 17 16,3-1-17-16,5-10 21 0,0-4 6 16,10-7 0-16,4-2 0 0,4-5 0 15,7-2-29-15,7-6 0 16,4-6-48-16,3-6 2 0,11-6-37 16,6-1 50-16,3-5-2 0,6 1 35 15,4-1 17-15,4 4-14 0,0 1 0 16,4 0 0-16,-4 9-2 0,0 0-1 15,-4 4-20-15,-5 5-2 0,-4 8-24 16,-1 1-22-16,-4 11 68 0,-9 6 4 16,1 9 93-16,-2 7-10 0,-6 10 0 15,0 2 23-15,0 0-62 0,3-1-48 16,1-8-13-16,8 0-32 0,0-6 45 16,5-4 0-16,3-3 2 0,3-6-4 15,0-3-38-15,3-3-40 16,0-6-117-16,4-2-263 0,-9-2-113 15,10-8-709-15</inkml:trace>
          <inkml:trace contextRef="#ctx0" brushRef="#br1" timeOffset="570302.703">21333 3137 147 0,'0'0'55'16,"0"0"721"-16,22-66-326 0,-16 40-148 15,3-5-36-15,-4 2-77 0,4-2-66 16,-2-1-72-16,1-1-49 0,2-1-2 16,0-2-1-16,2-1-2 0,3-1-13 15,1-3 13-15,1 1 3 0,1 0-29 16,3-2-20-16,-1-2-9 0,2-1-52 16,-1 1-79-16,3-1-51 0,0-9-115 15,4-8 3-15,3-5 26 0,1-2 26 16,-10 12 17-16</inkml:trace>
        </inkml:traceGroup>
        <inkml:traceGroup>
          <inkml:annotationXML>
            <emma:emma xmlns:emma="http://www.w3.org/2003/04/emma" version="1.0">
              <emma:interpretation id="{0085C067-41DA-4866-ADFC-3B7697D7EA45}" emma:medium="tactile" emma:mode="ink">
                <msink:context xmlns:msink="http://schemas.microsoft.com/ink/2010/main" type="inkWord" rotatedBoundingBox="28049,3312 30662,3202 30706,4242 28093,435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75255.6205">27535 2765 1732 0,'0'0'393'0,"0"0"-299"0,0 0 58 15,16-53-87-15,-14 47-33 0,-2 4 36 16,0 2 22-16,0 2-44 0,-9 8-24 16,0 6-20-16,-6 18 18 0,-13 17 12 15,-12 17 39-15,-5 8-49 0,-7-5 26 16,6-4-35-16,3-21 22 0,8-10-2 16,4-7-11-16,4-7-6 0,-7 2 0 15,0 0 0-15,-5 1 3 0,2-8 1 16,6-4 24-16,7-8 8 0,3-5-8 15,8 0-41-15,2-10-3 0,8-4-95 16,3-5 2-16,6-7-7 0,9-3 46 16,7-7 22-16,7-2 9 0,5 2 0 15,3 1 1-15,3 3 3 16,0 1 19-16,-1 8 38 0,-1 6-6 0,-3 3-22 16,-1 10-10-16,-3 4-32 0,-4 0 15 15,-3 9 17-15,0 4 29 0,-3 2 9 16,0 4 20-16,-2 2 0 0,-4 5-20 15,1 1-6-15,1 1-12 16,-1-1 12-16,-1 4-32 0,1-4-147 16,1-2-26-16,-2-1 12 0,1-6-53 15,5-3-135-15,3-5-28 0,0-8 61 16,2-2-42-16,-2-8-23 0,13-13-157 0</inkml:trace>
          <inkml:trace contextRef="#ctx0" brushRef="#br0" timeOffset="175501.4558">28154 2922 186 0,'0'0'828'0,"0"0"-395"16,36-54-241-16,-31 43-55 0,-3 1-40 16,-2 4 39-16,-7 5 59 15,-4 1 41-15,-7 1-181 0,-7 9 10 16,-6 7 15-16,-6 6-2 0,-2 5 15 16,-1 5 10-16,3 4-7 0,5-2-3 15,5 4-26-15,8-5-67 0,7-2-12 16,6-2-14-16,6-1-6 0,1-4 13 15,6-4-7-15,9-4 10 0,-2-2-3 16,3-3-68-16,0-4 0 0,6-6-22 16,-2-2-17-16,0 0-25 0,3-4-86 15,-1-8-71-15,-3-2 19 0,1-7-49 16,-5 6-213-16,-5-17-186 0</inkml:trace>
          <inkml:trace contextRef="#ctx0" brushRef="#br0" timeOffset="175864.3718">27951 2934 752 0,'0'0'1416'0,"0"0"-1166"16,0 0-205-16,0 0 13 0,0 0-16 0,0 0 97 15,54 42-40-15,-26-38-28 16,5 1-16-16,6-1-17 0,4 1-38 16,-1-5-64-16,2 0-116 0,-3 0-7 15,-4-5-1-15,3-4-29 0,-6-3-10 16,0-4 49-16,-1-2 5 0,-4-6 56 15,0-2-143-15,-2-2-109 0,-5-3 24 16,0-1 87-16,-7 1 258 0,-3 1 91 16,0 2 7-16,-3 6 85 0,-2 5 136 15,-4 5 59-15,-2 7-72 0,-1 5 0 16,-4 5-105-16,-5 12 71 0,-5 5-59 16,-7 17-13-16,-3 0-13 0,-2 8-27 15,-3 9-51-15,2 5-42 0,3-3-67 16,4-7-23-16,8-11 22 0,9-10-27 15,3 0-27-15,0-1-98 0,0-8 79 16,3-4-23-16,3-9-28 0,3-4-78 16,2-4-101-16,0-1-14 0,6-9 45 15,2-9-79-15,-5 3-166 0</inkml:trace>
          <inkml:trace contextRef="#ctx0" brushRef="#br0" timeOffset="176075.7482">28841 2644 916 0,'0'0'1404'16,"0"0"-1400"-16,0 0 135 0,0 52 22 16,-7-17 55-16,-2 4 12 0,-3 14-68 15,0 11-68-15,0 10-79 0,-1 1-13 16,7-14 0-16,0-17-35 16,1-16-93-16,-2-4-29 0,0 1 26 0,-2-1 12 15,-1-2 3-15,-1-6 32 16,4-8-87-16,-3-6-56 0,0-6-84 15,-3-10-63-15,3-12-170 0,2 7 94 16,-4-27 26-16</inkml:trace>
          <inkml:trace contextRef="#ctx0" brushRef="#br0" timeOffset="176441.3752">28691 2515 421 0,'31'-53'645'0,"-4"17"-251"16,0 1 94-16,-2 14-90 0,4-2-107 15,3-3-65-15,7 0-47 0,-3 6-9 16,4 2-43-16,3 3-31 0,-1 7-32 15,1 5-20-15,-1 3-3 0,-1 2-25 16,-1 7-14-16,-2 8-2 0,-4 3-12 16,-7 4-6-16,-4 9 17 0,-8 2 1 15,-9 6 0-15,-6 2-28 0,-10 10-23 16,-11-6-19-16,-7 1 32 0,-15 5-48 16,-11-6 86-16,-1-4 32 0,7-8 0 15,7-11-10-15,5-8 7 16,4-2-13-16,-4-1-4 0,9-4 11 15,9-3 2-15,6-5 7 0,7-1-16 16,5 0-16-16,4 0-150 0,3-3-64 16,9 1 214-16,2 2 45 0,3 0 83 15,3 0-42-15,5 5-19 0,1 4 9 16,1 2-29-16,1 8 20 0,8 4 5 16,3 4-56-16,1 5-15 0,1 3 33 15,-3 0-31-15,-2 0-3 0,0 0-64 16,-6-3-120-16,-4-1-86 0,-3-6-127 15,-9-8-391-15,3-5-708 0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7:59.43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64BF5FF-B3E9-443A-88CB-AED3658EDF53}" emma:medium="tactile" emma:mode="ink">
          <msink:context xmlns:msink="http://schemas.microsoft.com/ink/2010/main" type="inkDrawing" rotatedBoundingBox="1095,2407 13898,1659 14127,5571 1323,6319" hotPoints="13474,2978 13087,6540 1449,5275 1836,1712" semanticType="enclosure" shapeName="Rectangle">
            <msink:sourceLink direction="with" ref="{436C77E4-95C0-4FE7-B4E5-784B52A98C1E}"/>
            <msink:sourceLink direction="with" ref="{572FB966-2FE1-4BF1-8BD2-3BE97120CB8D}"/>
          </msink:context>
        </emma:interpretation>
      </emma:emma>
    </inkml:annotationXML>
    <inkml:trace contextRef="#ctx0" brushRef="#br0">12254 459 2466 0,'-92'-30'483'0,"11"10"-322"15,-8-2-152-15,6 7-7 0,1-2-2 16,-4 0 51-16,-2 0 39 0,-6 0-77 16,-6 1-13-16,-4-2-77 0,-6 3-16 15,-9 2-48-15,-6-1 10 0,-6-1 47 16,-8 2-3-16,-5-2-23 0,-6 4 23 16,-11 1 38-16,-4 1-41 0,-7 2 12 15,-8 0 30-15,-4 0-30 0,-6 0 58 16,-4 1 20-16,-3 1 46 0,-5 0 83 15,-2 3-51-15,-3 0 16 16,-1 1 32-16,-5 0-49 0,1-1-16 16,-4 0-38-16,-1 2 45 0,-1-3-30 15,-3 2-35-15,3-3 71 0,-3 1-42 16,-1-2 37-16,1 2-67 0,-1-5 15 16,1 4-16-16,0-2 23 0,1-2-24 15,0 2-4-15,0-4 4 0,2 1 14 16,0 1 12-16,1 3 12 0,-1-1-12 15,1 0-1-15,0 3-2 0,4 2-21 16,2-1 49-16,1 2-35 0,6 0-14 16,6 2 27-16,2-1-29 0,8 1-10 15,2 0 8-15,6 3 2 16,8 1-2-16,5-1-20 0,8 2 21 16,2 2-12-16,14-1-6 0,8-1-23 15,8 3-25-15,13 0-3 0,8 1-20 16,11 1-13-16,10-3-174 0,24-2-302 15,3-5-492-15</inkml:trace>
    <inkml:trace contextRef="#ctx0" brushRef="#br0" timeOffset="-917.8661">7844 3330 1539 0,'0'0'747'0,"0"0"-737"0,50 12-10 15,-12-2-23-15,17 8-9 16,25 2 31-16,10 4 1 0,10-4 2 16,3-2 14-16,1-5-2 0,8-5-12 15,8-4-1-15,6-4 41 0,6 0 29 16,8-10-16-16,2-2 10 0,5 0-20 15,-1-3 4-15,0 1-20 0,-1 2-3 16,-2 0-10-16,0 1-15 0,-4 0 9 16,-4 1-10-16,-2-4-2 0,-8-3 2 15,-3 2-1-15,-6-5-17 0,-5-3-163 16,-4-3-149-16,-7-4-76 0,-28 3-92 16,-8-5-586-16</inkml:trace>
    <inkml:trace contextRef="#ctx0" brushRef="#br0" timeOffset="-1548.8762">-400 3772 1205 0,'0'0'192'0,"74"27"-192"0,-16-13 0 15,27 1 13-15,16-3 42 0,8-1 7 16,4-7 13-16,-1-3 16 0,7-1-52 16,6-1-13-16,7-7-25 0,5-1 35 15,7-1-3-15,10-2-17 0,8-1 26 16,2 4 39-16,5-5-22 0,4 3 2 15,7 2-32-15,5-6-3 16,2 7 13-16,5-2-10 0,1 0 20 16,6 3-23-16,1-2 48 0,2 0 17 15,0-2-33-15,2-4-39 0,3-1 27 16,-3 4 12-16,2 0-29 0,-1 2-26 16,1 4 20-16,0-1-7 0,-2 1 0 15,-2 3 0-15,0-2 3 0,-5 3-6 16,-2-1-10-16,-2 1-2 0,-4 0 12 15,-5-3-12-15,-4 2 12 0,-3 1-12 16,-7-1 0-16,-8 2 0 0,-9-2-1 16,-10 2-42-16,-8-3-57 0,-11 2-47 15,-10 0-38-15,-12 0-85 16,-13-2 9-16,-11-2-101 0,-25 0-244 16</inkml:trace>
    <inkml:trace contextRef="#ctx0" brushRef="#br0" timeOffset="-2005.0031">21 754 2043 0,'0'0'527'0,"0"0"-365"0,0 0-162 15,0 0-107-15,-58 69 41 16,45-4 66-16,-1 39 58 0,-1 20 6 15,-1 16-32-15,2 4-9 0,4-3-4 16,-3 9-5-16,2 4-14 0,1 0 0 16,-6 5 1-16,5 3 1 0,-2 0-4 15,-2-1-14-15,3-4 13 0,-3-11-20 16,2-9-6-16,2-9-29 0,-5-13 4 16,5-15-66-16,1-13-51 0,1-13-30 15,3-20-72-15,2-12-16 0,1-14-92 16,1-12-56-16,-10 9-153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8:47.16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ABF4ED6-9865-43D6-B53C-C372E0DEFF07}" emma:medium="tactile" emma:mode="ink">
          <msink:context xmlns:msink="http://schemas.microsoft.com/ink/2010/main" type="inkDrawing" rotatedBoundingBox="17741,13445 18278,3922 18412,3929 17875,13452" semanticType="verticalRange" shapeName="Other"/>
        </emma:interpretation>
      </emma:emma>
    </inkml:annotationXML>
    <inkml:trace contextRef="#ctx0" brushRef="#br0">549 17 2081 0,'0'0'246'0,"0"0"-91"0,0 0-123 15,0 0 39-15,0 0-3 0,0 0 48 16,0 0 0-16,0 0-29 0,0 0-87 16,-9-47-36-16,9 52-73 0,0 4-4 15,0 11 68-15,2 12 44 0,-1 19 1 16,2 22 26-16,-3 11-24 0,0 1 24 15,-3 1-26-15,-1-5-23 0,-2 6-44 16,-4 12 9-16,0 3 12 16,-2 8 1-16,-1 7-58 0,-1-1 74 0,-2 4 29 15,2 3 10-15,-2 2-7 16,2 4-2-16,1 3 12 0,-2 7-12 16,3 1 1-16,1 5 24 0,-3 5 9 15,4 3 14-15,-4 4-14 0,1 2-9 16,0 1-3-16,-1 5-1 0,3 3-20 15,-3 5 24-15,-1 3-6 0,1 0-17 16,2 2 20-16,-3 3-20 0,3-1-2 16,0 1 0-16,-2 4 0 0,6-2 1 15,-5 5-2-15,6 1 23 0,-2-1-14 16,2 3 4-16,3-1 0 0,0 2 19 16,-1-5 7-16,1 5-20 0,1-3 10 15,2 3 3-15,-2 0 36 0,-1-3-65 16,0-5 90-16,-2-3-92 0,4-5 53 15,-2-11-22-15,1-1-12 0,1-7 8 16,-3-10 4-16,0-3-6 0,2-10-10 16,-2-10 3-16,1-8-19 0,-3-6 1 15,4-10-1-15,-1-11 0 16,1-7-13-16,-1-19-38 0,0-16-96 16,1-15-52-16,0-7-52 0,-1 2-131 15,0-4-150-15,-8-4-236 0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8:48.11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2E51A6E-EB36-4683-A7DC-3E861B84CDBD}" emma:medium="tactile" emma:mode="ink">
          <msink:context xmlns:msink="http://schemas.microsoft.com/ink/2010/main" type="inkDrawing" rotatedBoundingBox="13303,8696 26382,9277 26332,10409 13252,9828" semanticType="callout" shapeName="Other">
            <msink:sourceLink direction="with" ref="{CFAC1F03-2D3C-4CC2-A7A4-A1616ACDB034}"/>
            <msink:sourceLink direction="with" ref="{80F0D166-61C7-4DF7-A305-16A9DA0A3787}"/>
          </msink:context>
        </emma:interpretation>
      </emma:emma>
    </inkml:annotationXML>
    <inkml:trace contextRef="#ctx0" brushRef="#br0">0 0 1649 0,'0'0'260'16,"0"0"-260"-16,0 0-137 0,0 0 30 15,0 0 81-15,66 12 26 16,-39-9 31-16,2 0 18 0,3 1-36 16,5 0-13-16,3 2-2 0,9-2 2 15,12 6 0-15,14 1 15 0,5-1-14 16,-4-2 1-16,1 0 28 0,-2-2-4 15,4-1-10-15,4 0-15 0,3-1 15 16,5 0-16-16,1 0 2 0,4 0 1 16,2 3-2-16,3-2 15 0,6-2 0 15,5 2-14-15,5-2-1 0,5-3 2 16,2 0-1-16,7 0 11 0,1 0 3 16,5 0-14-16,3 0 0 0,4 0 2 15,2 1 12-15,2-1-14 0,3 0 27 16,3 4-28-16,8-2 51 0,-1 0-13 15,5 0-10-15,1 2-6 0,3 0 22 16,5-1-2-16,1 2-5 0,1-2-5 16,4 2 6-16,2-1-1 0,4 0-2 15,-1 4 0-15,1-1-4 0,6-3 3 16,-2 5 7-16,3-1 10 0,0 0-20 16,2 1 14-16,3-1-5 15,-2 2-12-15,1 1 0 0,0-3-3 0,2 1-10 16,2 2-14-16,-3-3 31 0,1-2-33 15,-1 1 2-15,-2-2-1 16,-4 0 12-16,1 2-11 0,-6-1 1 16,-1 2 13-16,-1-2 19 0,-5-2-6 15,-2 2 7-15,1-2 15 0,-6 3 13 16,-2-3 22-16,-3 3-6 0,-6-1-38 16,0 0-1-16,-9-2-9 0,-2 4-13 15,-5-1 0-15,-6 2 0 0,-7-1-17 16,-3-1 11-16,-9 1-12 0,-12 2-1 15,-4-1-3-15,-11 1 1 0,-7-1-1 16,-8 3-20-16,-11-2-69 0,-16 1-83 16,-11-6-56-16,-12 1-75 0,-5-5-147 15,-6 0-203-15,13-6-489 0</inkml:trace>
    <inkml:trace contextRef="#ctx0" brushRef="#br0" timeOffset="339.7446">12754 177 2613 0,'0'0'601'0,"0"0"-591"0,0 0-10 15,0 0-247-15,0 0 247 0,0 0 22 16,0 0 59-16,61 51-21 0,-41-33-47 15,2 3 3-15,0 4-16 0,2 4 0 16,-3 1 0-16,0 2 16 0,3 1-16 16,-2-1-10-16,-4 1-35 0,3 2-26 15,-5 0 10-15,0 3-44 16,-5-4-134-16,-8 3 139 0,-6-3 45 16,-24 4 55-16,-26 1 0 0,-40 11-3 15,-23 1 3-15,-19-3 58 0,-5 2 46 16,2-8-11-16,-1 7-32 0,2-4-61 15,2-1-31-15,8 0-130 0,8-3-233 16,29-15-321-16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7:26.64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300A03B-DC7D-451C-AC31-BFC0140DAF99}" emma:medium="tactile" emma:mode="ink">
          <msink:context xmlns:msink="http://schemas.microsoft.com/ink/2010/main" type="inkDrawing" rotatedBoundingBox="961,13309 11145,13319 11144,13975 960,13966" semanticType="underline" shapeName="Other"/>
        </emma:interpretation>
      </emma:emma>
    </inkml:annotationXML>
    <inkml:trace contextRef="#ctx0" brushRef="#br0">0 349 760 0,'0'0'1215'0,"0"0"-1066"16,0 0-149-16,0 0 0 0,0 0 26 16,48 16 78-16,-25-10 6 0,7 2-42 15,2-1-33-15,5 2-3 0,15-1-12 16,15 1 12-16,15-1-9 0,10-1 15 15,-1-3-2-15,-6-4-10 0,2 0-26 16,1 0-58-16,7 0-10 0,-1-3 26 16,10 1 10-16,2-4 9 0,3-1 4 15,2 2 15-15,4-3 1 0,7 3 0 16,7 1 2-16,1-1 0 0,8 0 0 16,2 1 1-16,6-2 0 0,4-3 3 15,7 4 13-15,2-3 0 0,0-2-13 16,3 4 17-16,2 2 2 0,6 0-5 15,-4 4-15-15,4 0 20 16,0 0-22-16,-1 0 16 0,8 0-13 16,-3 4-3-16,-1 1 0 0,3 2 0 15,-4 1-17-15,8 2 16 0,-5 2 0 16,3-3-1-16,0 2 1 0,2-2-2 16,0-2 1-16,-1-1-11 0,-1 1 13 15,0-4 22-15,0 5 1 0,-1-2 0 16,-2 3-7-16,-1 0-13 0,-1 1-1 15,-2-1 0-15,-5 5-2 0,-3 0 0 16,-4 4 0-16,-6-4-25 0,-1 6 22 16,-8-6 3-16,-5 3 3 0,-3-5 23 15,-5-4-6-15,-5 4-17 16,-8-2 16-16,-8-3-15 0,-6 0-2 16,-8-3 11-16,-7 1-12 0,-7-3 1 15,-6-2 0-15,-8 0-1 0,-16-4 2 16,-9-3-3-16,-15 0 0 0,-5-2 1 15,2-4 35-15,2-4 15 0,-1-7 20 16,-5-5 90-16,-6-3 82 0,-2-4-84 16,-4-7-44-16,-2 3-24 0,-3-7-15 15,-1 0-28-15,-2 0-14 0,-1 4-12 16,0 0 26-16,0 4 11 0,-3 3-5 16,-2 5-33-16,1 7-21 0,-1 6-19 15,1 4-25-15,0 8-135 0,-3 6-177 16,-2 6-423-16,2 4-432 0,-14 13-172 15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7:58.84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5F9678E-EC0D-4D5B-8929-F6439602B37B}" emma:medium="tactile" emma:mode="ink">
          <msink:context xmlns:msink="http://schemas.microsoft.com/ink/2010/main" type="inkDrawing" rotatedBoundingBox="13663,5773 13812,2979 13939,2985 13790,5779" semanticType="callout" shapeName="Other">
            <msink:sourceLink direction="with" ref="{B15CCEE0-17D2-417A-8B64-D14FEEDCA46A}"/>
            <msink:sourceLink direction="with" ref="{B1EE2C08-D2DF-420E-8923-4302EC68BA40}"/>
          </msink:context>
        </emma:interpretation>
      </emma:emma>
    </inkml:annotationXML>
    <inkml:trace contextRef="#ctx0" brushRef="#br0">12122 700 2062 0,'0'0'789'0,"0"0"-386"0,0 0-380 16,0 0-23-16,0 0-166 0,-1 59 166 16,12 17 76-16,-3 51 71 0,-3 32-32 15,0 22 34-15,-5 9-76 0,0-11-70 16,-5-1-3-16,2-8-38 16,1-15 3-16,0-13-3 0,-1-12-16 15,0-7 0-15,-7-5-22 0,1-5-17 16,-6-2-25-16,-4-7-32 0,0-7-4 15,0-5-14-15,1-12-19 0,-1-8-98 16,4-18-58-16,2-12-25 0,4-17-156 16,-3-9-268-16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5:41.41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2F4A3B-8796-4157-AD34-5B5F15D3B9DA}" emma:medium="tactile" emma:mode="ink">
          <msink:context xmlns:msink="http://schemas.microsoft.com/ink/2010/main" type="writingRegion" rotatedBoundingBox="14614,6763 18451,8998 17892,9957 14055,7722">
            <msink:destinationLink direction="with" ref="{6FAFC980-9485-4F97-8FFC-52C6FD53B029}"/>
          </msink:context>
        </emma:interpretation>
      </emma:emma>
    </inkml:annotationXML>
    <inkml:traceGroup>
      <inkml:annotationXML>
        <emma:emma xmlns:emma="http://www.w3.org/2003/04/emma" version="1.0">
          <emma:interpretation id="{C69B9477-D16B-472C-902E-E05D0BCAC891}" emma:medium="tactile" emma:mode="ink">
            <msink:context xmlns:msink="http://schemas.microsoft.com/ink/2010/main" type="paragraph" rotatedBoundingBox="14614,6763 18451,8998 17892,9957 14055,7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70FCBE-BCF5-431D-B7C2-2D2061D798FB}" emma:medium="tactile" emma:mode="ink">
              <msink:context xmlns:msink="http://schemas.microsoft.com/ink/2010/main" type="line" rotatedBoundingBox="14614,6763 18451,8998 17892,9957 14055,7722"/>
            </emma:interpretation>
          </emma:emma>
        </inkml:annotationXML>
        <inkml:traceGroup>
          <inkml:annotationXML>
            <emma:emma xmlns:emma="http://www.w3.org/2003/04/emma" version="1.0">
              <emma:interpretation id="{B4CC57BF-D348-4B88-B6BB-B19B0D1391E5}" emma:medium="tactile" emma:mode="ink">
                <msink:context xmlns:msink="http://schemas.microsoft.com/ink/2010/main" type="inkWord" rotatedBoundingBox="14614,6763 18451,8998 17892,9957 14055,77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3501 140 615 0,'0'0'147'0,"0"0"387"16,0 0-397-16,0 0-98 0,0 0 52 16,0 0 23-16,0 0 19 0,0 0 13 15,0 0-22-15,0 0-47 0,14-35-15 16,-14 32-4-16,0 0 20 0,0 1 22 16,0-1 17-16,0 1 8 0,0 1-22 15,0-1-25-15,-2-2-14 0,1 4-19 16,-2 0-26-16,-1 0-19 15,0 0 0-15,-1 4-23 0,1 1-12 16,-2 4 0-16,2 5 16 0,1 2 19 16,-1 3 1-16,4-2 15 0,0 4-16 15,4-1-1-15,3-4-31 0,1-4 15 16,4-2-11-16,0-2 24 0,6-4 2 16,-1-1 2-16,0-3 15 0,0-5-14 15,0-5 2-15,-3-3 26 0,2-6 23 16,-5-3-7-16,-4-4 6 0,-4-1 4 15,-3-4-11-15,0 4 1 0,-6-2 13 16,-6 5-7-16,0 2-16 0,-2 4-3 16,-3 2-7-16,-1 6-25 0,4 4-15 15,-3 3-7-15,1 3-10 0,0 9 32 16,2 6-25-16,1 3 21 0,2 8-8 16,4 3 8-16,3 3-9 0,4-1 10 15,0 2-7-15,7-4-3 0,4-3-6 16,3-5-16-16,5-5 16 0,-1-4 17 15,3-5 1-15,1-3 1 16,-1-4 23-16,0 0-4 0,-2-10 6 16,-1-3-9-16,2-3-3 0,-4-3-11 15,-4-4 1-15,0-3 12 0,-4 1 8 16,-4-1 9-16,-2 2 0 0,-2 0 15 16,-10 1-5-16,0 3-17 0,-6 2-6 15,-2 3-3-15,-3 4-3 0,-3 1-13 16,1 10 0-16,-1 0-3 0,-2 4-23 15,5 11 25-15,-2 3-1 0,4 8 1 16,3 1 0-16,3 2 0 0,5 1-12 16,5 1-3-16,3-3-16 0,7-2-6 15,4-4 3-15,5-3 16 16,2-6 6-16,5-2 3 0,1-2 8 16,2-9 1-16,2 0-12 0,0-2 11 15,-1-6-11-15,-1-3-67 0,-5-2 48 16,-3-1 32-16,-3-4 29 0,-4 0 12 15,-5-2-9-15,-2-1 10 0,-4-1 2 16,-4 1-12-16,-6 2-6 0,-6-4-23 16,-1 7-3-16,-4 1-15 0,-2 3 15 15,-1 7 0-15,0 2-18 0,1 3-27 16,3 8 1-16,3 7-30 0,3 5-6 16,0 4-6-16,8 5-161 0,1 5-179 15,2-10-217-15,1 13-641 0</inkml:trace>
          <inkml:trace contextRef="#ctx0" brushRef="#br1" timeOffset="-351455.8701">3540 62 1053 0,'0'0'560'0,"0"0"-352"0,0 0-72 16,0 0-48-16,0 0 19 0,0 0 26 16,-49 15-13-16,39-7-14 0,0 1-28 15,0 2-33-15,3 2-13 0,1 6-12 16,2-4 5-16,3 2-12 0,1 0-13 16,1-1-13-16,5-5 11 0,1 0 0 15,5-5 2-15,1 2 11 0,1-7-11 16,3-1-42-16,-1-1 42 0,0-7 19 15,-4-1 0-15,2-1-19 16,-4-5-40-16,-4 3-22 0,-2-4 48 16,-4 0 14-16,0 1 17 0,-8-4 5 15,-1 3 1-15,-5-1-1 0,-3 3 7 16,-1 1 13-16,-2 4 19 0,-3 2-41 16,2 5 28-16,-2 2-46 0,-1 5 37 15,6 3 9-15,1 5-20 0,3 5-15 16,5-2 0-16,3 3-2 0,5 3-11 15,1-3-16-15,7-2-7 0,4 0 11 16,4 0 12-16,2-2 1 0,4-5 0 16,2-2 1-16,1-1 14 0,0-7-16 15,0 0-1-15,0-5 0 16,-3-3-3-16,-2-4-15 0,-4-3 0 16,-1-4 1-16,-4 1 18 0,-4-3 3 15,-3 0 36-15,-3-1-11 0,-4-3-2 16,-4 2 3-16,-3 3-3 0,-3 1-4 15,-2 3 4-15,-4 3 9 0,2 7 25 16,0 2-47-16,-1 4-13 0,1 3 1 16,2 2 27-16,1 8-28 0,0 1-10 15,8 1-12-15,2 3-7 0,3 3-6 16,2-3 13-16,7 0-13 0,3-1 19 16,4-2 3-16,3-4 12 0,0-3-19 15,2 0 17-15,-1-7 3 0,1-1 0 16,-7 0 20-16,4-1-8 0,-5-6 1 15,-2 1 16-15,-5-4 0 0,-1 0 6 16,-3-6-19-16,0 2-14 0,-3-2 1 16,-4-2 0-16,-4 0 0 0,-1 3 17 15,-2 0-4-15,-3 4-15 16,2 4 15-16,0 2 0 0,-2 5-14 16,-1 5-2-16,0 4 2 0,-1 4-2 15,2 2 0-15,3 5 0 0,5 1 0 16,4-4-30-16,5 1 8 0,1-1-36 15,8-3 33-15,6-3 22 0,5-2 2 16,0 1 1-16,1-3-3 0,3-5 1 16,2-2 1-16,-2 0 0 0,-3-2 1 15,-2-5-2-15,-4-3-17 0,-3 2 6 16,-7-1 0-16,1-2 13 0,-6-3 0 16,-1 2 0-16,-7-3 0 0,-1 0 0 15,-4 3-2-15,-4-3-18 16,1 7 20-16,-1 3-13 0,0 2-29 15,2 3-41-15,-2 8-46 0,2 8-148 16,0 3-257-16,3-4-198 0</inkml:trace>
          <inkml:trace contextRef="#ctx0" brushRef="#br0" timeOffset="97735.9913">3560 141 21 0,'0'0'32'0,"0"0"1"0,0 0-1 16,0 0-9-16,0 0-19 0,0 0 28 15,0 0 40-15,0 0 58 0,0 0 27 16,-7 0-17-16,6 0-55 0,-1 0 6 16,2 0-16-16,0 0-1 15,0 0-73-15,0 0-1 0,0 0 13 16,0 0 13-16,0 0 13 0,0 0 0 16,0 0 176-16,0 0-72 0,0 0-98 15,2 0-45-15,-1 0-16 0,0 0-7 16,-1 2 0-16,3-2-22 0,0 0-34 15,-1 0-9-15,-1 2 30 0,2-2-1 16,-3 0-6-16,3 0-7 0,-3 0 14 16,1 0 9-16,-1 0 13 0,0 0 16 15,0 0 20-15,0 0 0 0,0 0-44 16,0 0-77-16,0 0-52 0,0 0-29 16,0 0 26-16,0 0 61 0</inkml:trace>
          <inkml:trace contextRef="#ctx0" brushRef="#br0" timeOffset="97924.0312">3560 141 130 0</inkml:trace>
          <inkml:trace contextRef="#ctx0" brushRef="#br0" timeOffset="101627.1159">3560 141 130 0,'2'47'173'0,"-4"-47"42"0,-1 0-22 0,0 4-17 0,2-2-26 0,0-1 0 16,-1 1-17-16,-1 1 4 0,1-1-10 15,0-1-7-15,-1-1 4 0,2 0-4 16,-2 2-20-16,0-1-15 0,3-1 5 16,-1 1-5-16,-2-1-8 0,0 0-12 15,-1 0 3-15,0 3 6 0,1-2-6 16,1-1-4-16,-2 2-9 0,0-1 9 15,0 1 1-15,-3 0-21 0,2-2-15 16,0 0-27-16,-1 0 1 0,-1 0-3 16,0 0 0-16,-3-2 0 0,1-1 1 15,-1 1 2-15,2 1 19 16,-2-2-9-16,1 2-10 0,1-2 10 16,-1 3-13-16,1-1 3 0,-1-1 17 15,1 0-8-15,-2 0-8 0,2 2 12 16,-1-1 0-16,1 1 6 0,-1 0 13 15,1 0-9-15,2 0-1 0,0 0-23 16,-1 0 24-16,1 0 3 0,1 0 28 16,-5 0 10-16,3 0-13 0,-5 1-44 15,2 0-10-15,-4-1 0 0,4 0 1 16,-2 0 11-16,-3 0-12 0,4 0-1 16,-4-3-1-16,3 1-11 0,-2-2 11 15,0 2 1-15,-2-4-1 16,3 3 2-16,-2-1 0 0,1 0 2 15,0 0 1-15,2 3 10 0,-2-3-10 16,4 1 1-16,-4-1-2 0,1 3-2 16,2-3-1-16,-2 1 1 0,-1-1 1 15,0 0-1-15,0 0 2 0,-2-2 11 16,3 4 2-16,-2-2 1 0,-2 0-13 16,1 0 1-16,3 1-2 0,-2 0-1 15,0-1 0-15,3 0 1 0,-2 0 1 16,1 1 0-16,0 0-1 0,2-1-2 15,1 3-1-15,-2-2 0 0,4-1 0 16,-5 1-2-16,3-1 1 0,-1 0 1 16,-2 0 1-16,3 0 0 15,-4 3 2-15,4-3 0 0,-1 1-2 0,1-1 0 16,-3 0-2-16,2 0-1 0,1 0 0 16,-4 0-1-16,5 2 1 15,-4-2 2-15,6 3 1 0,-4-2 0 16,2-2 3-16,0 4 10 0,0-1-11 15,-1 0 0-15,0-1 0 0,-1 2-1 16,4-1 1-16,-5-2-1 0,4 1-1 16,-2 2-3-16,2-1 3 0,-2-1 0 15,-2 1 2-15,5 1-1 0,-4-3-1 16,2 2-4-16,-3-1 1 0,2 2-9 16,-2-3 8-16,2 1 1 0,-1 2 0 15,4-3-10-15,-2 1 12 0,2 0 0 16,-1-1 1-16,-1 2 0 0,5 0 1 15,-2 0 0-15,-2-1 0 0,2 0-1 16,-4 1-1-16,5-1-1 16,-2 0 1-16,-2-1-1 0,3 1-11 15,-1 2 13-15,-1-6-1 0,2 6 0 16,-1-2 1-16,-4-1 0 0,5 2 0 16,-4 0 0-16,0 1 0 0,-1-2 0 15,2 3 1-15,-1-4-1 0,2 0 0 16,-2 1-2-16,2-2-11 0,0 3 10 15,0-1 0-15,1 0 1 0,1 1 0 16,-2 0 2-16,2-2 0 0,2 0-1 16,-5 2 1-16,4-2 1 0,-3 2 1 15,0-2-1-15,-2-1 0 0,2 4-1 16,-1-4 0-16,-1 1 0 0,2 1-3 16,1-2 0-16,-2 4 2 0,6-3 1 15,-1 1 1-15,0 2 2 0,-3-2-1 16,4 2 0-16,0-2-1 15,-1 3 0-15,-2-4 0 0,0 3 0 16,1-2 0-16,-2 1 1 0,-2-1 0 16,3 0-2-16,-1 0-1 0,-1 1 1 15,1-1-1-15,-2-1-3 0,4 1 3 16,-1-1 1-16,-1 4-1 0,1-4 1 16,-1 1 0-16,1 2 0 0,1-2 2 15,-1-1 0-15,-1 2 0 0,-2 0-2 16,4-2-2-16,-2 2-1 0,-2-2 0 15,3 0 2-15,-1 2 0 0,2-2 0 16,-2 2 1-16,1-1 0 0,-3 2 0 16,4-1 1-16,-2 0 1 0,-2-1 1 15,4 0-2-15,0 1 0 16,-3 0-1-16,5-2 0 0,-1 2-1 16,-2 0-2-16,0 0-10 0,1 0 11 15,0-2 2-15,0 1 0 0,-1 0-2 16,-2 0 0-16,3 0-1 0,-3-1 3 15,2 0-2-15,2 0 0 0,-2 1 2 16,1 0 2-16,2-2-1 0,-2 4 2 16,3-2 0-16,-4 2-2 0,3-2 2 15,0 1 0-15,-2 2-1 0,3-2 0 16,-1 1 0-16,-2-2-1 0,2 1 1 16,-3 1-2-16,2-2 1 0,-2-1-1 15,-2 2-1-15,1-2-2 0,-2 0-10 16,1 0 12-16,1 0-1 0,1 0-1 15,-1 0 1-15,1 0 0 0,1 0 2 16,-1 3 1-16,2-2 2 0,-2-1 13 16,3 3-13-16,-3-1 10 0,4 1-13 15,-1 1 0-15,0-3-2 16,-1 2-1-16,-2 0 0 0,3-1 0 16,0 1 1-16,2-1 1 0,-5 1 1 15,3-1-1-15,1 0-1 0,-1 1-1 16,-3-3-1-16,5 3-8 0,-2-1 8 15,0 1 1-15,-3-2-9 0,1-1 10 16,3 4 2-16,-3-4 0 0,2 0 0 16,-3 4 0-16,3-2 2 0,0 0 0 15,-1 0 14-15,1 0-16 0,-2 0-1 16,-1 1 1-16,2-2 11 0,-2-1 21 16,-2 3-32-16,3-2-13 0,0 1 11 15,-1-1 1-15,0 2 0 16,2-1-2-16,-2-2 1 0,-2 3 2 15,2-2 0-15,2 1-3 0,-2-2-10 16,1 1 0-16,2-2 10 0,-2 4-10 16,3-2 11-16,-4-1-1 0,3 1 2 15,-3-1-1-15,2 1 1 0,-1-1-3 16,-1-1 1-16,0 2-9 0,5-1 12 16,-2 2 0-16,-3-2 0 0,3 2-2 15,1-1 1-15,-3 2-1 0,3-3 0 16,-4 0 0-16,0 1 1 0,3-2 0 15,-2 1 1-15,0 0 0 0,-3-3 1 16,5 3 1-16,-1 0 1 0,-2 0 10 16,0 2-13-16,4-2 0 0,-1 0 2 15,1 0 0-15,0 3 11 0,-4-2-13 16,6 1 0-16,-6 0-1 0,3 1-1 16,1 0-1-16,0-1 1 0,-1-2 0 15,0 3 1-15,1-2-1 16,-4 1 1-16,3-2-1 0,0 2 0 15,-1-2 0-15,1 0-1 0,0 2-10 16,-2-2 12-16,2 0-2 0,1 0-13 16,0 0 16-16,-1 1 1 0,0-1 1 15,0 0-1-15,0 0-1 0,0 3-2 16,1-3-17-16,-3 1 18 0,5-1 0 16,-2 0 0-16,-1 2-1 0,-3-2-1 15,3-1 2-15,0-2 1 0,-1 3 1 16,-2-2 3-16,1-1 8 0,1-1 1 15,-2 0-10-15,-3-1 9 0,4 3-12 16,0-2-13-16,0 3 10 0,-1-2 3 16,3 3 0-16,0-1 2 0,-1 2 14 15,1-1-15-15,-2 0 1 16,2-1-1-16,0 2 0 0,-1-4 2 16,-2 3-1-16,0-2 0 0,1 0-1 15,0 1 0-15,3-2 1 0,-4 0-2 16,0 0-1-16,3 3-2 0,-1-2-16 15,1 2 7-15,-2 0 12 0,2 0 3 16,0-1 16-16,2 2-17 0,-2-2 1 16,0 2 1-16,0-1-2 0,-3 1 0 15,4 0 0-15,-1-2 1 0,1 2 0 16,0-2 0-16,-1 1 0 0,-3 0-2 16,3-1-1-16,0 0 0 0,-1 2 0 15,-2-2 0-15,1 0-2 0,2 0 0 16,-1-1 2-16,-2 2 0 0,3-1 0 15,-3 0 0-15,4 0-3 16,-1-2 0-16,-1 3 2 0,1-3-2 16,-3 2 1-16,3 1 0 0,0-4 1 15,-1 2-12-15,1 2 13 0,0-3 0 16,1 3 0-16,-1-1 2 0,0 2 11 16,0-1 3-16,-1-1 3 0,-2-1-3 15,1-1 0-15,-1-1-15 0,-1 2-1 16,1-2-2-16,0 0-2 0,2 4 1 15,-1-2 0-15,-1 2-10 0,3-1 11 16,0 2 0-16,2-3-1 0,-2 3 2 16,0 2 1-16,3-4 1 0,-3 3 1 15,0-1 1-15,1 0-1 0,-1 0 0 16,0 0 1-16,1-2-3 0,-3 0 0 16,2-1 0-16,-3-2 0 0,3 2 0 15,-1 0-3-15,-1-5 0 0,-1 4 0 16,3 2-10-16,0-2 13 0,-1 1 0 15,1-2 0-15,0 4 1 16,-2-1 1-16,2 2 2 0,3-2-2 16,-4 2 0-16,1-1 0 0,3-2-1 15,-3 1 0-15,0 0-1 0,0 0-2 16,0 1-1-16,1-1 0 0,-3 2 1 16,2-2 0-16,1-2 2 0,-1 2 3 15,-3 0 0-15,3-1 10 0,-1-2-11 16,-2 0-1-16,1-2 0 0,2 4-1 15,-1 0-2-15,1 0 1 0,0 2-2 16,0-3 2-16,0 2 1 0,0 1 0 16,1 1 1-16,0-2 2 0,-1 0-1 15,3 0 1-15,-3 0 0 16,1 0 10-16,-4 0-11 0,3 2 1 16,0-2-2-16,2 1-1 0,-2-1-2 15,0 0 2-15,0 1 3 0,1 1 10 16,-1-2 3-16,0 2 0 0,0-1-15 15,2 0-1-15,-2 0-1 0,0 1-12 16,0-2 11-16,0 1-14 0,0-1 14 16,1 1 0-16,-3-2-11 0,3-1 10 15,-4-2-10-15,3 2 13 0,-3-1 0 16,2-4 0-16,-2 2 0 0,1-1-1 16,-1-2 1-16,2 1 0 0,-2-2-1 15,1 3-1-15,0 0-14 0,2 1 14 16,1 1-1-16,-4 1 3 0,3 1 0 15,0-2 3-15,-1 2 0 0,1 2 10 16,0-1-11-16,0-1 1 0,1 0 0 16,-1 1 0-16,0-1 10 0,-1-2-11 15,-2-1 11-15,0 2 0 16,1-3-12-16,0 3-1 0,3 0-3 16,-4 2-20-16,3 1 7 0,0 0 15 15,0 1 1-15,2 0 2 0,-2-1 2 16,0 2 15-16,3-1-16 0,-2-2 10 15,-1 2-10-15,0-1 13 0,0 0-14 16,0-1-2-16,2 0-2 0,-2 2 0 16,-3-4-1-16,1 1 1 0,0-2-1 15,3-1 1-15,-4 2 0 0,0-1 0 16,-1-3 1-16,1 2 0 0,1-1-1 16,-1-2 1-16,2 3-1 15,-2-1-1-15,0-2-13 0,4 4 4 16,-3 0-1-16,3-2 11 0,2 2-14 15,-3 2 13-15,3-2 0 0,0 2-10 16,-3-3 11-16,3 4 1 0,-3-4 0 16,0 2 1-16,0-2 2 0,1 1 14 15,0-1 3-15,-1 1-19 0,0-2-1 16,1 1-3-16,-1-2 3 0,3 3-1 16,-3-1 0-16,0 1 2 0,2 0 1 15,1 0 12-15,-3-1-13 0,3 4 0 16,-3-2-2-16,0 0 0 0,3 2 2 15,-3-1 1-15,3 2 0 0,-2-2 1 16,2 1 0-16,-3-1 11 0,3 0-10 16,-3 1 10-16,1 0-12 0,0 0-1 15,-1-1 0-15,0-1-1 0,0 1 1 16,0-2 1-16,3 0-1 0,-3 1-2 16,1-1-1-16,0 0-9 15,-1 2 11-15,3-2 0 0,-2 2 1 16,2 1 0-16,0 0-2 0,-3 0-1 15,3 2 3-15,-3-1 0 0,3 1 4 16,-3-1 8-16,3 1-9 0,0 0 13 16,-3 1-12-16,3 0 8 0,-1 1-9 15,1 0 13-15,0 1-3 0,0-3-10 16,0 4 10-16,0-1-10 0,-3 1 0 16,3 0-2-16,0-2-1 0,0 2 0 15,0 0 0-15,0 0 1 0,0 0 2 16,0 0 23-16,0 0-14 0,0 0-8 15,0 0-2-15,0 0-2 0,0-2 0 16,-3-1 1-16,3 2 1 0,-3-2 1 16,0-2 0-16,1 3 0 0,-1-2 0 15,3 0-3-15,-3 0 0 0,2 2-2 16,1 0 1-16,-3 0 1 16,3 0 0-16,0 2 1 0,0-3 3 15,-3 2-1-15,3 1 13 0,0 0-4 16,0 0-9-16,0 0 13 0,0 0-14 15,0 0 11-15,0 0-12 0,0 0 0 16,0 0-2-16,0 0 1 0,0 0-1 16,0 0 1-16,0 0 0 0,0 0 2 15,0 0-2-15,0 0-3 0,0 0-16 16,0 0 16-16,0 0-29 0,0 0-28 16,0 0-89-16,6 4-141 0,-2 4 72 15,1 0-360-15,4 7-1007 0,-33-50 823 0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0:15.16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196F29-7B38-4E3C-A502-9C0FEAC8E628}" emma:medium="tactile" emma:mode="ink">
          <msink:context xmlns:msink="http://schemas.microsoft.com/ink/2010/main" type="writingRegion" rotatedBoundingBox="18142,6538 21270,6508 21274,6964 18147,6994"/>
        </emma:interpretation>
      </emma:emma>
    </inkml:annotationXML>
    <inkml:traceGroup>
      <inkml:annotationXML>
        <emma:emma xmlns:emma="http://www.w3.org/2003/04/emma" version="1.0">
          <emma:interpretation id="{7BFF7E0D-DEC0-45F0-8D12-E5EAFE7B9584}" emma:medium="tactile" emma:mode="ink">
            <msink:context xmlns:msink="http://schemas.microsoft.com/ink/2010/main" type="paragraph" rotatedBoundingBox="18142,6538 21270,6508 21274,6964 18147,69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EE5594-0157-421B-AB0F-A76B10F51E9A}" emma:medium="tactile" emma:mode="ink">
              <msink:context xmlns:msink="http://schemas.microsoft.com/ink/2010/main" type="line" rotatedBoundingBox="18142,6538 21270,6508 21274,6964 18147,6994"/>
            </emma:interpretation>
          </emma:emma>
        </inkml:annotationXML>
        <inkml:traceGroup>
          <inkml:annotationXML>
            <emma:emma xmlns:emma="http://www.w3.org/2003/04/emma" version="1.0">
              <emma:interpretation id="{8BE90C00-CB50-41C6-B352-14947363CAE7}" emma:medium="tactile" emma:mode="ink">
                <msink:context xmlns:msink="http://schemas.microsoft.com/ink/2010/main" type="inkWord" rotatedBoundingBox="18142,6538 21270,6508 21274,6964 18147,6994">
                  <msink:destinationLink direction="with" ref="{36FD89F9-2FB8-4E25-A493-1D91A1F48BFF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-1802 214 1482 0,'0'0'383'0,"0"0"-340"16,0 0 28-16,0 0 75 0,59-9 3 16,-47 7-65-16,-2-2-35 0,-2 2-7 15,2-1-20-15,0-1-9 0,1 1-13 16,-1-3-3-16,2 2-26 0,2-1-74 16,0-2-260-16,3 3-21 0,1-2-72 15,-3 2-49-15,7 0-111 0</inkml:trace>
          <inkml:trace contextRef="#ctx0" brushRef="#br0" timeOffset="180.9475">-1169 116 117 0,'0'0'626'16,"0"0"-257"-16,0 0-148 0,56 0-32 16,-42-2-17-16,0 2 30 0,0 0-1 15,-1-2-29-15,0 2-36 0,1-1-39 16,0 1-55-16,0-2-39 0,2 0 26 15,1-1-27-15,3-1-2 0,0 0-160 16,1-2-177-16,4 0-33 0,-6 2-73 16,6-4-271-16</inkml:trace>
          <inkml:trace contextRef="#ctx0" brushRef="#br0" timeOffset="343.9318">-449 42 729 0,'0'0'385'0,"0"0"38"0,0 0-169 15,63 14-82-15,-43-10 110 0,0-2-43 16,-1 2-129-16,3-3-61 0,-3 1-33 16,3-2-16-16,-2 0-29 0,-1 0-126 15,0 0-78-15,-2 0-49 16,0-2 2-16,-6 1-101 0,3-7-277 0</inkml:trace>
          <inkml:trace contextRef="#ctx0" brushRef="#br0" timeOffset="-216.0544">-2719 139 1049 0,'0'0'615'0,"0"0"-394"15,0 0-49-15,0 0 0 0,52 8 3 16,-32-4-46-16,1-2-65 0,2 1-25 16,1 4-39-16,2 0-2 0,-1-3-24 15,3 3 23-15,-2-1-7 0,-1 1 10 16,0-2-74-16,1 1-130 0,-1 1-87 15,-3-2-102-15,-3-3-184 0,5-2-479 0</inkml:trace>
          <inkml:trace contextRef="#ctx0" brushRef="#br1" timeOffset="325068.2648">221 67 40 0,'0'0'1153'0,"0"0"-977"15,0 0-7-15,0 0 30 0,0 0 47 16,0 0 33-16,0 0-1 16,-59-30-87-16,48 34-63 0,1 3-79 0,-1 7-33 15,1 7-13-15,0 4 13 0,3 2 13 16,3 3-10-16,2-4-19 0,2 0-12 15,7-4-26-15,5-2-7 16,0-4-45-16,4-3 48 0,2-7 42 16,1-1 44-16,-2-4-12 0,-2-1-9 15,0-2 9-15,-4-6-7 0,-1-2 33 16,-2-6 0-16,-1 0-20 0,-2-3-31 16,-5-3-7-16,0 1-3 0,-6 0 3 15,-4-1 19-15,-4 3 10 0,-2 3-17 16,-1-1 14-16,-3 4-25 0,-1 7-1 15,-1 1 19-15,-1 5 3 0,2 7 23 16,-1 5-10-16,4 6 4 0,-1 2-21 16,5 1-18-16,4 4-1 0,5-2-25 15,3-1-6-15,2 0-19 0,7-2-3 16,5-1 6-16,3-1 35 0,4-4-29 16,1 0 29-16,2-3 12 0,0-4 1 15,0-5-2-15,-1-2 1 0,-4 0 1 16,-2-8 13-16,-4-3 29 0,-2-4 19 15,-2-5-17-15,-3-3 4 16,-3-1-22-16,-1-2-4 0,-3 0-3 16,-4 0 7-16,-4-1-7 0,-2 2-19 15,-4 0 0-15,-1 3 0 0,-3 3 0 16,-2 6-12-16,0 2 11 0,-1 7 0 16,1 4-44-16,1 8 29 0,0 9 16 15,1 3 2-15,6 2 1 0,0 6-3 16,8-1 0-16,5-1-26 0,2 0-19 15,5-3 4-15,8 0-7 0,5-3 47 16,4 0-33-16,2-1 34 0,4-5 0 16,2-2 0-16,2-6 3 15,0-3 7-15,-3-3-10 0,-2-8 0 16,-4-5 9-16,-2-5 17 0,-2-6-1 16,-4-3 4-16,-3-2 3 0,-5-2-3 15,-7 1-29-15,0-4 13 0,-10 1-4 16,-3 0 13-16,-7-1 1 0,-1 2-20 15,-5 2 13-15,-1 4-15 0,1 5 8 16,-3 8-5-16,2 5-4 0,2 8 22 16,1 8-12-16,2 8-10 0,4 10 0 15,4 1-2-15,4 6-10 0,7-2-14 16,3 1-12-16,6-4-3 0,9 0-7 16,4-5 46-16,8-1-14 0,2-4 3 15,7-1 12-15,2-3 0 0,0-2-12 16,1-1 11-16,-5-6-17 0,0-2-10 15,-7-3-10-15,-3 0 39 0,-6-6 10 16,-2-4 12-16,-5-3 30 0,-4-2-8 16,-4-3 4-16,-3-5-22 0,-1-1 28 15,-8 0-38-15,-5-4 12 16,-2 4-2-16,-3-3-23 0,-4 4 0 16,-1 4 10-16,-2 5 8 0,1 5-21 15,-1 7-19-15,2 3 6 0,0 11 13 16,1 6 13-16,2 6-10 0,4 7-2 15,4 5-1-15,5 0-1 0,5-1-12 16,3 0-15-16,8-6 2 0,8-2-5 16,4-5-17-16,5-2-3 0,2-7 48 15,0-4-29-15,2-5 12 0,-5-4 20 16,0-8 4-16,-3-6 28 0,-4-5 3 16,-1-1-7-16,-6-4 1 0,-3-2 6 15,-4 0 0-15,-3 0-3 16,-3 0-16-16,-7 1-16 0,-2 0-29 15,-3 2-3-15,-2 4-15 0,-2 3-8 16,-3 7-40-16,0 5 34 0,0 4-3 16,-1 10-203-16,0 9-230 0,6-4-184 15,-11 13-760-15</inkml:trace>
          <inkml:trace contextRef="#ctx0" brushRef="#br0" timeOffset="-1673.2332">70 78 264 0,'0'0'39'0,"0"0"7"15,0 0 3-15,0 0 388 16,0 0-164-16,0 0-80 0,0 0-31 16,0 0-9-16,0 0 20 0,3 8 64 15,-3-10-62-15,0-2-56 0,0 0-5 16,0 0-4-16,0-1-36 0,0 2 10 16,0 1-30-16,-3 2-12 0,3 0 26 15,-3 0 6-15,1 0-62 0,-1 7-12 16,-1 2-54-16,-2 3 22 0,2 2 29 15,1-2-10-15,1 0 12 0,2-1-22 16,0-3-19-16,3 0 0 0,3-2 7 16,1-2 19-16,-1-4 14 0,1 0 2 15,0 0 25-15,0-4 17 0,-1-4 13 16,-1-2 6-16,-1-2-6 0,-1-2-23 16,-3 1 6-16,0-1-2 0,0 0-11 15,-4 0 4-15,-2 4 0 0,-2 2-16 16,-1 0 16-16,1 5-17 0,-2 3-2 15,0 0-10-15,-1 7-22 16,2 3-14-16,-1 4 11 0,3 4 6 16,1 1-1-16,4 0-9 0,0 0 13 15,2-4-16-15,2 0-25 0,5-5 21 16,1 0 1-16,2-2 11 0,1-2 24 16,1-4 1-16,-1-2 0 0,1 0 3 15,-1-6 25-15,-1 0 3 0,-2-5-7 16,-1-1 11-16,-2-2 9 0,-3 1 0 15,-2-2-7-15,0 3-6 0,-5-3-13 16,-2 2 4-16,-5 0-1 0,2 2-20 16,-1 5 1-16,0-1 20 0,-1 4 56 15,4 3-34-15,-2 0-45 16,3 8-25-16,1 3-36 0,1 0-25 16,0 7 3-16,5-2 50 0,0 2 14 15,3-3-26-15,6-1 7 0,1-3 6 16,5 0 19-16,-1-5 10 0,2 0-20 15,0-3 7-15,1-2 14 0,-2-1-21 16,-1-1 22-16,-1-2 1 0,0-3 20 16,-3-2-20-16,-3-2 22 0,0-4 14 15,-1-1-1-15,-2-1-10 0,-3-2-8 16,-1-2 11-16,0 1 11 0,-5 0 19 16,-5 4-7-16,-5-1-3 0,-2 7 0 15,-1 2 34-15,-2 7-18 0,-1 0-19 16,1 10-16-16,2 4-29 0,-1 6-3 15,5 2-13-15,3 1-28 0,4 4-17 16,5-1-6-16,2-2 10 0,6-1-4 16,5-1 16-16,3-4-169 0,5-2-150 15,-4-6-320-15,7-2-318 0</inkml:trace>
          <inkml:trace contextRef="#ctx0" brushRef="#br0" timeOffset="479.4019">40 25 65 0,'0'0'1134'16,"0"0"-939"-16,0 0 49 15,0 0-49-15,0 0-46 0,0 0-22 0,0 0-46 16,0 0-81-16,0 0-224 16,0 0-176-16,-7 12-407 0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3:39.4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BB9F26-0266-49DE-A583-B485FB38E220}" emma:medium="tactile" emma:mode="ink">
          <msink:context xmlns:msink="http://schemas.microsoft.com/ink/2010/main" type="inkDrawing" rotatedBoundingBox="7660,11464 17274,11356 17313,14760 7698,14868" hotPoints="8321,11003 17274,11917 16976,14826 8024,13912" semanticType="enclosure" shapeName="Rectangle">
            <msink:sourceLink direction="with" ref="{DB65C230-73D6-426A-8838-6E06C83E8EAD}"/>
            <msink:sourceLink direction="with" ref="{3187FC4B-7D77-4483-BF51-6E4A192302DD}"/>
          </msink:context>
        </emma:interpretation>
      </emma:emma>
    </inkml:annotationXML>
    <inkml:trace contextRef="#ctx0" brushRef="#br0">753 191 372 0,'0'0'1804'15,"0"0"-1600"-15,0 0-204 0,48-54-7 16,-17 41-32-16,14-4 36 0,16 3-10 15,14 5-3-15,6 2-7 16,0 5-15-16,-4 2-27 0,-4 2 0 16,8 4-3-16,6-2 19 0,2 2 17 15,7 2 6-15,5-4 0 0,2 4 24 16,5-1-1-16,5-1 1 0,5-1 1 16,7 0 2-16,5-1 1 0,5 0 44 15,2-3 45-15,7 2-10 0,2-3-16 16,4 1-10-16,7-1-10 0,2 3 0 15,3-3-6-15,5 0-13 0,1-3-6 16,8-2-4-16,0 1-13 0,4 0 16 16,3-3 1-16,0 3-7 15,1-1 0-15,0 0 6 0,2 1 13 16,-3 0 0-16,4 4-9 0,-1-2-7 16,-4 0 0-16,4 0-15 0,-3-2-1 15,0 0 0-15,-3 2 0 0,0-3 0 16,-6-2-1-16,-1 1 0 0,-4-2 0 15,-5 2 1-15,-6-2 0 0,-11-1 0 16,-1 3 0-16,-11-2 2 0,-8 2 11 16,-8 1 3-16,-7 0 20 0,-10 1 2 15,-5 1-5-15,-9 2-14 0,-8 1 3 16,-7 1-2-16,-15 2-19 0,-13 3 1 16,-12-2 14-16,-5 4-3 0,3-1-11 15,6 6 11-15,0 6 9 0,-4-1-2 16,-4 4-20-16,-6 4 0 0,-3 5 0 15,-3 3-13-15,-6 4 12 0,2 13-15 16,-7 14-13-16,-6 20-19 0,0 4 19 16,-7 3 6-16,-8-4 1 15,3-3 18-15,-3 6 1 0,-2 2-16 16,0 4-1-16,-1 1 20 0,2 3 0 16,4 4 0-16,-4 2 2 0,5 0 0 15,1 0-2-15,-2-4 1 0,7-3 1 16,1-7 0-16,1 3-1 0,-3-5 1 15,3-4 11-15,3 3-10 0,0-6 13 16,0-3 7-16,0 3-7 0,3-9-3 16,3-1-10-16,-1-4-1 0,-3-1 2 15,1-6-2-15,-1-4-4 0,-2-11 4 16,0-12-2-16,-2-5 2 0,-1-5 14 16,-4 6-3-16,-2 0-10 15,-4 2 23-15,-1-3-4 0,-1-4 7 16,-4-5-3-16,-2-4 3 0,-5-3 3 15,-3-2 0-15,-2-5 3 0,-8-6-19 16,-8-2 16-16,-11-1-6 0,-17-12-13 16,-4 0 2-16,-3-3-11 0,2-2-4 15,4 1-1-15,-4-2 0 0,-5-1-1 16,-5 2-13-16,0-3 11 0,-5 4-8 16,-5-2-4-16,-7-1 16 0,-2 2-13 15,-4 0-16-15,-2 3 26 0,-1-3 0 16,0 0 3-16,-6 3 1 0,-3-4 13 15,0 1-14-15,-2 2 0 0,0 0 0 16,0 0 0-16,-4-2 0 0,2 1-2 16,-4 1 1-16,1-2 1 0,-2 0-2 15,-4 5 2-15,2-3 1 0,-1 3-1 16,-4-1 4-16,1-1 12 0,0 5 15 16,-2-2 5-16,0 2-1 15,0 0 9-15,1 2-18 0,-2 2-13 16,-1 0-13-16,4 1 0 0,-2 1-3 15,2 0-10-15,-2 0 12 0,1 3-18 16,2 1-1-16,1 0-12 0,1 0-19 16,-1 0 0-16,1 1 10 0,1 3 2 15,2 2-3-15,1-1-9 0,1 3 16 16,2-4-13-16,2 2 44 0,4-1-15 16,2 2 16-16,4-1 2 0,2-2-3 15,4 0 4-15,1 0 2 0,5 0 0 16,4-2 1-16,4-2 16 0,5 0 4 15,5 0 12-15,5-3 20 16,5-2 12-16,3 1 7 0,7-3-33 16,0-1-12-16,7 0-3 0,3 2-4 15,6-3-9-15,6 3-10 0,10 1 0 16,7 1 10-16,2 0-13 0,-3 0-1 16,-4 3-2-16,-2-3-16 0,2 4 3 15,4 0-10-15,3 0-35 0,1 4-86 16,2 6-88-16,3 8-146 0,3-4-446 15,-15 9-633-15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4:08.3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6FFDAA-C4F4-4F7F-99C4-4B69DE9EBBE4}" emma:medium="tactile" emma:mode="ink">
          <msink:context xmlns:msink="http://schemas.microsoft.com/ink/2010/main" type="inkDrawing" rotatedBoundingBox="20262,7694 22301,4460 22433,4543 20395,7777" semanticType="callout" shapeName="Other">
            <msink:sourceLink direction="with" ref="{6509D006-A3C5-4577-90CA-77D0166955A2}"/>
            <msink:sourceLink direction="with" ref="{601BC388-6069-4C3C-BE8D-71379F4C2284}"/>
          </msink:context>
        </emma:interpretation>
      </emma:emma>
    </inkml:annotationXML>
    <inkml:trace contextRef="#ctx0" brushRef="#br0">0 3244 528 0,'0'0'1440'16,"0"0"-1145"-16,0 0-104 0,0 0-7 16,0 0-42-16,0 0-29 0,0 0 12 15,0 0-4-15,28-55-66 0,-19 45-55 16,1 1-26-16,0-1 7 0,0-1 6 16,1 1-6-16,-1-3 0 0,1 1-16 15,1 0-10-15,-3-2-10 16,3-2 13-16,1 1 17 0,-2-3 12 15,2 0 13-15,-1-1 3 0,3 2 16 0,-3-3 1 16,1 2 12-16,1-2 13 0,0 0 3 16,1-1 9-16,2 1 7 0,-2 1 3 15,1-2 4-15,-1 2 15 16,1 0-13-16,-2-1-29 0,2 1-25 16,-1 1-17-16,2 0-2 0,-2 2-3 15,-1 0-19-15,1 0 19 0,1 1 1 16,-2-1 2-16,0 1 2 0,0-1-2 15,2 0 3-15,-5 0 13 0,2 1-15 16,0-1 1-16,-2-2-2 0,1 1-1 16,-3 0-15-16,3 0-3 0,-2-1-16 15,2 3 10-15,0-4 9 0,-1 2 3 16,1-1 13-16,-1 2 3 16,-1-1-3-16,1 1 1 0,-2 0 12 15,1 1 0-15,-2 1-11 0,2 0-1 16,0-3 2-16,1 1-2 0,-1 0-1 15,1 2-19-15,-2-2-6 0,2 0 2 16,-1 1-37-16,0 1-65 0,0 0-44 16,1 0-5-16,-2 3 4 0,-1 0 8 15,2-1 20-15,-3 2 6 0,2-2 26 16,-1-3 69-16,1 4 41 0,-1-2 16 16,2-1 4-16,-1 0 22 0,1-2 32 15,0 1 1-15,0 2-17 0,-2-2-16 16,1 1-3-16,1 0-13 0,-2 0-26 15,2 2 0-15,0-2-13 0,1-1 13 16,-1 0 2-16,2 0 14 0,0 2 29 16,1-4 20-16,0 1 19 0,0 2 12 15,-1-2 14-15,0-1-8 0,-1-1 4 16,0 2-13-16,1-3-23 0,-1 3-19 16,-1-3-25-16,1 1-26 15,1 0 0-15,-4-2-1 0,5 0-12 16,-3 0 10-16,1-1-26 0,1 1-25 15,-1-1-13-15,0 1-32 0,1-2-23 16,0 1-33-16,1-2-28 0,1 2 18 16,2 0 36-16,-2-4 31 0,2 2 40 15,-1-1 13-15,1 0 45 0,-2 1 1 16,0 0 25-16,0-1 42 0,0 4 45 16,-1-2 0-16,0 2-19 0,-2 0-20 15,1-1 13-15,-2 3 20 0,-1 0-1 16,1 1-20-16,0-2-43 15,0 0-43-15,2-1-3 0,-2 4 1 16,-1-4 2-16,3 2 12 0,-2 0 4 16,1-2 3-16,-1-1-3 0,1 2 3 15,2 0 4-15,0-2-23 0,-2 0-13 16,1 2 0-16,-1-1-13 0,0 0-25 16,-1 1-20-16,0-2-15 0,0 2 2 15,0 3-51-15,-2-2-17 0,-1 2 16 16,-1 0 29-16,1 0 39 0,-1 2 7 15,0-2-4-15,-1 1-13 0,1 0 10 16,-2 0 19-16,0 1 49 0,1-3 33 16,-3 2-17-16,4 2 13 0,-2-2 20 15,-1-2 32-15,3 2 26 0,-3 1 26 16,2-2-4-16,1-1 7 0,-2 2-4 16,2 0 0-16,1-1-16 0,-1-1-49 15,-1 1-35-15,1-2-31 0,3 2 0 16,-1-4-1-16,2 1-1 0,0 0-21 15,1-3-23-15,1 2-55 16,0-3-77-16,3-3-103 0,-1 4-70 16,0-2-294-16,-3 3 58 0,8-11-157 0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4:09.95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E7A9ED-EE18-4AC1-BFD2-2770061F4996}" emma:medium="tactile" emma:mode="ink">
          <msink:context xmlns:msink="http://schemas.microsoft.com/ink/2010/main" type="inkDrawing" rotatedBoundingBox="18002,9258 21164,6393 21410,6665 18248,9530" semanticType="callout" shapeName="Other">
            <msink:sourceLink direction="with" ref="{6509D006-A3C5-4577-90CA-77D0166955A2}"/>
            <msink:sourceLink direction="with" ref="{601BC388-6069-4C3C-BE8D-71379F4C2284}"/>
          </msink:context>
        </emma:interpretation>
      </emma:emma>
    </inkml:annotationXML>
    <inkml:trace contextRef="#ctx0" brushRef="#br0">80 2889 173 0,'0'0'2'0,"0"0"516"15,0 0-351-15,0 0-92 0,-55 16 39 0,46-15 9 16,1-1-12-16,3 0 13 0,3 0-17 16,0 0 40-16,1 0 28 15,1-1-9-15,0-1-11 0,0 0-38 16,0 1-49-16,0 1-36 0,0 0-32 15,3 0-25-15,2-1-14 0,4 1 39 16,2 0 12-16,9-1 10 0,1 0 4 16,8-3-3-16,2 0-7 0,4-5 0 15,5-3 0-15,10-1-14 0,10-6 11 16,13-6 3-16,0-6-14 0,-4 2-1 16,-16 1 1-16,-14 5 9 0,-8 4-8 15,-1-4 16-15,5-4 30 0,6-7 35 16,5-3 3-16,-1-1-49 0,-1 2-37 15,-2 1 12-15,-1-3-13 16,1 1 2-16,-3-1-1 0,1-1 12 16,0-1-12-16,-2 2 2 0,-1 0 10 15,0-1 10-15,-2 5 9 0,0 2-9 16,-2 3-4-16,1-1-3 0,-1 4 0 16,-2-2-3-16,1 4-12 0,0 0 0 15,0-1 2-15,-1 1-2 0,2 1 15 16,-2 0-3-16,-1-1 29 0,0 1 9 15,0-1 7-15,-1 0-1 0,0 1-3 16,-1-4-18-16,2 2-25 0,-2-2-11 16,2-2-1-16,0 4 1 0,-1-4 0 15,3 0 13-15,-3-5-11 0,3 3-2 16,-3-3 2-16,3 0 11 0,-1-2-11 16,1 2 11-16,-1-3-12 0,-1-1 1 15,0 2 14-15,0-2 0 0,0 0-14 16,-1-1 0-16,1 0 1 0,0-1 16 15,0-1 0-15,-1-1 0 0,1-2 4 16,1 0-11-16,-2 3 17 16,-1-3 3-16,0-1-10 0,1 6-9 15,-1-2-13-15,0-1-2 0,1 3 2 16,-1 0-3-16,0 1-16 0,1 0-9 16,-2 4-10-16,1-1-20 0,0 1 11 15,-2 2-1-15,1 2-22 0,-2-3-61 16,-1 3-42-16,-2-1-46 0,-1-1-61 15,0-2-155-15,-2 0-182 0,-4 6 86 16,1-13-222-16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4:11.27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09D006-A3C5-4577-90CA-77D0166955A2}" emma:medium="tactile" emma:mode="ink">
          <msink:context xmlns:msink="http://schemas.microsoft.com/ink/2010/main" type="inkDrawing" rotatedBoundingBox="21071,6685 23207,1904 23448,2012 21313,6792" semanticType="strikethrough" shapeName="Other">
            <msink:sourceLink direction="with" ref="{0953EA64-2A17-4FFD-9F2C-B9F58DD7C603}"/>
            <msink:destinationLink direction="with" ref="{976FFDAA-C4F4-4F7F-99C4-4B69DE9EBBE4}"/>
            <msink:destinationLink direction="with" ref="{73E7A9ED-EE18-4AC1-BFD2-2770061F4996}"/>
          </msink:context>
        </emma:interpretation>
      </emma:emma>
    </inkml:annotationXML>
    <inkml:trace contextRef="#ctx0" brushRef="#br0">0 4762 127 0,'0'0'209'16,"0"0"254"-16,0 0-323 0,0 0-122 16,0 0-16-16,0 0 23 0,0 0 89 15,0 0 140-15,0 0 29 0,0 0-53 16,39-51-38-16,-26 29-7 0,1-6 25 15,2 2-3-15,1-6-53 0,3-1-38 16,0-1-33-16,4-2-57 0,1-1 0 16,2 0-25-16,2-3-1 0,0 3 3 15,1-6-2-15,0 0 12 0,0 1-11 16,-1-3-1-16,3-1 2 0,2-8 10 16,4-7 9-16,6-10 4 15,-2-3 12-15,-3 6 23 0,-4 5 63 16,-2 7 51-16,-2 2-89 0,1-1-48 15,0 0-35-15,-3 3-3 0,1-2 0 16,-2-1 0-16,2 2 0 0,-1-2 1 16,-4 2 0-16,2-2 2 0,0 1 10 15,0 1-1-15,-2-2 1 0,2 1 15 16,0 0-9-16,0 1-16 0,0-1 10 16,-1 3-11-16,-2-3-1 0,3 0-1 15,-2 1-1-15,1-4-1 0,-1 3 1 16,1 2 0-16,-1-1 1 0,-1-1 0 15,0 0-2-15,-1-1-17 16,4-4 0-16,-4 1-9 0,1-2-1 16,-1-1 10-16,-1-1 16 0,1 1-13 15,-3-3 3-15,1-1 11 0,-1 0-11 16,-2 1 12-16,2-1 1 0,-1-3-1 16,-4-3-22-16,4-3-11 0,-2 1 5 15,1 0 10-15,2 3 3 0,0-1-9 16,1 2 25-16,2 4 22 0,1 2-22 15,0-1-14-15,3-2 12 0,0 4 2 16,-2-2-2-16,1-1-20 0,-2 2 21 16,-2-1-18-16,-3 3 16 0,1 3-35 15,-5 9-41-15,0 12-1 0,-7 11-13 16,2 3-16-16,-2 1-96 0,4-3-101 16,-5-1-216-16,-1 8-268 0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6:41.16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36C77E4-95C0-4FE7-B4E5-784B52A98C1E}" emma:medium="tactile" emma:mode="ink">
          <msink:context xmlns:msink="http://schemas.microsoft.com/ink/2010/main" type="writingRegion" rotatedBoundingBox="9948,3613 12923,3116 13060,3933 10084,4430">
            <msink:destinationLink direction="with" ref="{D64BF5FF-B3E9-443A-88CB-AED3658EDF53}"/>
          </msink:context>
        </emma:interpretation>
      </emma:emma>
    </inkml:annotationXML>
    <inkml:traceGroup>
      <inkml:annotationXML>
        <emma:emma xmlns:emma="http://www.w3.org/2003/04/emma" version="1.0">
          <emma:interpretation id="{2842A9BB-CE40-4A04-87BA-C2D1B1E832B1}" emma:medium="tactile" emma:mode="ink">
            <msink:context xmlns:msink="http://schemas.microsoft.com/ink/2010/main" type="paragraph" rotatedBoundingBox="9948,3613 12923,3116 13060,3933 10084,4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92288E-D301-4798-8A0E-022A2171E87D}" emma:medium="tactile" emma:mode="ink">
              <msink:context xmlns:msink="http://schemas.microsoft.com/ink/2010/main" type="line" rotatedBoundingBox="9948,3613 12923,3116 13060,3933 10084,4430"/>
            </emma:interpretation>
          </emma:emma>
        </inkml:annotationXML>
        <inkml:traceGroup>
          <inkml:annotationXML>
            <emma:emma xmlns:emma="http://www.w3.org/2003/04/emma" version="1.0">
              <emma:interpretation id="{F540C11C-AE8B-47BE-AAB6-58352AA5CEDD}" emma:medium="tactile" emma:mode="ink">
                <msink:context xmlns:msink="http://schemas.microsoft.com/ink/2010/main" type="inkWord" rotatedBoundingBox="9948,3613 12923,3116 13060,3933 10084,44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8886 3240 696 0,'0'0'1869'0,"0"0"-1659"0,0 0-178 16,0 0-32-16,0 0 0 16,6-70 73-16,5 46 29 0,3-5-31 0,5 1-58 15,5-4-13-15,3-3 0 0,4 3 0 16,1-2 29-16,4 2-26 16,-2 4 10-16,0 3-10 0,-1 4-1 15,-7 8-2-15,-4 2-15 0,-4 7-14 16,-5 4 0-16,-3 2-3 0,-4 9 32 15,-4 7 23-15,-2 9 47 0,-10 13-25 16,-7 14-29-16,-2-3 16 0,-1-5 6 16,-2-8-9-16,4-10-7 0,-2-1 1 15,5-3 2-15,3-10 7 0,7-5 3 16,3-5-35-16,2-4-54 0,6-3-71 16,5-3 125-16,5-7 29 0,5-4 16 15,5-3-32-15,2-4-13 0,3-4 0 16,3-2-2-16,0 2-1 0,-3 4 1 15,-1 5-1-15,-2-1 2 0,-6 11-15 16,-4 2-13-16,-2 7 28 0,-6 1-1 16,-2 9 2-16,-2 6 18 0,-2 1 17 15,-3 9 3-15,-1 2-37 16,0 2 20-16,-2 0-5 0,-4 1-16 16,0-1-86-16,2-5-128 0,1-4-37 15,3-4-129-15,0-7-288 0,7-7-152 0</inkml:trace>
          <inkml:trace contextRef="#ctx0" brushRef="#br0" timeOffset="417.5714">10023 2908 218 0,'0'0'1521'0,"0"0"-1038"0,-65 14-198 16,43 0-34-16,4 1-54 0,2 2 14 16,8-1-51-16,5-1-78 15,3-4-49-15,6-1-31 0,8 0 9 16,3-3 5-16,6-6-16 0,5 2-1 15,6-3-171-15,3-4-126 0,4-7-136 16,-9 3-350-16,18-18-261 0</inkml:trace>
          <inkml:trace contextRef="#ctx0" brushRef="#br0" timeOffset="255.3623">10169 2837 1475 0,'0'0'644'16,"0"0"-369"-16,0 0-107 0,0 0-4 15,0 0 103-15,0 0-126 0,0 0-93 16,0 0-13-16,-65 43 10 0,33-14 70 15,-2 10-39-15,-1 3 10 16,1 2-23-16,7 1-3 0,4-7-16 16,8 1-44-16,8-9-35 0,7-6-3 15,3-6-26-15,8-3-12 0,4-6 19 16,7-3-83-16,-1-2-106 0,5-4 63 16,-2-3 54-16,1-7-26 0,1-4-191 15,-4-6-127-15,2-2-6 0,-9 4-68 16,2-11-144-16</inkml:trace>
          <inkml:trace contextRef="#ctx0" brushRef="#br0" timeOffset="613.5541">10727 2582 280 0,'0'0'2122'15,"0"0"-1747"-15,0 0-134 0,-52 63 43 16,31-32-61-16,-3 4-33 0,-6 12-14 16,-10 9-60-16,-2 11-27 0,2-5-39 15,7-13-19-15,12-16-31 0,7-9-21 16,0 4-76-16,1-1-237 0,2-2-132 16,9-8-192-16,-2-9-500 0,10-11-234 15</inkml:trace>
          <inkml:trace contextRef="#ctx0" brushRef="#br0" timeOffset="805.3986">11012 2504 749 0,'0'0'1748'16,"0"0"-1454"-16,0 0-156 0,0 0 26 16,0 0 46-16,0 0 35 0,-4 65-87 15,-23-11-57-15,-13 19-54 0,-9 5-34 16,-2-1-11-16,4-6-2 0,7-10-10 15,8-10-265-15,6-12 72 16,6-13-49-16,3-4-185 0,0-6-304 16,3-4-62-16,-6-8-345 0</inkml:trace>
          <inkml:trace contextRef="#ctx0" brushRef="#br0" timeOffset="1105.657">10746 2310 1486 0,'0'0'789'0,"58"-22"-456"16,-28 20-95-16,-1 2-22 0,7 5 10 15,2 11-15-15,-4 8-91 0,4 15-25 16,6 20-1-16,5 23-28 0,-3 9-15 16,-3 2-51-16,-6-9 34 0,-2-16-15 15,-9-17-18-15,-5-13-1 0,-6-15-22 16,2-6 10-16,-1-1 12 0,5-5 0 15,-2-4 25-15,2-7 25 0,-4-6 17 16,1-11 48-16,4-8 16 16,-1-9-35-16,7-13-43 0,2-12-53 15,10-10 0-15,-2 4-41 0,-2 14-39 16,-11 14-207-16,-2 10-123 0,8-4-169 16,-6 5-517-16,19-12-390 0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5:48.84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72FB966-2FE1-4BF1-8BD2-3BE97120CB8D}" emma:medium="tactile" emma:mode="ink">
          <msink:context xmlns:msink="http://schemas.microsoft.com/ink/2010/main" type="writingRegion" rotatedBoundingBox="1896,3781 6709,2212 7186,3674 2373,5244">
            <msink:destinationLink direction="with" ref="{D64BF5FF-B3E9-443A-88CB-AED3658EDF53}"/>
          </msink:context>
        </emma:interpretation>
      </emma:emma>
    </inkml:annotationXML>
    <inkml:traceGroup>
      <inkml:annotationXML>
        <emma:emma xmlns:emma="http://www.w3.org/2003/04/emma" version="1.0">
          <emma:interpretation id="{C62B222D-CADA-4A1B-8811-1A9EE6F61AF6}" emma:medium="tactile" emma:mode="ink">
            <msink:context xmlns:msink="http://schemas.microsoft.com/ink/2010/main" type="paragraph" rotatedBoundingBox="1896,3781 6709,2212 7186,3674 2373,52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9A2ED8-7C3D-4E9E-9257-B732C4B4EB33}" emma:medium="tactile" emma:mode="ink">
              <msink:context xmlns:msink="http://schemas.microsoft.com/ink/2010/main" type="line" rotatedBoundingBox="1896,3781 6709,2212 7186,3674 2373,5244"/>
            </emma:interpretation>
          </emma:emma>
        </inkml:annotationXML>
        <inkml:traceGroup>
          <inkml:annotationXML>
            <emma:emma xmlns:emma="http://www.w3.org/2003/04/emma" version="1.0">
              <emma:interpretation id="{4D864E50-0E1C-427D-A8A1-6453C76929C8}" emma:medium="tactile" emma:mode="ink">
                <msink:context xmlns:msink="http://schemas.microsoft.com/ink/2010/main" type="inkWord" rotatedBoundingBox="1896,3781 3907,3125 4382,4582 2371,52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1503 2542 848 0,'0'0'1135'0,"0"0"-1073"16,-67 80-62-16,36-27-42 0,-8 15 6 15,8 6 33-15,10-7 3 0,8-4 68 16,10-15-14-16,3-10-53 0,0-9 21 15,8-7-21-15,6 0 31 0,1 0-28 16,9-3 15-16,2-10-6 0,9-6 10 16,2-4 48-16,6-13-19 0,2-8 6 15,-1-8-9-15,4-6-17 0,-5-3 3 16,-1-3-6-16,-2-2 0 0,-3-3 4 16,-5-1 35-16,-3 1-23 15,-2 3-7-15,-6 0-22 0,-5 2-16 16,-1 7 2-16,-6 4-2 0,-2 9 17 15,-2 5-5-15,-2 8 8 0,-3 6-20 16,0 3 0-16,-5 8-81 0,0 8-25 16,-6 16 67-16,-5 25 23 0,-2 26 15 15,-3 17-1-15,2 7 2 0,2 0-15 16,2-9 14-16,-1 0-40 0,0-4-53 16,-2-3 29-16,-3 0 20 0,0-4 26 15,-12-4 2-15,2-5 17 0,-3-3 21 16,-9-6-20-16,3-6 17 0,1-13 11 15,6-12 23-15,8-7 81 0,-2-7-36 16,-3-1-14-16,-4 5-8 0,-3-5 11 16,7-7-9-16,2-4 13 0,1-4-26 15,9-8-9-15,-1-1-23 0,6-10-32 16,2-5-48-16,5-2 0 0,6-7-29 16,3-4 16-16,9-5 6 0,9-5 55 15,7-1 14-15,9-4-11 16,11-6 12-16,13-9-15 0,13-4-1 15,5 0-1-15,-4 11-17 0,-4 10 0 16,-7 7-13-16,0 0-46 0,-3 2-167 16,-3 2-201-16,-16 6-48 0,-2 2-314 0</inkml:trace>
          <inkml:trace contextRef="#ctx0" brushRef="#br0" timeOffset="424.3065">2522 2986 2111 0,'0'0'201'0,"0"0"-130"0,0 0-58 16,0 0-13-16,0 0 168 0,58 45 6 15,-31-40-19-15,2-4 18 0,8-1-90 16,3 0-72-16,5 0-11 0,8 0-234 16,11 0-108-16,-6-4-253 0,-13 0-169 15</inkml:trace>
          <inkml:trace contextRef="#ctx0" brushRef="#br0" timeOffset="236.8156">2500 2816 2606 0,'0'0'261'16,"0"0"-261"-16,0 0-36 0,0 0 36 16,0 0 17-16,64-3 85 0,-34 2-15 15,-2-2-20-15,5 2-67 16,4 0-41-16,0-1-62 0,-1 2 3 15,4 0-93-15,-3 0-29 0,-4 0-70 16,1 0-42-16,-13 0-108 0,9 0-252 0</inkml:trace>
        </inkml:traceGroup>
        <inkml:traceGroup>
          <inkml:annotationXML>
            <emma:emma xmlns:emma="http://www.w3.org/2003/04/emma" version="1.0">
              <emma:interpretation id="{2A9C6C91-ACD3-498F-9B24-BC8DEFE6457D}" emma:medium="tactile" emma:mode="ink">
                <msink:context xmlns:msink="http://schemas.microsoft.com/ink/2010/main" type="inkWord" rotatedBoundingBox="4673,3513 6897,2788 7186,3674 4962,439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89.734">3612 2524 2236 0,'0'0'159'0,"0"0"-82"0,0 0 85 15,0 0-46-15,0 0-90 0,0 0-26 16,0 0 0-16,0 0 38 0,0 0 49 16,0 0 25-16,79 12-47 0,-41 4-40 15,3 4-25-15,1 6-9 0,2 2 9 16,-2 2 0-16,-5 3-27 0,-3-2-127 15,-9 2 25-15,-6-1 42 0,-9-4 13 16,-9 0-7-16,-1-1 69 0,-13-3 12 16,-8-1 64-16,-6-3-3 0,-7-3-15 15,-3-2-8-15,-2-3-9 16,-1 0-10-16,0-8 14 0,5 1-4 16,7-5 12-16,3 0 4 0,11-5 26 15,4-1-33-15,6-4-22 0,4 0-16 16,4-1-3-16,9-3-64 0,5-3 41 15,8-3 26-15,2 1 13 0,9-4-13 16,11-3-1-16,11-4-2 0,10-2-13 16,5-1 0-16,-6 4 12 0,-6 5-12 15,-5 1 0-15,-2 4 15 0,-8 2 0 16,-12 2 1-16,-8 6-1 0,-4-1 1 16,2 1-2-16,1-3-11 0,-3 1-3 15,-8 5-58-15,-6 0-3 0,-6 4 51 16,-3 0 10-16,-9 2-32 0,-7 2-20 15,-5 6 6-15,-6 5 24 0,-7 7 38 16,-4 7 16-16,-5 4 87 0,-1 7 0 16,2 6 20-16,1 0 9 0,5 7 18 15,9-5-25-15,9 0-16 16,10-4-20-16,8-4-61 0,9-5 1 16,11-4-7-16,4-7-9 0,10-2 0 15,3-4-13-15,14 0 60 0,9-5-60 16,8-3-2-16,6-5-164 0,-6-5-194 15,-19-4-414-15,-8-8-599 0</inkml:trace>
          <inkml:trace contextRef="#ctx0" brushRef="#br0" timeOffset="1944.0167">4825 2250 2251 0,'0'0'237'0,"0"0"-79"16,0 0-23-16,0 0-112 0,-3-59-23 0,15 41-11 15,2-2 9-15,6-4-12 16,2 4 14-16,2-3-16 0,2 5-10 16,-1 2-10-16,1 6-2 0,-5 3-11 15,-1 4 14-15,-4 3-14 0,-4 0 27 16,-2 6-17-16,-3 4 13 0,-2 4 26 16,-3 4 20-16,-2 6-18 0,-5 1 49 15,-2 6-31-15,-5-3 12 0,1 0 0 16,-2-1 27-16,3-6-30 0,2-4 19 15,4-6-22-15,2-4-25 0,2-6 0 16,0-1-1-16,4 0 67 0,6-8 23 16,4-1-16-16,4-9-29 0,3-1-27 15,3-5-18-15,4-2-2 0,-1-1-11 16,3-1 12-16,0 0-1 0,-1 5-1 16,-2 1-20-16,-1 5 21 0,-6 0-17 15,1 7-20-15,-4 4 4 0,-6 3-13 16,-4 3-16-16,-2 3 6 15,-1 7 16-15,-4 4 41 0,0 6 1 16,0 8 15-16,-4 2-2 0,-1 5 3 16,1-2-13-16,1-1 52 0,3-6-1 15,2-6-54-15,6-5 3 0,8-5 38 16,4-5 46-16,7-3-7 0,5-2-13 16,5-7-19-16,6-3-13 0,9-8-35 15,10-4-13-15,12-5-183 0,-16 1-219 16,-7 3-610-16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4:15.21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5CCEE0-17D2-417A-8B64-D14FEEDCA46A}" emma:medium="tactile" emma:mode="ink">
          <msink:context xmlns:msink="http://schemas.microsoft.com/ink/2010/main" type="inkDrawing" rotatedBoundingBox="12777,1145 18222,8991 16707,10042 11262,2197" semanticType="verticalRange" shapeName="Other">
            <msink:destinationLink direction="with" ref="{C5F9678E-EC0D-4D5B-8929-F6439602B37B}"/>
          </msink:context>
        </emma:interpretation>
      </emma:emma>
    </inkml:annotationXML>
    <inkml:trace contextRef="#ctx0" brushRef="#br0">5087 8094 232 0,'0'0'985'0,"0"0"-594"0,0 0-125 16,0 0-194-16,0 0-1 0,0 0 23 16,0 0 68-16,0 0-3 0,0 0-21 15,-11-52-44-15,4 46-26 0,4 3-7 16,-1-2 0-16,-5 2 0 0,3 0-10 15,2-1-15-15,-4 0-7 0,-2 2-29 16,0-1-13-16,-2-2-32 0,-2 3 0 16,3-1 45-16,-3 2 16 0,-3-3 29 15,1 0-32-15,-1-3 6 0,-1 3 32 16,1-1-9-16,-3-2-4 0,0 3 10 16,0-2-26-16,0 0 33 0,-1-2-53 15,-4-2 17-15,2 2-18 0,-1-2 0 16,0 1 0-16,-2-1 1 0,-4 1-2 15,6-3 0-15,-3-1 13 16,-1-1-13-16,-2 3-22 0,-1-4-1 0,3 1 11 16,-5-1-7-16,2 1-26 0,-2 1 22 15,2-3 7-15,-1 0-9 0,-2 1 12 16,1 1 12-16,-1-2 1 16,0 0 0-16,1-1 13 0,-1 1-13 15,0 0 18-15,-1 0-18 0,1-3 0 16,-3 3 1-16,3-2 0 0,0 2 12 15,-2-2-10-15,2 0 7 0,-2 0-10 16,0 0-23-16,-2 0 4 0,0 0 3 16,1 2-3-16,-3-3 16 0,0 2-17 15,4 1-5-15,-4-1-14 0,0-3 7 16,3 2 13-16,-5 0 16 0,3 1-23 16,1-2 13-16,-3 0 11 0,3 1 0 15,0 0 2-15,-2-5 12 16,3 4-11-16,0-2 0 0,0-2 0 15,3 0 1-15,-1 0-2 0,1-2 0 16,1 1 23-16,-1-1-23 0,3-3 0 16,-4 1-1-16,3 1-12 0,1 0 0 15,-1 0 10-15,-2-1-8 0,1 0 9 16,-1 0 4-16,3 1-1 0,-5-3 21 16,5 0 4-16,1 0-26 0,-1 0 0 15,0 0 1-15,1-3 2 0,1-1 23 16,0 1-3-16,2 0-11 0,-1 0-8 15,1-2 24-15,-3-1-8 0,5 1 21 16,-5-2-12-16,3-1 3 0,-1-2 16 16,1-1 3-16,0 1 6 0,-2-4-31 15,2 1-23-15,-1-3-2 0,1 0 15 16,-3-9-16-16,-6-6-1 0,-1-10-11 16,0-2 12-16,0 6 0 15,2 3-11-15,6 7 11 0,-1-1 1 16,-1-6 0-16,2 2 1 0,0-4-2 15,-1-4 1-15,-1 1 1 0,-4-3-1 16,4-2-1-16,-1-1 3 0,-3-1 0 16,1 0 13-16,-3 1-14 0,0-4 11 15,0 0-12-15,2-3-1 0,-2-3 1 16,0 2-1-16,2-5 2 0,-2-2 14 16,3 0-3-16,0-4-10 0,-1 0 0 15,0-3 17-15,1-3 18 0,-1 0 3 16,-2-3-9-16,6-1 2 0,-3-4 20 15,-3 2-10-15,5 2-12 16,-3-4-31-16,0-1-1 0,1-4-1 16,3 0-1-16,-2-2-11 0,2-1-2 15,-2-2 11-15,5 0-8 0,-3 0 12 16,4 0 1-16,0-1 2 0,0-2 22 16,3 0 16-16,-1 0 13 0,0 0 15 15,0 2-9-15,2 1-13 0,2 0 6 16,0 3-53-16,1 0 0 0,1 4-25 15,2 1-85-15,5-4-95 0,-4 6-147 16,2-8-240-16,4 29-398 0,-4-4 304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7:07.29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38A2E4-B58A-4328-81D1-02D9CA8075BD}" emma:medium="tactile" emma:mode="ink">
          <msink:context xmlns:msink="http://schemas.microsoft.com/ink/2010/main" type="writingRegion" rotatedBoundingBox="2310,14324 5052,14526 4996,15285 2254,15083"/>
        </emma:interpretation>
      </emma:emma>
    </inkml:annotationXML>
    <inkml:traceGroup>
      <inkml:annotationXML>
        <emma:emma xmlns:emma="http://www.w3.org/2003/04/emma" version="1.0">
          <emma:interpretation id="{65628A35-20D4-4FE3-BD91-B0B0F125AF6C}" emma:medium="tactile" emma:mode="ink">
            <msink:context xmlns:msink="http://schemas.microsoft.com/ink/2010/main" type="paragraph" rotatedBoundingBox="2310,14324 5052,14526 4996,15285 2254,150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8802BF-1620-4768-B99E-CA57F78ED0A2}" emma:medium="tactile" emma:mode="ink">
              <msink:context xmlns:msink="http://schemas.microsoft.com/ink/2010/main" type="line" rotatedBoundingBox="2310,14324 5052,14526 4996,15285 2254,15083"/>
            </emma:interpretation>
          </emma:emma>
        </inkml:annotationXML>
        <inkml:traceGroup>
          <inkml:annotationXML>
            <emma:emma xmlns:emma="http://www.w3.org/2003/04/emma" version="1.0">
              <emma:interpretation id="{83B56986-B819-417C-B6B1-057C7CC116CC}" emma:medium="tactile" emma:mode="ink">
                <msink:context xmlns:msink="http://schemas.microsoft.com/ink/2010/main" type="inkWord" rotatedBoundingBox="2310,14324 5052,14526 4996,15285 2254,1508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-21866 3405 1068 0,'0'0'1248'0,"0"0"-1070"16,0 0 45-16,0 0-98 0,0 0-99 15,0 0 45-15,0 0 6 16,0 0-50-16,0 0-27 0,4-65-29 16,5 40 4-16,4-6 2 0,1 3 4 15,2-4 3-15,2 3-3 0,0 1 0 16,1 6 6-16,-1 1-13 0,1 6-9 15,-1 2 18-15,-1 7-21 0,-1 2 22 16,-4 4 3-16,4 1-13 0,-2 7 7 16,-1 4 6-16,0 6 11 0,-2 3-14 15,2 5 15-15,-8 1 1 0,1 4 19 16,-2-1 0-16,-4 2 4 0,0-4 12 16,0-5-3-16,0-7 23 0,0-2-7 15,0-6 4-15,-1-3 12 0,1-5 0 16,0 0-13-16,0 0-35 0,0-8 3 15,1-3-6-15,5-4-11 0,0-4-2 16,-1-2-2-16,5-3-23 0,-1 4-4 16,1 0 6-16,1 0 1 0,-1 1 0 15,3 5-7-15,1 0 13 16,-1 0 12-16,-2 4-15 0,-1 1-16 16,-2 6 16-16,2 1 6 0,-1 2-19 15,-2 2 0-15,2 6 9 0,-1 4 22 16,2 4-2-16,-2 6 3 0,0 3 0 15,0 4 19-15,-5 2 7 0,3 1-23 16,-5 3 26-16,-1-4-3 0,0-6 12 16,0-2 4-16,0-8-13 15,0-3-7-15,0-8 4 0,3 1-23 0,-3-5 10 16,3 0-11-16,-1-5 17 0,1 0 23 16,3-9 22-16,4-5-20 15,-2-5-27-15,5-4-17 0,3-3-12 16,1-1-1-16,3 3 12 0,-3 0-3 15,1 0 1-15,3 7-9 0,-2 0 9 16,-1 4-9-16,1 6-8 0,-4 2-8 16,1 6-17-16,-2 4 16 0,-1 0-9 15,-1 6 18-15,0 7 4 0,-2 5 16 16,1 6 33-16,-4 2 5 0,-4 6 4 16,3 4-1-16,-6 0-3 0,0 3 10 15,-6-5-3-15,3 1-29 0,-1-6-14 16,1-5-2-16,0 1-3 0,3-9-45 15,0-5-147-15,0-4-213 0,3-5-242 16,0-2-43-16</inkml:trace>
          <inkml:trace contextRef="#ctx0" brushRef="#br0" timeOffset="711.9645">-20780 3522 1779 0,'0'0'600'16,"0"0"-207"-16,0 0-78 0,0 0-149 15,0 0-92-15,0 0-74 0,0 0 0 16,0 0 0-16,0 0 25 0,0 0 39 16,6 77-36-16,1-41-8 0,-2-1-18 15,1 0-1-15,1-3-1 16,-1-3-19-16,0-1 3 0,-4-3-96 16,4-3-60-16,-5-2-59 0,5-4-84 15,-6-1-73-15,0-4-83 0,0-4-40 16,0-4-307-16</inkml:trace>
          <inkml:trace contextRef="#ctx0" brushRef="#br0" timeOffset="888.9013">-20749 3732 795 0,'0'0'976'0,"0"0"-518"0,0 0-103 15,0 0-26-15,0 0-82 0,61-56-110 16,-44 46-87-16,3 1-50 0,0 1-22 15,-2 1-7-15,4 0-70 16,-4 1-119-16,0 2-103 0,-2 0-168 0,-5 3-131 16,-1-4-517-16</inkml:trace>
          <inkml:trace contextRef="#ctx0" brushRef="#br0" timeOffset="1194.8899">-20121 3237 1542 0,'0'0'1350'0,"0"0"-1152"16,0 0-63-16,0 0-40 0,60-20-34 16,-40 17-37-16,1 2-24 0,-1 0-35 15,1-2-19-15,-1 3-35 0,-2 0-135 16,-1 0-107-16,-4 3-115 0,-2-2 7 16,-4 0 59-16,-1-1-226 0,-6 0-150 0</inkml:trace>
          <inkml:trace contextRef="#ctx0" brushRef="#br0" timeOffset="1386.142">-20083 3423 1899 0,'0'0'796'0,"0"0"-481"16,0 0-167-16,0 0 33 0,59 0 55 15,-38-4-25-15,1 0-91 16,3 0-104-16,-4 2-16 0,6 2-16 15,-3 0-101-15,-1 0-59 0,-1 0-98 16,-3 2-109-16,-1 0-243 0,-5 0-124 16,0 2-565-16</inkml:trace>
          <inkml:trace contextRef="#ctx0" brushRef="#br0" timeOffset="1684.7096">-19450 3401 1406 0,'0'0'1948'0,"0"0"-1634"16,0 0-244-16,51-5 24 0,-24-5 82 16,4 2 0-16,0 1-113 0,4-1-63 15,-3 4-48-15,-3 0-39 0,0 4-68 16,-5 0-116-16,0 0-231 0,-9 4-558 16,1-4-344-16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0:38.43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5E416D-B465-47A2-AC82-66C6753E68D4}" emma:medium="tactile" emma:mode="ink">
          <msink:context xmlns:msink="http://schemas.microsoft.com/ink/2010/main" type="writingRegion" rotatedBoundingBox="14818,6677 14567,10768 13816,10722 14067,6631">
            <msink:destinationLink direction="with" ref="{6FAFC980-9485-4F97-8FFC-52C6FD53B029}"/>
          </msink:context>
        </emma:interpretation>
      </emma:emma>
    </inkml:annotationXML>
    <inkml:traceGroup>
      <inkml:annotationXML>
        <emma:emma xmlns:emma="http://www.w3.org/2003/04/emma" version="1.0">
          <emma:interpretation id="{2F6E65CA-6D85-43E1-B4E7-8C3EA042DBFB}" emma:medium="tactile" emma:mode="ink">
            <msink:context xmlns:msink="http://schemas.microsoft.com/ink/2010/main" type="paragraph" rotatedBoundingBox="14818,6677 14567,10768 13816,10722 14067,66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EA319F-B8DC-4C85-9CFD-D3A0FE11C6C1}" emma:medium="tactile" emma:mode="ink">
              <msink:context xmlns:msink="http://schemas.microsoft.com/ink/2010/main" type="line" rotatedBoundingBox="14818,6677 14567,10768 13816,10722 14067,6631"/>
            </emma:interpretation>
          </emma:emma>
        </inkml:annotationXML>
        <inkml:traceGroup>
          <inkml:annotationXML>
            <emma:emma xmlns:emma="http://www.w3.org/2003/04/emma" version="1.0">
              <emma:interpretation id="{05551A33-52FE-4D59-A18E-06ADB58C2439}" emma:medium="tactile" emma:mode="ink">
                <msink:context xmlns:msink="http://schemas.microsoft.com/ink/2010/main" type="inkWord" rotatedBoundingBox="14696,6670 14680,6938 14487,6926 14503,6658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è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-6348 114 874 0,'0'0'641'0,"0"0"-348"15,0 0-131-15,-21 60-38 0,21-40-21 16,0 0-25-16,0-1-20 0,7-4-12 15,1-2-20-15,1-2-25 0,1-6 2 16,1 0 10-16,2-5 58 0,0 0 35 16,-2-5 7-16,-1-4 0 0,1-5-10 15,-4 1-10-15,-1-3-13 0,0-2-6 16,-6 2-4-16,0-1 3 0,0 2 16 16,-3 1-28-16,-3 4-1 0,-2 0-31 15,1 2 2-15,-2 5 7 0,-1 1-6 16,-1 2-32-16,1 4-60 0,-1 3-26 15,1 5 10-15,1 4 16 16,2 0 12-16,1-1 3 0,4 1 0 16,2 0-15-16,2-3-11 0,7-3 27 15,1-2 21-15,1-4 22 0,5 0 0 16,-1-4-30-16,-2 0 31 0,1-5 38 16,-1-5 1-16,0-1 6 0,1-4-16 15,-4-1-14-15,-2-1-11 0,-1-1 21 16,-4 0-6-16,0 0 4 0,-3 1 31 15,-3-1 0-15,-4 4-3 0,-1 0-6 16,-2 3-7-16,-4 4-19 0,1 3 3 16,-3 4-22-16,2 1-43 0,-2 10-8 15,4 6-3-15,-5 5 6 16,4 7 10-16,3 0 6 0,2 1 6 16,5-2-9-16,3-4-19 0,3-2-10 15,8-5 13-15,4-3 12 0,1-2 39 16,2-6-13-16,1 0 11 0,-1-6 0 15,-2 0 2-15,1-4 45 0,-1-4 6 16,-7-6-3-16,3 0 6 0,-7 0 14 16,0-2 21-16,-5-2 0 0,0 1 10 15,-5 0-14-15,-3 0 38 0,-3-1-31 16,-2 3-17-16,0 6-21 0,-2-1-54 16,3 4-16-16,-1 3-12 0,2 3-54 15,1 3-76-15,2 10-99 0,1 8-20 16,1 7-147-16,3-5-366 0,0 18-813 0</inkml:trace>
        </inkml:traceGroup>
        <inkml:traceGroup>
          <inkml:annotationXML>
            <emma:emma xmlns:emma="http://www.w3.org/2003/04/emma" version="1.0">
              <emma:interpretation id="{CFAC1F03-2D3C-4CC2-A7A4-A1616ACDB034}" emma:medium="tactile" emma:mode="ink">
                <msink:context xmlns:msink="http://schemas.microsoft.com/ink/2010/main" type="inkWord" rotatedBoundingBox="14663,9211 14567,10768 13816,10722 13912,9165">
                  <msink:destinationLink direction="with" ref="{72E51A6E-EB36-4683-A7DC-3E861B84CDBD}"/>
                </msink:context>
              </emma:interpretation>
            </emma:emma>
          </inkml:annotationXML>
          <inkml:trace contextRef="#ctx0" brushRef="#br0" timeOffset="-1642.6075">-6390 2575 2119 0,'0'0'520'0,"0"0"-304"0,0 0-30 16,0 0-154-16,0 0-32 0,0 0-90 15,0 0 79-15,0 0 11 16,0 57 2-16,2-27-2 0,1 12-18 16,1 16 5-16,2 10-113 0,-3-7-177 15,-3-11-218-15,0-18-90 0,-3-2-613 0</inkml:trace>
          <inkml:trace contextRef="#ctx0" brushRef="#br0" timeOffset="-1115.7215">-6293 3561 1550 0,'0'0'1011'16,"0"0"-882"-16,0 0-68 0,0 0-42 15,0 0 1-15,0 0 34 0,0 0 4 16,0 0 48-16,0 0-10 0,24 82-57 16,-24-25-14-16,-5 16-25 0,-5 7 13 15,-2-5 6-15,3-16-7 0,0-20-12 16,6-12-70-16,0-3-123 0,3 1-158 15,0-5-270-15,3 0-160 0</inkml:trace>
          <inkml:trace contextRef="#ctx0" brushRef="#br0" timeOffset="-1348.1585">-7016 3585 2421 0,'0'0'557'0,"0"0"-445"0,0 0-112 15,0 0-6-15,0 0 6 0,0 0 102 16,53 10-51-16,-26-9-51 0,1-1-2 15,8 0 0-15,0 0-238 0,4 0-59 16,0 0-312-16,-12-1-137 0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4:33.15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C86AA97-A5C2-43BB-B52D-A409B6F5932A}" emma:medium="tactile" emma:mode="ink">
          <msink:context xmlns:msink="http://schemas.microsoft.com/ink/2010/main" type="writingRegion" rotatedBoundingBox="1168,560 13795,584 13791,2582 1164,2558"/>
        </emma:interpretation>
      </emma:emma>
    </inkml:annotationXML>
    <inkml:traceGroup>
      <inkml:annotationXML>
        <emma:emma xmlns:emma="http://www.w3.org/2003/04/emma" version="1.0">
          <emma:interpretation id="{780AAF17-268A-435B-9A00-746ACCAC8009}" emma:medium="tactile" emma:mode="ink">
            <msink:context xmlns:msink="http://schemas.microsoft.com/ink/2010/main" type="paragraph" rotatedBoundingBox="1168,560 13795,584 13791,2582 1164,25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763031-F227-42C9-AAE2-6EA0A49E6D73}" emma:medium="tactile" emma:mode="ink">
              <msink:context xmlns:msink="http://schemas.microsoft.com/ink/2010/main" type="line" rotatedBoundingBox="1168,560 13795,584 13791,2582 1164,2558"/>
            </emma:interpretation>
          </emma:emma>
        </inkml:annotationXML>
        <inkml:traceGroup>
          <inkml:annotationXML>
            <emma:emma xmlns:emma="http://www.w3.org/2003/04/emma" version="1.0">
              <emma:interpretation id="{CB6221F2-4EB9-4AB8-91AA-7126491CADE8}" emma:medium="tactile" emma:mode="ink">
                <msink:context xmlns:msink="http://schemas.microsoft.com/ink/2010/main" type="inkWord" rotatedBoundingBox="907,1190 4152,497 4450,1892 1205,258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1290 335 2410 0,'0'0'403'16,"0"0"-140"-16,0 0-234 0,0 0 10 16,0 0-27-16,6 53 119 0,12-49-32 15,9 0-42-15,4-2-44 0,17 1-13 16,10-3-25-16,16-5-179 0,3 1-78 16,1-4-59-16,-10-4-125 0,-23 4-203 15,0-4-643-15</inkml:trace>
          <inkml:trace contextRef="#ctx0" brushRef="#br0" timeOffset="-174.7223">1311 193 764 0,'0'0'1947'0,"0"0"-1915"15,0 0-32-15,0 0 0 0,54-3 33 16,-31 3 47-16,6 0-64 0,-2 0-16 15,2 0 2-15,1 3-4 0,1 1-21 16,-2 0-96-16,0-2-69 0,-2 1-73 16,-3-1-125-16,-6-2-50 0,-5 0-209 15</inkml:trace>
          <inkml:trace contextRef="#ctx0" brushRef="#br0" timeOffset="400.8546">2155 205 1061 0,'0'0'1198'0,"0"0"-972"16,-60 62-48-16,42-36-7 0,5 3 12 15,4-4-14-15,8-2-82 0,1-1-62 16,7-3-12-16,7-3-11 0,5 2 14 15,3-7 3-15,2-1-3 0,6-4 16 16,-1-3-20-16,3-3-11 0,-4-2 31 16,-1-8-13-16,3-3 4 0,-4-4-22 15,-2-2-1-15,-3-3-73 0,-3-3-7 16,-3 0 10-16,-5-4 9 0,-5-2-3 16,-3-1-13-16,-4-1-32 0,-6 2-32 15,-5-1 3-15,-5 8 25 0,-4 4 29 16,-2 5 84-16,-3 9 0 0,-1 6 67 15,-2 9 27-15,2 7 48 16,-2 9 38-16,3 4 6 0,3 6-1 16,8 1 15-16,6-2-48 0,8-1-79 15,2-4-45-15,10 0-12 0,7 0-4 16,4-4-10-16,4 2 11 0,5-7-11 16,4-3-2-16,0 0-116 0,4-4-65 15,-4-4-48-15,3-2-30 0,-3-5-62 16,2-2-138-16,-5-6-132 0,-7-2-115 15</inkml:trace>
          <inkml:trace contextRef="#ctx0" brushRef="#br0" timeOffset="784.8788">3103 201 287 0,'0'0'1080'16,"0"0"-703"-16,-57 20-130 16,26 2 35-16,-6 7 64 0,0 7-40 0,-2 2-28 15,-4 4-10-15,6 0-43 16,2 0-55-16,9-5-70 0,5-5-100 16,7-4-6-16,8-4-41 0,5-6-47 15,2-2-51-15,10-8-42 0,5 1-26 16,5-9-18-16,9-2-64 0,4-12-122 15,3-6-186-15,-4 0-227 0</inkml:trace>
          <inkml:trace contextRef="#ctx0" brushRef="#br0" timeOffset="637.765">2734 98 153 0,'0'0'1778'0,"0"0"-1153"15,0 0-328-15,13 60-98 0,-2-32 6 16,2 1-24-16,3 1-25 0,5 0-43 15,0-1-65-15,3 2-26 0,3-2-3 16,2 0-17-16,0-1-2 0,3-2-21 16,-3-6-86-16,-2 1-26 0,-1-8-14 15,-2 0 7-15,-3-6-20 0,-5-4 29 16,1-3-20-16,-2-5-26 0,-8-5-14 16,5-8-9-16,-8-1-50 0,-1-8-65 15,-3-4-20-15,0 9-174 0,-4-19-123 0</inkml:trace>
          <inkml:trace contextRef="#ctx0" brushRef="#br0" timeOffset="-368.2186">517 37 1152 0,'0'0'719'16,"0"0"-349"-16,0 0-102 0,0 0-87 16,0 0-139-16,0 0 28 0,-48 70 37 15,40-37-8-15,-1 1-19 0,8 2-29 16,1-1-44-16,5-5-7 0,11-5-32 15,2-7 25-15,5-8 7 0,4-4 13 16,3-6-12-16,1-4 18 0,-1-8 20 16,-3-8 28-16,1-3-26 0,-1-3-2 15,-3-2-4-15,-1-1-7 0,-5 0 4 16,-1-2-6-16,-4 2-9 0,-5 4-17 16,0-1-51-16,-8 3-16 0,0 7 28 15,0 6 39-15,-6 7 0 0,2 3-65 16,-11 13-76-16,0 21 14 0,-12 29 127 15,-7 35 61-15,-9 22 9 0,7 15-38 16,-1 0-19-16,13-12-10 0,-3-4-6 16,7-10-7-16,1-11 9 0,-3-9 1 15,0-10 1-15,-3-11 3 16,-5-7 21-16,2-12 10 0,4-11 20 16,2-10 2-16,-2-5-3 0,-5 3-19 15,-3-4 0-15,-4 0-35 0,-1-8-38 16,3-9 38-16,1-5-13 0,3-10-15 15,5-8-4-15,1-9-70 0,5-7-26 16,5-6 73-16,7-1 17 0,7 1-7 16,6 2 3-16,9 7 4 0,7 0 38 15,6 2 45-15,7-2 3 0,15-5-19 16,11-5-26-16,17-3-3 16,8 0-51-16,-1 4-117 0,-2 5-128 0,-7 4-132 15,-18 7-134-15,-7-4-246 0</inkml:trace>
        </inkml:traceGroup>
        <inkml:traceGroup>
          <inkml:annotationXML>
            <emma:emma xmlns:emma="http://www.w3.org/2003/04/emma" version="1.0">
              <emma:interpretation id="{1606003A-AACD-493F-A67C-1CF0B6F1868F}" emma:medium="tactile" emma:mode="ink">
                <msink:context xmlns:msink="http://schemas.microsoft.com/ink/2010/main" type="inkWord" rotatedBoundingBox="4586,566 8349,573 8346,1761 4583,1753"/>
              </emma:interpretation>
            </emma:emma>
          </inkml:annotationXML>
          <inkml:trace contextRef="#ctx0" brushRef="#br0" timeOffset="1084.0435">3426-267 684 0,'0'0'1639'0,"0"0"-1281"16,0 0-255-16,0 0-74 0,50-47 45 15,-31 43 3-15,-2 3-29 0,0 1-19 16,3 1-10-16,-1 6 0 0,-2 2-19 16,1 3-32-16,-5 6 10 0,-2 0 21 15,-2 3 1-15,-8 1-2 0,-1 4 2 16,-1-1 0-16,-11 6 29 0,-5-2 16 16,-5 5 73-16,-5-3 22 0,0-1 38 15,-1 2 12-15,1-4-4 0,8-3-73 16,4-2-68-16,3 0-45 0,5-4-39 15,4 2 1-15,3-2 7 0,3-3-6 16,9 0-48-16,2-2-95 0,4-2-52 16,8 2-32-16,2-7-102 0,6-2-193 15,-7-2-19-15,23-3-421 0</inkml:trace>
          <inkml:trace contextRef="#ctx0" brushRef="#br0" timeOffset="1443.2938">3802 251 346 0,'0'0'1645'15,"0"0"-1324"-15,0 0-40 0,61 20-33 16,-33-15-110-16,2 3-93 0,5-3-45 15,1-1-13-15,-1 3-93 0,5-4-83 16,-1-2-108-16,4 3-50 0,-1-4-4 16,-12 0-176-16,14-13-242 0</inkml:trace>
          <inkml:trace contextRef="#ctx0" brushRef="#br0" timeOffset="1277.9361">4118 88 638 0,'0'0'1386'0,"0"0"-816"16,0 0-331-16,-43 70-108 0,30-42-25 15,2 1-42-15,1 1 22 0,5 0 36 16,-1-1-43-16,0 2-65 0,5-2-14 16,-2 3-22-16,2-6-74 0,-1 1-25 15,-1-4-52-15,0-5-20 0,1-3-61 16,-4-4-95-16,0-6-180 0,2-2-220 15</inkml:trace>
          <inkml:trace contextRef="#ctx0" brushRef="#br0" timeOffset="1868.6917">4605-419 1467 0,'0'0'1071'0,"-46"50"-810"15,26-9 73-15,-4 13-28 0,0 17-71 16,5 3-30-16,6-4-10 0,5-6-48 16,5-9-73-16,3 1-33 0,0-14-41 15,0-3-2-15,3-12 2 0,5-3-1 16,-2 0-12-16,1 2 13 0,7-2-3 15,0-6-15-15,3-7-26 0,3-4-40 16,4-5-13-16,5-4-7 0,3-9-3 16,7-4 3-16,-1-8-19 0,3-1-1 15,2 0-12-15,-1-4 5 0,-2 5 13 16,-1 6 57-16,-3 6 35 0,-8 3 23 16,-2 8-16-16,-9 0 19 0,-6 8 32 15,-7 7 35-15,-4 1 67 0,-4 4 22 16,-10 6 0-16,-7 0-1 0,-6 5 15 15,-7-1-26-15,-5-1-55 16,-5 2-8-16,2-7-22 0,-6 2-12 16,7-5-25-16,0-2-22 0,1-2-2 15,9-6-17-15,4-3-59 0,8-5-65 16,7-3-94-16,3-3-94 0,9-5-64 16,0-7-194-16,9-1-402 0,12-20-271 0</inkml:trace>
          <inkml:trace contextRef="#ctx0" brushRef="#br0" timeOffset="2088.513">5138 52 1216 0,'0'0'1269'0,"0"0"-982"16,0 0 15-16,56 69 11 0,-38-40-81 16,0 3-71-16,4 1 9 0,-4 2 12 15,3 0-66-15,2 0-76 0,0 0-40 16,1 1 0-16,-1-5 0 0,-2 0 0 15,0-7-15-15,-1-2-35 0,0-5-34 16,-3-5-93-16,1-4-49 0,-1-6-62 16,0-2-22-16,-1-6-36 0,-1-7-28 15,1-9-226-15,-5 6 17 0,3-27-199 0</inkml:trace>
          <inkml:trace contextRef="#ctx0" brushRef="#br0" timeOffset="2263.884">5606 76 1220 0,'0'0'1345'16,"-54"29"-1058"-16,24-8 81 0,-6 7-27 0,-8 4-73 16,0 1 34-16,1 3-78 0,3-3-100 15,4 1-108-15,4-3-16 16,4 0-34-16,8-4-3 0,7 0-172 16,5-2-29-16,8-7 2 0,0 0-17 15,13-3-104-15,7-5-293 0,-3-9 5 16,19-2-628-16</inkml:trace>
          <inkml:trace contextRef="#ctx0" brushRef="#br0" timeOffset="2670.3091">5892 190 1383 0,'0'0'1230'15,"0"0"-1036"-15,0 0-37 0,0 0 134 16,63 11 62-16,-41-4-75 0,4 0-98 16,1 1-83-16,3 0-85 0,-1 3-12 15,3 0-28-15,0 0-126 16,-1 0-95-16,2-1-68 0,2-2 11 15,9 3-66-15,12 1-126 0,-11-4-141 16,10-5-593-16</inkml:trace>
          <inkml:trace contextRef="#ctx0" brushRef="#br0" timeOffset="2482.9545">6140 112 359 0,'0'0'2038'0,"0"0"-1677"15,0 0-139-15,0 0-90 0,0 0 129 16,-29 51 15-16,12-28-124 15,-2 4-61-15,2 2-90 0,2 2 2 16,0 0-3-16,3 2-12 0,3-1 9 16,2 1-13-16,1-2-41 0,4-1-157 15,0-6-12-15,2-2 0 0,0-6-47 16,0-3-124-16,2-3-92 0,0-6-125 16,3-5-493-16</inkml:trace>
          <inkml:trace contextRef="#ctx0" brushRef="#br0" timeOffset="2926.2039">6988 72 840 0,'0'0'1453'0,"-62"7"-1275"15,11 8-13-15,-23 12 115 0,-10 6 18 16,5 5 52-16,18-4 0 16,24-5-30-16,12-7-115 0,6 1-90 15,4 5-29-15,2 4 9 0,4 4-18 16,8-2-31-16,1-1 3 0,13-1-18 16,7-2-16-16,6-1-5 0,9-3-10 15,11 2-27-15,15 0 27 0,9 2-1 16,3-3-21-16,-5-5-137 0,-7-4-69 15,-7-7-64-15,2 1-97 0,-1-4-153 16,-13 0-225-16,2-7-525 0</inkml:trace>
        </inkml:traceGroup>
        <inkml:traceGroup>
          <inkml:annotationXML>
            <emma:emma xmlns:emma="http://www.w3.org/2003/04/emma" version="1.0">
              <emma:interpretation id="{6C73866C-FA2A-4E5B-8193-163FD3BBA850}" emma:medium="tactile" emma:mode="ink">
                <msink:context xmlns:msink="http://schemas.microsoft.com/ink/2010/main" type="inkWord" rotatedBoundingBox="9936,1613 10947,1615 10946,1665 9935,16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453.0706">8771 654 1600 0,'0'0'2195'0,"0"0"-2195"0,0 0-85 15,0 0-1-15,53 8 86 0,-32-8 28 16,2 0-28-16,1-1-95 0,1-3-217 16,2 0-153-16,-1-3-149 0,-8 2-146 15,9-8-594-15</inkml:trace>
          <inkml:trace contextRef="#ctx0" brushRef="#br0" timeOffset="4613.6984">9494 627 909 0,'0'0'1742'16,"0"0"-1491"-16,0 0-81 0,0 0 22 16,58 27-17-16,-41-20-51 0,0-2-124 15,0-2-13-15,2 1-53 0,2-4-106 16,2 4-100-16,4-4-88 0,1 0-125 16,-5 0-236-16,15-8-670 0</inkml:trace>
        </inkml:traceGroup>
        <inkml:traceGroup>
          <inkml:annotationXML>
            <emma:emma xmlns:emma="http://www.w3.org/2003/04/emma" version="1.0">
              <emma:interpretation id="{32192727-89F6-4FE5-B832-2CE1237E84AA}" emma:medium="tactile" emma:mode="ink">
                <msink:context xmlns:msink="http://schemas.microsoft.com/ink/2010/main" type="inkWord" rotatedBoundingBox="11800,1647 12264,1647 12263,1715 11799,171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769.1457">10635 659 1360 0,'0'0'813'15,"0"0"-470"-15,65 14-192 0,-36-9 10 16,3 4-32-16,4-1-116 0,-5-2-13 16,0 4-74-16,5-6-45 0,-1 3-42 15,5-4-108-15,1-1-207 0,-7-2-119 16,20-4-230-16</inkml:trace>
        </inkml:traceGroup>
        <inkml:traceGroup>
          <inkml:annotationXML>
            <emma:emma xmlns:emma="http://www.w3.org/2003/04/emma" version="1.0">
              <emma:interpretation id="{B13594FB-AC59-4EEF-A68E-D26CC18DA723}" emma:medium="tactile" emma:mode="ink">
                <msink:context xmlns:msink="http://schemas.microsoft.com/ink/2010/main" type="inkWord" rotatedBoundingBox="13226,1670 13793,1671 13792,1761 13225,176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934.2099">12061 682 1056 0,'0'0'583'16,"0"0"-203"-16,71 15-198 0,-44-7 35 15,7 1-46-15,-6 0-81 0,5 1-58 16,-5-2-30-16,8 3-2 0,-2-4-22 15,3-1-52-15,5 1-133 0,1-6-166 16,9-1-94-16,-9 0-250 16,16 0-78-16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6:01.33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6FD89F9-2FB8-4E25-A493-1D91A1F48BFF}" emma:medium="tactile" emma:mode="ink">
          <msink:context xmlns:msink="http://schemas.microsoft.com/ink/2010/main" type="inkDrawing" rotatedBoundingBox="20956,6603 22191,1008 22550,1087 21315,6682" semanticType="callout" shapeName="Other">
            <msink:sourceLink direction="with" ref="{8BE90C00-CB50-41C6-B352-14947363CAE7}"/>
            <msink:sourceLink direction="with" ref="{3BC8B09B-EA06-4866-99DE-2E1CFC6889F3}"/>
          </msink:context>
        </emma:interpretation>
      </emma:emma>
    </inkml:annotationXML>
    <inkml:trace contextRef="#ctx0" brushRef="#br0">13 5578 127 0,'0'0'46'0,"0"0"-44"0,0 0 14 16,0 0 20-16,0 0 160 0,0 0 189 15,0 0-219-15,0 0-55 0,0 0-4 16,-14 2-6-16,14-2-20 0,-2 0 7 16,2-2-13-16,0 0 36 15,0 2 9-15,0-2-26 0,0 2-68 0,0-1-26 16,0 0-28-16,5-1 28 0,-3-1 49 15,1 1 25-15,3-3-12 16,0 1 6-16,-2 2 7 0,2-4 9 16,-1 1 13-16,2 0 10 0,-1-3-4 15,1 1-9-15,2-4-20 0,-1 0-23 16,-1-4-6-16,2 0-6 0,-1-1 6 16,2-2 3-16,1-2 6 0,-1-3-12 15,2-1 0-15,-2-2-1 0,1 0-6 16,-1-1 4-16,1-3-4 0,1 0-10 15,-1 0-12-15,2-5-10 0,1 2 13 16,1-5-16-16,0 1-1 0,3-5-2 16,3 0 0-16,-1-1-13 0,1-1 15 15,1-3 1-15,3-4-2 16,5-9 2-16,1-8 3 0,0-3 16 16,-2 4 10-16,-2 5 18 0,-6 7-8 15,2-2-8-15,-2-1-2 0,-1 0 3 16,2-3-13-16,-2 0 3 0,-1 1-22 15,-1-2 3-15,0 1 10 0,-2-5-11 16,2 2 0-16,-1-1 11 0,0-1-12 16,-1 0-1-16,1 2-2 0,-3 0 1 15,2 1-3-15,-2 0 2 0,3 0-10 16,-4 1 10-16,-2 2 0 0,2-1 0 16,-5 1 0-16,4-1 0 0,-2 1 0 15,0-3 1-15,-2 3 1 0,1-3 0 16,-1 1 1-16,-1-1 2 0,-1 3 10 15,0-1-10-15,-2 1 16 0,1 3 3 16,0-5 4-16,0 0-15 0,1-1-10 16,-2-2 14-16,3 0-2 0,0 1-12 15,1-2 2-15,0 1-1 16,1-2 1-16,0 1-2 0,0-1 12 16,1-1-10-16,1 1 16 0,1-1 0 15,-1-3-16-15,2 3 0 0,-2 1 10 16,0 0-12-16,2 1 0 0,-2 0 0 15,-1 0-1-15,2 2 0 0,-1 0 0 16,-1 1 1-16,-2 5 10 0,0 0-11 16,-3 2 0-16,2 2 1 0,-1 2 15 15,-3 5-13-15,0 9 16 0,-1 9-3 16,0 1 3-16,1-4 3 0,-2-6-9 16,1-4 27-16,0 3-15 15,0 1 19-15,-1 3-3 0,1 3-2 16,-1 6-18-16,0 3-18 0,1 4-3 15,-2 2 0-15,1 6-1 0,-1-2 1 16,2 9 0-16,-2-1 2 0,0 4 10 16,0 1-12-16,0 0-2 0,0 0-32 15,0 0-1-15,0 0-13 0,0 1 1 16,0 0 10-16,0 2 15 0,0 1 22 16,-2-1 12-16,2 3 4 0,0-3 3 15,0 1 3-15,0-1-4 0,0-1-2 16,-1-1-16-16,1 2-16 0,0 0-12 15,0 4-25-15,0 0-190 0,0 2-224 16,3-1-299-16,-3 7-499 0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7:04.31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FAFC980-9485-4F97-8FFC-52C6FD53B029}" emma:medium="tactile" emma:mode="ink">
          <msink:context xmlns:msink="http://schemas.microsoft.com/ink/2010/main" type="inkDrawing" rotatedBoundingBox="18101,9309 21015,6548 21562,7125 18647,9887" semanticType="verticalRange" shapeName="Other">
            <msink:sourceLink direction="with" ref="{622F4A3B-8796-4157-AD34-5B5F15D3B9DA}"/>
            <msink:sourceLink direction="with" ref="{1F5E416D-B465-47A2-AC82-66C6753E68D4}"/>
            <msink:sourceLink direction="with" ref="{DB89CF1F-D1F3-4BBA-A05D-36B5F70C0530}"/>
            <msink:sourceLink direction="with" ref="{B708D7F1-88D9-489B-876E-2389DB825C25}"/>
          </msink:context>
        </emma:interpretation>
      </emma:emma>
    </inkml:annotationXML>
    <inkml:trace contextRef="#ctx0" brushRef="#br0">2920 0 189 0,'0'0'72'0,"0"0"202"0,0 0 277 16,0 0-249-16,0 0-110 0,0 0-26 16,0 0-26-16,0 0-4 0,-17 53-19 15,16-45-29-15,-2 2-20 0,0-2-13 16,2 3 3-16,-1-3 19 0,1 1 11 15,-1 0-14-15,2-2-16 0,-1 2-13 16,0 1-16-16,1-2-26 16,-3 2-3-16,3 0 0 0,-3-1 1 15,1-1 2-15,0 2 13 0,2-2-13 16,-3 0-2-16,1 0 2 0,1 0 10 16,-2 0-12-16,2-1 12 0,-2 1 0 15,1 1 6-15,0-2 0 0,-3 2 0 16,1 1-2-16,0 1-16 0,1-1 21 15,-1 0-3-15,-2-1-6 0,2 2 16 16,-2 1-3-16,1 0-14 0,-1 2-8 16,-3-2 34-16,2 1 10 0,0-2-3 15,1 3-10-15,1-2-6 16,-1 0-13-16,0-1 12 0,2 0 1 16,0 0 3-16,0-2-3 0,1-1-10 15,-1 0-3-15,1-1 0 0,0 0-1 16,-1 0-11-16,-1 3-3 0,3 0 1 15,-4 4 1-15,0 0 10 0,1 1-10 16,-2 1 0-16,1 0 10 0,0-4-13 16,-1 3 1-16,1-4-1 0,-1 4 1 15,2-2-1-15,-2-2 3 0,-1 3 10 16,1-1-10-16,2-2 0 0,-1 2 10 16,-1-1-12-16,3-3 31 0,-2 1-10 15,2 2-19-15,-2-3 8 0,2 2-9 16,-2 0-1-16,3-2 2 0,-1 0-3 15,0 1 0-15,0 0-1 0,-1 0 0 16,1 0-1-16,0 0 2 0,-2 2 0 16,1-1 1-16,0 1 0 0,0-2 0 15,2 0-1-15,-1 1-2 0,-1-2-2 16,1 2 3-16,-2 2 1 16,2-2 4-16,-3 0 15 0,1-1-17 15,-1 1 13-15,2-1 4 0,-3 2-6 16,1-3 3-16,0 4-3 0,0-2-10 15,-1 0 16-15,2 0-16 0,-1-2 0 16,1 3-1-16,2-2-2 0,0 0-1 16,-2-1 0-16,2 1 0 0,1-2 0 15,-1 0-2-15,0 2 1 0,1-1-1 16,-2-1 1-16,3 1 2 0,-1 2 2 16,0-3-1-16,-1-1 0 15,1 1-1-15,0 1 0 0,-1-2 0 16,1 1 1-16,-1-1 1 0,1 0 10 15,-1 0-11-15,-1-1 12 0,1 2-10 16,-2-3 16-16,2 2-16 0,0 0-1 16,0 2 1-16,-2-2 0 0,0-2-3 15,2 2 0-15,-2 1-3 0,4 0-9 16,-4 0 9-16,3 0-10 0,-1 0 1 16,0 0 9-16,-1 0 3 0,1 0 0 15,-2 0 13-15,1 2-10 0,-1-1 10 16,0-1-11-16,2 2 0 0,-2-1-2 15,1 1-1-15,1 0 1 0,-2 1 1 16,0-2 2-16,2 2 10 0,-2-2-12 16,1 0 0-16,-1-1 2 0,0 0 13 15,3 0 6-15,-2 0 9 0,0-2-18 16,1 2-13-16,0-1 1 0,-2 2-1 16,2-2 2-16,0 1 1 15,0 0-1-15,-1-2 0 0,1 4 0 16,0-4 11-16,0 3 0 0,-1 0-10 15,0 1 9-15,0-4 4 0,0 2 0 16,-1 0-14-16,0 2 1 0,1-2-1 16,0 0 1-16,0 0 0 0,-2 0 0 15,1 0 10-15,2-1-11 0,0-1 0 16,-1-1 0-16,1 2 11 0,0-1-11 16,1-2 1-16,-3 2 13 0,2 0-13 15,0-1 9-15,0 2-11 0,-1-3 2 16,0 2 10-16,0 0-12 0,0 1-1 15,0-2-1-15,-2 2 1 0,2 1 0 16,-1 0 2-16,0-2 0 0,1 2 0 16,-2-1 11-16,-1 1-1 0,1 0-9 15,0 0 10-15,2 2-11 0,-4-1-1 16,2-1 1-16,0 3 1 0,0-2-1 16,0 0 2-16,0-1-1 15,0 1 0-15,0 2-2 0,1-2-1 16,0 0 0-16,0 1 0 0,-1-1 2 15,0-1 1-15,-1 1 13 0,1 1-13 16,-2-2-2-16,2 0 0 0,-1 0-1 16,1 2 0-16,-1-1 0 0,0-1 0 15,1 2-1-15,0 0 0 0,-2-3 1 16,4 2 1-16,-2-1 1 0,-2 2 0 16,2-4-2-16,-2 2 0 0,1 3 2 15,-1-2 1-15,-1 0 0 0,2-4 0 16,-2 6 0-16,2-1 1 0,-2-2 8 15,0 2-10-15,0 0-1 16,0-2 1-16,0 0 1 0,1-2 10 16,-2 4-11-16,1-4-1 0,0 2 2 15,-1 0 0-15,1-1 13 0,-1 1-4 16,1 1-11-16,-2-1 2 0,2-1 13 16,-1 1-15-16,1 0 21 0,-3 0-19 15,4 0-1-15,-3 0 17 0,2-2-16 16,-1 3 9-16,1-2-9 0,0 0-2 15,0-1 15-15,0-2-14 0,-1 3-2 16,1-1-1-16,-1 0 1 0,1 2 2 16,-2-4 0-16,2 2 0 0,1-1 1 15,-1-1 0-15,0 0 13 0,0-3-13 16,1 4 9-16,-1-1-9 0,3-3 19 16,-1 2-20-16,-4-1 11 0,2 1-11 15,2-2-2-15,-2 3-4 0,0-2-11 16,0 1 15-16,0 2 0 0,0-3 0 15,-1 0-1-15,1 3 1 16,-1-3 0-16,-1 1 0 0,1 1 1 16,0 0 2-16,1 1 0 0,-2 0-1 15,4-1 1-15,-3 1-1 0,1-1 11 16,0 0-13-16,-2 1 1 0,3-2 0 16,-3 2 2-16,1 0-1 0,1-2 0 15,0 1 1-15,0 1 10 0,0-3-11 16,0 2 1-16,0 0 0 0,2 0-2 15,-2-2-1-15,1 2 0 0,-1 0 1 16,2-3 14-16,1 2-15 0,-2-1 0 16,1 2-12-16,-1-3 12 0,1 2 3 15,-1 1 10-15,1-3-12 16,-1 2-1-16,-1-1 2 0,2 1 19 16,-2-2 13-16,0 0-31 0,-1 0-2 15,1 3-2-15,-2-2 1 0,3 0 0 16,-1 2 3-16,0-1-1 0,1-2 0 15,-1 2 23-15,0 0-25 0,2-1-1 16,-3 0 1-16,1 1 0 0,0-2 3 16,0-1 13-16,0 0-14 0,0 2-2 15,-1-2-1-15,1 2-2 0,-3-2-10 16,2 3 12-16,-1-2 0 0,1 2-1 16,-3-2-10-16,1 2 10 0,2-2 1 15,-4 3 0-15,4 0-2 0,0 0 1 16,-2 0 1-16,3 0-1 0,-1-1 2 15,2 1 2-15,1-1 0 0,-2-2 0 16,3 3 1-16,-3-2-1 0,6 0 0 16,-5 0 10-16,1 0-11 0,2 0-1 15,-3-1 1-15,2 1-1 16,0-1 0-16,0-1 1 0,0 2 1 16,0-2 1-16,-2 0-1 0,5 2 1 15,-6-2 12-15,3 1-3 0,-1-1-10 16,-1 0 0-16,1 1-2 0,-2 0-2 15,0-1-1-15,-2 3 0 0,1-3-12 16,1 2 12-16,-1 0-10 0,-1-1 11 16,1 2 1-16,0-1 0 0,1 1 0 15,0-2 1-15,3 1 1 0,-4 0 18 16,3-1-16-16,0-1 0 0,1 0 9 16,-2 0-10-16,1 0 0 0,1 0 0 15,-2-1-2-15,1-3-3 16,1 3-12-16,-2-2 3 0,2-1 11 15,-3 3-1-15,3 0-1 0,-1-1-9 16,-2 0-3-16,4 2 13 0,-3-2-11 16,2 1 12-16,0 1-1 0,0 0 0 15,0 0 0-15,4 0 0 0,-1 0 0 16,0 0-10-16,-3 0-1 0,5 0-2 16,-1 0-1-16,1 0-2 0,0 0-4 15,1 0-12-15,1 0-37 0,0 0-119 16,0 0-144-16,4 1-163 0,2 3-245 15,-2-2-641-15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0:17.76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89CF1F-D1F3-4BBA-A05D-36B5F70C0530}" emma:medium="tactile" emma:mode="ink">
          <msink:context xmlns:msink="http://schemas.microsoft.com/ink/2010/main" type="writingRegion" rotatedBoundingBox="17552,6580 17780,6580 17780,7157 17552,7157">
            <msink:destinationLink direction="with" ref="{6FAFC980-9485-4F97-8FFC-52C6FD53B029}"/>
          </msink:context>
        </emma:interpretation>
      </emma:emma>
    </inkml:annotationXML>
    <inkml:traceGroup>
      <inkml:annotationXML>
        <emma:emma xmlns:emma="http://www.w3.org/2003/04/emma" version="1.0">
          <emma:interpretation id="{CA8E24AB-7251-44A1-A45C-BD16627CF7CD}" emma:medium="tactile" emma:mode="ink">
            <msink:context xmlns:msink="http://schemas.microsoft.com/ink/2010/main" type="paragraph" rotatedBoundingBox="17552,6580 17780,6580 17780,7157 17552,71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CBF9D9-702F-48CD-A07E-42C11562830C}" emma:medium="tactile" emma:mode="ink">
              <msink:context xmlns:msink="http://schemas.microsoft.com/ink/2010/main" type="line" rotatedBoundingBox="17552,6580 17780,6580 17780,7157 17552,7157"/>
            </emma:interpretation>
          </emma:emma>
        </inkml:annotationXML>
        <inkml:traceGroup>
          <inkml:annotationXML>
            <emma:emma xmlns:emma="http://www.w3.org/2003/04/emma" version="1.0">
              <emma:interpretation id="{1631C226-C87A-4376-81AA-1711B763B5B7}" emma:medium="tactile" emma:mode="ink">
                <msink:context xmlns:msink="http://schemas.microsoft.com/ink/2010/main" type="inkWord" rotatedBoundingBox="17552,6580 17780,6580 17780,7157 17552,7157"/>
              </emma:interpretation>
            </emma:emma>
          </inkml:annotationXML>
          <inkml:trace contextRef="#ctx0" brushRef="#br0">-3312 170 2485 0,'0'0'381'15,"0"0"-381"-15,0 0-39 0,0 0 28 16,56-43 11-16,-34 23 52 0,2-3-4 16,-1-1-15-16,1 1-33 0,-4 0 0 15,0 2-2-15,-5 7 2 0,-5 2 0 16,-1 4-2-16,-5 4 0 0,-3 4 2 15,-1 0 29-15,0 10 54 0,0 7-57 16,-2 4-24-16,-7 9 11 0,3 9 6 16,-1 1-19-16,-1 3 0 0,4 1-2 15,-2-2-98-15,3-2-31 0,2-5-120 16,1-5-299-16,0-8-133 0,0 1-648 0</inkml:trace>
          <inkml:trace contextRef="#ctx0" brushRef="#br0" timeOffset="174.0402">-3299 473 2705 0,'0'0'500'0,"0"0"-346"16,0 0-2-16,0 0-12 0,54 40 30 15,-33-33-47-15,2-4-70 0,5-1-53 16,-2 1-358-16,-7-1-263 0,7 0-901 0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0:16.36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4CE506-C05F-4558-BB42-AB35005A14FC}" emma:medium="tactile" emma:mode="ink">
          <msink:context xmlns:msink="http://schemas.microsoft.com/ink/2010/main" type="writingRegion" rotatedBoundingBox="20966,6945 21185,10598 18102,10782 17884,7130"/>
        </emma:interpretation>
      </emma:emma>
    </inkml:annotationXML>
    <inkml:traceGroup>
      <inkml:annotationXML>
        <emma:emma xmlns:emma="http://www.w3.org/2003/04/emma" version="1.0">
          <emma:interpretation id="{DE8852FE-25D4-4B01-829B-ECDEF0758F7B}" emma:medium="tactile" emma:mode="ink">
            <msink:context xmlns:msink="http://schemas.microsoft.com/ink/2010/main" type="paragraph" rotatedBoundingBox="20966,6945 21185,10598 20825,10619 20607,69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D6475E-887F-4835-BABB-34271A53FAFD}" emma:medium="tactile" emma:mode="ink">
              <msink:context xmlns:msink="http://schemas.microsoft.com/ink/2010/main" type="line" rotatedBoundingBox="20966,6945 21185,10598 20825,10619 20607,6967"/>
            </emma:interpretation>
          </emma:emma>
        </inkml:annotationXML>
        <inkml:traceGroup>
          <inkml:annotationXML>
            <emma:emma xmlns:emma="http://www.w3.org/2003/04/emma" version="1.0">
              <emma:interpretation id="{80F0D166-61C7-4DF7-A305-16A9DA0A3787}" emma:medium="tactile" emma:mode="ink">
                <msink:context xmlns:msink="http://schemas.microsoft.com/ink/2010/main" type="inkWord" rotatedBoundingBox="21089,8998 21185,10598 20825,10619 20730,9020">
                  <msink:destinationLink direction="with" ref="{72E51A6E-EB36-4683-A7DC-3E861B84CDBD}"/>
                </msink:context>
              </emma:interpretation>
            </emma:emma>
          </inkml:annotationXML>
          <inkml:trace contextRef="#ctx0" brushRef="#br0">6315 2242 1194 0,'0'0'971'0,"0"0"-725"0,0 0-42 16,-31 65-72-16,23-47-52 0,-2-1-25 15,1-4-17-15,2 5-38 16,0-5-21-16,3-1-30 0,2-2-69 16,2-2-96-16,0 2-130 0,2-2-56 15,2 0-119-15,2 0-468 0</inkml:trace>
          <inkml:trace contextRef="#ctx0" brushRef="#br0" timeOffset="144.3376">6297 2670 810 0,'0'0'462'0,"0"0"156"15,-24 62-229-15,13-39-98 0,-2 3-71 16,0 0-50-16,2 1-51 0,-1-5-49 16,2 0-53-16,3-3-17 0,3 0-45 15,1-5-131-15,3 4-146 0,0-2-205 16,0-4-45-16,3 5-454 0</inkml:trace>
          <inkml:trace contextRef="#ctx0" brushRef="#br0" timeOffset="503.0585">6203 3581 1398 0,'0'0'1113'0,"0"0"-852"15,0 0-122-15,0 0-27 0,0 0 29 16,0 0 25-16,0 0-42 0,64-48-57 16,-43 27-54-16,2-4-13 0,1 0-19 15,-1-1-47-15,-2 2 28 16,0 2 18-16,-2 4-2 0,-6 2 0 16,-2 2 6-16,-1 8-9 0,-6 3 5 15,-2 3-28-15,-2 5-73 0,0 8 63 16,-3 8 58-16,-1 5 3 0,-4 7-3 15,1 4-63-15,0 0-33 0,0 1-20 16,1 1 7-16,2-1-59 0,1-3-100 16,1-2-79-16,-1-1 5 0,-2-2-25 15,3-5-67-15,-1-6 23 0</inkml:trace>
          <inkml:trace contextRef="#ctx0" brushRef="#br0" timeOffset="689.9157">6209 3842 2081 0,'0'0'540'0,"0"0"-199"16,67 6-15-16,-35-6-46 0,7-4-62 16,-4-3-98-16,2 2-120 0,-4 1-38 15,-5-2-217-15,-4-1-60 0,1 6-182 16,-9-3-549-16,7 4-139 0</inkml:trace>
        </inkml:traceGroup>
        <inkml:traceGroup>
          <inkml:annotationXML>
            <emma:emma xmlns:emma="http://www.w3.org/2003/04/emma" version="1.0">
              <emma:interpretation id="{E868A775-492E-41A2-8031-970FD8FC522C}" emma:medium="tactile" emma:mode="ink">
                <msink:context xmlns:msink="http://schemas.microsoft.com/ink/2010/main" type="inkWord" rotatedBoundingBox="20882,6951 20974,8505 20825,8514 20732,6959"/>
              </emma:interpretation>
              <emma:one-of disjunction-type="recognition" id="oneOf0">
                <emma:interpretation id="interp0" emma:lang="" emma:confidence="0">
                  <emma:literal>...noi</emma:literal>
                </emma:interpretation>
                <emma:interpretation id="interp1" emma:lang="" emma:confidence="0">
                  <emma:literal>...nei</emma:literal>
                </emma:interpretation>
                <emma:interpretation id="interp2" emma:lang="" emma:confidence="0">
                  <emma:literal>...mai</emma:literal>
                </emma:interpretation>
                <emma:interpretation id="interp3" emma:lang="" emma:confidence="0">
                  <emma:literal>...n.</emma:literal>
                </emma:interpretation>
                <emma:interpretation id="interp4" emma:lang="" emma:confidence="0">
                  <emma:literal>...ieri</emma:literal>
                </emma:interpretation>
              </emma:one-of>
            </emma:emma>
          </inkml:annotationXML>
          <inkml:trace contextRef="#ctx0" brushRef="#br0" timeOffset="-512.9323">6266 185 1550 0,'0'0'727'0,"0"0"-468"0,0 0-72 16,0 0-58-16,0 0-17 0,0 0-19 15,-23 49-48-15,19-41-45 0,-2-4-83 16,3 2-171-16,1 2-117 0,0 0-125 16,1-4-31-16,-2 3-252 0</inkml:trace>
          <inkml:trace contextRef="#ctx0" brushRef="#br0" timeOffset="-340.2476">6223 671 251 0,'0'0'1297'16,"-12"53"-1073"-16,4-28 59 0,1 0-95 16,2 3-39-16,-1 1-23 0,2-4-94 15,1 4-10-15,0-3-22 0,3 4-133 16,0-1-158-16,3-3-53 0,1-1-30 16,2-7-265-16,1 10-152 0</inkml:trace>
          <inkml:trace contextRef="#ctx0" brushRef="#br0" timeOffset="-185.0399">6314 1436 352 0,'0'0'554'0,"0"0"-78"0,-17 61-242 16,8-38-78-16,-3 5-36 0,2-1 17 16,-2-2-33-16,1-2-7 0,1 1-65 15,2-2-32-15,1-1-22 0,4 1-218 16,-1 0-176-16,2-8-226 0</inkml:trace>
        </inkml:traceGroup>
      </inkml:traceGroup>
    </inkml:traceGroup>
    <inkml:traceGroup>
      <inkml:annotationXML>
        <emma:emma xmlns:emma="http://www.w3.org/2003/04/emma" version="1.0">
          <emma:interpretation id="{AE45D5A6-D1CE-4342-86B9-71F52EF34A25}" emma:medium="tactile" emma:mode="ink">
            <msink:context xmlns:msink="http://schemas.microsoft.com/ink/2010/main" type="paragraph" rotatedBoundingBox="20114,8078 18120,9437 18013,9281 20007,79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708D7F1-88D9-489B-876E-2389DB825C25}" emma:medium="tactile" emma:mode="ink">
              <msink:context xmlns:msink="http://schemas.microsoft.com/ink/2010/main" type="line" rotatedBoundingBox="20114,8078 18120,9437 18012,9281 20007,7921">
                <msink:destinationLink direction="with" ref="{6FAFC980-9485-4F97-8FFC-52C6FD53B02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01BC388-6069-4C3C-BE8D-71379F4C2284}" emma:medium="tactile" emma:mode="ink">
                <msink:context xmlns:msink="http://schemas.microsoft.com/ink/2010/main" type="inkWord" rotatedBoundingBox="20114,8078 18120,9437 18012,9281 20007,7921">
                  <msink:destinationLink direction="with" ref="{976FFDAA-C4F4-4F7F-99C4-4B69DE9EBBE4}"/>
                  <msink:destinationLink direction="with" ref="{73E7A9ED-EE18-4AC1-BFD2-2770061F4996}"/>
                </msink:context>
              </emma:interpretation>
              <emma:one-of disjunction-type="recognition" id="oneOf1">
                <emma:interpretation id="interp5" emma:lang="" emma:confidence="0">
                  <emma:literal>c</emma:literal>
                </emma:interpretation>
                <emma:interpretation id="interp6" emma:lang="" emma:confidence="0">
                  <emma:literal>+ -</emma:literal>
                </emma:interpretation>
                <emma:interpretation id="interp7" emma:lang="" emma:confidence="0">
                  <emma:literal>" -</emma:literal>
                </emma:interpretation>
                <emma:interpretation id="interp8" emma:lang="" emma:confidence="0">
                  <emma:literal>: -</emma:literal>
                </emma:interpretation>
                <emma:interpretation id="interp9" emma:lang="" emma:confidence="0">
                  <emma:literal>, -</emma:literal>
                </emma:interpretation>
              </emma:one-of>
            </emma:emma>
          </inkml:annotationXML>
          <inkml:trace contextRef="#ctx0" brushRef="#br0" timeOffset="230068.3505">3408 2519 160 0,'0'0'26'0,"0"0"-25"0,0 0 51 16,0 0 392-16,0 0-285 0,0 0-54 16,0 0 64-16,0 0 43 0,0 0-11 15,-11-4 8-15,11 4-5 0,0 0-29 16,0 0-55-16,0 0-32 0,1 0-30 15,2 0 36-15,4 0 9 0,0 0-22 16,3 2-39-16,-1 0-20 0,5-2-6 16,-3 4-16-16,3-4 1 0,2 0-1 15,1 0 0-15,-1-2-12 0,-1-1-5 16,4-2-24-16,-1-1-14 0,0-5-26 16,1 6-32-16,1-6-29 0,-3 2-20 15,1-1-56-15,-1-2-65 16,-1 3-143-16,1-5 25 0,-6 4-208 15</inkml:trace>
          <inkml:trace contextRef="#ctx0" brushRef="#br0" timeOffset="230277.3185">3919 2304 238 0,'0'0'144'15,"0"0"175"-15,0 0-182 0,0 0-62 16,0 0 104-16,0 0 30 0,56-5-34 15,-44 1 11-15,-3 0 6 0,4-1-27 16,1-2-61-16,2 1-46 0,0-2-57 16,1 0-1-16,0-1-2 0,0 0-46 15,0 1-53-15,0-2-156 0,1-2-104 16,0 0-29-16,0-3 25 0,-4 3-190 16</inkml:trace>
          <inkml:trace contextRef="#ctx0" brushRef="#br0" timeOffset="230484.6969">4420 2007 192 0,'0'0'82'15,"0"0"358"-15,0 0-202 0,0 0-72 16,0 0 104-16,0 0-19 0,0 0-66 16,57-17-81-16,-49 15-29 0,2-4-4 15,0 2-38-15,2-1-21 0,-1 0-12 16,2-1-4-16,0 0 4 0,-1-4-2 15,0 0-63-15,0 1-65 16,1-2 17-16,1-3-138 0,0 2-185 16,-2 1 52-16,3-6-242 0</inkml:trace>
          <inkml:trace contextRef="#ctx0" brushRef="#br0" timeOffset="230705.2147">4911 1635 440 0,'0'0'444'0,"0"0"585"16,0 0-763-16,0 0-68 0,0 0 34 16,0 0-22-16,0 0-63 0,0 0-82 15,0 0-21-15,45-54-18 0,-36 47-26 16,-2-1-1-16,3 0-15 0,0 1-6 16,-1 0-65-16,3-1-71 0,-2 0-22 15,1 0-20-15,-1 1-65 0,1 0-115 16,2-3-72-16,0 0 146 0,0-3-24 15,-5 3-149-15</inkml:trace>
          <inkml:trace contextRef="#ctx0" brushRef="#br0" timeOffset="230859.9667">5267 1323 121 0,'0'0'1'0,"0"0"648"0,0 0-203 16,0 0-78-16,0 0-30 0,0 0-59 15,0 0-49-15,49-53-79 0,-43 46-80 16,-1-2-57-16,1 2-14 0,1 0-19 15,0-1 16-15,2 0-17 0,1-1-73 16,0 1-140-16,0-1-133 0,-3 0-317 16,3-7-73-16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7:29.41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1EE2C08-D2DF-420E-8923-4302EC68BA40}" emma:medium="tactile" emma:mode="ink">
          <msink:context xmlns:msink="http://schemas.microsoft.com/ink/2010/main" type="inkDrawing" rotatedBoundingBox="13897,648 14702,7085 14266,7139 13462,702" shapeName="Other">
            <msink:destinationLink direction="with" ref="{C5F9678E-EC0D-4D5B-8929-F6439602B37B}"/>
          </msink:context>
        </emma:interpretation>
      </emma:emma>
    </inkml:annotationXML>
    <inkml:trace contextRef="#ctx0" brushRef="#br0">858 6428 160 0,'0'0'169'0,"0"0"-81"16,0 0-13-16,0 0-19 0,0 0 6 15,0 0 10-15,0 0 2 0,0 0-8 16,0 0 9-16,-12-17 13 0,12 15 6 16,0-2 43-16,0 3-46 0,-2-5 86 15,2 5-175-15,0-3 41 0,0-1 55 16,-3 3 165-16,3-2-146 0,-3 0-81 16,1 0-23-16,0 0 6 0,2-1 17 15,-3-1 6-15,0 0 0 16,3-1 4-16,-6-3 9 0,3 1 3 15,1-2-6-15,0-1 3 0,-3-2 3 16,-1-1-7-16,0-2 14 0,2-3-20 16,-5-1-9-16,1 1-11 0,1-4 1 15,-2 0-7-15,2-3 4 0,-1 0 3 16,-2 0-7-16,1-1 16 0,-3 0 10 16,3-2-3-16,-4 3-13 0,5-1-16 15,-2-1 0-15,1 3-12 0,-2-1 1 16,4 2 1-16,-2-1 10 0,0 0-11 15,-3-1 1-15,2 1 13 0,2 0-16 16,-2 0 3-16,-2-1 20 0,3 3-10 16,-3-4 3-16,2 2 0 0,2 0 6 15,-2-1-3-15,1 1 7 0,-1 0 15 16,5-1-3-16,-4 0-22 0,2 3-16 16,2-1 0-16,-1 1 0 0,0 4 0 15,2-2 0-15,-2-1 2 16,1 1-2-16,-3 3 1 0,3-4 2 15,-5 3 10-15,4-2-11 0,-2-1 0 16,-2 0 10-16,4-3-12 0,-5 0 3 16,4-2 0-16,-5 1 0 0,5-2 0 15,-4-1 13-15,1-1-13 0,-1-1 0 16,4 4 10-16,-5-5 9 0,2 1 4 16,2 1-23-16,-1 0 10 0,2-1-13 15,-1 2-1-15,1-1 0 0,1 1-1 16,-3 0 0-16,5 1 2 0,-4 1 2 15,2 0-2-15,-1 4 1 16,-2-4 0-16,1 3 0 0,1-1-1 16,1 2-2-16,-1-4 1 0,1 4-1 15,1-2 0-15,-1 1-1 0,3-3 1 16,-1 6-1-16,1-2 0 0,-3-2 2 16,4 1 0-16,-4-2-1 0,5-2 4 15,-5-1-2-15,3-1 0 0,-3-1 0 16,1 0 1-16,0-3 1 0,0 1-2 15,-1 1 2-15,2-2 0 0,1 2 1 16,-3-2-2-16,1 1 0 0,-2 4-1 16,4-2 1-16,-3 2-1 0,0 0 0 15,1-1 0-15,1 3 0 0,-2-3 2 16,-1 2 1-16,1-4-1 0,3 3 1 16,-2-5-1-16,-1 2 14 0,2 0-16 15,1 0 0-15,0-2 1 0,0 2-1 16,0 0 0-16,0-1 1 0,2-2 0 15,0 2 0-15,1-2-1 16,-2 3-2-16,2-2 1 0,0 1 0 16,0 0-11-16,0 2 12 0,0-3 0 15,0 4 2-15,0-1-1 0,0 1 3 16,0 1-3-16,0 1 0 0,0-3-1 16,0 2 0-16,0-3-2 0,0 2 2 15,0-5 0-15,0 3 1 0,0-3-2 16,2 1 2-16,-2-3 17 0,0 2-18 15,1-2 2-15,0-1-1 0,-1-1 2 16,0 2 0-16,0-2-2 0,0 0 2 16,0-1 0-16,0 2 0 0,0 1-2 15,0-1 1-15,0 4 0 16,0-2-1-16,0 1 0 0,0 2 0 16,-1-3-1-16,0 0 1 0,1 1 2 15,0 0-1-15,0 0-2 0,-2 2 1 16,2-1-1-16,0 1 1 0,0 0 2 15,-1-1 0-15,1 1 13 0,0 2-4 16,0 0-9-16,0-1 9 0,-2 1-9 16,2 3 23-16,0-3-14 0,-2 3-8 15,2-2 65-15,0 1-18 0,0-2-7 16,-3-3-28-16,3 2-16 0,0-1 1 16,0 0-1-16,0 2-3 0,0 3 0 15,0-3 2-15,0 3-1 0,0 0 0 16,0 1-11-16,3-2 10 0,-3 1 2 15,2-1 1-15,-2-1 0 0,0 0 1 16,2 0-1-16,-2-1 1 0,1 2 1 16,-1-1 2-16,2 2 8 0,-2-2-11 15,0 3-1-15,1-1-2 16,0 1-1-16,-1 2 3 0,0-4 12 16,0 4-9-16,0 1 0 0,0-1-2 15,0 1 2-15,0 2 16 0,0 0-3 16,0 2-15-16,0-2-1 0,0 4 2 15,-1 1 1-15,0 1-1 0,1 0-2 16,-2 5 0-16,1 2 2 0,1 0 1 16,-2 5 13-16,2 0-15 0,0 1 0 15,0 0 0-15,-2 3 1 0,2 1-1 16,0 0-1-16,0 0-25 0,0 0-72 16,0 0-87-16,0 0-80 0,2 0-161 15,1 5 9-15,1-1-180 0,-4 6-803 0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38:52.837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97F1A3-C1A3-4CAC-BB7B-C48602A09591}" emma:medium="tactile" emma:mode="ink">
          <msink:context xmlns:msink="http://schemas.microsoft.com/ink/2010/main" type="writingRegion" rotatedBoundingBox="957,6456 28607,6743 28490,17983 840,17696"/>
        </emma:interpretation>
      </emma:emma>
    </inkml:annotationXML>
    <inkml:traceGroup>
      <inkml:annotationXML>
        <emma:emma xmlns:emma="http://www.w3.org/2003/04/emma" version="1.0">
          <emma:interpretation id="{5EF70BAF-3D1E-4AB8-B199-60043C29BDE1}" emma:medium="tactile" emma:mode="ink">
            <msink:context xmlns:msink="http://schemas.microsoft.com/ink/2010/main" type="paragraph" rotatedBoundingBox="2042,6869 9056,6026 9399,8873 2384,97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153262-3371-41C5-8073-FE054D419326}" emma:medium="tactile" emma:mode="ink">
              <msink:context xmlns:msink="http://schemas.microsoft.com/ink/2010/main" type="line" rotatedBoundingBox="2042,6869 9056,6026 9399,8873 2384,9716"/>
            </emma:interpretation>
          </emma:emma>
        </inkml:annotationXML>
        <inkml:traceGroup>
          <inkml:annotationXML>
            <emma:emma xmlns:emma="http://www.w3.org/2003/04/emma" version="1.0">
              <emma:interpretation id="{2EC63F48-F20A-425A-A4CE-4F14973E3C9D}" emma:medium="tactile" emma:mode="ink">
                <msink:context xmlns:msink="http://schemas.microsoft.com/ink/2010/main" type="inkWord" rotatedBoundingBox="2042,6869 9056,6026 9399,8873 2384,97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2305 7746 1785 0,'0'0'39'0,"-13"-58"94"15,7 27 95-15,6-8-15 16,0-2-67-16,9-2-14 0,4 5-23 16,8-2-38-16,6 0-16 0,4 3-14 15,14-3-2-15,13 1-4 0,16-1 7 16,4 5 6-16,3 7-6 0,-2 11-17 15,-6 2-12-15,3 10-11 0,1 5-2 16,-5 1 0-16,2 14-32 0,-8 6 6 16,-13 4-2-16,-14 0-43 0,-12-4-3 15,-8 7 10-15,-1 7 3 0,-2 5 19 16,-8 14 7-16,-15 7 19 0,-23 10 16 16,-6-9 16-16,-18 1 16 15,-7-9-9-15,6-12 18 0,-12 1-18 16,12-9-7-16,8-8-3 0,9-7 0 15,9-7 0-15,5-5 3 0,0 1-7 16,0-3-9-16,3 0-51 0,11-4 22 16,4-1 28-16,3 0 0 0,6 0-121 15,6-2-23-15,3 0 145 0,4 0 79 16,8 2 8-16,3 4-10 0,0 6-32 16,4 10-13-16,0 5 0 0,8 14 7 15,0 18-4-15,-5-4-9 0,-3-3-25 16,-4-8 18-16,-3-9-3 0,2 3 0 15,4 0-16-15,2-1-1 0,0-7-1 16,-1-2-210-16,-4-8-281 0,7 3-308 16</inkml:trace>
          <inkml:trace contextRef="#ctx0" brushRef="#br0" timeOffset="-453.7138">2583 7540 1656 0,'0'0'221'0,"0"0"-29"15,0 0 15-15,29 69 55 0,-22-12-26 16,-4 17-44-16,-3 11-76 0,0 1-46 15,-4-9-35-15,-4-6-19 0,0-7-16 16,3-11 2-16,-1-13-2 0,3-12-70 16,0-2-74-16,1 1-68 0,0 5-56 15,-1 1-13-15,1-6-18 0,-1-2-52 16,-3-9-33-16,3-4-137 0,-4-10-154 0</inkml:trace>
          <inkml:trace contextRef="#ctx0" brushRef="#br0" timeOffset="-41021.3395">945 6272 258 0,'0'0'49'0,"0"0"475"0,0 0 24 16,0 0-155-16,0 0-6 0,0 0-35 15,0 0-71-15,0 0-37 0,0 0-14 16,-18-4-61-16,15-4-61 0,0-8-64 15,3 0-31-15,0-5-11 0,0-5 0 16,6-2 14-16,3-3-14 0,0-2-2 16,6-1-1-16,3-1-15 0,3 0 13 15,2 1 3-15,7 2 0 0,-3 7 1 16,1 3-1-16,-4 6-3 0,0 8-22 16,0 7-10-16,-5 3-16 0,-1 15 41 15,-2 7 10-15,-1 16 20 0,-3 19-18 16,-7 19 61-16,-5 8-31 0,-2-6 2 15,-10-22-19-15,5-18-14 16,1-15 17-16,1-5 1 0,-1 1 3 16,2-5-3-16,-2-2 3 0,6-8 19 15,0-6 16-15,0 0-16 0,0-9-13 16,3-7 60-16,4-6-15 0,2-10-23 16,6-6-25-16,1-5-22 0,8-2 0 15,-3-2-1-15,6-1-2 0,1 3-1 16,5-2-17-16,-5 7-1 0,2 4-9 15,-3 7-4-15,-4 6-3 0,-3 6 13 16,-5 9-3-16,-2 5-19 0,-5 3-12 16,-3 9 16-16,-2 11 40 0,2 9 22 15,-5 13 9-15,0 19-10 0,-8 13-20 16,1-3 39-16,1-18-40 0,0-16-38 16,6-15 16-16,0 1-3 0,3-2-22 15,6 0-19-15,1-3-77 0,4-7-44 16,1-3-58-16,7-5-101 0,2-3-138 15,-9-1-243-15,16-13-543 0</inkml:trace>
          <inkml:trace contextRef="#ctx0" brushRef="#br0" timeOffset="-39381.111">2903 6399 653 0,'0'0'1147'0,"0"0"-890"15,0 0-69-15,0 0-78 0,0 0-39 16,0 0 39-16,0 0 71 15,0 0 44-15,0 0-17 0,0 0-42 16,48-31-39-16,-27 9-41 0,4-8-45 16,3-3-38-16,-1-5-3 0,7 2-12 15,-4-3 9-15,2 3-13 0,-3 2 13 16,-1 5-16-16,-3 1 18 0,-2 7-1 16,-2 3-2-16,1 2 4 0,-5 5 32 15,0 5 0-15,0 5-29 0,-2 2 0 16,6 9 22-16,-2 6-9 0,-1 7 0 15,4 4 0-15,-1 4-14 0,-6 1-2 16,2 7 0-16,-7-3 1 16,-4 0-1-16,-6-1 22 0,-1-8-20 0,-9 0 27 15,-3-3 9-15,-4-4 9 16,-1-6-9-16,1 0 2 0,-3-3 11 16,4-7 5-16,0-2-6 0,5-2 1 15,1 0-51-15,2-9 0 0,3 3-51 16,4-4-5-16,1 2-19 0,1-2 2 15,9-4 29-15,3 3 16 0,6-6 6 16,3-1 9-16,7 1 11 0,2 0-11 16,4-1-2-16,-1 2 11 0,3 1 2 15,0 1 2-15,1 2 0 0,-4 3 0 16,0 1-1-16,-3 3-2 0,-5 5-13 16,-3 0-3-16,-6 0 0 0,-2 11 16 15,-8 0 0-15,3 7 3 0,-4 2 22 16,-3 0 0-16,-3 3-22 0,0-1-135 15,0-1-49-15,0 0-11 0,-2-5-20 16,2-2-45-16,0-6-28 0,5-4-130 16,6-4 90-16,2 0 182 0,5-6 91 15,1-7 6-15,7-2 39 16,-1-1 10-16,0-3 62 0,2 1 94 16,0-1 36-16,0 3 16 0,-4 0-1 15,1 6 26-15,-6 2-23 0,1 1-30 16,-2 5-9-16,-6 2-40 0,-1 0-38 15,-3 4-36-15,1 6-6 0,-1 1 35 16,2 0 3-16,-2 4-26 0,-1-2-38 16,5 1-25-16,-4-3 0 0,6-2-2 15,-2-2-14-15,3-2 16 0,-1-3 14 16,3-2 9-16,-1-5-4 0,5-5 6 16,-3 0-6-16,2-5-3 0,-1-2 6 15,-2-3-22-15,-2-1-14 0,-1 0-21 16,-5 0 13-16,2 0 11 0,-4 0 11 15,-5 2 15-15,-1 3 17 0,0 0 3 16,-6 3-7-16,-5 4-9 16,4 5-17-16,-4 4 0 0,-1 1 24 15,2 9-8-15,2 6-2 0,2 3 9 16,5 7 26-16,1 2 11 0,4 3-15 16,7-4-9-16,5-3-37 0,5 0-1 15,1-5-11-15,4 0-2 0,3-3-106 16,-2-2-16-16,0-8-109 0,-5-6-55 15,0 0-105-15,-5-10-41 0,-7-10-38 16,1 4-184-16,-8-22-509 0</inkml:trace>
          <inkml:trace contextRef="#ctx0" brushRef="#br0" timeOffset="-39220.0093">4398 5630 1679 0,'0'0'1028'16,"0"0"-748"-16,0 0 81 0,-48-6 26 15,43 7-82-15,2 0-80 0,1 0-119 16,2 0-106-16,0 1-68 0,2 0-44 16,2 2 46-16,4 1 19 0,2 2-180 15,6-2-162-15,-3 1-269 0,14-3-643 0</inkml:trace>
          <inkml:trace contextRef="#ctx0" brushRef="#br0" timeOffset="-37832.4625">5986 6040 1064 0,'0'0'1590'16,"0"0"-1258"-16,0 0-198 0,0 0-54 16,0 0-67-16,0 0 35 0,13 54 51 15,-13-6 9-15,0 28-57 0,-6 12-39 16,0 8 10-16,-1-5-22 0,2-12-3 15,0-4-16-15,3-11 16 0,-1-16-64 16,1-9-41-16,1-17 0 0,1-4 38 16,0 0 34-16,0-3 33 0,0-1 2 15,0-9 1-15,0-4 26 0,0-1 22 16,0-6 35-16,0-8-26 0,0-11-32 16,0-13-23-16,0-17-2 0,3-18-13 15,2-9 0-15,4 2 11 0,2 3-11 16,3 7 10-16,6 6-13 0,0 13 3 15,-2 8 13-15,-3 14 0 0,3 5 61 16,3-3 9-16,6 0-7 16,4 1 4-16,-2 2-23 0,-1 7-19 15,-2 6-25-15,1 0-4 0,-5 6-27 16,-2 5-7-16,-1 0-3 0,-4 8 9 16,-2 5 10-16,0 5-10 0,-8 5-16 15,-3 3 23-15,-2 4-7 0,-5-1 6 16,-6 3 14-16,0-5 12 0,-1-1-3 15,1-2-16-15,3-5 19 0,1-3-1 16,2-3-2-16,2-3-10 0,3-5 10 16,0 0-19-16,2-5 22 0,4 0 0 15,2 0 41-15,5-7 7 16,2-3 0-16,4-3-23 0,2 1-12 16,0-4-12-16,3-2 0 0,-2 2-1 15,0 1 1-15,0 2 1 0,-3 2-2 16,0 1-11-16,-2 2 7 0,0 5 3 15,-4 0-11-15,1 3-7 0,-1 4-4 16,-2 8 23-16,0 0 0 0,2 4 23 16,-2 1-23-16,4 4 0 0,-1-5 12 15,-1 1-9-15,2-6 0 0,-1-2 0 16,-1-2 16-16,-2-4 6 0,-2-1 1 16,-1-2 12-16,1-5 32 0,-3-4 2 15,-1-1-5-15,-1-4-4 0,2-6-13 16,-3-3-24-16,0-1-1 0,0-4-6 15,-1-2-19-15,1 1 34 0,2-1 23 16,-1 0-17-16,3 4-5 0,1 1 0 16,1 5 0-16,1 3-4 0,0 2-6 15,3 3-10-15,1 4-12 16,-2 0-2-16,4 2-1 0,2 3-16 16,1 0-9-16,-1 3-3 0,2 0 12 15,0 0-12-15,3 8-1 0,-2 0 13 16,2 3 4-16,-2 4-1 0,-3 2 1 15,-2 3-4-15,-2-2-9 0,-3 4 4 16,-3 2 21-16,-3-1 1 0,-3 0 12 16,-2 0 9-16,0-1 9 0,-2-2-3 15,-2 0-9-15,1-2-19 0,2-3 0 16,-1-3-3-16,2-1-25 16,0-6 3-16,0 0-19 0,5 1 15 15,0-6 29-15,5 2 26 0,0-2 14 16,1-2 10-16,4-4 2 0,0 1-31 15,1-5 11-15,1-3 2 0,0 1 0 16,1-3 1-16,1-1-14 0,2-3-18 16,-1 1 16-16,0-2-17 0,2 0-1 15,1 1 0-15,-2-1 1 0,0 1 14 16,1 4-4-16,-4 3 4 0,1 2 5 16,-7 4 1-16,0 4-22 0,-5 2 0 15,0 0-3-15,-2 6 3 0,1 2 20 16,1 3 17-16,0 6 0 0,-1 1-18 15,1 0-17-15,2 4 0 0,1-2-2 16,-1 0-34-16,6-1 6 0,-1-3-50 16,1-2-74-16,2-4-43 0,2-3-34 15,1-4-62-15,1-3-79 0,2-5-164 16,-1-8-207-16,-3 1-274 0</inkml:trace>
          <inkml:trace contextRef="#ctx0" brushRef="#br0" timeOffset="-37681.5788">7959 5596 13 0,'0'0'2970'16,"0"0"-2621"-16,0 0-63 0,-65-36 111 15,46 32-122-15,4 2-70 0,1 0-94 16,-2 2-111-16,2 6-31 0,0 3-71 16,0 7-96-16,-1 7-260 0,5-6-493 15,-9 13-1006-15</inkml:trace>
        </inkml:traceGroup>
      </inkml:traceGroup>
    </inkml:traceGroup>
    <inkml:traceGroup>
      <inkml:annotationXML>
        <emma:emma xmlns:emma="http://www.w3.org/2003/04/emma" version="1.0">
          <emma:interpretation id="{4077BC0B-E6D6-446C-9164-43AECC06D6AA}" emma:medium="tactile" emma:mode="ink">
            <msink:context xmlns:msink="http://schemas.microsoft.com/ink/2010/main" type="paragraph" rotatedBoundingBox="933,8539 3447,8481 3478,9805 964,9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07BFAF-C745-471B-9411-29D40F578788}" emma:medium="tactile" emma:mode="ink">
              <msink:context xmlns:msink="http://schemas.microsoft.com/ink/2010/main" type="line" rotatedBoundingBox="933,8539 3447,8481 3478,9805 964,9863"/>
            </emma:interpretation>
          </emma:emma>
        </inkml:annotationXML>
        <inkml:traceGroup>
          <inkml:annotationXML>
            <emma:emma xmlns:emma="http://www.w3.org/2003/04/emma" version="1.0">
              <emma:interpretation id="{42A8AC29-F37D-4D36-BBD6-EE6BB98E7F30}" emma:medium="tactile" emma:mode="ink">
                <msink:context xmlns:msink="http://schemas.microsoft.com/ink/2010/main" type="inkWord" rotatedBoundingBox="933,8539 1958,8515 1986,9717 961,97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355.5296">-215 7656 2217 0,'0'0'314'16,"0"0"-188"-16,0 0 41 0,0 0-29 16,0 0-55-16,0 0-41 0,-15-57-19 15,30 49-21-15,6-4 17 0,6 2 10 16,4 1 22-16,10 2-16 0,6 3-16 16,17 1-3-16,11 7-15 0,7 9-1 15,-5 7-29-15,-7 6 28 0,-6 2-2 16,0 3-13-16,-6 6-9 0,0 4-36 15,-12-2-19-15,-10-3-13 0,-9-4 13 16,2 5 78-16,0 15 2 0,0-2 1 16,-2-1 24-16,-15-3-9 0,-6-13 10 15,-3 7 0-15,-3 3 6 0,-6 0 0 16,-9-1 6-16,-7-1 1 0,-7 2 2 16,-12 4-3-16,-13 6-18 0,-14 3-4 15,-2-5-16-15,12-10 16 16,18-13-4-16,13-8-12 0,6-6-9 15,-1 2 8-15,2-1-1 0,0-2-37 16,9-5-85-16,5-1-85 0,3-6-71 16,3-1-176-16,9-1-161 0,-2-8 102 15,14-8-133-15</inkml:trace>
        </inkml:traceGroup>
        <inkml:traceGroup>
          <inkml:annotationXML>
            <emma:emma xmlns:emma="http://www.w3.org/2003/04/emma" version="1.0">
              <emma:interpretation id="{BFA92B47-5246-4FCF-8539-CF15FAB2CDC8}" emma:medium="tactile" emma:mode="ink">
                <msink:context xmlns:msink="http://schemas.microsoft.com/ink/2010/main" type="inkWord" rotatedBoundingBox="1109,8740 2907,8698 2933,9818 1135,985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1761.9164">-55 7769 886 0,'0'0'195'0,"0"0"-130"15,0 0-12-15,0 0-27 0,0 0 328 16,0 0-230-16,0 0-4 0,0 0-42 15,0 0-26-15,10-17 16 0,-2 25 13 16,5 4 36-16,1 6 51 0,3 6 20 16,0 10-17-16,4 13-17 15,2 18-45-15,-2 16-48 0,-1 10-26 16,-4-5-6-16,-12-8-7 0,-4-10-18 16,-1-5 21-16,-8 0-25 0,-4 0-75 15,-4-1-54-15,0-3-35 0,0-5-29 16,2-7-26-16,3-13-27 0,5-12-40 15,2-5-78-15,0-5-7 0,1-1-85 16,3-11-197-16</inkml:trace>
          <inkml:trace contextRef="#ctx0" brushRef="#br0" timeOffset="-945.394">1259 8246 2073 0,'0'0'217'0,"0"0"-201"16,0 0 39-16,0 0 165 0,61 28 19 16,-27-24-24-16,0-4-97 0,5 0-60 15,4-5-29-15,2-6-29 0,-2-1-84 16,-1-3-137-16,1-2-91 0,-3-2-105 16,-12 5-138-16,14-10-272 0</inkml:trace>
        </inkml:traceGroup>
        <inkml:traceGroup>
          <inkml:annotationXML>
            <emma:emma xmlns:emma="http://www.w3.org/2003/04/emma" version="1.0">
              <emma:interpretation id="{978021D3-7DE6-428B-B5B7-9876E7C1EABC}" emma:medium="tactile" emma:mode="ink">
                <msink:context xmlns:msink="http://schemas.microsoft.com/ink/2010/main" type="inkWord" rotatedBoundingBox="2426,8606 3449,8582 3470,9467 2446,9491"/>
              </emma:interpretation>
              <emma:one-of disjunction-type="recognition" id="oneOf3">
                <emma:interpretation id="interp3" emma:lang="" emma:confidence="0">
                  <emma:literal>pari</emma:literal>
                </emma:interpretation>
                <emma:interpretation id="interp4" emma:lang="" emma:confidence="0">
                  <emma:literal>pori</emma:literal>
                </emma:interpretation>
                <emma:interpretation id="interp5" emma:lang="" emma:confidence="0">
                  <emma:literal>poi</emma:literal>
                </emma:interpretation>
                <emma:interpretation id="interp6" emma:lang="" emma:confidence="0">
                  <emma:literal>provi</emma:literal>
                </emma:interpretation>
                <emma:interpretation id="interp7" emma:lang="" emma:confidence="0">
                  <emma:literal>piri</emma:literal>
                </emma:interpretation>
              </emma:one-of>
            </emma:emma>
          </inkml:annotationXML>
          <inkml:trace contextRef="#ctx0" brushRef="#br0" timeOffset="-1140.8387">1271 8043 2895 0,'0'0'202'0,"0"0"-148"0,0 0 26 16,73-3 9-16,-39 0 7 0,5-1 12 16,1 1-61-16,-6-2-46 0,2 0-1 15,-8-1-88-15,-4 4-87 16,-5 0-55-16,-1 1-69 0,-5-2-108 15,-2 3-30-15,-2-3-90 0,-8 3-147 0</inkml:trace>
          <inkml:trace contextRef="#ctx0" brushRef="#br0" timeOffset="-699.6817">2258 7595 2433 0,'0'0'445'0,"0"0"-324"0,0 0-101 15,0 0 9-15,0 0 19 0,20 73 108 16,-14-31-31-16,-1 16-46 0,-5 13-28 15,-3 6-16-15,-5-5-16 16,-2-4-18-16,0-5-1 0,-1-4-10 16,-5-1-142-16,2-3-71 0,-2-11-43 15,4-7-37-15,0-10-4 0,2-7-11 16,-1 3-16-16,1-2 8 0,2-4-48 16,-2-13-197-16</inkml:trace>
        </inkml:traceGroup>
      </inkml:traceGroup>
    </inkml:traceGroup>
    <inkml:traceGroup>
      <inkml:annotationXML>
        <emma:emma xmlns:emma="http://www.w3.org/2003/04/emma" version="1.0">
          <emma:interpretation id="{986433DE-5F43-4F6E-956D-2B12E15F154E}" emma:medium="tactile" emma:mode="ink">
            <msink:context xmlns:msink="http://schemas.microsoft.com/ink/2010/main" type="paragraph" rotatedBoundingBox="1320,10310 3705,10248 3748,11918 1363,11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191B45-09B5-466E-8E05-739AED253B6F}" emma:medium="tactile" emma:mode="ink">
              <msink:context xmlns:msink="http://schemas.microsoft.com/ink/2010/main" type="line" rotatedBoundingBox="1320,10310 3705,10249 3748,11918 1363,11980"/>
            </emma:interpretation>
          </emma:emma>
        </inkml:annotationXML>
        <inkml:traceGroup>
          <inkml:annotationXML>
            <emma:emma xmlns:emma="http://www.w3.org/2003/04/emma" version="1.0">
              <emma:interpretation id="{7C99F763-A98F-4FDA-B3D6-D57BBC7A73E5}" emma:medium="tactile" emma:mode="ink">
                <msink:context xmlns:msink="http://schemas.microsoft.com/ink/2010/main" type="inkWord" rotatedBoundingBox="1320,10310 3705,10249 3748,11918 1363,11980"/>
              </emma:interpretation>
              <emma:one-of disjunction-type="recognition" id="oneOf4">
                <emma:interpretation id="interp8" emma:lang="" emma:confidence="0">
                  <emma:literal>10)</emma:literal>
                </emma:interpretation>
                <emma:interpretation id="interp9" emma:lang="" emma:confidence="0">
                  <emma:literal>io)</emma:literal>
                </emma:interpretation>
                <emma:interpretation id="interp10" emma:lang="" emma:confidence="0">
                  <emma:literal>(0)</emma:literal>
                </emma:interpretation>
                <emma:interpretation id="interp11" emma:lang="" emma:confidence="0">
                  <emma:literal>00)</emma:literal>
                </emma:interpretation>
                <emma:interpretation id="interp12" emma:lang="" emma:confidence="0">
                  <emma:literal>(0/</emma:literal>
                </emma:interpretation>
              </emma:one-of>
            </emma:emma>
          </inkml:annotationXML>
          <inkml:trace contextRef="#ctx0" brushRef="#br0" timeOffset="52468.3269">787 9942 228 0,'0'0'65'0,"0"0"428"0,0 0-171 16,0 0-74-16,0 0-89 0,-53 2-28 15,36 23 34-15,2 8 17 0,-4 5-23 16,6 4 16-16,1-2-55 0,9-2-46 16,3-5-74-16,4-7-31 0,10-4 2 15,8-6 0-15,3-5 29 0,5-3 1 16,-2-8-1-16,8 0 1 0,-2-10 18 16,-5-3 20-16,5-9 13 15,-5-4-11-15,-2-8-5 0,-6-1 6 16,0-6-7-16,-9-1-9 0,-2 0 0 15,-8 1 0-15,-2 1-26 0,-8 1-1 16,-5 3-12-16,-5 2-7 0,-1 7 19 16,-5 3-2-16,-6 9 0 0,5 7 3 15,-5 8-26-15,-1 10-29 0,-5 12 0 16,2 16 17-16,-5 17 38 0,2 12 19 16,7 3-19-16,15-9 0 0,7-19-32 15,8-12-13-15,8-2-39 0,3 3-263 16,4 5-72-16,1-7-131 0,18 5-232 15</inkml:trace>
          <inkml:trace contextRef="#ctx0" brushRef="#br0" timeOffset="52117.4749">485 9412 254 0,'0'0'1490'0,"0"0"-1344"0,0 0-6 16,-53 23-127-16,34 0-13 16,-1 9 61-16,-4 17 53 0,-10 22-4 0,1 23 16 15,-1 10-52-15,7 2-3 0,6-9-9 16,8-12-33-16,0-3-13 16,5-4-15-16,5-8 0 0,3-14-1 0,3-13-100 15,2-15-6-15,8-2-40 16,0-2-71-16,8-2-59 0,6 1 13 15,3-10 9-15,4-4-94 0,6-9 71 16,-1-9-49-16,-8 0-69 0</inkml:trace>
          <inkml:trace contextRef="#ctx0" brushRef="#br0" timeOffset="52673.1881">1439 10031 437 0,'0'0'1372'0,"0"0"-1226"15,-22 71-13-15,11-34-42 0,1 9-52 16,-3 0 3-16,5-4 68 0,-1 3-42 16,5-3-68-16,1-1-3 0,3-4-30 15,7-6-73-15,8-5-248 0,3-4-3 16,3-7-86-16,-2-10-16 0,9-6-125 0</inkml:trace>
          <inkml:trace contextRef="#ctx0" brushRef="#br0" timeOffset="53004.395">1833 9987 668 0,'0'0'1095'0,"0"0"-969"0,0 0-58 16,0 0-32-16,-50 63 39 0,37-31 38 16,2 6 75-16,3-2-7 0,3 2-39 15,5-5-78-15,3-1-30 0,7-6-34 16,9-3-15-16,5-5 15 0,5-6 2 15,5-6-1-15,3-6 1 0,3-2 24 16,0-13 3-16,-1-4 0 0,1-10 6 16,-6-3 0-16,-4-7-6 0,-3-3-29 15,-9-2-22-15,-2-2-68 0,-11-2-13 16,-5 3-33-16,-2-1-25 0,-10 1 19 16,-6 7-59-16,-8 0-23 0,-3 7 22 15,-5 7 115-15,-2 10 34 0,2 13 52 16,-3 7-15-16,-2 21-3 0,-1 22 16 15,0 14 0-15,3 4-13 16,13-8-33-16,13-16-208 0,7-17-141 16,4-14-241-16</inkml:trace>
          <inkml:trace contextRef="#ctx0" brushRef="#br0" timeOffset="53256.1662">2540 9261 749 0,'0'0'658'16,"0"0"-252"-16,2 91-52 0,-2-15-62 16,-2 18-63-16,-2 8-36 0,1-1-14 15,0-5-63-15,0 1-75 0,1 3-12 16,-3-2-13-16,0 3 3 0,-10 0-19 15,-3-1-1-15,-5-2-178 0,-12-3-55 16,-5-1-46-16,-5-5-131 0,-10-5-141 16,12-23-151-16</inkml:trace>
        </inkml:traceGroup>
      </inkml:traceGroup>
    </inkml:traceGroup>
    <inkml:traceGroup>
      <inkml:annotationXML>
        <emma:emma xmlns:emma="http://www.w3.org/2003/04/emma" version="1.0">
          <emma:interpretation id="{58A364A1-69B6-4F07-8191-D2070357C5E1}" emma:medium="tactile" emma:mode="ink">
            <msink:context xmlns:msink="http://schemas.microsoft.com/ink/2010/main" type="paragraph" rotatedBoundingBox="1109,12516 4023,12240 4168,13782 1254,140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5E6AA1-2B56-4233-B928-55CB6F205C34}" emma:medium="tactile" emma:mode="ink">
              <msink:context xmlns:msink="http://schemas.microsoft.com/ink/2010/main" type="line" rotatedBoundingBox="1109,12516 4023,12240 4168,13782 1254,14057"/>
            </emma:interpretation>
          </emma:emma>
        </inkml:annotationXML>
        <inkml:traceGroup>
          <inkml:annotationXML>
            <emma:emma xmlns:emma="http://www.w3.org/2003/04/emma" version="1.0">
              <emma:interpretation id="{FEB55DD2-8321-4A38-B1F3-AA94CEC437DC}" emma:medium="tactile" emma:mode="ink">
                <msink:context xmlns:msink="http://schemas.microsoft.com/ink/2010/main" type="inkWord" rotatedBoundingBox="1109,12516 1941,12437 2048,13565 1215,13644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1" timeOffset="75148.6047">220 11502 2164 0,'0'0'495'0,"0"0"-341"0,0 0-61 16,0 0-67-16,0 0-26 15,0 0 0-15,-37 50 19 0,18 11 26 16,-7 26 3-16,-4 21 7 0,4 5 2 15,2 2-5-15,9-10-17 0,5-4-35 16,5-10-2-16,5-9-24 0,9-15-19 16,-1-11-73-16,2-13-145 0,2-15-228 15,-8-11-165-15,10 10-351 0</inkml:trace>
          <inkml:trace contextRef="#ctx0" brushRef="#br1" timeOffset="75490.883">369 12305 2252 0,'0'0'293'16,"0"0"-293"-16,0 0-26 0,0 0 26 16,0 0 64-16,63-29 36 15,-39 11-35-15,8-6-39 0,-3 2-24 16,5-7-1-16,0 1 2 0,-2 0-1 15,-3-1-2-15,-2 1 2 0,-4 6 1 16,-3 2 30-16,-5 2 31 0,-2 8 16 16,-4 1-12-16,-6 4-14 0,-2 4-22 15,2 1-6-15,0 1 41 0,-3 13 29 16,0 5 21-16,2 14-24 0,-2 19-43 16,-2 13-37-16,-5-4-13 0,1-15 0 15,3-10-92-15,0-12-45 0,-2 1-26 16,2 3-54-16,1 3-31 0,-1-7-110 15,1-5-96-15,-4-4-21 0,2-7-212 16,-8-6-62-16</inkml:trace>
          <inkml:trace contextRef="#ctx0" brushRef="#br1" timeOffset="75635.8107">574 12383 447 0,'0'0'518'0,"0"0"625"0,0 0-803 16,0 0 27-16,0 0-97 0,0 0-129 15,0 0-132-15,0 0 7 16,0 0-16-16,0 0 102 0,-1-13 10 15,23 18-39-15,5-1-73 0,3 1-45 16,7-4 26-16,8-1-229 0,-2-2-163 16,-6-4-368-16,12-6-501 0</inkml:trace>
        </inkml:traceGroup>
        <inkml:traceGroup>
          <inkml:annotationXML>
            <emma:emma xmlns:emma="http://www.w3.org/2003/04/emma" version="1.0">
              <emma:interpretation id="{BFF4BF5A-C287-4D57-958B-29D0E27EB0E2}" emma:medium="tactile" emma:mode="ink">
                <msink:context xmlns:msink="http://schemas.microsoft.com/ink/2010/main" type="inkWord" rotatedBoundingBox="2546,12486 4033,12346 4168,13782 2682,13922"/>
              </emma:interpretation>
            </emma:emma>
          </inkml:annotationXML>
          <inkml:trace contextRef="#ctx0" brushRef="#br1" timeOffset="75791.1242">1487 12192 1110 0,'0'0'1379'16,"0"0"-1154"-16,0 60-44 0,-3-31-69 16,-3 2-41-16,4-1-46 0,-1-3-25 15,0-2-17-15,3-2-163 0,0-7-190 16,6-5-249-16,-1-5-122 0</inkml:trace>
          <inkml:trace contextRef="#ctx0" brushRef="#br1" timeOffset="76083.3242">1899 11986 2304 0,'0'0'684'0,"0"0"-415"16,0 0-75-16,64-54 44 0,-40 29-62 16,3 1-66-16,-1-3-66 0,1 1-44 15,-3 4-13-15,0-2 1 0,-6 2-10 16,1 6 0-16,-4 0-3 0,-5 6-4 15,2 4 1-15,-5 6-7 0,-2 2-34 16,1 7 69-16,0 10 38 16,-3 5-3-16,-2 8-7 0,-1 9-25 15,0 1-1-15,-4 7-2 0,-2-4-47 16,-2 2-16-16,3-6-73 0,0-3-48 16,-1-5 3-16,3-6-21 0,0-4-19 15,2-3-82-15,-2-6-212 0,0-4-90 16,-3-2-528-16</inkml:trace>
          <inkml:trace contextRef="#ctx0" brushRef="#br1" timeOffset="76243.5321">1939 12153 1676 0,'0'0'983'16,"0"0"-774"-16,0 0-58 0,0 0 66 15,0 0 19-15,70 39-2 0,-45-35-67 16,5 0-54-16,1-4-81 0,4-4-32 15,2-4 0-15,3-3-321 0,-3-6-101 16,-10 2-246-16,10-13-616 0</inkml:trace>
          <inkml:trace contextRef="#ctx0" brushRef="#br1" timeOffset="76482.3858">2716 11373 2312 0,'0'0'574'16,"34"48"-158"-16,-10-6-47 0,10 17-55 15,3 22-63-15,-5 7-30 16,-6 1-51-16,-12 4-60 0,-14-9-48 16,0 2-35-16,-11 2-27 0,-9 1-3 15,-4-4-107-15,-9-3-38 0,-1-3-13 16,-5-3-16-16,2-5-52 0,1 0-86 15,2-7-114-15,13-17-161 0,-3-10-556 0</inkml:trace>
        </inkml:traceGroup>
      </inkml:traceGroup>
    </inkml:traceGroup>
    <inkml:traceGroup>
      <inkml:annotationXML>
        <emma:emma xmlns:emma="http://www.w3.org/2003/04/emma" version="1.0">
          <emma:interpretation id="{40AEBA10-DCC5-427A-9486-767AF1086362}" emma:medium="tactile" emma:mode="ink">
            <msink:context xmlns:msink="http://schemas.microsoft.com/ink/2010/main" type="paragraph" rotatedBoundingBox="8173,11326 21415,11999 21255,15162 8012,144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B65C230-73D6-426A-8838-6E06C83E8EAD}" emma:medium="tactile" emma:mode="ink">
              <msink:context xmlns:msink="http://schemas.microsoft.com/ink/2010/main" type="line" rotatedBoundingBox="8173,11326 21415,11999 21255,15162 8012,14489">
                <msink:destinationLink direction="with" ref="{DDBB9F26-0266-49DE-A583-B485FB38E22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3A6917B-1D40-4037-9882-E774CB6C3DA3}" emma:medium="tactile" emma:mode="ink">
                <msink:context xmlns:msink="http://schemas.microsoft.com/ink/2010/main" type="inkWord" rotatedBoundingBox="8817,12205 13568,12447 13460,14578 8709,14337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1" timeOffset="247001.9486">9279 11747 470 0,'0'0'1056'0,"10"-49"-867"15,-12 29 16-15,-5-1 86 0,-1 1-41 16,-5 4-47-16,-4 2-71 0,-3 6-7 16,-6 8 4-16,-3 4-43 0,-5 10-41 15,-3 10 0-15,-10 21 12 0,-5 18 16 16,-9 26 1-16,4 14 8 0,9-4-9 16,9-2 3-16,15-17-22 0,9-5-25 15,5-10-29-15,7-3-2 0,3-6-14 16,4-9-18-16,2-9-90 0,1-11-124 15,2 1-30-15,-1-1 12 0,5-1-105 16,1 0-171-16,-4-11-112 0,8-7-92 16</inkml:trace>
          <inkml:trace contextRef="#ctx0" brushRef="#br1" timeOffset="247473.1749">9022 12628 630 0,'0'0'1466'0,"0"0"-1139"0,0 0 70 16,0 0-67-16,0 0-132 0,0 0-39 15,30-60 18-15,1 31 19 0,5-7-49 16,7 1-55-16,3-2-68 0,-1 1-24 16,2 0-28-16,-3 1-127 0,-3 2-87 15,-3-4-81-15,-1 5-93 0,-3-5-238 16,-8 11-503-16</inkml:trace>
          <inkml:trace contextRef="#ctx0" brushRef="#br1" timeOffset="247263.4344">9155 12109 825 0,'0'0'1796'0,"0"0"-1661"16,0 0 52-16,37 52 91 0,-18-24-7 15,2 8-78-15,3 1-89 0,3 2-72 16,4-1-13-16,0 0-8 0,2-3-11 16,1-5-2-16,-4-1-1 0,-1-3-54 15,-3-3-31-15,-2-2 0 0,-3-4 21 16,-2-4 7-16,-4-1-1 15,0-1 7-15,-3-3-32 0,0-4-80 16,-2 0-39-16,-2-2-75 0,-1-2-114 16,-4 0-109-16,-3 0-44 0,-6-12-17 0</inkml:trace>
          <inkml:trace contextRef="#ctx0" brushRef="#br1" timeOffset="247721.5376">10038 11706 1922 0,'0'0'1082'15,"0"0"-861"-15,0 0-110 0,0 0-9 16,10 65 16-16,-10-23-11 0,-8 19-31 16,-8 20-41-16,-5 11-4 15,-7 2-12-15,-1-3-16 0,0-12 0 16,-1-4-3-16,-3-6-6 0,8-13-60 16,3-14-19-16,8-12 2 0,4-3-15 15,-1-3-16-15,1 0-43 0,3 2-63 16,1-7-147-16,6-7-203 0,0-3-255 15,0-9-414-15</inkml:trace>
          <inkml:trace contextRef="#ctx0" brushRef="#br1" timeOffset="247941.5475">10302 12189 2644 0,'0'0'446'0,"0"0"-286"15,68 12 57-15,-37-5-27 0,6-2-45 16,3 4-66-16,0 1-55 0,-2 0-24 16,2-1-25-16,-8 4-57 0,-1 0-54 15,-1 1-79-15,-4-1 14 16,-4-1-39-16,-2 0-82 0,-1-1-59 16,-1-1-66-16,-7-3-51 0,-1-4-43 15,-7-3-244-15</inkml:trace>
          <inkml:trace contextRef="#ctx0" brushRef="#br1" timeOffset="248128.7843">10387 12520 1937 0,'0'0'1040'0,"0"0"-931"0,0 0 140 15,0 0 37-15,75 29-71 0,-45-25-80 16,3 2-95-16,1-2-40 0,3 0-13 15,-1 0-135-15,1-1-95 0,1 0-100 16,-1 2-212-16,-10-4-523 0,6 3-320 16</inkml:trace>
          <inkml:trace contextRef="#ctx0" brushRef="#br1" timeOffset="246494.3204">7596 12337 1634 0,'0'0'204'16,"0"0"-142"-16,58 36 58 0,-28-24-23 16,4-3-12-16,3 0 31 0,4-7-12 15,8-2-23-15,11-12-43 0,8-12-5 16,6-8-4-16,-7-11 26 0,-1-2 22 16,-11 0-3-16,0-6-26 0,0-4-16 15,-1-2-6-15,-6-7-10 0,-1 4-13 16,-7-3-1-16,-5-1 11 15,-4 2-10-15,-5-2 17 0,-6 3-1 16,-6 8-6-16,-4 5 0 0,-8 10 3 16,0 11-4-16,-2 1 5 0,-2-1-16 15,-3-2 0-15,-2 0 0 0,-5 6-1 16,1 4-20-16,-5 6 4 0,-2 8-6 16,-2 5-17-16,0 5 11 0,-4 13-14 15,-4 16 10-15,-7 22 18 0,-9 28 14 16,-2 23 19-16,4 11-17 0,5 10-2 15,7 1 1-15,5 6-2 0,4 1 1 16,5-1 0-16,5-8-16 0,2-11 16 16,4-5 0-16,-3-10 2 0,4-7 11 15,0-9 2-15,0-13-14 16,-1-5 1-16,1-17 53 0,1-12-7 16,2-10-9-16,0-2-7 0,-2-1-16 15,1 1-16-15,1-2 0 0,1-8-4 16,0-4-34-16,0-5-103 0,0-3-52 15,0-4-101-15,0-11 77 0,0-6-146 16,-3 2-275-16,-5-28-454 0</inkml:trace>
          <inkml:trace contextRef="#ctx0" brushRef="#br1" timeOffset="246688.1343">7851 12674 909 0,'0'0'1422'0,"0"0"-1325"0,0 0 133 16,77 37 11-16,-32-23-23 0,17 0-10 16,10 0-97-16,5 4-63 0,-8-7-45 15,-15-2 12-15,-19-5-15 16,-5 0-150-16,-6-3-86 0,3 1-30 16,3-2-147-16,-5 0-203 0,7-11-175 0</inkml:trace>
          <inkml:trace contextRef="#ctx0" brushRef="#br1" timeOffset="248945.6748">11430 12333 1467 0,'0'0'474'16,"0"0"-276"-16,0 0-114 0,0 0 39 15,-38 61-22-15,38-43-8 0,4-1-22 16,9 0 13-16,6-5 6 0,5-3-6 16,10-5 22-16,10-4-7 0,15-8-22 15,18-16-13-15,5-5-16 0,-3-6-19 16,-6-3-13-16,-8 1-13 0,-4-3 0 16,-5-4 0-16,-6 1 16 0,0-3-16 15,-2-6 1-15,-8-1 8 0,2-7-8 16,-14 5 8-16,-6 4 1 0,-8 9-12 15,-7 4 1-15,-1 10-2 16,-6 4-19-16,0-5 0 0,-6-1-6 16,-4 2 22-16,-6 7-9 0,-2 3-14 15,-3 10 13-15,-6 3-3 0,-4 5-16 16,-5 12-3-16,-1 8 10 0,-2 8 25 16,-12 19 1-16,-8 22 0 0,-1 24-1 15,-3 20-1-15,9 3-2 0,9 2-10 16,9-10 10-16,7 0-1 0,2-1 4 15,6-2 0-15,5 1 29 0,5-4 13 16,4 0-41-16,1-9-1 0,2-9 1 16,1-9 1-16,1-8-2 0,2-14-19 15,0-13-51-15,-1-11-20 0,0-5-32 16,-1-3-61-16,2 0-37 0,0-3-35 16,0-6-118-16,0-10-187 0,0-2-29 15,0-14-145-15</inkml:trace>
        </inkml:traceGroup>
        <inkml:traceGroup>
          <inkml:annotationXML>
            <emma:emma xmlns:emma="http://www.w3.org/2003/04/emma" version="1.0">
              <emma:interpretation id="{0CD42D1A-54CB-402E-A885-BA69B0F18E0F}" emma:medium="tactile" emma:mode="ink">
                <msink:context xmlns:msink="http://schemas.microsoft.com/ink/2010/main" type="inkWord" rotatedBoundingBox="12617,12482 21147,12916 21050,14835 12519,14402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1" timeOffset="249131.8276">11385 12823 1441 0,'0'0'724'0,"0"0"-394"0,0 0-30 15,0 0-165-15,0 0 86 0,0 0 18 16,71 36-73-16,-23-29-81 0,10-4-60 15,16-3-25-15,7 0-76 0,-2 0-171 16,-5-3-111-16,-10-4-132 0,-20-1-246 16,-2-4-396-16</inkml:trace>
          <inkml:trace contextRef="#ctx0" brushRef="#br1" timeOffset="249414.5758">12964 11758 1083 0,'0'0'1017'16,"0"0"-835"-16,0 0 102 0,-58-15-7 16,34 16-94-16,0 8-48 0,-3 9-39 15,-2 10-10-15,-7 15-7 0,-5 22 13 16,-3 24 16-16,1 9-10 0,9 0-29 15,10-10-18-15,7-13-32 0,7-5-19 16,4-5-12-16,6-5 0 0,9-7-55 16,-1-7-87-16,5-11-151 0,0-7 59 15,0-5-69-15,4 0-176 16,1 1-201-16,0-3-18 0</inkml:trace>
          <inkml:trace contextRef="#ctx0" brushRef="#br1" timeOffset="249624.681">12985 12318 1611 0,'0'0'1130'0,"0"0"-937"16,0 0 25-16,56 51 53 15,-29-33-65-15,7 0-95 0,0-3-61 16,5-4-34-16,0-2-16 0,2-1-84 15,-2-1-125-15,1 1-103 0,0-4-134 16,-5-3-58-16,-9 2-200 0,6-7-353 0</inkml:trace>
          <inkml:trace contextRef="#ctx0" brushRef="#br1" timeOffset="250097.5863">13595 12653 1155 0,'0'0'991'16,"0"0"-778"-16,0 0 30 0,0 0 82 16,0 0-85-16,-21-50-83 0,30 32-14 15,10-5 28-15,2 1 28 0,9-3-14 16,4 1-34-16,3 1-79 16,5-1-72-16,4 1-7 0,2 5-24 15,-4-2-97-15,4 2-118 0,-3-1-85 16,1 1-77-16,-5 0-207 0,-9 2-396 15,8-6-96-15</inkml:trace>
          <inkml:trace contextRef="#ctx0" brushRef="#br1" timeOffset="249875.0042">13718 12197 1239 0,'0'0'1167'0,"0"0"-861"0,0 0 54 16,46 52-41-16,-25-29-74 0,3 3-65 15,3-2-77-15,1 3-52 0,2-1-23 16,-2 1-9-16,2-3-19 0,-3 0-2 16,-2-1-14-16,0 0-9 15,2 1-117-15,-6-2 32 0,0 1 15 16,-3-7-70-16,-5 2-6 0,-1-8-5 15,-3-1-20-15,0 0-87 0,-3-3-105 16,-5 0-180-16,-1-4-122 0,-4-2-300 0</inkml:trace>
          <inkml:trace contextRef="#ctx0" brushRef="#br1" timeOffset="250401.4392">14686 11659 2714 0,'0'0'543'15,"0"0"-406"-15,0 0-23 0,0 0 0 16,50 60 57-16,-32-28-33 0,1 17-50 16,1 16-28-16,-1 22-35 0,-4 9 10 15,-5 10-14-15,-8-3-21 0,-2-5 13 16,-8 2-12-16,-8-2 1 0,-5 2 14 15,-5-1-13-15,-9-6 0 0,-5 1-3 16,-6-4-19-16,-10-6-65 0,-3-1-55 16,-6-4-47-16,-5-2-85 0,-6-3-77 15,17-22-308-15,-4-1-781 0</inkml:trace>
          <inkml:trace contextRef="#ctx0" brushRef="#br1" timeOffset="258596.6227">17612 12578 1706 0,'0'0'668'16,"0"0"-441"-16,0 0-95 0,0 0 3 16,0 0-55-16,0 0 13 0,0 0 16 15,0 0-16-15,0 0-90 0,-6-4-3 16,6 19-58-16,6 14 58 0,2 27 48 16,5 33 7-16,0 23-11 0,-2 9-31 15,-2-3-12-15,-6-8-1 16,-2-5-1-16,-1-9-21 0,-6-11-4 15,1-18-19-15,-2-20 4 0,-1-16-1 16,1-12 20-16,0 1 22 0,-3-2 35 16,2-4 20-16,-1-9 5 0,1-5 13 15,-1-5-37-15,-1-6-36 0,1-12-25 16,0-1 9-16,2-16-1 0,1-13 17 16,6-21 2-16,2-9 24 0,9-2 6 15,5 4-1-15,6 7-5 0,2 3 2 16,5 2 1-16,1 3 18 0,1 6-9 15,-2 5 4-15,0 7 5 16,-7 11-9-16,-6 13-10 0,0 4-15 16,-2-2-13-16,3 4-2 0,-3 2-27 15,-4 7 4-15,-2 6-10 0,-3 3-34 16,-2 13-7-16,-2 10 76 0,0 16 10 16,-1 20-9-16,0 13 3 0,-1-2-4 15,0-19-12-15,1-17-48 0,4-17 6 16,4 6 15-16,6-9 5 0,3 4 14 15,3-8 18-15,4-6 0 0,1-4 2 16,0-3 19-16,2-8 4 0,-2-7 8 16,1 0-2-16,2-6-13 0,-2-5 0 15,-1-3 0-15,1-1-4 0,1-3 7 16,-6-1-3-16,0 0-13 0,-4 3 10 16,-2 2 0-16,-4 8-12 0,-1 6 2 15,-5 8 22-15,-2 4 13 0,0 4-3 16,-3 2-35-16,0 9 13 0,3 7-13 15,0 4 54-15,2 4-23 16,1 4-19-16,1-4-12 0,6-1-22 16,1-4-4-16,5-5-12 0,3-5 10 15,7-5 9-15,0-4 17 0,4 0 2 16,0-11 22-16,-1-6 6 0,-1-7-5 16,-2-4 11-16,-1-4-21 0,-2-5 3 15,-4-1-16-15,-3 1-1 0,-4-3-37 16,-5 2-3-16,-4 0 15 0,-6 0-2 15,-2 1 15-15,-6 5 1 0,-6 3-1 16,-3 5 11-16,-3 9-1 0,-3 7 1 16,-1 8-21-16,-3 13-2 0,-3 14-19 15,-4 17 44-15,-8 20 16 0,-2 15 12 16,4 2 7-16,12-15-7 0,12-20-26 16,12-17 11-16,4-6-13 0,0 4-28 15,10-3-13-15,1 4 15 0,8-9 24 16,5-5 2-16,1-4 1 0,5-6 24 15,1-4 7-15,5-6 3 16,1-6 6-16,1-6-16 0,3-6-6 16,-1-2 3-16,1-1-9 0,1-2 56 15,-1 0-31-15,1-2 6 0,-3 3-12 16,-2 2-7-16,-1 1-7 0,-5 3-2 16,-4 6-16-16,-5 2-1 0,-3 6-1 15,-7 4-26-15,-4 4-13 0,-4 3-12 16,-3 8 18-16,-1 5 35 0,-3 10 19 15,-5 5-3-15,-2 6-16 0,-3 5-13 16,2 0 0-16,0 2-6 0,3-1-9 16,6-7-10-16,2-3-66 0,7-6 69 15,4-7 14-15,6-3 21 0,1-7 1 16,5-4 31-16,4-6 0 16,0 0-4-16,3-6 10 0,2-7-7 15,1-3 14-15,1-2-30 0,1-1 20 16,-1-7 9-16,2 4 6 0,-5-3-6 15,3 0-3-15,-7-1-9 0,0 2 6 16,-4 3-1-16,-3 4-15 0,-2 3-10 16,-2 5-12-16,-4 7-32 0,0 2-5 15,-1 6 37-15,-1 13 6 0,1 4 32 16,1 6-1-16,-1 3 0 0,0 7-23 16,2-2-14-16,3 0-19 0,-1-5-71 15,4 2-153-15,3-9 16 0,4-6-52 16,1-10-236-16,1-9-231 0,-7 0-367 15</inkml:trace>
        </inkml:traceGroup>
        <inkml:traceGroup>
          <inkml:annotationXML>
            <emma:emma xmlns:emma="http://www.w3.org/2003/04/emma" version="1.0">
              <emma:interpretation id="{51ED1869-553F-43FE-A9CF-4D425932C1A1}" emma:medium="tactile" emma:mode="ink">
                <msink:context xmlns:msink="http://schemas.microsoft.com/ink/2010/main" type="inkWord" rotatedBoundingBox="8173,11326 21415,11999 21255,15162 8012,14489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1" timeOffset="258740.8499">20180 12405 1782 0,'0'0'1379'0,"0"0"-1134"0,0 0 126 15,-51-56-75-15,36 48-140 0,3 3-156 16,1 2 0-16,1 3-72 0,0 0-163 15,3 4-93-15,-4 5-150 0,4-1-550 16,-16 3-776-16</inkml:trace>
          <inkml:trace contextRef="#ctx0" brushRef="#br1" timeOffset="285193.9916">7452 10361 1634 0,'0'0'545'0,"0"0"-292"0,0 0-2 16,0 0-57-16,0 0-111 0,0 0-83 15,0 0-21-15,-61 80 21 0,37 16 38 16,-3 29 10-16,-3 17-13 0,1 13-13 16,3-2-21-16,-6 7 1 0,-2 3 17 15,-1 0-1-15,-2 6-17 0,-1-3 11 16,4-1-12-16,4-7 2 0,3-7 0 15,3-12 27-15,6-11 51 0,5-8-10 16,1-13 7-16,5-12-23 0,0-12 0 16,0-11-16-16,2-7-13 0,-1-4-6 15,0-5-19-15,2-9 0 0,1-15-22 16,0-9-137-16,0-4-102 0,2-5-67 16,-2 1-30-16,-1-2-82 0,0-7-246 15,-6-12 2-15</inkml:trace>
        </inkml:traceGroup>
      </inkml:traceGroup>
    </inkml:traceGroup>
    <inkml:traceGroup>
      <inkml:annotationXML>
        <emma:emma xmlns:emma="http://www.w3.org/2003/04/emma" version="1.0">
          <emma:interpretation id="{D297162B-9689-48EC-812D-6E370D05C618}" emma:medium="tactile" emma:mode="ink">
            <msink:context xmlns:msink="http://schemas.microsoft.com/ink/2010/main" type="paragraph" rotatedBoundingBox="9883,13949 28534,14458 28483,16299 9833,1578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6CB70EA-23C0-40DB-983E-23E96DA30655}" emma:medium="tactile" emma:mode="ink">
              <msink:context xmlns:msink="http://schemas.microsoft.com/ink/2010/main" type="line" rotatedBoundingBox="9883,13949 28534,14458 28483,16299 9833,15789"/>
            </emma:interpretation>
          </emma:emma>
        </inkml:annotationXML>
        <inkml:traceGroup>
          <inkml:annotationXML>
            <emma:emma xmlns:emma="http://www.w3.org/2003/04/emma" version="1.0">
              <emma:interpretation id="{7B09AFE0-1C7B-4E64-8A67-3A3A11AE7F03}" emma:medium="tactile" emma:mode="ink">
                <msink:context xmlns:msink="http://schemas.microsoft.com/ink/2010/main" type="inkWord" rotatedBoundingBox="9873,14327 11363,14368 11323,15830 9833,15789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1" timeOffset="262277.6309">8895 13345 1406 0,'0'0'711'0,"0"0"-526"0,0 0-120 16,0 0 29-16,17 72-10 0,-12-39-13 15,2 3-13-15,-2 6-42 0,-1 0-14 16,3 0 1-16,-1 1-3 0,-2-4-18 16,0-2-124-16,-1-5-91 0,-2-3-156 15,1-11-160-15,-2-3-123 0</inkml:trace>
          <inkml:trace contextRef="#ctx0" brushRef="#br1" timeOffset="262479.3079">9128 13502 931 0,'0'0'739'0,"0"0"-290"0,0 0-245 15,0 0-175-15,0 0 13 0,0 0 45 16,6 69 20-16,-4-36-20 0,2 3-49 16,1 3-38-16,4 3-19 0,1 4-42 15,3-3-146-15,-3 3-175 0,-2-14-245 16,1 15-204-16</inkml:trace>
          <inkml:trace contextRef="#ctx0" brushRef="#br1" timeOffset="263055.7831">8669 14781 1266 0,'0'0'800'0,"0"0"-460"0,0 0-88 0,0 0-120 15,24-54 70-15,-4 25 38 16,6-4 2-16,3-4-36 0,7-1-77 16,5-4-69-16,1 1-57 0,4 3-3 15,1-1-28-15,-2 3-130 0,-1 3-73 16,-2 1-24-16,-3 4-91 0,-2 0-154 16,-13 10-497-16,3-12-148 0</inkml:trace>
          <inkml:trace contextRef="#ctx0" brushRef="#br1" timeOffset="262831.9067">8754 14264 2060 0,'0'0'318'0,"0"0"-79"16,0 0-120-16,0 0-93 0,0 0 3 15,0 0 83-15,38 72 61 0,-20-33-9 16,4 2-46-16,2 4-49 16,5 0-53-16,2-3-16 0,1 0-11 15,-2-4 11-15,0-6 0 0,-5 1-76 16,-5-6-45-16,-4-3-51 0,-5-5 69 16,-4-2-64-16,-2-5-52 0,-3-3-43 15,-2-5-143-15,0 3-125 0,-1-6 21 16,-10-1-201-16</inkml:trace>
          <inkml:trace contextRef="#ctx0" brushRef="#br1" timeOffset="263606.0083">9350 14230 1479 0,'0'0'1109'16,"0"0"-987"-16,0 0-64 0,0 0-39 15,24-54 7-15,-10 28 67 0,3-3 45 16,1-4 3-16,5 2-45 0,1-2-45 16,2 1-29-16,-1 2-18 0,1 3 8 15,-2 3-10-15,-4 3-2 0,-3 7-3 16,-5 3-19-16,-2 6 0 0,-3 2-17 16,-1 3-9-16,-5 8 13 0,1 6 32 15,-2 5 3-15,0 5 12 0,-2 8 1 16,-2 1-12-16,-4 1 11 0,1 2-10 15,-2-4-2-15,3-3 3 0,2-9-1 16,3-4 1-16,1-7 10 0,0-4-10 16,1-4 13-16,5-1 6 0,1-5 39 15,1-5 15-15,7-4-28 16,2-5-35-16,2-4-13 0,4-3-20 16,1-3-5-16,5 2-23 0,-5 1-18 15,3 2-1-15,-6 2 15 0,0 2 17 16,-4 4-3-16,-3 5 12 0,-5 2 4 15,-5 5 0-15,-1 4-14 0,-3 2 1 16,0 9 35-16,-4 5 48 0,-1 6 23 16,1 3 5-16,-2 4-5 0,2 1 5 15,1 0-31-15,3-3-7 0,0-3-10 16,3-6-2-16,7-5-1 0,3-2 4 16,4-1-13-16,3-6 9 0,5 0 7 15,5-4-13-15,0 0-19 0,1-6-31 16,-1-2-128-16,1 4-124 0,-4-6-193 15,-7 4-307-15,4-10-782 0</inkml:trace>
        </inkml:traceGroup>
        <inkml:traceGroup>
          <inkml:annotationXML>
            <emma:emma xmlns:emma="http://www.w3.org/2003/04/emma" version="1.0">
              <emma:interpretation id="{3187FC4B-7D77-4483-BF51-6E4A192302DD}" emma:medium="tactile" emma:mode="ink">
                <msink:context xmlns:msink="http://schemas.microsoft.com/ink/2010/main" type="inkWord" rotatedBoundingBox="12846,14029 17641,14160 17592,15959 12797,15828">
                  <msink:destinationLink direction="with" ref="{DDBB9F26-0266-49DE-A583-B485FB38E220}"/>
                </msink:context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1" timeOffset="265789.944">11812 13075 75 0,'0'0'1046'0,"0"0"-860"16,-57-20 26-16,39 13 61 15,-1 2-104-15,6 5 22 0,2 0-16 16,4 8-23-16,1 6-81 0,5 9-3 16,1 6 41-16,10 10 39 0,5 12 10 15,12 12-56-15,13 12-60 0,1-8-17 16,-3-16-9-16,-4-21-15 0,-5-8-2 16,9-2 2-16,12 0 1 0,13 0 1 15,11-14 9-15,1-6 1 0,-7-14 0 16,-4-4 12-16,-9-3-9 0,2-5 0 15,-2-2 0-15,3 0-3 0,-5-1-10 16,4 1 0-16,-5 3 10 0,-7 7-12 16,-11 5 0-16,-4 3-1 0,-6 7-3 15,5 2-13-15,0 1 0 0,3 8 3 16,-6 3-6-16,-4 7-6 0,-4 6 25 16,-8 3 1-16,1 0 2 15,-5 3 26-15,-6-1-13 0,0-4 31 16,0 0 4-16,0-7 10 0,0-3 2 15,0-6-12-15,3-5-32 0,7-2-7 16,0-2 17-16,7-6 15 0,5-4 26 16,8-10-14-16,4 0-40 0,3-5-16 15,6 1-15-15,-1-3 13 0,6 2-14 16,-2 3 4-16,-2-1-1 0,1 6 1 16,0 1-7-16,-2 7 16 0,-1 7-23 15,-5 2 1-15,0 2 3 0,-3 7 20 16,-1 0-14-16,-5 6 16 0,-1-6 2 15,3 1 17-15,-5-1 25 0,2 1-9 16,0 2-7-16,0-3-25 0,1 1-1 16,2 0-2-16,-4-1-22 0,6 4-136 15,-6-1-131-15,1 1-230 0,-9-2-505 16,1 0-481-16</inkml:trace>
          <inkml:trace contextRef="#ctx0" brushRef="#br1" timeOffset="266494.9984">13372 14651 1615 0,'0'0'1116'0,"0"0"-898"0,50-9-67 15,-20 3-26-15,9-3-33 0,1 0-63 16,5 1-29-16,-3 2-3 0,0 2-176 15,-2 3-103-15,-2 1-69 0,-4 0-158 16,-13 1-252-16,8-1-486 0</inkml:trace>
          <inkml:trace contextRef="#ctx0" brushRef="#br1" timeOffset="266302.4667">13435 14344 1393 0,'0'0'757'0,"0"0"-382"15,0 0-259-15,0 0 87 0,0 0 44 16,69-11-10-16,-42 6-88 16,-1-1-101-16,6 0-48 0,-3 1-18 15,0 2-52-15,-2 1-147 0,-1 2-36 16,-5 2-65-16,-4 6-80 0,-7-4-215 16,-2 8-165-16</inkml:trace>
          <inkml:trace contextRef="#ctx0" brushRef="#br1" timeOffset="267731.9997">14233 14001 1618 0,'0'0'449'0,"-61"60"-206"15,30-3 31-15,-9 21 13 0,3 13-37 16,7 0-58-16,15-8-33 0,15-14-32 16,4-1-77-16,17-7-39 0,12-3-11 15,-2-12-13-15,17-4-9 0,7-6-168 16,4-9-36-16,16 1-117 0,-7-16-86 15,-14-2-278-15,-2-10-448 0</inkml:trace>
          <inkml:trace contextRef="#ctx0" brushRef="#br1" timeOffset="266910.9338">14296 14432 1083 0,'0'0'1229'0,"0"0"-974"0,0 0-242 15,0 0 171-15,56 13 79 0,-29-8-64 16,4-1-100-16,4 3-48 0,2-3-51 16,0 4-4-16,3 0-181 0,-3 4-125 15,-2-4-32-15,-4 3-134 0,-10-2-193 16,6 0-42-16</inkml:trace>
          <inkml:trace contextRef="#ctx0" brushRef="#br1" timeOffset="267370.0217">14848 14632 88 0,'0'0'2013'0,"0"0"-1566"0,0 0-167 16,0 0-55-16,61-56 15 0,-30 24 58 16,9-3-67-16,5-4-87 15,0 1-66-15,1 2-78 0,-4 6-35 16,-2-3-131-16,-3 8-23 0,-6 2-21 15,-7 1 0-15,-3 4-123 0,-5 3-118 16,-5 6-223-16,-6-9-382 0</inkml:trace>
          <inkml:trace contextRef="#ctx0" brushRef="#br1" timeOffset="267172.6213">14900 14243 965 0,'0'0'1509'0,"0"0"-1235"0,0 0-232 16,0 0-40-16,0 0-2 0,0 0 125 15,43 56 26-15,-30-27 31 16,4 3-23-16,-2 2-66 0,6 2-39 15,4 1-32-15,0-1-20 0,-1-4-2 16,6-2-10-16,-9-4 8 0,-1-2-15 16,-6-3-43-16,-1-5-80 0,-7 0-67 15,2-4-27-15,-6 1-56 0,-2-8-40 16,0 2-218-16,-2-3-109 0,-9-4-367 0</inkml:trace>
          <inkml:trace contextRef="#ctx0" brushRef="#br1" timeOffset="268058.1925">15351 14067 1565 0,'0'0'669'16,"0"0"-569"-16,0 0-77 0,0 0 16 15,53-14 35-15,-32 24 49 16,3 8 16-16,0 5 6 0,6 15 9 16,1 14-20-16,6 15-45 0,-5 5-25 15,-6-1-22-15,-11-6-42 0,-12-13 1 16,-3-1-2-16,-1-5 0 0,-8-12-2 15,-2-8 1-15,-5-2-39 0,-2 4-20 16,-3 1 23-16,-6-2 22 0,1-5-3 16,-3-2-23-16,4-9-51 0,0-3-16 15,5-3-29-15,2-5 3 0,2-1-27 16,6-7-116-16,2-1-114 0,2-5-181 16,5 6 19-16,1-11-149 0</inkml:trace>
          <inkml:trace contextRef="#ctx0" brushRef="#br1" timeOffset="268767.8453">15744 13939 1672 0,'0'0'788'0,"0"0"-505"0,0 0-74 16,0 0-125-16,15-61 22 0,-5 40 47 15,4 1-7-15,2-2-28 0,0 4-49 16,-1 2-40-16,4 2-26 0,-1 0-3 16,-1 3-14-16,-4 3-11 0,0 5-10 15,-2 3-9-15,-4 3-4 0,-1 5 1 16,-4 7 2-16,1 5 42 0,-3 4-26 15,0 3 29-15,-5 5-12 0,0-3 12 16,-2 0 1-16,0-7 21 0,2 1 13 16,3-8 13-16,2-4-33 0,0-3-14 15,0-4 12-15,2 1 6 0,3-4 10 16,7-1 15-16,-5-1 13 0,8-7-9 16,1-1-14-16,2-4-21 15,2-5-10-15,1 0 0 0,-1-1 10 16,0-3-13-16,0 3-2 0,0 0-11 15,-5 2 10-15,1 0-13 0,0 5 14 16,-8 0-1-16,1 4 0 0,-4 4-13 16,-3 4 3-16,-2 0-28 0,0 1-25 15,0 8 21-15,-5 5 45 0,0 7 48 16,-1 3-4-16,3 0 4 0,0 0-7 16,3-2 22-16,0-4-25 0,6-3 3 15,8-4-19-15,2-3 12 0,4 0-6 16,2-3 4-16,4-2-4 0,1-3-27 15,0 0-1-15,-2 0-9 16,4 0-139-16,-1-1-127 0,-5 1-75 16,-5-4-634-16,2-2-675 0</inkml:trace>
        </inkml:traceGroup>
        <inkml:traceGroup>
          <inkml:annotationXML>
            <emma:emma xmlns:emma="http://www.w3.org/2003/04/emma" version="1.0">
              <emma:interpretation id="{5E040D3C-A7BB-4249-A7B1-53DE4A8809DE}" emma:medium="tactile" emma:mode="ink">
                <msink:context xmlns:msink="http://schemas.microsoft.com/ink/2010/main" type="inkWord" rotatedBoundingBox="18319,14643 20643,14706 20617,15682 18292,15618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1" timeOffset="277668.1452">17136 14336 1064 0,'0'0'1801'0,"0"0"-1801"16,0 0 3-16,56 20-3 0,-22-16 64 15,5 0 0-15,5-2-16 0,2-2-32 16,-2 0-16-16,2 0-1 0,-8 0-44 16,-4 1-99-16,-3-1-110 0,-8 2-73 15,-6-1-111-15,-7-1-150 16,-9 0-32-16</inkml:trace>
          <inkml:trace contextRef="#ctx0" brushRef="#br1" timeOffset="277825.2974">17197 14487 764 0,'0'0'1412'0,"0"0"-1192"0,0 0-26 16,0 0-52-16,0 0-78 0,0 0 81 15,0 0-4-15,14 52-7 0,21-46-51 16,16-3-49-16,14-2-34 0,3-1-76 16,-2-1-110-16,-14-6-151 0,-15 1-112 15,-14 4-246-15,8-12-80 0</inkml:trace>
          <inkml:trace contextRef="#ctx0" brushRef="#br1" timeOffset="278224.6817">18019 14655 798 0,'0'0'1728'0,"0"0"-1396"15,0 0-59-15,0 0-139 0,27-73 3 16,2 39 72-16,15-11 69 0,13-9-33 16,13-5-76-16,0 2-95 0,-9 15-74 15,-18 10-12-15,-13 14-97 0,-2 2-114 16,2-3-119-16,4 0-122 0,-7 2-327 15,5-7-738-15</inkml:trace>
          <inkml:trace contextRef="#ctx0" brushRef="#br1" timeOffset="278025.7955">18041 14216 235 0,'0'0'1933'16,"0"0"-1332"-16,0 0-527 0,0 0-25 15,0 0 95-15,60 50 41 0,-35-29-63 16,5 3-56-16,3 2 17 0,4-1-35 15,2 0-46-15,2-3 12 0,-1 1-14 16,-2-1-57-16,-2-3-74 0,-6 1-41 16,-2-2-97-16,-7-4-53 0,-5 0-108 15,-5-1-265-15,-5-4-25 0</inkml:trace>
          <inkml:trace contextRef="#ctx0" brushRef="#br1" timeOffset="278679.9988">18784 13928 147 0,'0'0'2601'16,"24"-52"-2367"-16,-5 26-128 0,3-5-32 16,2 3 18-16,1 0 58 0,-3 7 56 15,-2 5-19-15,-3 5-99 0,-3 8-88 16,-1 3-44-16,-2 4-16 0,-2 11 29 16,-3 8 21-16,-4 6 7 0,-2 5 6 15,-1 5 14-15,-8 0-16 0,1 2-1 16,-1-4 1-16,2-9-1 0,3-4 2 15,1-7 0-15,3-6-2 0,0-7 0 16,3-4 0-16,6-1 18 0,3-8 42 16,5-7-19-16,6-4-41 0,4-5-21 15,1-3-39-15,1-4 3 0,0-2 13 16,1 2 6-16,-3-3 6 0,0 4 1 16,-4 4 2-16,-2 2 17 15,-7 9-20-15,-4 6-6 0,-4 8 0 16,-6 2-16-16,0 10 54 0,-3 7 89 15,-6 5 28-15,-1 7-6 0,-1 2-23 16,0 2 10-16,4-1 2 0,4-2-8 16,3-8-24-16,6 1-61 0,6-5-7 15,8-2-13-15,3-4-9 0,4 0-107 16,4-2-135-16,2-2-136 0,-7-5-218 16,14-3-949-16</inkml:trace>
        </inkml:traceGroup>
        <inkml:traceGroup>
          <inkml:annotationXML>
            <emma:emma xmlns:emma="http://www.w3.org/2003/04/emma" version="1.0">
              <emma:interpretation id="{F42FFC3C-E3EF-4EF7-9A02-7EAEBA91B2EC}" emma:medium="tactile" emma:mode="ink">
                <msink:context xmlns:msink="http://schemas.microsoft.com/ink/2010/main" type="inkWord" rotatedBoundingBox="21702,14535 24563,14613 24532,15746 21671,15668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1" timeOffset="280814.7009">20511 14521 2115 0,'0'0'263'15,"0"0"-263"-15,0 0 9 16,11 55-9-16,5-43 78 0,5-4 54 16,4-5-6-16,8-3-7 0,4-8-19 15,7-6-59-15,2-2-18 0,3-10 3 16,-3-3-23-16,-3-4 0 0,-3-2 9 15,-5 0-12-15,-4-1-52 0,-5 2-28 16,-5 2-39-16,-5 0-19 0,-5 3 9 16,-8 2 35-16,-3 6 49 0,-3 5 45 15,-8 6 0-15,-5 5 0 0,-2 5-12 16,-5 9 12-16,-4 9 0 0,0 8 110 16,-3 8 38-16,1 3-6 0,3 5 0 15,2 0-11-15,8-3-32 0,8-2-28 16,6-8-37-16,4-4-34 0,9-7 0 15,8-6 32-15,2-8 9 0,6-2 16 16,3-2 10-16,2-10 6 0,4-4-3 16,2-4-20-16,2-5-18 0,1-1-10 15,1-2-20-15,-2 0-1 16,1 1-1-16,-1 0 0 0,-3 3-15 16,-3 4-8-16,-2 1-5 0,-3 5-10 15,-4 6 0-15,-5 4-13 0,-2 2 4 16,-4 8-1-16,-1 8 7 0,-4 4 6 15,-4 5 20-15,-3 6 15 0,-2 4 2 16,-9 1 1-16,-2 5 10 0,-9 0 12 16,-1-4 1-16,-3 2-4 0,0-7 7 15,0-4 2-15,-1-9 30 0,7-1 8 16,5-10-12-16,3-7 13 0,6-1 8 16,3-4 20-16,1-5-67 15,4-10-31-15,4-3 0 0,5-4 15 16,6-5 1-16,5-3-14 0,0-2-1 15,4 2 1-15,2-4 10 0,4 1 7 16,-1 4-3-16,-1 2-16 0,-1 2-3 16,1 3-16-16,-4 4-3 0,-1 4 3 15,-3 2 0-15,-1 5-6 0,-5 6-12 16,-1 5-11-16,-3 0 4 0,-1 9 7 16,0 6 24-16,-3 3 13 0,-2 6 1 15,-2 5 12-15,-5 3-1 0,-1 4 4 16,-3 0 0-16,-8 2 6 0,-3 1-19 15,-5-3 22-15,-2-4-6 0,-1-1 16 16,-5-9-7-16,0-2 3 0,3-6 7 16,-2-6-4-16,3 0-1 0,4-6-8 15,6-2 9-15,4 0 0 0,6-2-7 16,3-2-27-16,0-4-43 0,10 0-4 16,2-4 19-16,3 0 5 15,7-2 10-15,2 0 10 0,5-2-9 16,4 0 8-16,4-4 3 0,1 1 1 15,5-3 1-15,1-2-1 0,0 3 0 16,2-5 0-16,-3 2-1 0,-3 0-2 16,-5 1-25-16,-7 0-28 0,-4 4-1 15,-5 1 16-15,-6-1 6 0,-6 3 21 16,-4 3 14-16,-3-2 0 0,-3 3 0 16,-10 3-22-16,-3 3-10 0,-1 1 7 15,-3 5 25-15,-1 2-12 0,-1 11 12 16,-1 4 16-16,2 4 19 0,-2 7 6 15,3 1-7-15,3 3 4 0,1-1-6 16,8-1-4-16,5 1-13 0,3-6-15 16,6 1 0-16,7-6 1 0,5-2-1 15,3-6 3-15,2 0 0 0,4-3 0 16,1-6-1-16,2 0-2 0,-2-3-15 16,1-7-2-16,-2-5 17 15,1-2 25-15,-1-4-25 0,0-3-12 16,0-3 12-16,1-2-18 0,-4-1-4 15,-1-2-26-15,-3 3-18 0,-5 0-10 16,1 2 7-16,-5 1 12 0,-2 5 6 16,-2 3 16-16,-3 6 19 0,-3 3 16 15,-1 6 1-15,0 0-1 0,-4 6-1 16,-1 9 1-16,-4 3 7 0,-1 6 37 16,0 3-9-16,3 1-7 0,1-2-25 15,4-1 0-15,0-1-2 0,2-1-1 16,4-3-3-16,4-2-13 15,1-1 14-15,1-6 2 0,0-3 2 16,0-2 10-16,2-6 14 0,-1 0 15 16,2-4 16-16,2-6 6 0,2-3-28 15,2-4-20-15,1-5-11 0,1-1 8 16,-3 0-11-16,1-2 0 0,-2-1-1 16,0-2-1-16,0 4-1 0,-5-1-17 15,0 3 16-15,-5 9 0 0,-3 6-29 16,-1 3-9-16,-3 4-12 0,0 6 1 15,-3 7 52-15,-1 5 51 0,0 3 6 16,-1 4-4-16,1 1-6 0,3 0 1 16,1-2-17-16,1-1-12 0,6-4-19 15,6 1 0-15,0-3-2 0,2-5 2 16,5-4 12-16,0-5 4 0,1-3 12 16,1 0 3-16,-1-9 11 0,0-5 11 15,2-7-9-15,4-4-22 0,-2-8 0 16,2-3-10-16,6-13 1 0,4-17-11 15,4-16 10-15,-2-4-9 16,-9 0 9-16,-6 9-12 0,-7 13-16 16,-1 3-31-16,-5 10-49 0,-4 13-2 15,-4 9 4-15,0 7 21 0,-3 3 42 16,0 1 31-16,0 10 11 0,-6 8-11 16,-4 8-47-16,-8 24 44 0,-13 24 3 15,-8 25 66-15,-2 16 3 0,3 1-3 16,7-5-19-16,10-9-22 0,5-8-22 15,13-2 23-15,3-9-25 0,10-13-1 16,3-10-29-16,0-13 7 0,4-6-6 16,1 4-10-16,8 0 13 0,3 1 0 15,4-4-9-15,-2-4-10 16,2-6-13-16,-2-4 3 0,-1-4-12 16,-6-4 37-16,-2-4 29 0,0-9 51 15,-4-4 3-15,-1-4-4 0,-1-5-9 16,-6-5-3-16,-2-2 6 0,-2-3 0 15,-6 0 9-15,0-1 4 0,-7 0-34 16,-2 1-10-16,1 5-13 0,-6 1-12 16,1 6-5-16,0 5-14 0,-1 5-1 15,4 8-2-15,0 4-57 0,4 4-32 16,-1 9-7-16,4 3-89 0,2 6-103 16,1 6-193-16,4-10-298 0,12 12-449 0</inkml:trace>
        </inkml:traceGroup>
        <inkml:traceGroup>
          <inkml:annotationXML>
            <emma:emma xmlns:emma="http://www.w3.org/2003/04/emma" version="1.0">
              <emma:interpretation id="{DDEB4FAE-E33D-4AE4-A586-0FF43439ECF8}" emma:medium="tactile" emma:mode="ink">
                <msink:context xmlns:msink="http://schemas.microsoft.com/ink/2010/main" type="inkWord" rotatedBoundingBox="25234,14774 28522,14864 28489,16073 25201,15983"/>
              </emma:interpretation>
              <emma:one-of disjunction-type="recognition" id="oneOf13">
                <emma:interpretation id="interp21" emma:lang="" emma:confidence="0">
                  <emma:literal>pori</emma:literal>
                </emma:interpretation>
                <emma:interpretation id="interp22" emma:lang="" emma:confidence="0">
                  <emma:literal>piai</emma:literal>
                </emma:interpretation>
                <emma:interpretation id="interp23" emma:lang="" emma:confidence="0">
                  <emma:literal>piri</emma:literal>
                </emma:interpretation>
                <emma:interpretation id="interp24" emma:lang="" emma:confidence="0">
                  <emma:literal>pari</emma:literal>
                </emma:interpretation>
                <emma:interpretation id="interp25" emma:lang="" emma:confidence="0">
                  <emma:literal>pini</emma:literal>
                </emma:interpretation>
              </emma:one-of>
            </emma:emma>
          </inkml:annotationXML>
          <inkml:trace contextRef="#ctx0" brushRef="#br1" timeOffset="281300.2503">24050 14497 1106 0,'0'0'1853'0,"16"-59"-1591"15,-7 25-140-15,4-3-52 0,4-6 41 16,-4-2 60-16,0 9 34 0,1 3-19 15,-1 9-74-15,-3 7-56 0,4 4-39 16,-6 8-17-16,2 4-19 0,-3 1-15 16,0 10 6-16,0 5 12 0,-1 4 16 15,-2 8 0-15,-1 5 3 0,-3 4 13 16,0 4-1-16,-3 2-14 0,-1 4 1 16,-2-2-2-16,4-4 0 15,-1-6-15-15,3-5-20 0,3-11 20 16,2-4 15-16,0-6 3 0,3-3 16 15,1-5 18-15,-1-2 29 0,6-5-4 16,0-7-13-16,5-5-18 0,-1-5-15 16,6-4-1-16,0 0-15 0,8-8 0 15,-3 2-1-15,3-3-2 0,-1 3-12 16,4 2 2-16,-8 3 10 0,-1 7-12 16,-5 4 13-16,-8 6-8 0,-2 4 10 15,-5 7 28-15,-6 1-28 0,0 2-3 16,-6 10 3-16,-1 7 45 0,-2 1 38 15,1 9 25-15,-2-2-43 0,4 2 5 16,4-3-70-16,2-3-12 0,0 0-9 16,8-3 2-16,2 0-2 0,7-1-1 15,4-5-92-15,5 0-69 0,4-2-118 16,1-4-128-16,-4-1-343 16,12-7-813-16</inkml:trace>
          <inkml:trace contextRef="#ctx0" brushRef="#br1" timeOffset="282569.6482">25382 14281 1752 0,'0'0'1001'16,"0"0"-830"-16,0 0 21 0,0 0-150 16,0 0-20-16,0 0 16 0,-14 85 64 15,14-24-3-15,0 17 28 0,-3 5 12 16,2-5-50-16,1-15-36 0,0-19-21 15,-1 6-20-15,1-15-12 0,-2 2 3 16,-4 1 10-16,1-12-13 0,-1-1 2 16,2 0 17-16,1-10 15 0,0-8 7 15,3-7 19-15,0 0 31 0,0-14 109 16,6-8-132-16,-2-8-48 0,5-17-20 16,2-13-19-16,7-17-9 0,1-6-9 15,5 2-19-15,1 5 9 0,2 14-9 16,-3 9-25-16,-5 14 30 0,-6 12 26 15,2 5 24-15,-1 0-1 16,-1 3 0-16,3-1 1 0,-8 10-2 16,-2 6 2-16,-2 4-33 0,-4 4-10 15,3 10 44-15,-3 4 57 0,3 7-14 16,0-1-30-16,5 6-13 0,2 0-1 16,1-3-1-16,8-1 0 0,-1 0-1 15,1-6 2-15,5-2-28 0,-1-4 11 16,1-5 2-16,0-3 14 0,0-6-1 15,-3 0 1-15,0-6-2 0,1-3-14 16,2-5-14-16,-6 0-18 0,1-4-13 16,-4-5 19-16,1 2-19 0,-4-3-29 15,0-2-13-15,-4 2 32 0,-1 1 29 16,-4 4 13-16,0 6 31 0,0 4 0 16,0 4 0-16,-3 5-1 0,0 2 1 15,0 6 38-15,3 4 64 0,1 3 21 16,1 2-69-16,4-1-28 0,1 2 5 15,1-1-12-15,5-2-18 16,2-3 1-16,1-1-1 0,5-6 2 16,-3 3 10-16,3-5-1 0,-1-3-12 15,-5 0-16-15,2-3 13 0,-7-5-10 16,0 3-9-16,-5-8-6 0,-2 3-33 16,-5-4-14-16,-1-4-5 0,0 2-18 15,-4-2-33-15,-7-2-13 0,-5-3-10 16,0 5-23-16,-5 0 42 0,0 4 54 15,-3 4 59-15,3 6 22 0,-1 4 103 16,4 2 7-16,-1 6 9 0,10 1-1 16,0 1-21-16,3 1-33 0,6 1-23 15,3-1 4-15,10-3 3 16,1 1-3-16,7-2 5 0,5-3-11 16,4 0-17-16,1-4-6 0,7 0-16 15,-1-5-1-15,3-5-28 0,2 4 28 16,2-5 0-16,-1 0-44 0,2-3 14 15,-2 4-8-15,2-2 11 0,-5 0 2 16,-4 3 24-16,-2-1-14 0,-4 2 0 16,-9 4-54-16,-5 3-30 0,-5 0 36 15,-9 1 19-15,-2 2 45 0,-4 7 4 16,-8 1 89-16,-3 6 16 0,-4 2-20 16,-2 4-6-16,0-1 6 0,-1 1 13 15,1 1 2-15,6 0-9 0,3-4-19 16,2-1-10-16,7 1-34 0,3-4-32 15,3-3 12-15,4-3-12 0,2 0 1 16,6-3 34-16,3-2-13 0,3 0-10 16,-1-4 7-16,7 0-19 0,-3-2-18 15,4-4-4-15,-4 0-18 16,6-6 18-16,-3 3 19 0,1-3 0 16,-1 0-12-16,4-4-1 0,-1-2-9 15,1 0-7-15,3-1-9 0,-4 0-12 16,-3-4 11-16,-2 4 20 0,-5 4 20 15,-4 3-1-15,-6 6-10 0,-5 2 10 16,-2 4 3-16,-3 12 35 0,0 0 60 16,-5 7-13-16,-2 4-29 0,-2 1-31 15,3 1-22-15,2 0-1 0,3 0-24 16,1-2-70-16,1 1-53 0,6-2-65 16,5-4-86-16,0-3-171 0,-2-6-291 15,6-6-545-15</inkml:trace>
          <inkml:trace contextRef="#ctx0" brushRef="#br1" timeOffset="282746.7856">27358 13876 3094 0,'0'0'976'0,"0"0"-767"15,0 0-94-15,0 0-69 0,0 0-24 16,0 0-22-16,0 0-1 0,-51 4-55 15,44 18-96-15,4 4-196 0,-2 4-177 16,0-6-668-16,-9 19-994 0</inkml:trace>
        </inkml:traceGroup>
      </inkml:traceGroup>
    </inkml:traceGroup>
    <inkml:traceGroup>
      <inkml:annotationXML>
        <emma:emma xmlns:emma="http://www.w3.org/2003/04/emma" version="1.0">
          <emma:interpretation id="{801F7703-3219-4CBD-AB2D-7297807E63A4}" emma:medium="tactile" emma:mode="ink">
            <msink:context xmlns:msink="http://schemas.microsoft.com/ink/2010/main" type="paragraph" rotatedBoundingBox="1220,14512 4492,14473 4511,16002 1239,16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9CED89-794D-4447-9C72-09EEA4F7D27C}" emma:medium="tactile" emma:mode="ink">
              <msink:context xmlns:msink="http://schemas.microsoft.com/ink/2010/main" type="line" rotatedBoundingBox="1220,14512 4492,14473 4511,16002 1239,16042"/>
            </emma:interpretation>
          </emma:emma>
        </inkml:annotationXML>
        <inkml:traceGroup>
          <inkml:annotationXML>
            <emma:emma xmlns:emma="http://www.w3.org/2003/04/emma" version="1.0">
              <emma:interpretation id="{E86C44A1-FD3B-4D98-9E4A-AAB9EEF88BCE}" emma:medium="tactile" emma:mode="ink">
                <msink:context xmlns:msink="http://schemas.microsoft.com/ink/2010/main" type="inkWord" rotatedBoundingBox="1222,14651 2730,14633 2743,15732 1235,15750"/>
              </emma:interpretation>
            </emma:emma>
          </inkml:annotationXML>
          <inkml:trace contextRef="#ctx0" brushRef="#br1" timeOffset="106818.9026">198 13662 985 0,'0'0'1085'0,"0"0"-894"0,0 0 87 15,0 0-81-15,0 0-55 0,0 0 15 16,0 0-16-16,-18 64-36 0,0 1-3 16,-6 28 22-16,-2 13-4 0,6 4-31 15,7-4-32-15,3-13-45 0,8-7-12 16,2-2-16-16,10-14-18 0,1-11-36 16,2-17-241-16,-2-16-146 0,-1-14-321 15,8 11-368-15</inkml:trace>
          <inkml:trace contextRef="#ctx0" brushRef="#br1" timeOffset="107025.241">272 14279 1190 0,'0'0'1481'0,"0"0"-1218"0,0 0-215 16,0 0-32-16,0 0-16 0,0 0 87 15,0 0 66-15,72 37-47 0,-47-31-49 16,3 0-39-16,5-2-18 0,1-3-2 16,2-1-170-16,-2 0-200 15,-7 0-403-15,6-5-493 0</inkml:trace>
          <inkml:trace contextRef="#ctx0" brushRef="#br1" timeOffset="107386.0252">879 14282 1106 0,'0'0'700'0,"0"0"-522"0,0 0-35 15,0 0 19-15,54 17 35 0,-42-19 39 16,3-5 24-16,0-6-64 0,1-3-46 15,-1-4-20-15,0-5-38 0,0-1-16 16,1 0-22-16,-6-1-7 0,4 3 10 16,-7 1 0-16,1 5-13 0,-2 3-3 15,-3 5-1-15,-2 2 14 0,-1 6-3 16,0 2 5-16,0 0 19 0,0 2-75 16,-1 8-22-16,-2 2-119 0,-3 8 47 15,4 9 50-15,-5 3 0 16,4 5-67-16,0-2 7 0,0 6-4 15,3-5-25-15,3 2-20 0,3-1-106 16,3-5-76-16,0-4-10 0,4-5-67 16,-5-7-40-16,-1-7-177 0</inkml:trace>
          <inkml:trace contextRef="#ctx0" brushRef="#br1" timeOffset="107972.1513">842 14529 680 0,'0'0'2351'15,"0"0"-2000"-15,0 0-253 0,0 0-47 16,0 0 28-16,0 0 136 0,69 1 5 16,-44-1-47-16,-1 0-52 0,1 0-53 15,2 0-24-15,0 0-44 16,1 0-16-16,-1 0-58 0,0 3-69 16,-1 2-90-16,1 0-69 0,-3 0-60 15,0 0-79-15,1-2-195 0,-6-2-108 16,8 3-541-16</inkml:trace>
          <inkml:trace contextRef="#ctx0" brushRef="#br1" timeOffset="107561.3219">919 14426 927 0,'0'0'1272'16,"0"0"-933"-16,0 0-100 0,0 0-141 15,0 0-98-15,0 0-26 0,0 0 26 16,0 0 0-16,0 0 0 0,0 0-181 16,21 4-213-16,-13-4-171 0,-2-8-498 0</inkml:trace>
          <inkml:trace contextRef="#ctx0" brushRef="#br1" timeOffset="108128.3918">1576 14507 1527 0,'0'0'1278'0,"0"0"-1031"0,-8 57-49 16,6-35-77-16,-3 4-38 0,2 2-26 15,-3-3-50-15,2 0-7 0,-2-3-204 16,6-5-174-16,-3-7-283 0,3-4-389 16</inkml:trace>
        </inkml:traceGroup>
        <inkml:traceGroup>
          <inkml:annotationXML>
            <emma:emma xmlns:emma="http://www.w3.org/2003/04/emma" version="1.0">
              <emma:interpretation id="{D55F81C7-A78C-46C0-9C5C-DFDF64AAB9A6}" emma:medium="tactile" emma:mode="ink">
                <msink:context xmlns:msink="http://schemas.microsoft.com/ink/2010/main" type="inkWord" rotatedBoundingBox="3413,14486 4492,14473 4511,16002 3432,16015"/>
              </emma:interpretation>
              <emma:one-of disjunction-type="recognition" id="oneOf14">
                <emma:interpretation id="interp26" emma:lang="" emma:confidence="0">
                  <emma:literal>1)</emma:literal>
                </emma:interpretation>
                <emma:interpretation id="interp27" emma:lang="" emma:confidence="0">
                  <emma:literal>1/</emma:literal>
                </emma:interpretation>
                <emma:interpretation id="interp28" emma:lang="" emma:confidence="0">
                  <emma:literal>11</emma:literal>
                </emma:interpretation>
                <emma:interpretation id="interp29" emma:lang="" emma:confidence="0">
                  <emma:literal>zi)</emma:literal>
                </emma:interpretation>
                <emma:interpretation id="interp30" emma:lang="" emma:confidence="0">
                  <emma:literal>1}</emma:literal>
                </emma:interpretation>
              </emma:one-of>
            </emma:emma>
          </inkml:annotationXML>
          <inkml:trace contextRef="#ctx0" brushRef="#br1" timeOffset="108511.1436">2258 14277 1603 0,'0'0'808'0,"0"0"-443"0,0 0-156 15,0 0-30-15,0 0-7 0,0 0-19 16,0 0-23-16,0 0-19 0,55 0-11 16,-42-8-18-16,-2-6-63 15,5-3-19-15,0-4-66 0,-1 0 22 16,4 0 25-16,-1-2 18 0,0-2 1 15,-1 6 1-15,-1-4 12 0,0 4-11 16,-4 1-1-16,3 3 0 0,-5 0 1 16,1 4-2-16,-5 5 0 0,-2 2-2 15,-1 2-17-15,-1 2 19 0,1 2 77 16,-3 3-24-16,0 9-9 0,0 5-13 16,0 4-15-16,0 4-13 0,0 6-1 15,0 0-2-15,-5 2-22 0,2 1-22 16,-1-1-6-16,2 1-13 0,1-1-16 15,-2-1-151-15,3-3 17 0,0-2-37 16,0-2-71-16,0-6-170 0,0 0-54 16,0-9-57-16,0-1-455 0</inkml:trace>
          <inkml:trace contextRef="#ctx0" brushRef="#br1" timeOffset="108725.0691">2262 14507 121 0,'0'0'1805'0,"0"0"-1267"0,0 0-261 16,0 0-148-16,0 0-17 0,0 0 65 15,57 50 11-15,-34-43-16 0,6-3-24 16,0-2-9-16,6 0-41 0,-1-2-51 16,0 0-44-16,5-5-3 0,0-1-58 15,-2-2-184-15,0 0-31 0,0 0-50 16,0-4-108-16,-2 1-235 0,-7 0-27 15,9-7-575-15</inkml:trace>
          <inkml:trace contextRef="#ctx0" brushRef="#br1" timeOffset="108991.6256">3246 13486 2380 0,'0'0'647'15,"26"98"-455"-15,-11-27-7 0,4 16-29 16,-5 4-68-16,-6-6-40 0,-4 2 34 16,-1 4 0-16,-3 0-13 0,-7 3-19 15,-7-1-19-15,1-2-12 0,-8-2-16 16,-3-2-2-16,-2-7-1 0,-1-5-119 15,1-6-161-15,-1-6-108 16,8-14-206-16,1-9-689 0</inkml:trace>
        </inkml:traceGroup>
      </inkml:traceGroup>
    </inkml:traceGroup>
    <inkml:traceGroup>
      <inkml:annotationXML>
        <emma:emma xmlns:emma="http://www.w3.org/2003/04/emma" version="1.0">
          <emma:interpretation id="{F3C147AD-EC26-48E0-88DF-5040F95500EE}" emma:medium="tactile" emma:mode="ink">
            <msink:context xmlns:msink="http://schemas.microsoft.com/ink/2010/main" type="paragraph" rotatedBoundingBox="1323,16080 25209,16328 25192,17949 1307,177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57F914-2211-4AB7-BEF8-69B46523FEBB}" emma:medium="tactile" emma:mode="ink">
              <msink:context xmlns:msink="http://schemas.microsoft.com/ink/2010/main" type="line" rotatedBoundingBox="1323,16080 25209,16328 25192,17949 1307,17700"/>
            </emma:interpretation>
          </emma:emma>
        </inkml:annotationXML>
        <inkml:traceGroup>
          <inkml:annotationXML>
            <emma:emma xmlns:emma="http://www.w3.org/2003/04/emma" version="1.0">
              <emma:interpretation id="{477C14F4-10CE-4CF0-A4F5-B1AB637B130D}" emma:medium="tactile" emma:mode="ink">
                <msink:context xmlns:msink="http://schemas.microsoft.com/ink/2010/main" type="inkWord" rotatedBoundingBox="1323,16145 5597,16189 5582,17630 1308,17586"/>
              </emma:interpretation>
              <emma:one-of disjunction-type="recognition" id="oneOf15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1" timeOffset="166455.9851">567 15816 290 0,'0'0'607'0,"0"0"-89"0,0 0-255 15,0 0-45-15,0 0-20 0,0 0-27 16,0 0-41-16,0 0-33 0,0 0-45 16,-43-48 12-16,31 48 33 15,-7 0 38-15,-2 6-51 0,-3 3-72 16,-3 6-12-16,0 6-41 0,-1 7 40 15,1 3 1-15,-7 14 12 0,0 12-8 16,1 15-3-16,-1 1 0 0,7-3 15 16,12-16 6-16,6-20 7 0,5-7-6 15,1-7-8-15,3-1-15 0,0 0-39 16,6 2-15-16,4-10-11 0,5-6 27 16,-2-1 36-16,5-4 2 0,4-8 61 15,-1-4-4-15,6-6 4 0,0-6-12 16,3-4-47-16,4-8 27 0,-3 2-4 15,1-3-6-15,2-4 15 0,-2 7-32 16,0-3 19-16,2 5-5 0,-3 3 3 16,2 5-19-16,-5 1 0 0,2 4-13 15,-6 6 12-15,-3 4-31 0,-5 3-3 16,0 4-7-16,-5 2 26 0,-5 2 14 16,1 7 2-16,-4 5 45 15,-1 6 0-15,-2 4-45 0,0 10-3 16,-5 10-45-16,-4 12 45 0,-4 10 1 15,1 4-10-15,3-5 8 0,4-13-12 16,5-18 4-16,0-6-56 0,2-5 66 16,4 1-1-16,3 3-39 0,0-3-3 15,3-5 3-15,6-7 1 0,1-4 41 16,5-1 0-16,1-6 16 0,2-1-3 16,3-9 64-16,1-6-4 0,-1-3-28 15,1-6 4-15,-3-1-2 0,2-6 14 16,-3 2-26-16,-3-3 4 0,-1 0-38 15,1-1 11-15,-6 1 4 16,-3 2 10-16,-5 2-1 0,-5 0 7 16,-5 4 3-16,0 1 3 0,0 1 1 15,-8 4-8-15,-2 6-2 0,-2 0-29 16,-3 6-2-16,-1 3-24 0,1 3 10 16,-4 5-15-16,2 8-11 0,-1 9-21 15,-1 5 9-15,1 6 15 0,-3 7 39 16,8-2 29-16,-1 3 0 0,7 1-26 15,1-5-3-15,6-3-19 0,0-6-19 16,9-4-4-16,0-2 10 0,6-8-16 16,3-4 7-16,3-4 19 0,1-6 22 15,6-1 4-15,-1-8 40 0,4-6-9 16,2-3 7-16,1-6-17 0,0 0 1 16,3-8-7-16,-2 4-16 0,2-4 20 15,0-2 2-15,-3 0-9 0,4-1-13 16,-4 1-1-16,3 1-1 0,-6 5-1 15,4 2-3-15,-3 2-19 0,-3 5 6 16,0 7 14-16,-2 4 0 16,0 5 0-16,-3 3 0 0,-4 3 2 15,1 5 12-15,-4 7 23 0,-2 1-3 16,-5 5-13-16,-1 0-19 0,-6 7-51 16,-3-2 51-16,-9 7 23 0,-6-5 15 15,-7 5-26-15,1-4-12 0,-6 0 0 16,2-3-2-16,1-2-29 0,-1-10-24 15,7 4-5-15,2-9-17 0,5-4-3 16,4-5-32-16,7-1-45 0,0-7-152 16,4-7-148-16,8-3 39 0,3-4 40 15,9-1 56-15,5-2 61 16,0-2 69-16,5-3 64 0,3 0 128 16,1-4 7-16,-1 3 133 0,3-1-16 15,-3 2-23-15,0 0 3 0,-2 0 37 16,-4 5 28-16,-2 1-36 0,-8 7-38 15,-1 4 2-15,-10 5 43 0,-5 5-52 16,-5 3-10-16,-2 4 350 0,-10 7-211 16,-6 5-114-16,-1 6-22 0,-5 5-20 15,2 4 1-15,-5 3 12 0,3 4-7 16,2 3-16-16,4 2-22 0,2-7-6 16,5 0-7-16,4-6-16 0,7-3-15 15,4-11-11-15,7 0-22 0,5-6 19 16,2-4 29-16,7-6 20 0,4 0 48 15,3-2 6-15,4-6-42 0,1-4-20 16,9-4 14-16,-4-5-10 0,1-3-3 16,-1-1 6-16,-2-6 0 0,-6 3 0 15,-2-6 0-15,-6 5-6 16,-5-3-10-16,-2 3-1 0,-5 3 2 16,-4 0 15-16,-5 4 6 0,-5 4-2 15,0-1-20-15,-5 8 0 0,-5 3-3 16,-4 4 0-16,1 4 0 0,-3 4-45 15,-2 10-3-15,-1 6-15 0,-2 8 18 16,0 7 45-16,4 5 2 0,0 4 17 16,6 0-16-16,1-2-2 0,7-1-1 15,3-4-16-15,3-7-41 0,7-4 28 16,2-6-16-16,7-5 10 0,2-2 9 16,3-7 24-16,3-1 2 0,4-5 2 15,2 0-2-15,1-5 3 0,0-6 7 16,1-4 32-16,-1-3-1 0,-4-4 1 15,1-5-13-15,-2-2 0 0,0-4-10 16,-4 0 6-16,-1-1 7 0,-6-2-3 16,-5 2 9-16,0 1-3 0,-5 1-12 15,-5 8-1-15,0 5 0 16,-3 6 10-16,0 7 13 0,-3 6 24 16,-3 2-69-16,-4 8-34 0,-1 9-56 15,-5 7-2-15,1 8 38 0,1 7 51 16,-2 3 2-16,3-2-1 0,5-5-11 15,1-2 0-15,7-6-22 0,1-7-26 16,10-7-22-16,2-6 29 0,7-7 36 16,3-2 18-16,1-2 20 0,6-10 28 15,-5-4-3-15,5-5-10 0,1-5 6 16,2-5-12-16,-2-5 6 0,3-3-9 16,-4 0 12-16,2-3-12 15,-6-3-4-15,1 3-6 0,-9 0 0 16,0 5-13-16,-3 3 13 0,-5 7-14 15,-3 4 14-15,-4 9 12 0,-3 8 20 16,0 3 22-16,-3 3-41 0,-7 9-29 16,-3 9-98-16,-5 18 3 0,-7 15 47 15,-1 17 29-15,-1 6 19 0,7-3 0 16,6-17-3-16,8-19-13 0,6-7 15 16,0-8-28-16,8 0-12 0,4 0-27 15,6-1 21-15,5-7 15 0,7-6 32 16,1-5 0-16,14-2 22 0,13-13-16 15,15-14-6-15,0-13-73 0,-3-7 73 16,-6-8 32-16,-12-4 0 0,0-6 3 16,2-5-3-16,-4-3 35 0,2-2 25 15,-3-4-9-15,-4 0-7 0,-5 1-9 16,-4 5-13-16,-3 4-16 0,-7 4-19 16,-2 3-17-16,-9 14 14 0,-2 13-4 15,-6 9 1-15,-3 7-10 16,-1 6 13-16,0 0 6 0,-3 2 38 15,-3 6 25-15,-5 6-85 0,-8 6-43 16,-2 10-68-16,-11 18-5 0,-10 26 49 16,-5 25 23-16,-3 15 15 0,2 4 26 15,11-2-13-15,4-9 13 0,8-3 0 16,4-6-10-16,8-7 11 0,4-9-17 16,6-15 0-16,3-12-13 0,4-12 7 15,2-5-23-15,6-1 22 0,1 4 14 16,4-8-4-16,0-4-9 0,1-10 25 15,2-5 32-15,1-5 16 0,-2-10 73 16,5-4-20-16,-1-8-15 16,1-5-29-16,0-6-7 0,-3-1-12 15,0-3-13-15,-4-1-9 0,-3 7 0 16,-2 2-4-16,-5 7-9 0,-4 7 10 16,0 8-11-16,-6 8 11 0,0 4-13 15,0 4-3-15,-6 11 2 0,-1 15-66 16,-2 17 4-16,-2 16 40 0,-2 0 23 15,11-10 2-15,0-18-2 0,2-9-3 16,4 1-16-16,8-2-15 0,2 0-1 16,6-2-6-16,1-11 15 0,3 0 14 15,0-6-7-15,0-6-42 0,-1 0-34 16,-5-8-45-16,1-6 15 0,-4-5 35 16,-3-5-9-16,-2-6-88 0,-6-6-135 15,-4-16-268-15,-3 11-214 0,-15-25-221 16</inkml:trace>
          <inkml:trace contextRef="#ctx0" brushRef="#br1" timeOffset="166626.302">3873 15442 424 0,'0'0'1425'0,"0"0"-1117"0,-53 17 29 0,43-11-40 16,2 0-37-16,8-2-59 0,5 1-127 15,7 4 15-15,9 0 73 0,4 5-36 16,15-1-34-16,14 5-51 0,14-2-41 15,9 3-26-15,5-1-198 0,-7 2-193 16,-7-4-116-16,-17-5-556 0,-3 0-421 16</inkml:trace>
        </inkml:traceGroup>
        <inkml:traceGroup>
          <inkml:annotationXML>
            <emma:emma xmlns:emma="http://www.w3.org/2003/04/emma" version="1.0">
              <emma:interpretation id="{EC63B5CA-0E57-4EF8-B65C-3D748980A113}" emma:medium="tactile" emma:mode="ink">
                <msink:context xmlns:msink="http://schemas.microsoft.com/ink/2010/main" type="inkWord" rotatedBoundingBox="7580,16543 10124,16569 10115,17418 7572,17391"/>
              </emma:interpretation>
              <emma:one-of disjunction-type="recognition" id="oneOf16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1" timeOffset="166925.6144">6414 15745 2304 0,'0'0'980'0,"0"0"-868"16,0 0-17-16,0 0-28 0,0 0-10 15,0 0 69-15,0 0 75 0,60 75-37 16,-29-20-73-16,7 11-26 0,6 5-21 16,-2 0-19-16,-2-11-25 0,-9-14-2 15,-4-12-42-15,-4-3-155 16,-3-6-120-16,2 2-128 0,-3-3-362 16,6 4-737-16</inkml:trace>
          <inkml:trace contextRef="#ctx0" brushRef="#br1" timeOffset="167176.0438">6967 15866 1975 0,'0'0'1275'0,"0"0"-1049"15,-54-14-48-15,33 14-24 0,-5 2 13 16,-4 10-13-16,1 7-26 15,-4 5-50-15,-2 8-32 0,-8 12-12 16,-2 10-19-16,5 1-15 0,7-6-31 16,9-7-9-16,9-9-23 0,2 4-58 15,0-1-108-15,9-3-87 0,4-5-106 16,4-7-150-16,6-3-147 0,3-8-97 16,-3-6-285-16</inkml:trace>
          <inkml:trace contextRef="#ctx0" brushRef="#br1" timeOffset="167540.905">7359 15567 2099 0,'0'0'343'0,"0"0"-194"0,0 0-43 0,68-1 10 15,-45 7 35-15,1 5 6 16,3 6-74-16,0-1-32 0,1 5-15 15,2 3-8-15,1 0-5 0,3 2-20 16,2 0-2-16,1-1-1 0,0-3 0 16,1 0 1-16,-1-3-1 0,-3-1 1 15,0-4-1-15,-4-1 1 0,-6-3-1 16,-3-4-1-16,-8 2 1 0,-5-4 19 16,-4-1 16-16,-4 0 32 0,-5 0 69 15,-8-1-6-15,-7 6-67 0,-7-2-38 16,-5 4 18-16,-7 2-42 0,-2 0 17 15,-1 4-2-15,-1 3-6 0,2 1-10 16,3-1-38-16,4 5-6 16,5-1-34-16,5-1-103 0,7 3-60 15,7-1-5-15,3-4-165 0,7 0-146 0,5-6-219 16,0-5-309-16</inkml:trace>
          <inkml:trace contextRef="#ctx0" brushRef="#br1" timeOffset="167917.3683">8671 15806 434 0,'0'0'1701'0,"0"0"-1432"15,0 0-111-15,-70 64 22 0,46-38-12 16,3 6-46-16,2 1-52 0,4 3-32 15,5-2-12-15,4 1 0 16,6-4 9-16,7 0-35 0,5-6-10 16,6-3-15-16,6-6 24 0,4-7-2 15,4-4 2-15,3-3 1 0,2-6 44 16,3-6 45-16,-4-8 39 0,0-5-39 16,-1-4-23-16,-5-8 1 0,-3-1-11 15,-6-6-2-15,-4-1-13 0,-7-3 6 16,-5 0-3-16,-5-3 0 0,-10 1-16 15,-9-1-15-15,-2 7-4 0,-6 4-9 16,-4 6-2-16,-3 12-23 0,-2 6-53 16,-2 11-7-16,0 7-4 0,1 14-47 15,0 6-57-15,-3 19-85 0,8-1-220 16,6-7-535-16,-9 19-556 0</inkml:trace>
        </inkml:traceGroup>
        <inkml:traceGroup>
          <inkml:annotationXML>
            <emma:emma xmlns:emma="http://www.w3.org/2003/04/emma" version="1.0">
              <emma:interpretation id="{FAD93BBB-50ED-4CE4-9BEC-118D74ED63B5}" emma:medium="tactile" emma:mode="ink">
                <msink:context xmlns:msink="http://schemas.microsoft.com/ink/2010/main" type="inkWord" rotatedBoundingBox="12460,16756 13041,16762 13031,17702 12451,17696"/>
              </emma:interpretation>
              <emma:one-of disjunction-type="recognition" id="oneOf17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1" timeOffset="225855.8963">11873 16133 2035 0,'-40'62'467'16,"-3"-8"-271"-16,-5 7 62 0,-7-8-31 16,-2 1-45-16,-4-2-55 0,3-3-44 15,9-9-41-15,9-8-42 0,10-8-26 16,6-4-148-16,1 3-129 0,-1-3-105 15,6-2-317-15,1-5-437 0</inkml:trace>
          <inkml:trace contextRef="#ctx0" brushRef="#br1" timeOffset="225692.422">11849 15774 3536 0,'0'0'218'16,"0"0"-196"-16,0 0 0 0,0 0-6 0,0 0-16 15,0 0-70-15,0 0-28 16,0 0-41-16,0 0-263 0,-6 0-6 16,12 8-151-16,-1-4 0 0,-1-2-154 15,5 1-102-15</inkml:trace>
        </inkml:traceGroup>
        <inkml:traceGroup>
          <inkml:annotationXML>
            <emma:emma xmlns:emma="http://www.w3.org/2003/04/emma" version="1.0">
              <emma:interpretation id="{78F74F57-FEE2-4F89-BEAD-BCD7E9EC4AD7}" emma:medium="tactile" emma:mode="ink">
                <msink:context xmlns:msink="http://schemas.microsoft.com/ink/2010/main" type="inkWord" rotatedBoundingBox="13990,16211 20904,16283 20887,17904 13973,17832"/>
              </emma:interpretation>
              <emma:one-of disjunction-type="recognition" id="oneOf18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1" timeOffset="226779.5956">12982 16358 840 0,'0'0'1411'0,"-36"59"-1187"0,14-26-95 16,-7 11-42-16,2 2-13 15,4 1 16-15,5 0-26 0,9-7-25 16,1 0-39-16,8-3-1 0,8-4-28 15,10-7 3-15,7-7-16 0,9-6 4 16,2-9-10-16,4-4 19 0,6-11 29 16,-1-8 0-16,0-7 29 0,1-6-4 15,-2-4-2-15,1-5-1 0,-5-3 4 16,-6-1-3-16,-2 1 2 0,-6 0 17 16,-5 1 9-16,-7 5 10 0,-7 0-3 15,-7 5-13-15,-1 2-4 0,-11 4-15 16,-9 4-26-16,-6 7-4 0,-4 2-34 15,-6 9-48-15,-5 5-14 0,-4 14 17 16,-2 6 16-16,1 10 18 0,2 4 33 16,0 9-6-16,5 3-7 0,9-1 3 15,7-2-3-15,8-1 10 0,13-5-4 16,3-6-6-16,13-5 6 0,14-8-15 16,15-6-59-16,17-8-58 15,14-13 68-15,7-14 87 0,-5-15 36 16,-10-7 12-16,-5-3 17 0,-2-9 74 15,3-5 32-15,0-7-39 0,0-5-13 16,-3-3 16-16,0-5 2 0,-3-3-18 16,-4-4-24-16,-7-1-22 0,-1 3-44 15,-8 6-26-15,-4 4-3 0,-4 10 0 16,-6 7 0-16,-8 12 0 0,-2 7 0 16,-6 13 13-16,-2 3-12 0,-1 3 1 15,-2 2-1-15,0-2 30 0,-5 10 1 16,-5 6-29-16,-6 6-3 0,-1 6-14 15,-4 15-49-15,-7 17 16 0,-9 31 12 16,-6 29 6-16,-5 16 3 16,5 10 24-16,7 3-10 0,4-6 8 15,8 2-27-15,3-6-123 0,5-12 20 16,11-14 6-16,5-16 9 0,3-10 16 16,7-14 29-16,-2-11 32 0,-1-9 13 15,4-7-4-15,-1-1-2 0,7 3 20 16,2-2 15-16,2-10 0 0,5-4 11 15,1-9-9-15,2-4 25 0,3-10 24 16,2-9 20-16,1-6-6 0,9-14 51 16,10-15 35-16,-2-14-23 0,-4 5-58 15,-16 10-31-15,-11 15-17 0,-10 14 3 16,2-3 17-16,-2-3 12 0,-4 3 7 16,-1 6-4-16,-6 12 32 15,0 5 40-15,-6 6 51 0,-4 2-117 0,-7 14-63 16,-1 9-20-16,-7 15-2 0,-8 19 9 15,-4 10-2-15,6-5-7 16,10-13-26-16,9-17-113 0,12-14-118 16,0 4-85-16,12-3-152 0,3-2-168 15,9-5 34-15,7-12 34 0</inkml:trace>
          <inkml:trace contextRef="#ctx0" brushRef="#br1" timeOffset="227493.8852">14468 16530 105 0,'54'-36'13'0,"-20"8"167"15,-4 3 586-15,-8-1-366 0,2-7-126 16,3-5-2-16,-3-1 23 15,-8 2-75-15,-5 5-68 0,-6 5-36 0,-5 9-7 16,-7 6-9-16,-8 9-27 0,-3 3-73 16,-8 17-35-16,-12 13 34 0,-9 20 1 15,-8 15 16-15,-4 7 7 16,9-1-1-16,13-16 4 0,16-15-24 16,7-15-2-16,7-1-2 0,4-2-27 15,3-2-35-15,5 2-1 0,11-10 24 16,5-4 22-16,6-5 19 0,7-3 2 15,3-9 27-15,11-9-26 0,13-6 26 16,10-13-10-16,4-3 0 0,-7-4 7 16,-7 6 19-16,-13 5 9 0,-14 5-3 15,-5 6-22-15,-5 2-13 0,3-6 3 16,3 2 0-16,-2-5-3 0,-1 5 0 16,-6 2 7-16,-8 8 5 0,-5 4-2 15,-2 4 2-15,-6 3 10 0,0 3 58 16,-8 5-11-16,-5 7-85 0,-6 4-32 15,-5 8-5-15,-3 8 18 0,-2 4 16 16,-8 15-16-16,0 11 4 16,-3 9-1-16,12-7 0 0,7-11-10 0,12-20 4 15,9-14-7-15,3 2-15 16,4-3-14-16,10-1-5 0,4-6 43 16,5-5 20-16,6-6 17 0,2-4 19 15,3-6 2-15,0-8 0 0,3-2-6 16,-2-6 9-16,0-3-39 0,1-1 21 15,-5-6-1-15,2-5-19 0,-4-1 19 16,-3 0-6-16,-5-2 7 0,1-1-21 16,-10 2 1-16,1 2-1 0,-2 7 17 15,-4 5-6-15,-2 7-13 0,-2 7-1 16,-2 11-31-16,-1 3 3 0,0 2 29 16,3 8 37-16,1 6 11 0,4 7-1 15,-1 2-21-15,7 4-24 0,0-3-2 16,4 1-13-16,2-1 11 0,0-3-14 15,1-3-9-15,-3 1-16 0,4-6 12 16,-5 1 13-16,-4-2 14 16,-3-1 2-16,-5-2-1 0,-2-2 0 15,-5-2 1-15,-1 0 32 0,-7 2 15 16,-6-4-18-16,-4 4-29 0,-4-1-21 16,-7 1-30-16,-2-1-6 0,2 1 3 15,-5-2-10-15,5 2-25 0,1-2-26 16,8-1-29-16,1 3-74 0,7 0-166 15,1-2-210-15,1 2-82 0,5-2-126 16</inkml:trace>
          <inkml:trace contextRef="#ctx0" brushRef="#br1" timeOffset="230517.8247">14766 16667 729 0,'0'0'1311'0,"0"0"-1169"0,0 0-74 15,0 0 59-15,0 0 15 0,0 0-55 16,0 0-3-16,-46-53-29 0,46 40-17 15,0-4 1-15,0-3-10 0,0 2 0 16,6-1 0-16,4-1-7 0,1 1-9 16,5-3 9-16,2 1-2 0,6 0-4 15,3 2 13-15,4-1-17 16,3-2 4-16,6 1-15 0,8-1 3 16,10-10 25-16,9 2 6 0,3-3-7 15,-5 5-2-15,-7 2 9 0,-16 10 7 16,-6 2-7-16,-8 2 13 0,-4 6-1 15,5-3-12-15,-2 1-17 0,4 1-18 16,-7 2-3-16,-3 5-19 0,-7 0-10 16,-4 8-9-16,-1 8 22 0,-9 0 19 15,0 7 25-15,-6 5-6 0,-2 4-3 16,-8 3-15-16,-5 1 0 0,-1 2-1 16,0-1 3-16,-1 1 1 0,0-2 8 15,2 1-11-15,3-5-1 0,4 2-1 16,4-5-15-16,4 2-9 0,3-2 6 15,3-5-7-15,9-2-15 0,3-2 17 16,10-3 24-16,2-7 13 0,5-4 6 16,3-6 4-16,5 0 2 0,2-11-12 15,4-2 19-15,-1-8 0 16,5-5 12-16,-2-2 17 0,1-4 5 16,2-2-6-16,-3-3-9 0,-1-5-10 15,-4 5-10-15,-2-5-9 0,-7 0-3 16,-4 3-3-16,-4-2-13 0,-6 4 10 15,-7 3-10-15,-4 1-3 0,-4 9 2 16,-4 3 11-16,-8 12-13 0,-7 2-29 16,-6 7-34-16,-4 8 3 0,-8 13 32 15,-12 17 6-15,-8 17 19 0,-6 20-1 16,4 1 2-16,14-6-1 0,18-13-16 16,11-22-13-16,11-10 4 0,3-2-19 15,3 1-4-15,5 0 3 16,8-1-3-16,5-5 32 0,3-8 19 15,4-2 38-15,2-8 13 0,4-7 9 16,9-5 29-16,5-11 38 0,10-10-1 16,12-10-23-16,0-2 1 0,-6 2 9 15,-6 2-22-15,-15 13-17 0,-6 4-21 16,-8 8-13-16,-2 1-39 0,5-1-1 16,2 0-1-16,2 0-36 0,-2 7 12 15,-7 7-6-15,-5 2 10 0,-2 5-20 16,-6 5 4-16,-6 10 15 0,-2 3 19 15,-6 5 3-15,-3 0 21 0,-7 5-18 16,-8 1-3-16,-11 0-34 0,-5-4-63 16,-14 4 59-16,-9 0-19 0,2-7-12 15,6-6 34-15,9-9-6 0,12-4-15 16,-2-4-51-16,-1 0-45 0,9-4-26 16,7 0-1-16,9-8-42 15,6 0 38-15,3-3-4 0,11-1-1 16,7-1 46-16,8-4 42 0,16-3-17 15,13-5-16-15,16-6-30 0,8-3 37 16,-4 1 47-16,-3 2 79 0,-7 3 0 16,0 4 88-16,2 0 107 0,-2-3-32 15,-5 3-17-15,-11 2 6 0,-13 4 23 16,-13 6-20-16,-6 0-55 0,-2 1-39 16,0-3 6-16,-5-3 4 0,-7 6 25 15,-6 2 26-15,-12-1-20 0,-6 5-44 16,-7 3-42-16,-9 2 38 0,-15 14-16 15,-12 9-9-15,-14 19-7 0,10 0 16 16,11-4 13-16,19-7-20 0,11-7-15 16,1 4-13-16,-1 4-3 0,8 3-12 15,8-3-10-15,8-2-10 0,5-2-3 16,11-4 15-16,5-3 20 0,9-3 16 16,4-6 9-16,16-4-3 0,15-2-3 15,17-4-15-15,2-2-4 16,1-10-42-16,-10-8 42 0,-13-5 42 15,-2-5-17-15,-12 0 3 0,-7 3 7 16,-11 2-9-16,-6 0-24 0,6-4 42 16,0-1-3-16,-1-9-3 0,-6 6-13 15,-5-1 0-15,-8 3 0 0,-5 3 0 16,-5 7-9-16,-5 4-16 0,-7 7-20 16,-7 7-30-16,-4 1-26 15,-3 13 23-15,-7 8 30 0,-1 7 23 0,-2 8 3 16,1 3-2-16,7-1-1 0,2 1-3 15,11-3-23-15,6-4-12 16,9-2-12-16,4-4 5 0,12-2 33 16,7-3 10-16,5-3-11 0,6-4-6 15,4-4 0-15,5-4 6 0,11-2 13 16,-8-4 3-16,4-5-3 0,-3-5 1 16,-6-5 34-16,4-5-3 0,-2-5-7 15,-2 1-12-15,-6-3 9 0,-2-1 10 16,-8-3-4-16,-5 3 1 0,-6 1 2 15,-5 2 4-15,-8 4-4 0,-1 4-28 16,-4 5-3-16,-6 6-26 0,-5 4-27 16,-4 2-14-16,-3 11 7 0,-4 5 29 15,-2 6 15-15,-1 4 3 0,1 6 10 16,4-1-13-16,5 1 14 0,8-2-20 16,7-4-13-16,4-4-16 0,10-2-3 15,5-3 41-15,8-3-6 0,4-7 7 16,6-2 12-16,-1-5 16 0,2-3 9 15,4-8 4-15,-1-5 3 16,2-6-10-16,-1-2-6 0,-1-5-3 16,-2-3 3-16,-4 0 12 0,-2 0 1 15,-8-1-4-15,-3 3 1 0,-5-1-11 16,-3 6-11-16,-4 0 15 0,-3 9-19 16,-3 5 1-16,0 6-1 0,-6 5-48 15,-4 10-9-15,-6 9 6 0,-2 6 10 16,0 10 22-16,-4 0 18 0,7 6 0 15,2-6-3-15,7 0-21 0,6-7-26 16,9-1 10-16,9-8 38 0,9-3 0 16,6-7 0-16,4-4 1 15,5-5 2-15,12-10 2 0,11-5 17 16,10-13-19-16,6-10 2 0,-3-4 33 16,-6-4 7-16,-4-5 9 0,0-4 28 15,5-8 10-15,-4-7 12 0,-1-4-19 16,-1-5 10-16,-5-1-45 0,-1 1-22 15,-6 4-12-15,-5 9-13 0,-6 2-2 16,-10 14 0-16,-9 14 0 0,-8 9 2 16,-5 4 2-16,-1 5 1 0,-1 0-1 15,-4 2 17-15,-6 8 6 0,-2 8-3 16,-12 8-22-16,-7 16-51 0,-16 19-2 16,-17 22 22-16,-18 32 12 0,-3 7 3 15,2 4 0-15,13-6-25 0,11-16-22 16,11-6-3-16,11-11-7 0,10-17 13 15,9-13 12-15,6-15-9 0,2-2 3 16,0 2 6-16,3 1 22 0,6-1 23 16,0-4 3-16,4-6 3 0,0-6 26 15,1-2 6-15,2-5 3 16,1-1 1-16,1-9 5 0,2-5 16 16,0-5-3-16,-2-3-6 0,2-2-3 15,-3-4-7-15,0 4-7 0,-3 4 7 16,-2 4-16-16,-4 5-25 0,-2 7 0 15,-3 4-44-15,-2 4 44 0,1 6 13 16,-1 5 44-16,0 7-13 0,1 2-19 16,2 4-23-16,-1 1-2 0,3-2 0 15,2-2-2-15,3 0 1 0,4-2-46 16,2-3-19-16,1-5-20 0,5-1-2 16,-2-4-29-16,2-2-23 15,-2-4-128-15,-3-4 8 0,-2-4 115 16,-3-9-143-16,-5-10-211 0,-2-5-11 15,-5-14 171-15,-1-13 176 0,-13-16 13 16,-5-6-62-16,-6-2-19 0,-3 3 231 16,-1 5 156-16,-2 3 174 0,-1 4 259 15,2 15-280-15,7 9-91 0,2 13 42 16,3 7-1-16,-4-2-104 0,-2 4 6 16,0 2 25-16,6 5 0 0,4 8 0 15,8 3-5-15,3 0-102 0,4 3-53 16,9 10-26-16,5 1 66 0,6 2-6 15,8 4-16-15,7 0-23 0,11 0-21 16,15 5-22-16,13 1-148 0,5 2-171 16,-6-2-85-16,-23-8-334 0,-8 0-469 0</inkml:trace>
        </inkml:traceGroup>
        <inkml:traceGroup>
          <inkml:annotationXML>
            <emma:emma xmlns:emma="http://www.w3.org/2003/04/emma" version="1.0">
              <emma:interpretation id="{F64B4D52-B14F-4BE7-BE61-197123EA1C5E}" emma:medium="tactile" emma:mode="ink">
                <msink:context xmlns:msink="http://schemas.microsoft.com/ink/2010/main" type="inkWord" rotatedBoundingBox="22679,16812 25204,16838 25196,17624 22671,17597"/>
              </emma:interpretation>
              <emma:one-of disjunction-type="recognition" id="oneOf19">
                <emma:interpretation id="interp35" emma:lang="" emma:confidence="0">
                  <emma:literal>CO</emma:literal>
                </emma:interpretation>
                <emma:interpretation id="interp36" emma:lang="" emma:confidence="0">
                  <emma:literal>co</emma:literal>
                </emma:interpretation>
                <emma:interpretation id="interp37" emma:lang="" emma:confidence="0">
                  <emma:literal>c0</emma:literal>
                </emma:interpretation>
                <emma:interpretation id="interp38" emma:lang="" emma:confidence="0">
                  <emma:literal>lo</emma:literal>
                </emma:interpretation>
                <emma:interpretation id="interp39" emma:lang="" emma:confidence="0">
                  <emma:literal>so</emma:literal>
                </emma:interpretation>
              </emma:one-of>
            </emma:emma>
          </inkml:annotationXML>
          <inkml:trace contextRef="#ctx0" brushRef="#br1" timeOffset="231493.3931">22071 16002 1918 0,'0'0'1078'0,"0"0"-831"0,-68 10 20 15,38 9-52-15,-6 8-48 0,-3 5-44 16,-9 12-38-16,-10 16-47 16,-4 9-35-16,3-6 7 0,17-15-10 15,12-13-25-15,10-9-47 0,1 4-149 16,0 3-101-16,2 3-89 0,6-6-220 15,5-7-429-15,6 0-195 0</inkml:trace>
          <inkml:trace contextRef="#ctx0" brushRef="#br1" timeOffset="231270.6654">21874 15941 1808 0,'0'0'687'0,"-57"-27"-593"15,32 25 35-15,-1 2 93 0,1 1-17 16,5 9 24-16,5 12-47 0,6 13-68 16,9 16-20-16,6 15 42 0,12 4 43 15,8-1-32-15,5-7-54 0,-1-14-66 16,-2-9-27-16,-4-9-40 0,2-4-128 15,3 4-56-15,5 3-63 16,2 1-40-16,-5-8 23 0,-1-4-27 16,-5-8-76-16,-2-5-109 0,-3-8-181 15,-6-1 147-15</inkml:trace>
          <inkml:trace contextRef="#ctx0" brushRef="#br1" timeOffset="231996.0969">22899 15919 1542 0,'0'0'1188'0,"0"0"-935"16,0 0-54-16,0 0-23 0,0 0-8 15,0 0 6-15,0 0-51 0,0 0-60 16,0 0-16-16,-52-6-28 0,16 21-19 16,-11 11-3-16,-14 12 3 0,-14 9-1 15,-1 8 0-15,1 2-28 16,8-5 4-16,17-11 13 0,11-10-1 15,12-8 12-15,5-2 1 0,4-6 16 16,4 5-13-16,4-1 41 0,9-6-28 16,1 1 6-16,11-1 25 0,7 0 29 15,4-2 2-15,6 4 3 0,6-6 28 16,4 1-26-16,2-4-46 0,2 1-37 16,0-4-1-16,1-2-2 0,-1-1-34 15,-3 0-44-15,0 0-18 0,-3 0-7 16,0 0-11-16,-2 0-39 0,0 0-78 15,-6 0-96-15,2 0-96 0,-5 0-193 16,-6 0-424-16,2-4-182 0</inkml:trace>
          <inkml:trace contextRef="#ctx0" brushRef="#br1" timeOffset="232798.5679">23664 16067 3 0,'0'0'812'16,"0"0"-519"-16,0 0-237 0,0 0 74 16,0 0-26-16,0 0-39 0,9-55 0 15,-9 48 17-15,-3-1 64 0,-3 3 52 16,1-2 39-16,-5 2-23 0,0 0 8 16,-4 3-28-16,-3 2-85 0,-3 0-42 15,-3 8-9-15,-2 8-7 0,-1 9 10 16,-1 7-3-16,0 4-4 0,2 7 13 15,5 0-19-15,9 2-37 0,6-1-11 16,5-3-38-16,15-3 3 0,6-1-13 16,7-9 16-16,6-4 29 0,6-4-26 15,9-4 13-15,-2-4 16 0,0-5 4 16,1-6 18-16,-5-2 0 0,5-11 20 16,-6-4-4-16,0-9 3 0,-4-2 4 15,-8-8 3-15,-2-4 25 0,-10-1 9 16,-5-14-22-16,-7-10-6 15,-13-7-32-15,-7 5-13 0,-8 16-9 16,1 15-37-16,-3 12-5 0,-7 1 8 16,-15-2-20-16,-12 1-35 0,3 10-13 15,4 11-6-15,7 3-20 0,9 9-80 16,-2 9-172-16,3-6-313 0,-9 16-549 0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8:3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AC94CAB-ADE2-47D0-BA08-61ABD9599F78}" emma:medium="tactile" emma:mode="ink">
          <msink:context xmlns:msink="http://schemas.microsoft.com/ink/2010/main" type="writingRegion" rotatedBoundingBox="1460,772 13836,593 13868,2771 1491,2950"/>
        </emma:interpretation>
      </emma:emma>
    </inkml:annotationXML>
    <inkml:traceGroup>
      <inkml:annotationXML>
        <emma:emma xmlns:emma="http://www.w3.org/2003/04/emma" version="1.0">
          <emma:interpretation id="{23CDA60B-15D1-45F8-9593-41C8871EC4FA}" emma:medium="tactile" emma:mode="ink">
            <msink:context xmlns:msink="http://schemas.microsoft.com/ink/2010/main" type="paragraph" rotatedBoundingBox="1460,772 13836,593 13868,2771 1491,2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8F71FD-2EB9-4B85-9212-2C70341AF5AE}" emma:medium="tactile" emma:mode="ink">
              <msink:context xmlns:msink="http://schemas.microsoft.com/ink/2010/main" type="line" rotatedBoundingBox="1460,772 13836,593 13868,2771 1491,2950"/>
            </emma:interpretation>
          </emma:emma>
        </inkml:annotationXML>
        <inkml:traceGroup>
          <inkml:annotationXML>
            <emma:emma xmlns:emma="http://www.w3.org/2003/04/emma" version="1.0">
              <emma:interpretation id="{66D156FB-E14E-49DD-98F8-DD4B2A39774A}" emma:medium="tactile" emma:mode="ink">
                <msink:context xmlns:msink="http://schemas.microsoft.com/ink/2010/main" type="inkWord" rotatedBoundingBox="1465,1096 3091,1072 3118,2927 1491,295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-16227 638 790 0,'0'0'1045'0,"0"0"-792"15,0 0-100-15,0 0-124 0,-11 50-29 16,25-41 68-16,1-3 39 0,9-2-49 16,5-2-39-16,5-2-17 0,11 0-2 15,12-10-165-15,-5-1-227 0,-9 0-245 16,4-11-113-16</inkml:trace>
          <inkml:trace contextRef="#ctx0" brushRef="#br0" timeOffset="-158.0139">-16169 361 1190 0,'0'0'1638'16,"0"0"-1343"-16,0 0-100 0,0 0-195 15,0 0-70-15,0 0 70 0,0 0 64 16,0 0-29-16,61 9-19 0,-34-5-16 16,4-4 0-16,0 5 1 0,5-5-1 15,1 2-50-15,-6-2-116 0,1 0-55 16,-3 0-53-16,-5 0-10 0,-3 0-46 15,-3 0-34-15,-5 0 16 0,-1 0 90 16,-7 0 7-16,-1 0-94 16,-4 0 9-16</inkml:trace>
          <inkml:trace contextRef="#ctx0" brushRef="#br0" timeOffset="-490.7313">-17083-23 78 0,'0'0'1108'0,"0"0"-773"15,0 0-163-15,0 0-91 0,-9 56 179 16,2-34-146-16,1 5-33 0,-5 7 16 16,4 4-16-16,1 5-23 0,1-4 13 15,5-1-35-15,3-9-36 0,8-4-17 16,7-7-2-16,4-8-4 0,2-6 23 16,7-4 13-16,1-4 0 0,5-10 10 15,0-7 12-15,0-5 1 0,0-3-10 16,-5-4-13-16,0 0 3 0,-1 1 22 15,-4 0 107-15,-3 0-26 0,-3 6-52 16,-5-1-19-16,-4 3-32 0,0 5 16 16,-7 2-3-16,0 3-10 0,-2 5 20 15,-3 4-11-15,0 4 4 0,0 1-9 16,0 6-23-16,-5 10-103 0,-6 19-15 16,-7 32 80-16,-7 39 34 15,-6 25-18-15,-3 15 6 0,4 3-235 16,4-14 42-16,-3-7 25 0,5-8 9 15,6-8-29-15,-4-12 129 0,4-6 75 16,0-10 0-16,-2-9 39 0,1-17 6 16,4-12 17-16,-1-11-7 0,-2-8 3 15,-4 6 33-15,-2 3-20 0,-4 2-19 16,-5-7-20-16,2-5-9 0,1-8 0 16,2-8-4-16,-2-8 23 0,6-4 74 15,-1-12 0-15,3-10-32 0,3-16-26 16,2-15-33-16,8-13-9 0,6 3 129 15,6 13-104-15,6 14-15 16,6 15-16-16,6-5-10 0,4-2-12 16,9-4-11-16,2 2-9 0,11-5 4 15,13-1-1-15,11-6-119 0,1 2-155 16,-1 0-75-16,-23 14-222 0,-6 4-189 0</inkml:trace>
        </inkml:traceGroup>
        <inkml:traceGroup>
          <inkml:annotationXML>
            <emma:emma xmlns:emma="http://www.w3.org/2003/04/emma" version="1.0">
              <emma:interpretation id="{6EBCC000-B639-4444-A1BD-FC11755D6659}" emma:medium="tactile" emma:mode="ink">
                <msink:context xmlns:msink="http://schemas.microsoft.com/ink/2010/main" type="inkWord" rotatedBoundingBox="3636,787 5315,763 5332,1920 3653,1945"/>
              </emma:interpretation>
            </emma:emma>
          </inkml:annotationXML>
          <inkml:trace contextRef="#ctx0" brushRef="#br0" timeOffset="577.2883">-15211 197 261 0,'0'0'1903'0,"0"0"-1460"16,0 0-131-16,0 0-71 0,0 0-94 16,0 0-77-16,0 0-70 0,0 0-16 15,0 0-26-15,0 0 26 0,30 18 16 16,-17-4 3-16,1 7 25 0,4 0-28 15,1 7-41-15,-1 1-42 0,-5 3-29 16,1 3-13-16,-4 3 0 0,-4 2-30 16,-6 2 32-16,-3-1 23 0,-6-3 36 15,-1 0 50-15,-1-6 14 0,-2-7 26 16,1-3 9-16,0-6 43 0,5-4 35 16,-1-5 12-16,2-4-2 15,2-3-5-15,-2 0 42 0,3-6-48 16,0-4-58-16,1-3-9 0,2-8-43 15,0-4 18-15,2 0-20 0,7-6-19 16,4 1 17-16,2 0-11 0,9-4-9 16,0 3 3-16,5 1 3 0,3-2 3 15,0 3 13-15,3 1-1 0,2 2-1 16,-3 4-1-16,0-1-16 0,-2 7-1 16,-2 4 1-16,-4 3 0 0,-2 2-6 15,-3 5-4-15,-2 2 6 0,-7 4 3 16,2 4 18-16,-6 6-12 0,-6 3 14 15,-2 9 2-15,0 3 14 0,-8 6 7 16,-8 6-23-16,4 1-68 0,-7 4 68 16,4-4 11-16,-1-2 8 0,5-4 7 15,1-6 31-15,7-2-25 0,3-3-16 16,0-6-16-16,4 0-22 0,7-3 20 16,-1-4-11-16,7 2 10 15,2-8-10-15,2 0-3 0,5-4-61 16,0-2-125-16,3-5-107 0,1-6 25 15,-1-7-11-15,0-4-160 0,-5 3-89 16,6-19-235-16</inkml:trace>
          <inkml:trace contextRef="#ctx0" brushRef="#br0" timeOffset="1056.8992">-14237-172 1770 0,'0'0'1289'16,"0"0"-1106"-16,0 0-113 0,0 0 22 15,0 0 19-15,34-56-19 0,-24 41-25 16,1 5-43-16,-1 1-24 0,1-1-16 16,-3 4-22-16,4 1-3 0,-3 3-13 15,1 2 0-15,-3 0 3 16,0 7-31-16,0 4 15 0,-1 3 34 15,-1 1 33-15,1 4 1 0,-3 4 0 16,0-4-1-16,0 0-32 0,-2-2-3 16,2-6 13-16,2-3-4 0,3-3 23 15,0-2 3-15,2-3 2 0,1-2 43 16,3-4 38-16,2-6-13 0,3-3-26 16,0-5-28-16,1 3-3 0,1-8-11 15,1 3 0-15,-2-1-1 0,-1 2-1 16,0 1-2-16,-6 3-1 0,1 3 1 15,-4 1 0-15,-3 4 1 16,-3 3 1-16,-1 6 0 0,-3 0 3 16,0 0 54-16,0 6-57 0,-3 8 3 15,-3 4 10-15,1 4 22 0,-1 5-7 16,3-1-26-16,3 0-2 0,2-2-29 16,8-1-12-16,5-2-1 0,6 0 17 15,9-4-122-15,4 0-279 0,3-2 33 16,6-6-90-16,-11-2-245 0,21-3-364 0</inkml:trace>
        </inkml:traceGroup>
        <inkml:traceGroup>
          <inkml:annotationXML>
            <emma:emma xmlns:emma="http://www.w3.org/2003/04/emma" version="1.0">
              <emma:interpretation id="{802DA5EB-7BD5-4894-878B-FDFE9641B70A}" emma:medium="tactile" emma:mode="ink">
                <msink:context xmlns:msink="http://schemas.microsoft.com/ink/2010/main" type="inkWord" rotatedBoundingBox="8440,1257 9329,1244 9335,1625 8446,163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88.796">-10409 515 2009 0,'0'0'295'0,"39"-51"-238"15,-17 21-55-15,8-7 35 16,4-4 112-16,5 0-23 0,-3 2-68 0,-2 2-45 15,2 6-13-15,-4 6 12 0,-5 5 14 16,-3 4 13-16,-5 5-27 0,-4 6-12 16,-5 3-4-16,-3 2-18 0,-2 5-10 15,-4 7 32-15,-1 7 24 16,0 7 5-16,-7 6-3 0,-4 3-23 16,-3 4-3-16,-2 1-11 0,0-7 7 15,2 0-15-15,4-7 16 0,2-6-39 16,5-4 16-16,3-4 26 0,0-5 1 15,0-2-1-15,1-2 0 0,5-3 29 16,3 0 26-16,3-7 35 0,5-5-16 16,7-3-33-16,2-8-21 0,4-1-20 15,2-5-2-15,4-1-2 0,-1 0-17 16,-1-1 21-16,-1 3 13 0,-2 4 9 16,-3 2-22-16,-4 5 19 15,-4 2-6-15,-3 3-13 0,-5 8-18 16,-5 0-1-16,-5 4 19 0,0 1 58 15,-2 7 47-15,-2 7-12 0,-3 4-20 16,-2 7-29-16,-2 1-15 0,2 2-29 16,4-1-1-16,3 0-25 0,0-4-21 15,10 0 2-15,7-2 20 0,5-4-58 16,3-3-225-16,6-3-72 0,-4-5-186 16,14-7-463-16</inkml:trace>
        </inkml:traceGroup>
        <inkml:traceGroup>
          <inkml:annotationXML>
            <emma:emma xmlns:emma="http://www.w3.org/2003/04/emma" version="1.0">
              <emma:interpretation id="{7385EDB9-900E-4D43-AA88-FBB72CD049DD}" emma:medium="tactile" emma:mode="ink">
                <msink:context xmlns:msink="http://schemas.microsoft.com/ink/2010/main" type="inkWord" rotatedBoundingBox="10582,640 13836,593 13859,2112 10604,2159">
                  <msink:destinationLink direction="with" ref="{9E7E05E8-2611-4EF8-8522-D182886A788B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573.8531">-8197 195 450 0,'0'0'1693'16,"0"0"-1417"-16,0 0-228 0,0 0-46 15,0 0 53-15,0 0 39 16,0 0-85-16,0 0 8 0,0 0-4 0,-30 80 22 16,19-41-6-16,1-1-29 15,4-1-10-15,3-5-9 0,3-2-23 0,9-4-6 16,3-8-7-16,7-4-29 0,2-5 9 15,0-8 75-15,6-5 38 16,-1-8 14-16,1-6 0 0,-3-4 15 16,3-6-31-16,-5-2-7 0,-2-5 16 15,-1 2-29-15,-5-5-13 0,-3 2-3 16,-5 1-1-16,-5 4-60 0,-1 2-16 16,-8 6 25-16,-5 4 7 0,-4 13-49 15,-4 4-6-15,-5 6 25 0,-3 12 10 16,-4 11 4-16,-1 5-20 0,-3 5-179 15,2 4-140-15,9-8-20 0,-4 7-327 0</inkml:trace>
          <inkml:trace contextRef="#ctx0" brushRef="#br0" timeOffset="2969.1108">-7557-493 1441 0,'0'0'497'0,"0"0"-341"0,0 0 15 15,0 0 127-15,0 0 2 0,0 0-146 16,0 0-135-16,-65 5-16 0,31 38 23 16,-8 20 19-16,-11 24-7 0,-1 11-19 15,3-3-7-15,12-5-11 0,13-16 14 16,12-6 20-16,8-6-35 0,9-14-13 15,7-11-32-15,4-11-89 0,5-1-139 16,3-6 31-16,7 0 74 0,5-1 77 16,0-9 75-16,0-7 16 0,0-2 23 15,-2-9 32-15,-2-3 26 16,-4-6 12-16,-2-1-9 0,-4 0 16 16,-5 0 23-16,-4 3 5 0,-3 0-31 15,-4 6-43-15,-3 5-19 0,-1 2-24 16,0 3-11-16,-3 8-35 0,-2 6-52 15,-2 7 13-15,-2 5-45 0,-1 2-132 16,3-4-92-16,4-1-192 0,3-8-116 16,6-2-386-16</inkml:trace>
          <inkml:trace contextRef="#ctx0" brushRef="#br0" timeOffset="3294.3734">-7008 261 183 0,'0'0'1725'15,"0"0"-1382"-15,17-50-207 0,-17 34 45 16,-3 2 87-16,-7 1-2 0,-1 5-90 16,-3 5-81-16,-6 3-95 0,-1 3-9 15,-3 8 6-15,-1 3-10 16,1 3 10-16,4 4-19 0,6-1-7 16,0 4-3-16,7 3 0 0,1 0 6 15,4 0 10-15,2 3-6 0,0-2-10 16,0-1-51-16,0-1-20 0,0-3 33 15,0 0 41-15,-6-4 29 0,-1 0 25 16,-3-6 14-16,1-3 3 0,-6-2 38 16,2-4-19-16,-1-2-20 0,-3-2-41 15,0-1-16-15,1-6-86 0,1-1-43 16,2 0-6-16,2-1 16 16,3 0 2-16,6 2 7 0,2 0-46 0,0-2-204 15,5 0-135-15,2 3-85 16,8-7-60-16</inkml:trace>
          <inkml:trace contextRef="#ctx0" brushRef="#br0" timeOffset="4280.7602">-6893 271 147 0,'0'0'433'0,"0"0"545"0,0 0-780 16,0 0 36-16,0 0 87 0,0 0-17 15,0 0-211-15,0 0-93 0,-17 68 23 16,-9-14 25-16,-9 16 10 0,-3 7 6 15,1-3 26-15,3-5 9 0,5-9-25 16,2-1-42-16,5-5-32 0,0-7-2 16,7-13-203-16,4-10 67 0,1-8 6 15,0-2 25-15,1 1 62 0,1-4 45 16,3-6 13-16,1-5 42 0,4-3 61 16,0-9-52-16,2-4-64 0,3-11 13 15,5-6 3-15,6-13-12 16,8-13-3-16,10-9-1 0,6-5 0 15,2 9 47-15,1 5-6 0,-8 16 17 16,-5 8-35-16,-5 8 25 0,1 3 22 16,5-3 10-16,2 2-10 0,3-2-12 15,-4 5-17-15,-1 5-9 0,-6 5-32 16,-3 6 0-16,-7 4-29 0,-3 2-3 16,-3 13-15-16,-1 5 2 0,-1 3 33 15,-3 11 11-15,-1 2-36 0,0 6-37 16,-2-1-60-16,3-2-65 0,2-3-11 15,4-3 42-15,-2-8 75 16,4-6 48-16,0-3 45 0,1-7 23 16,3-1 32-16,-1-6 36 0,0 0 22 15,2-8-26-15,1-4 25 0,2-4-2 16,0-3-11-16,0-5-28 0,-1-4 12 16,1 0-25-16,-1-5-23 0,-4 3-3 15,-3 0-10-15,0 2 7 0,-5 4-10 16,2 3-3-16,-6 3-13 0,0 8 13 15,-2 6 0-15,-1 2 12 0,0 2 49 16,0 2-52-16,0 6-25 0,-1 4-57 16,-1 6 25-16,1 6 29 0,1 1-13 15,1 0-22-15,6-2-7 0,6-4 13 16,3-1-12-16,2-3-27 0,0-4 14 16,7-6 29-16,-4-2 28 0,4-3 26 15,1-5-4-15,2-5 33 0,-1-4 2 16,0-6 13-16,4 0-12 0,-4-3-1 15,4-2-16-15,-4-2-9 16,0 1-16-16,-1 4-13 0,-5 2 0 16,0 3-3-16,-8 6-2 0,0 3-27 15,-8 3 1-15,1 3-17 0,-3 2-18 16,-3 2 12-16,0 9 35 0,-3 7 16 16,-3 0 13-16,-1 9-13 0,-1 2-12 15,-2 0-10-15,1 2-20 0,2-2 20 16,3-2-1-16,3 0-5 0,1-7 5 15,1-1 4-15,6-5-7 0,3 0 16 16,-1-4 10-16,3-2 29 0,4-2 18 16,-3-6 1-16,2 0 16 0,4-4-9 15,2-2-8-15,2-6-31 0,1-4-3 16,4 0 9-16,-2-5-6 0,1 0-13 16,-1-4 19-16,1 1-19 15,-7-2 15-15,2 0-17 0,-3 2 17 16,0-3-2-16,-1 9-16 0,-2 2-17 15,-5 6-25-15,2 4-9 0,-9 6 7 16,2 0 4-16,0 10 40 0,-4 6 101 16,-2 4 33-16,0 9-74 0,3 2-60 15,-3 2-3-15,0 1 1 0,3 0-71 16,4-3-105-16,4 1-97 0,5-4-217 16,2-1-68-16,4-6 8 0,-8-8-41 15,14-9-121-15</inkml:trace>
          <inkml:trace contextRef="#ctx0" brushRef="#br0" timeOffset="4428.3877">-5009 92 1365 0,'0'0'1616'0,"0"0"-1280"0,-16-64-82 16,10 46 115-16,-2 1-21 0,1 5-137 16,1 3-112-16,-2 5-99 0,0 4-32 15,3 0-92-15,-4 4-140 0,2 11-176 16,-1-2-350-16,-11 10-778 0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9:11.04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251536D-F74F-448E-B7A0-69B1E22CAE53}" emma:medium="tactile" emma:mode="ink">
          <msink:context xmlns:msink="http://schemas.microsoft.com/ink/2010/main" type="inkDrawing" rotatedBoundingBox="19270,13857 19848,3103 20072,3115 19493,13869" semanticType="callout" shapeName="Other">
            <msink:sourceLink direction="with" ref="{022CCA74-4FAC-45D3-8A2B-963DA90B6B37}"/>
          </msink:context>
        </emma:interpretation>
      </emma:emma>
    </inkml:annotationXML>
    <inkml:trace contextRef="#ctx0" brushRef="#br0">684 0 1509 0,'0'0'270'15,"0"0"-95"-15,0 0 72 0,0 0-37 16,0 0-97-16,0 0-61 0,0 0 64 15,0 0 3-15,-8 65-16 0,7-38-58 16,-2 4-26-16,0 7-16 0,0 10 1 16,-3 14-2-16,-4 14 1 0,1 6-3 15,-3 2-9-15,-1-2 6 0,1-3 3 16,-3 4-3-16,1 1-13 0,2 4 16 16,-3 6-16-16,1 1-10 0,0 4 14 15,-2 4 12-15,1 2 13 0,-2 5-11 16,0 4 1-16,0 1 13 0,1 4-13 15,2 0-3-15,-2 4 2 16,2-1 0-16,0 6-2 0,-1 2-10 16,3 6 10-16,-1-1 1 0,1 5-1 15,0 3 2-15,2 4-1 0,0 4-1 16,2 2-1-16,-1-1-1 0,4 1 2 16,-2 0 0-16,1 7 0 0,2-3 0 15,0 6 3-15,-1-2-2 0,0 1 1 16,2 1 1-16,-1 6 0 0,-1 0-1 15,1 0 1-15,-2 2-1 0,1 5 10 16,-1-1-10-16,-1 0-1 0,-2 5 11 16,1-1-12-16,1 5 2 0,0-4-1 15,0-2-1-15,0-1-1 0,1-2 1 16,-1 0 2-16,1-5 1 0,0 2-3 16,2-7 3-16,-1-2-1 0,0 1 14 15,1-5-13-15,1-2 20 0,0-5-21 16,-1-4 27-16,1-2 6 0,3-7 0 15,-3-4 10-15,3-8-19 16,-2 0-7-16,2-5 3 0,-3-8-3 16,0-4 7-16,0-8-4 0,-1-7-6 15,0-8-16-15,-1-9-1 0,0-5-2 16,-1-8-10-16,0-14-32 0,2-11-50 16,0-13-53-16,0-4-86 0,-1 1-56 15,3-4-82-15,-4-3-90 0,3-6-78 16,-4-13-148-16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6:12.56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BF38EB7-D2F5-4036-B5CE-F7DAD431DE88}" emma:medium="tactile" emma:mode="ink">
          <msink:context xmlns:msink="http://schemas.microsoft.com/ink/2010/main" type="writingRegion" rotatedBoundingBox="25316,710 31013,513 31116,3504 25419,3700"/>
        </emma:interpretation>
      </emma:emma>
    </inkml:annotationXML>
    <inkml:traceGroup>
      <inkml:annotationXML>
        <emma:emma xmlns:emma="http://www.w3.org/2003/04/emma" version="1.0">
          <emma:interpretation id="{F1A76177-B0DE-4401-A765-F32AD02B7044}" emma:medium="tactile" emma:mode="ink">
            <msink:context xmlns:msink="http://schemas.microsoft.com/ink/2010/main" type="paragraph" rotatedBoundingBox="25557,701 31013,513 31055,1725 25599,1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C71260-EF85-4144-B5AA-55097B5FCF80}" emma:medium="tactile" emma:mode="ink">
              <msink:context xmlns:msink="http://schemas.microsoft.com/ink/2010/main" type="line" rotatedBoundingBox="25557,701 31013,513 31055,1725 25599,1912"/>
            </emma:interpretation>
          </emma:emma>
        </inkml:annotationXML>
        <inkml:traceGroup>
          <inkml:annotationXML>
            <emma:emma xmlns:emma="http://www.w3.org/2003/04/emma" version="1.0">
              <emma:interpretation id="{237F392E-CFAF-4190-8CCA-B8062C9F493A}" emma:medium="tactile" emma:mode="ink">
                <msink:context xmlns:msink="http://schemas.microsoft.com/ink/2010/main" type="inkWord" rotatedBoundingBox="25558,717 28404,619 28444,1773 25598,18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13771-194 1330 0,'0'0'741'15,"0"0"-453"-15,0 0-103 0,0 0-127 16,0 0-58-16,0 0 58 0,0 0 25 15,-58 71 20-15,51-31-54 0,1 13 53 16,6 13-57-16,0 7-32 16,0-17 29-16,6-9-39 0,-2-17-3 15,-1 1-47-15,3 3 47 0,-1 6 58 16,0 4-57-16,0-7-2 0,4-3-1 16,-5-12-63-16,5-2 4 0,2-11 42 15,-1-4 19-15,1-5 48 0,2 0 10 16,2-7 0-16,7-9-17 0,2-1-41 15,3-6-44-15,1 1-49 0,5-2 0 16,1 4-10-16,-3 6 32 0,-1 4 26 16,-3 4 3-16,-5 6 10 0,-3 0 12 15,-5 9 1-15,-4 4 3 0,-7 1 16 16,-3 4 41-16,-6 7 49 0,-10 0 26 16,-5 6-49-16,-10 1 10 0,-6 0 29 15,-3 1 0-15,-5-3-7 0,3 1-55 16,2-5-44-16,6-2 0 0,7-5-35 15,8-5-102-15,8-5-81 16,8-5-75-16,6-4-250 0,11 0 72 16,-1-4-121-16,17-13-409 0</inkml:trace>
          <inkml:trace contextRef="#ctx0" brushRef="#br0" timeOffset="162.8175">14371 489 365 0,'0'0'1395'16,"0"0"-1323"-16,0 0 19 0,0 0 139 15,-14 52 87-15,-2-28-30 0,-5 6-132 16,-1 4-56-16,1-2 1 0,0 4-62 16,2-1-38-16,4-3-64 0,6 1-71 15,9-5-109-15,3-4-131 16,11-8-173-16,-4-4-18 0,20-10-587 0</inkml:trace>
          <inkml:trace contextRef="#ctx0" brushRef="#br0" timeOffset="434.3879">15332 263 29 0,'0'0'1711'0,"0"0"-1451"0,-58-7-134 15,29 14 4-15,-9 4 54 0,-2 7 29 16,-2 5-29-16,-2 5-20 0,-2 4 28 15,12 2-33-15,2-1-57 0,11-1-51 16,8 1-49-16,7-6 1 16,6 2 16-16,12-5-3 0,3 0-1 15,9-2-14-15,2-3-2 0,6-3-44 16,5-3-44-16,6-4-44 0,9 1-40 16,9-2-35-16,-4-2-156 0,-13-4-261 15,-2-2-427-15</inkml:trace>
          <inkml:trace contextRef="#ctx0" brushRef="#br0" timeOffset="-601.835">12612 260 1299 0,'0'0'974'0,"0"0"-974"0,0 0-136 15,0 0 48-15,-46 70 88 0,32-37 84 16,1 4 91-16,3 1-62 0,2-4-74 16,5 1-38-16,3-4-2 0,3-4-2 15,7-5-21-15,4-7 24 0,4-4 55 16,1-5 3-16,5-6 22 0,1-8-5 15,2-8-11-15,6-6-13 0,-2-10-22 16,-1-2-29-16,-5-7-29 0,-3-1-67 16,-4-1 70-16,-4-1 0 0,-8 1-51 15,-5 4-23-15,-2-1-62 0,-10 6 13 16,-2 6 136-16,-6 8 13 0,-5 10 14 16,0 10 12-16,-4 10 0 15,-2 14 49-15,-7 17 73 0,-1 13 33 16,1 15-4-16,9-3-42 0,9-11-74 15,14-19-35-15,5-10-26 0,3 1-7 16,9 7-25-16,5 2 0 0,12-3-32 16,10 1-106-16,17-5-30 0,17-8-82 15,5-11-97-15,-17-10-109 0,-8-6-242 0</inkml:trace>
          <inkml:trace contextRef="#ctx0" brushRef="#br0" timeOffset="-425.7949">13393 442 1289 0,'-32'71'806'0,"6"-8"-570"0,-1 6-135 15,8-10-59-15,6-11 0 0,5-8-7 16,5-13-35-16,3-1-29 0,3 2-87 16,5 0-85-16,2 1-45 15,7-7-14-15,2-7-59 0,-4-6-225 16,7-14-180-16</inkml:trace>
        </inkml:traceGroup>
        <inkml:traceGroup>
          <inkml:annotationXML>
            <emma:emma xmlns:emma="http://www.w3.org/2003/04/emma" version="1.0">
              <emma:interpretation id="{64B67BA0-5CA8-4A78-8534-DA443F1B9B06}" emma:medium="tactile" emma:mode="ink">
                <msink:context xmlns:msink="http://schemas.microsoft.com/ink/2010/main" type="inkWord" rotatedBoundingBox="29073,580 31013,513 31055,1724 29115,1791"/>
              </emma:interpretation>
            </emma:emma>
          </inkml:annotationXML>
          <inkml:trace contextRef="#ctx0" brushRef="#br0" timeOffset="857.3005">16453 320 2066 0,'0'0'382'0,"0"0"-185"0,0 0-165 16,0 0-32-16,0 0-87 0,-70-31 9 15,39 34 1-15,-7 10 48 0,-6 3 29 16,-1 6 129-16,-2 4-3 0,4 2-4 16,7 7-32-16,3-2-47 0,15 0-43 15,9-1-26-15,9-2 26 0,6 1 65 16,8-3-8-16,7-3 4 0,2-1-35 16,8-6 9-16,-1-2-3 15,9-4 3-15,0-5-6 0,2 0-26 16,-1-4-3-16,1-2-67 0,-3-1-109 15,-3-1-52-15,-3-8-218 0,-8-2-151 16,-6 0-138-16</inkml:trace>
          <inkml:trace contextRef="#ctx0" brushRef="#br0" timeOffset="1051.7343">16124 405 2291 0,'0'0'275'16,"0"0"-210"-16,0 0 18 0,0 0 46 15,61 57-23-15,-33-46-13 0,5-2 10 16,2-2-52-16,5-2-51 0,7-1-3 16,14-4-77-16,10 0-55 0,-2-4-22 15,-11-6-4-15,-15 4-39 0,-12-2-56 16,-3-4-88-16,4-2-20 0,6-6-30 16,-8 5 26-16,9-17-118 0</inkml:trace>
          <inkml:trace contextRef="#ctx0" brushRef="#br0" timeOffset="1217.7999">16999 147 320 0,'0'0'590'0,"0"0"-53"16,-50 49-189-16,25-18 9 0,-7 10-130 15,4 4-17-15,1 3-46 0,3 0-45 16,3 0-48-16,5 0-42 0,6-3-29 16,3-2-26-16,3-2 24 0,4-3-123 15,4-2-88-15,6-7-42 0,6-4-89 16,3-6-7-16,4-8-36 0,-6-5-102 15,13-11-234-15</inkml:trace>
          <inkml:trace contextRef="#ctx0" brushRef="#br0" timeOffset="1817.144">16992-95 1091 0,'1'-51'215'0,"12"13"91"15,2 2-4-15,5 16-123 0,6-4-11 16,3 4 55-16,10-3-71 0,0 11 22 16,10 2-39-16,10 8-26 0,9 4-45 15,4 9-10-15,-13 2-15 0,-14 0-1 16,-15 1 4-16,-2 0-30 0,5 1 23 15,2 8-7-15,2 4-28 0,-4 2-13 16,-8 4-9-16,-8 5-29 0,-4 2 6 16,-12 5-22-16,-5 2-13 0,-13-2 3 15,-9 2 36-15,-9-8 41 16,-12 5 9-16,-11-2-7 0,-13 2 2 16,-1-1-3-16,14-10 15 0,14-10 13 15,17-9-29-15,6-1 0 0,-1-1 0 16,4 2 0-16,0 0-13 0,13 0-29 15,5 1 42-15,9 0 16 0,11-1 19 16,7 0-22-16,14 4 29 0,17 3 15 16,14 1 23-16,12 2-22 0,-6 0-42 15,-9-4 28-15,-11 0-12 0,-11-3-3 16,-10-2-29-16,-12-4-22 0,-2 4 6 16,1 2-54-16,2 6-68 0,1 5-89 15,-9 0-150-15,-5-6-611 0</inkml:trace>
          <inkml:trace contextRef="#ctx0" brushRef="#br0" timeOffset="1425.9486">17254 189 1170 0,'0'0'758'0,"0"0"-427"16,0 0-140-16,-26 66-75 0,14-37 71 15,2 8-61-15,0 1 8 0,3-1-85 16,0 5-8-16,1 0-41 0,6 0 0 16,0-1-54-16,0-2-78 0,3 3-112 15,4-10 63-15,0-4-117 0,-3-4-33 16,6-10 94-16,-3-8-4 0,0-6-88 16,-3 0-45-16,-1-20-308 0</inkml:trace>
        </inkml:traceGroup>
      </inkml:traceGroup>
    </inkml:traceGroup>
    <inkml:traceGroup>
      <inkml:annotationXML>
        <emma:emma xmlns:emma="http://www.w3.org/2003/04/emma" version="1.0">
          <emma:interpretation id="{F6F88776-9F37-4375-A12D-5BEDD42F2493}" emma:medium="tactile" emma:mode="ink">
            <msink:context xmlns:msink="http://schemas.microsoft.com/ink/2010/main" type="paragraph" rotatedBoundingBox="25405,3065 29550,3006 29558,3625 25414,36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083F5F-B3BF-44A5-BB18-D04AD3A0AD26}" emma:medium="tactile" emma:mode="ink">
              <msink:context xmlns:msink="http://schemas.microsoft.com/ink/2010/main" type="line" rotatedBoundingBox="25405,3065 29550,3006 29558,3625 25414,3684"/>
            </emma:interpretation>
          </emma:emma>
        </inkml:annotationXML>
        <inkml:traceGroup>
          <inkml:annotationXML>
            <emma:emma xmlns:emma="http://www.w3.org/2003/04/emma" version="1.0">
              <emma:interpretation id="{4597FC8A-0ED2-44D2-95CF-77BE2EB18BFD}" emma:medium="tactile" emma:mode="ink">
                <msink:context xmlns:msink="http://schemas.microsoft.com/ink/2010/main" type="inkWord" rotatedBoundingBox="25405,3065 26206,3054 26215,3672 25414,368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488.0448">12347 2584 2707 0,'0'0'209'16,"0"0"-183"-16,0 0-26 0,0 0-167 15,0 0 112-15,0 0 55 0,0 0 42 16,52-55-7-16,-31 27-32 0,3-2 13 15,2-4-3-15,4-2-11 0,-1-1 27 16,-3 5 23-16,1-4 9 0,-3 5-16 16,-3 5-13-16,-2 6-32 0,-7 6-15 15,3 4-37-15,-8 8-41 16,-2 2 7-16,1 12 86 0,-6 7 12 16,0 8 69-16,0 18-23 0,-3 17-14 15,-5 10-41-15,1 2-3 0,-2-13 3 16,1-17 0-16,1-18 13 0,-3-2 7 15,-2 2-4-15,-2 1 3 0,-2-1-9 16,1-5 16-16,2-7 16 0,2-7-1 16,4-2 1-16,4-5-45 0,-3-7-17 15,6-2-31-15,0-6-16 0,6-2-3 16,7-6 25-16,2-1 10 0,9-4 32 16,6 1 24-16,4-2 8 0,3-3-19 15,5-1-11-15,4-1 14 16,-4-1 6-16,5 0-6 0,-2 1-15 15,-2-1-1-15,-6 5-2 0,-3 0-20 16,-2 3-23-16,-5 3-32 0,-8 4-7 16,-4 7 23-16,-5 3 0 0,-7 6 61 15,-3 2 39-15,-3 2-39 0,-7 5-76 16,-5 6-47-16,-4 12 91 0,-10 15 32 16,-8 17 122-16,0 16-38 0,7-5 0 15,7-14-52-15,15-16-22 0,8-8-10 16,3 3-33-16,4 3-53 0,9 1-85 15,6-3-139-15,9-4-70 0,12-3-10 16,-3-7-118-16,15-9-232 0</inkml:trace>
        </inkml:traceGroup>
        <inkml:traceGroup>
          <inkml:annotationXML>
            <emma:emma xmlns:emma="http://www.w3.org/2003/04/emma" version="1.0">
              <emma:interpretation id="{CD1DFAC1-065D-4A0D-A332-4817041E9DF3}" emma:medium="tactile" emma:mode="ink">
                <msink:context xmlns:msink="http://schemas.microsoft.com/ink/2010/main" type="inkWord" rotatedBoundingBox="27158,3080 29550,3046 29558,3565 27165,359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906.0499">14338 2233 1235 0,'0'0'739'16,"0"0"-441"-16,-74 75-59 0,43-33-61 15,-4 2-14-15,4 0 6 0,4 3-26 16,5-5-71-16,10-7-73 0,6-3-20 16,6-4-34-16,11-7 28 0,8-4 11 15,2-3 13-15,5-6 4 0,6-8 16 16,5 0 7-16,5-15-25 0,1-8-3 15,4-5-39-15,-5-6-12 16,4-2-17-16,-9-4 14 0,-2 1-17 16,-4-3 0-16,-7 0-42 0,-5 2-71 15,-4 0-30-15,-6 8-29 0,-9 3-8 16,0 8 118-16,-14 10 136 0,-5 6 71 16,-5 6-2-16,-7 14 100 0,-6 9 116 15,-8 16-17-15,-5 15-51 0,2-1-12 16,8-5-6-16,13-7-29 0,14-14-53 15,5 5-60-15,5 1-57 0,9-4-45 16,9-5 42-16,7-2-19 0,10-3-10 16,2-2 6-16,14-3-82 0,16-5-33 15,7-6-42-15,6-7-148 0,-19-6-343 16,-13-7-356-16</inkml:trace>
          <inkml:trace contextRef="#ctx0" brushRef="#br0" timeOffset="7268.1869">15142 2541 1717 0,'0'0'548'0,"0"0"-308"0,0 0-195 16,-6 57 52-16,27-46-1 0,6-3 46 15,5 1-26-15,7-4-59 0,16-2-57 16,12-3 0-16,5 0-96 0,-4-6-129 16,-7 0-91-16,0-5-115 0,-3-2 12 15,-12 3-148-15,-4-4-254 0</inkml:trace>
          <inkml:trace contextRef="#ctx0" brushRef="#br0" timeOffset="7103.9014">15227 2271 1132 0,'0'0'1864'15,"0"0"-1767"-15,0 0-43 0,59 18 45 16,-32-11 3-16,7-3-10 0,-4-1-45 16,3 2-47-16,-5-2-26 0,2 2 11 15,-2-4-8-15,2 6-50 0,-3-3-61 16,-2 0-10-16,-1 0-13 0,-2-2-87 15,-7 0-167-15,-2-2-157 0,-7 0-181 16</inkml:trace>
          <inkml:trace contextRef="#ctx0" brushRef="#br0" timeOffset="7571.9782">16120 2351 866 0,'0'0'440'16,"0"0"-160"-16,-60 43-53 0,42-21 33 16,2 3 19-16,6 1-47 15,6-2-61-15,4-1-29 0,7 3-30 16,3-6-12-16,9 0-24 0,6-5 7 16,2-1-9-16,6-4-20 0,1-3-3 15,5-2-16-15,-2-4-10 0,3-1 7 16,0-8-1-16,-2-6 1 0,-4-4 12 15,-3-5-12-15,-7-2 3 0,-3-6-4 16,-6 1-6-16,-11-5-3 0,-4-2-7 16,-3 0-15-16,-8-1 0 0,-9 2-28 15,-7 5-26-15,-3 4-18 0,-4 9-8 16,0 8-2-16,3 10-1 0,1 7-15 16,2 11 5-16,1 18-32 0,0 17-51 15,3 15-114-15,5-7-292 16,8-6-420-16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9:11.9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10FBB12-EE90-40BF-87AF-1CEE4D412175}" emma:medium="tactile" emma:mode="ink">
          <msink:context xmlns:msink="http://schemas.microsoft.com/ink/2010/main" type="inkDrawing" rotatedBoundingBox="15026,8748 28167,9016 28163,9184 15023,8915" shapeName="Other"/>
        </emma:interpretation>
      </emma:emma>
    </inkml:annotationXML>
    <inkml:trace contextRef="#ctx0" brushRef="#br0">122 152 2663 0,'0'0'235'0,"-61"-35"-158"0,46 20-77 15,-1 1 29-15,3-2-10 0,2 5 29 16,5-1 10-16,6 1-49 0,0 3-9 15,3 0-41-15,8 0-39 0,5 1 28 16,8 2 23-16,3-1 7 0,7 4 20 16,11 0-10-16,14 2 11 0,9 2 2 15,7 6-1-15,1-2 0 0,-2 1 0 16,1 2 1-16,5-3 28 0,2 2 22 16,4 0-15-16,8-1 9 15,4 1-7-15,-1 0-19 0,4-2 4 16,5 4-7-16,2-6-4 0,4 2-10 15,4-2 11-15,6 0 3 0,0-2-15 16,3-2 0-16,8 0 0 0,5 1 3 16,2-1 8-16,6 0-10 0,4 0 2 15,5 0-1-15,3 0 10 0,5 0 3 16,5 0 3-16,2 1-18 0,0-1 12 16,3 0-11-16,4 0 17 0,6 0-16 15,-2 0 13-15,3 0-3 0,2 0 9 16,3 0 0-16,2 0 4 0,2 4-7 15,5-1-18-15,1-2 0 0,1 1 2 16,2-1-1-16,1-1 11 0,0 4-4 16,-2-4-9-16,0 4 0 0,2 0 3 15,0 0 9-15,1 1-9 0,0-2 17 16,0 1-5-16,0 0 8 16,2 2 2-16,-5-2-3 0,3 1-20 0,-3 2 11 15,-4 1-11-15,3 2 14 16,-1 1 0-16,-5 1-15 0,-1-1 11 15,-2-1 7-15,-5-2-3 0,-4 2 6 16,-2-3-3-16,-5-1-16 0,-5 2 1 16,-6-2 21-16,-5 1-3 0,0 0 0 15,-9-3-3-15,-4 2-17 0,-6-4 14 16,-6 2-4-16,-5-4-9 0,-7 0 16 16,-10 2-19-16,-12-2-2 0,-8 0 2 15,-9 0-16-15,-8 0-6 0,-12 1 0 16,-10-1-50-16,-16 1-48 0,-10-1-102 15,-6 0-91-15,0 0-108 0,0 0-84 16,-2 0-40-16,-6 0 4 0,-5 0-160 16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0:38.64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E7E05E8-2611-4EF8-8522-D182886A788B}" emma:medium="tactile" emma:mode="ink">
          <msink:context xmlns:msink="http://schemas.microsoft.com/ink/2010/main" type="inkDrawing" rotatedBoundingBox="10256,1645 14484,1949 14474,2096 10245,1791" semanticType="strikethrough" shapeName="Other">
            <msink:sourceLink direction="with" ref="{7385EDB9-900E-4D43-AA88-FBB72CD049DD}"/>
          </msink:context>
        </emma:interpretation>
      </emma:emma>
    </inkml:annotationXML>
    <inkml:trace contextRef="#ctx0" brushRef="#br0">356 138 297 0,'0'0'1835'0,"-53"-26"-1654"0,26 11-71 16,-3 1-23-16,-4-1 49 0,2 3-43 15,2 3-9-15,3 2-7 0,2 0 6 16,0 0 1-16,6 3-26 0,2-2-27 15,1 0 1-15,6 2 10 0,3 2-1 16,3-2 1-16,4 3-42 0,0 0-10 16,1 1-73-16,6 0-89 0,9 6 63 15,8-2 73-15,16 5 35 0,18 5 0 16,27-1-1-16,17 1 2 0,13 1 3 16,12-1 16-16,8-5-3 0,15 0-13 15,15-1 58-15,12-2 38 16,13 0-6-16,8-2-39 0,6 1-13 15,5-1-25-15,-1 1 19 0,-4 4-15 16,-5 0-1-16,-8 1-17 0,-8 2 0 16,-12 2 0-16,-6 5-2 0,-15 2-21 15,-8 0-21-15,-8 5 1 0,-9 5-61 16,-14 1-206-16,-8-1-66 0,-31-7-245 16,-13-7-452-16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1:22.99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C9BB931-FAF8-43D0-87F5-29C14C8CD6BA}" emma:medium="tactile" emma:mode="ink">
          <msink:context xmlns:msink="http://schemas.microsoft.com/ink/2010/main" type="inkDrawing" rotatedBoundingBox="-197,6621 9834,6588 9843,9445 -187,9479" semanticType="enclosure" shapeName="Other">
            <msink:sourceLink direction="with" ref="{C6D614DE-90A8-4B00-88A6-D07D645DC6C1}"/>
          </msink:context>
        </emma:interpretation>
      </emma:emma>
    </inkml:annotationXML>
    <inkml:trace contextRef="#ctx0" brushRef="#br0">1198 101 1471 0,'0'0'390'0,"65"-7"-111"0,-14 7-172 16,29 0-26-16,13 0-10 0,12 5-25 15,-1 2 15-15,2-5-13 0,7 4-22 16,12-4-26-16,5 4 0 0,14-2-2 16,6-2 0-16,11 2-30 0,10-4 2 15,6 0 1-15,11-4-3 0,5 0-13 16,8 2 6-16,6-2 13 0,6 1 3 15,4 0-6-15,8-1 26 0,1 2 3 16,3-3 2-16,8 0-1 0,0 1 16 16,-1-3-5-16,5 2 11 0,6-3 6 15,-6 0 4-15,4-2 5 16,-3 1-2-16,-2 0-7 0,-9 2 7 16,-7-3-7-16,-7 5 3 0,-12-2 3 15,-9 3 11-15,-15 2-5 0,-10 2 8 16,-17 0-1-16,-11 3-3 0,-15 5-13 15,-15 3-19-15,-12 4-11 0,-16 3 0 16,-9 4-2-16,-9 4 1 0,-6 2 0 16,-13-3 0-16,-10-1 2 0,-8-1 9 15,-6 3-12-15,9 15-12 0,4 18-1 16,5 18-3-16,-5 3 0 0,-7 4-20 16,-6-3-22-16,-4-2 4 0,-2 2 9 15,1 4 42-15,-1-1-13 16,3 5 0-16,-2 2 13 0,1 0-10 15,-2 8 11-15,1-3-14 0,-2 1 0 16,0-4 14-16,1-1-1 0,-1 2 2 16,-1 1 0-16,-4-3 0 0,0 0 0 15,-4-1-2-15,-2-6 3 0,-5-2-2 16,-1-8-1-16,-5-10 3 0,-2-12 13 16,-3-14 3-16,0-10-12 0,-3-2 18 15,-6 4 7-15,-7 1-6 0,-7 3 41 16,-14-3 4-16,-18-2-1 0,-20-8-22 15,-14-6-13-15,-5-9-6 0,-3-6-10 16,-3-1-3-16,-6-8-11 0,-6 0 11 16,-7-3-12-16,-7-3-1 0,-7-1 0 15,-4-1-1-15,-8-4 1 0,-2 1-2 16,-9-1 0-16,-4-2-11 0,-3 0-6 16,-10-1 6-16,-1 2-3 0,-6 2-7 15,-6-2 4-15,-2 3-7 16,-6 2 4-16,-6 0 20 0,0-2 2 15,-4 5-11-15,0-1 11 0,-6 5 1 16,-2-1-1-16,-1 2 13 0,-5 2-12 16,-3 4 2-16,0 0 29 0,-4 2-6 15,-4 3 3-15,4 4-4 0,-2 1 4 16,2 2 19-16,1 5 13 0,8-3 22 16,-3 5-9-16,10 1-1 0,3-1-3 15,9 0-13-15,12-2-19 0,5-1-15 16,7-1-8-16,10-2-13 15,10 1-1-15,11 0 1 0,13-1-2 16,13 3-13-16,13-3-6 0,14 5-32 16,13 0-95-16,14 3-113 0,18-4-139 15,16-1-291-15,15-6-409 0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2:30.65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161C1EB-EF7F-4031-8F86-7F81AB0C27D0}" emma:medium="tactile" emma:mode="ink">
          <msink:context xmlns:msink="http://schemas.microsoft.com/ink/2010/main" type="writingRegion" rotatedBoundingBox="9921,12669 13263,12666 13264,14227 9922,14230"/>
        </emma:interpretation>
      </emma:emma>
    </inkml:annotationXML>
    <inkml:traceGroup>
      <inkml:annotationXML>
        <emma:emma xmlns:emma="http://www.w3.org/2003/04/emma" version="1.0">
          <emma:interpretation id="{379BB639-4A52-403A-B5AF-8ED3CC5CBACB}" emma:medium="tactile" emma:mode="ink">
            <msink:context xmlns:msink="http://schemas.microsoft.com/ink/2010/main" type="paragraph" rotatedBoundingBox="9921,12669 13263,12666 13264,14227 9922,14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A617B6-16CB-4E67-BD12-0476255E9AE9}" emma:medium="tactile" emma:mode="ink">
              <msink:context xmlns:msink="http://schemas.microsoft.com/ink/2010/main" type="line" rotatedBoundingBox="9921,12669 13263,12666 13264,14227 9922,14230"/>
            </emma:interpretation>
          </emma:emma>
        </inkml:annotationXML>
        <inkml:traceGroup>
          <inkml:annotationXML>
            <emma:emma xmlns:emma="http://www.w3.org/2003/04/emma" version="1.0">
              <emma:interpretation id="{EC637C77-F5C8-472E-84A5-815C878E26C8}" emma:medium="tactile" emma:mode="ink">
                <msink:context xmlns:msink="http://schemas.microsoft.com/ink/2010/main" type="inkWord" rotatedBoundingBox="9921,12669 13263,12666 13264,14227 9922,14230"/>
              </emma:interpretation>
              <emma:one-of disjunction-type="recognition" id="oneOf0">
                <emma:interpretation id="interp0" emma:lang="" emma:confidence="0">
                  <emma:literal>1)</emma:literal>
                </emma:interpretation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7)</emma:literal>
                </emma:interpretation>
                <emma:interpretation id="interp3" emma:lang="" emma:confidence="0">
                  <emma:literal>17</emma:literal>
                </emma:interpretation>
                <emma:interpretation id="interp4" emma:lang="" emma:confidence="0">
                  <emma:literal>A)</emma:literal>
                </emma:interpretation>
              </emma:one-of>
            </emma:emma>
          </inkml:annotationXML>
          <inkml:trace contextRef="#ctx0" brushRef="#br0">2065 893 1471 0,'0'0'773'0,"0"0"-657"0,61-22-67 15,-17-6-13-15,0-1 25 0,3-8 39 16,2-1 3-16,-5 3 10 0,3-5-30 16,0 0-12-16,-3 5-10 0,-5-1 6 15,-5 8-6-15,-4-1-39 0,-3 7-6 16,-11 6-13-16,-5 4 26 0,-1 7 0 16,-10 4 0-16,0 1 34 0,0 6 1 15,-6 8-7-15,-2 5-15 16,-4 9 8-16,-2 4-9 0,-3 6-6 15,2 4 6-15,-1 10-34 0,3 8-7 16,2-1-3-16,7-10-1 0,-2-7-11 16,6-5-39-16,0-4-86 0,0 4-70 15,0-4-59-15,0-6 3 0,3-8-5 16,0-4-14-16,-3-6-69 0,1-4-23 16,-1-5-89-16,-1 0-85 15</inkml:trace>
          <inkml:trace contextRef="#ctx0" brushRef="#br0" timeOffset="168.5066">2285 940 463 0,'0'0'1784'0,"0"0"-1461"0,0 0-194 16,0 0-19-16,0 0 41 0,25 51-7 16,-4-42-3-16,5-2-49 0,7 2-47 15,5 0-30-15,6-3-15 0,3-3-112 16,-1-2-128-16,1-1-203 0,0 0-65 15,-16-2-113-15,12-15-372 0</inkml:trace>
          <inkml:trace contextRef="#ctx0" brushRef="#br0" timeOffset="371.2094">3275 325 1140 0,'0'0'1627'0,"0"0"-1287"15,25 54-71-15,-14-20-38 0,-4 3-79 16,1 15 5-16,-2 8-8 0,-3 14-56 16,-2 6-33-16,-2-2-48 0,-10-3-12 15,-11-2-137-15,-7-2-90 0,-10-7-79 16,-6 1-124-16,-9-6-84 0,-7-6-20 16,14-17-67-16,-5-5-214 0</inkml:trace>
          <inkml:trace contextRef="#ctx0" brushRef="#br0" timeOffset="675.4666">252 0 1159 0,'-55'44'1815'0,"12"39"-1451"16,1 24-40-16,-4 26-135 0,14 7-54 15,9-10-33-15,10 1-52 0,9-4-47 16,10 2-3-16,12 1-56 0,12-1-140 15,4-10-237-15,-9-33-774 0,-3-13-1042 16</inkml:trace>
          <inkml:trace contextRef="#ctx0" brushRef="#br0" timeOffset="-744.7397">207 750 1436 0,'0'0'741'0,"0"0"-456"16,0 0-240-16,0 0-29 0,0 0 78 15,0 0 141-15,0 0 41 16,69 0-72-16,-36-14-48 0,11-11-52 0,-2-4-18 16,5-3-32-16,0-8-4 15,-6 6 4-15,4-7 12 0,-4 2 34 16,-2 3-30-16,-7 4-11 0,-5 3-24 16,-4 8-34-16,-8 5-1 0,-5 9-22 15,-4 4-19-15,-5 3-9 0,-1 5 5 16,0 9 45-16,-4 11 12 0,-3 15 3 15,-9 23-15-15,-1 15-1 0,-4 6 0 16,1-6-1-16,1-10 1 0,3-18-27 16,3-12-63-16,2-11-44 0,-1-5-26 15,1-2-4-15,-3 4-4 0,-2-5 13 16,2-5 43-16,1-6 33 0,-1-7-10 16,0-1 7-16,0-5 12 0,1-4-10 15,-1 0 13-15,3-3 68 0,2 1 52 16,3 6 99-16,4-3 71 0,2 5 41 15,0 3-91-15,8 0-131 0,2 0 64 16,7 0 47-16,6 0-10 0,4 3-60 16,7 1-54-16,11 4-9 15,13 1-19-15,10 4-126 0,5-2-79 16,-5 2-68-16,-9-9-133 0,-6-4-145 16,-11 0-26-16,-5-4-6 0,-13-1-49 15,11-8 16-15</inkml:trace>
          <inkml:trace contextRef="#ctx0" brushRef="#br0" timeOffset="-595.1659">1436 825 722 0,'0'0'1424'0,"0"0"-975"0,0 0-136 15,0 56-12-15,-7-25-129 0,-2-1 3 16,2 7-36-16,0-3-95 0,1 2-44 16,3-3-22-16,3 2-70 0,0-4-162 15,6-3-107-15,1-5-54 0,4-3-141 16,-2-9-218-16,7-4-491 0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9:51.05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06A9CFC-D01E-4387-9498-8BB7B2302A7E}" emma:medium="tactile" emma:mode="ink">
          <msink:context xmlns:msink="http://schemas.microsoft.com/ink/2010/main" type="writingRegion" rotatedBoundingBox="19250,5921 19612,5921 19612,6495 19250,6495">
            <msink:destinationLink direction="with" ref="{2192D569-CADA-438D-BC47-3A7DC7E5DDEA}"/>
          </msink:context>
        </emma:interpretation>
      </emma:emma>
    </inkml:annotationXML>
    <inkml:traceGroup>
      <inkml:annotationXML>
        <emma:emma xmlns:emma="http://www.w3.org/2003/04/emma" version="1.0">
          <emma:interpretation id="{F8F7A5C9-D8F0-46A1-B3CA-38D0EBD01459}" emma:medium="tactile" emma:mode="ink">
            <msink:context xmlns:msink="http://schemas.microsoft.com/ink/2010/main" type="paragraph" rotatedBoundingBox="19250,5921 19612,5921 19612,6495 19250,6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EEB832-8782-4F17-B12E-B399E36C8197}" emma:medium="tactile" emma:mode="ink">
              <msink:context xmlns:msink="http://schemas.microsoft.com/ink/2010/main" type="line" rotatedBoundingBox="19250,5921 19612,5921 19612,6495 19250,6495"/>
            </emma:interpretation>
          </emma:emma>
        </inkml:annotationXML>
        <inkml:traceGroup>
          <inkml:annotationXML>
            <emma:emma xmlns:emma="http://www.w3.org/2003/04/emma" version="1.0">
              <emma:interpretation id="{9443230F-BA20-49FD-8C9A-EFD78CCF3DC2}" emma:medium="tactile" emma:mode="ink">
                <msink:context xmlns:msink="http://schemas.microsoft.com/ink/2010/main" type="inkWord" rotatedBoundingBox="19250,5921 19612,5921 19612,6495 19250,6495"/>
              </emma:interpretation>
              <emma:one-of disjunction-type="recognition" id="oneOf0">
                <emma:interpretation id="interp0" emma:lang="" emma:confidence="0">
                  <emma:literal>..</emma:literal>
                </emma:interpretation>
                <emma:interpretation id="interp1" emma:lang="" emma:confidence="0">
                  <emma:literal>di</emma:literal>
                </emma:interpretation>
                <emma:interpretation id="interp2" emma:lang="" emma:confidence="0">
                  <emma:literal>Ti</emma:literal>
                </emma:interpretation>
                <emma:interpretation id="interp3" emma:lang="" emma:confidence="0">
                  <emma:literal>"i</emma:literal>
                </emma:interpretation>
                <emma:interpretation id="interp4" emma:lang="" emma:confidence="0">
                  <emma:literal>-i</emma:literal>
                </emma:interpretation>
              </emma:one-of>
            </emma:emma>
          </inkml:annotationXML>
          <inkml:trace contextRef="#ctx0" brushRef="#br0">-3465 98 1717 0,'0'0'1689'0,"0"0"-1470"0,0 0-20 16,0 0-139-16,0 0-60 0,0 0-35 16,0 0 35-16,0 0 69 0,0 0 0 15,56-60-25-15,-38 32-18 0,2-1-26 16,0 1-12-16,-3 0-1 0,0 6 10 15,-6 4 1-15,-2 3-1 16,-4 10-10-16,-2 1-2 0,-3 4-10 16,0 1-10-16,0 11-40 0,0 7 56 15,-4 16 6-15,-3 18 13 0,0 16-1 16,1 3-1-16,2-9-14 0,2-19-47 16,2-15-85-16,0-3 5 0,5 4-61 15,-1 1-74-15,0 1-73 0,-1-6-102 16,0-8-268-16,-3-4-61 0</inkml:trace>
          <inkml:trace contextRef="#ctx0" brushRef="#br0" timeOffset="150.8918">-3402 387 2538 0,'0'0'796'16,"0"0"-412"-16,0 0-302 0,0 0-13 15,55-3-6-15,-31 0 9 16,4-1-28-16,4 0-44 0,0 4-22 15,5 0-138-15,-3 0-238 0,-7 0-560 16,3 12-626-16</inkml:trace>
        </inkml:traceGroup>
      </inkml:traceGroup>
    </inkml:traceGroup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1:22.00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E379928-0433-40EF-986C-F416E4C1ED1B}" emma:medium="tactile" emma:mode="ink">
          <msink:context xmlns:msink="http://schemas.microsoft.com/ink/2010/main" type="inkDrawing" rotatedBoundingBox="730,9455 924,6984 1016,6991 823,9462" semanticType="callout" shapeName="Other">
            <msink:sourceLink direction="with" ref="{10F7C6A5-8F0D-425F-A9DF-0AE9D1DD1FDB}"/>
            <msink:sourceLink direction="with" ref="{F6549D10-D18E-4ADE-8D03-66201235F251}"/>
          </msink:context>
        </emma:interpretation>
      </emma:emma>
    </inkml:annotationXML>
    <inkml:trace contextRef="#ctx0" brushRef="#br0">-7522 5732 1869 0,'0'0'518'0,"0"0"-421"15,0 0-97-15,0 0-123 0,18 99 85 16,-9-13 38-16,1 28 61 0,-7 15-35 16,-3 11-23-16,-3 1 13 0,-8 8-16 15,-2 5 2-15,0 1-2 0,-3-5-13 16,5-8 10-16,-2-10 0 0,3-8 2 16,-1-6-2-16,0-11 3 0,1-10 3 15,-1-11 10-15,1-11 6 0,0-10 43 16,4-13 12-16,0-14-16 15,3-10-32-15,1-5-24 0,0-1-2 16,1-2-13-16,-1-3-19 0,2-6-91 16,0-9-48-16,0-2 6 0,0-9 93 15,-1-16-230-15,-2-25-225 0,2 1 104 16,-2-21-281-16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1:28.62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BEA1E43-BDE0-4BF0-B9D7-C2B5E4F4068A}" emma:medium="tactile" emma:mode="ink">
          <msink:context xmlns:msink="http://schemas.microsoft.com/ink/2010/main" type="inkDrawing" rotatedBoundingBox="3226,7442 5526,5773 5623,5906 3323,7575" semanticType="callout" shapeName="Other">
            <msink:sourceLink direction="with" ref="{10F7C6A5-8F0D-425F-A9DF-0AE9D1DD1FDB}"/>
            <msink:sourceLink direction="with" ref="{ECFE171C-156C-4A5C-8EEE-77EB7FE7C305}"/>
          </msink:context>
        </emma:interpretation>
      </emma:emma>
    </inkml:annotationXML>
    <inkml:trace contextRef="#ctx0" brushRef="#br0">-2861 4682 1049 0,'0'0'670'0,"0"0"-387"0,10-54-56 15,-13 41 80-15,-4 0-33 16,-5 6-11-16,-3 3-87 0,-7 4-134 16,-13 4-42-16,-22 20-48 0,-23 17 0 15,-20 19 25-15,-12 13 12 0,-5 13 11 16,-2 6 2-16,-10 11-2 0,0 4 0 16,-2 8-13-16,1-5-12 0,8-7-33 15,6-4-32-15,8-11 23 0,9-9 15 16,7-10-12-16,4-6 22 0,8-6 26 15,7-6 3-15,3-6 13 0,6-6-2 16,15-8-33-16,9-8-33 0,10-7-100 16,5-4-91-16,1 2-53 0,-3-4-81 15,6-3-37-15,5-4-3 0,3-9-161 0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3:16.54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B3E08C8-5C85-4DAE-9DB2-C7F0B1EFA3C2}" emma:medium="tactile" emma:mode="ink">
          <msink:context xmlns:msink="http://schemas.microsoft.com/ink/2010/main" type="writingRegion" rotatedBoundingBox="26575,7347 19882,8933 19843,8768 26536,7182"/>
        </emma:interpretation>
      </emma:emma>
    </inkml:annotationXML>
    <inkml:traceGroup>
      <inkml:annotationXML>
        <emma:emma xmlns:emma="http://www.w3.org/2003/04/emma" version="1.0">
          <emma:interpretation id="{3D8E4259-0587-4EB3-ACEC-341B39CA8BD0}" emma:medium="tactile" emma:mode="ink">
            <msink:context xmlns:msink="http://schemas.microsoft.com/ink/2010/main" type="paragraph" rotatedBoundingBox="26575,7347 19882,8933 19843,8768 26536,71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24ED12-C989-4D11-A829-AE9D57E2DFE7}" emma:medium="tactile" emma:mode="ink">
              <msink:context xmlns:msink="http://schemas.microsoft.com/ink/2010/main" type="line" rotatedBoundingBox="26575,7347 19882,8933 19843,8768 26536,7182"/>
            </emma:interpretation>
          </emma:emma>
        </inkml:annotationXML>
        <inkml:traceGroup>
          <inkml:annotationXML>
            <emma:emma xmlns:emma="http://www.w3.org/2003/04/emma" version="1.0">
              <emma:interpretation id="{CAB96D87-1218-4A4B-BB9A-8681C0D99C23}" emma:medium="tactile" emma:mode="ink">
                <msink:context xmlns:msink="http://schemas.microsoft.com/ink/2010/main" type="inkWord" rotatedBoundingBox="26575,7347 25141,7687 25101,7522 26536,71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77 676 0,'0'0'284'0,"0"0"-24"0,0 0-107 16,0 0-45-16,0 0-20 0,0 0 9 16,8 54-25-16,5-48 48 0,4-4 42 15,1-2-45-15,4 0-46 0,2-4 0 16,-2-6-3-16,3-4 7 0,2 1-11 15,-3-2 27-15,-6-1-23 0,-2 1-17 16,-5 2-6-16,-4 1 13 0,-4 2 45 16,-3 3 0-16,0 1 3 0,-9 3-26 15,-1 3-33-15,-5 1 5 0,-6 9-52 16,-3 6-26-16,-1 7 23 0,-2-1 2 16,6 4-1-16,3 0-18 0,5-6-12 15,7-3-22-15,6-4-23 0,6-3 20 16,4-6 15-16,7-4-13 0,1 0 55 15,6-8 49-15,-1-6-11 16,1-4 1-16,0-3-4 0,-5-2 16 16,-6 0 3-16,-5 4 17 0,-5-1 53 15,-3 5 25-15,0 4 41 0,-6 2-48 16,-4 3-86-16,-1 6-43 0,-2 0-13 16,0 10-69-16,-1 8-48 0,7 7-91 15,-1 3-139-15,5-4-203 0,6 10-687 0</inkml:trace>
          <inkml:trace contextRef="#ctx0" brushRef="#br0" timeOffset="3149.667">141 89 147 0,'0'0'280'0,"0"0"-100"15,0 0-122-15,0 0-48 0,0 0-10 16,0 0-78-16,0 0-160 0,0 0 6 15,0 0 105-15</inkml:trace>
          <inkml:trace contextRef="#ctx0" brushRef="#br0" timeOffset="3467.7476">141 89 828 0,'0'16'78'0,"-2"-16"937"15,-4 0-707-15,0 0-37 0,-1 0-32 16,-1 0-4-16,-1 0 21 0,5 0-55 15,-5 0-77-15,4 0-74 16,1 1-38-16,-2 2-12 0,0-2-2 16,-2 2 1-16,3-1 0 0,-6 4-12 15,1 0-16-15,-1-2-148 0,-5 2-175 16,3 3-124-16,-1-2-500 0,-4-1-54 0</inkml:trace>
          <inkml:trace contextRef="#ctx0" brushRef="#br0" timeOffset="3730.85">-362 257 1281 0,'0'0'469'16,"0"0"-210"-16,0 0-142 0,0 0-13 15,0 0 19-15,0 0 9 0,0 0-32 16,0 0-69-16,0 0-31 0,-54 16-1 15,46-11 1-15,1 0 2 0,-5 0 14 16,3 2 6-16,-3-1-20 0,-1 0-2 16,1-1-2-16,-7 4-75 0,2 0-114 15,0-1-55-15,0 0-104 0,-1 0-24 16,-1 1 74-16,1-2 43 0,0-1 25 16,-1-1-35-16,6-1-69 0</inkml:trace>
          <inkml:trace contextRef="#ctx0" brushRef="#br0" timeOffset="3977.9327">-916 415 391 0,'0'0'1517'0,"0"0"-1132"0,0 0-61 16,0 0-44-16,0 0 27 0,0 0-23 15,-58 6-47-15,49-3-117 0,1-1-76 16,1 1-44-16,-3 0-2 0,1 1 0 16,1 0-11-16,-1 0 11 0,-1 2-17 15,-1 0-107-15,-2 1-133 0,1 0-38 16,-4-1-101-16,-1 2-147 16,4-4-499-16,-5 2 220 0</inkml:trace>
        </inkml:traceGroup>
        <inkml:traceGroup>
          <inkml:annotationXML>
            <emma:emma xmlns:emma="http://www.w3.org/2003/04/emma" version="1.0">
              <emma:interpretation id="{AF060EC1-9B96-45C0-AC26-DE59450730D0}" emma:medium="tactile" emma:mode="ink">
                <msink:context xmlns:msink="http://schemas.microsoft.com/ink/2010/main" type="inkWord" rotatedBoundingBox="24630,7801 24424,7850 24418,7828 24625,7780"/>
              </emma:interpretation>
            </emma:emma>
          </inkml:annotationXML>
          <inkml:trace contextRef="#ctx0" brushRef="#br0" timeOffset="4200.5941">-1659 591 346 0,'0'0'1978'16,"0"0"-1600"-16,0 0-150 0,0 0-68 15,-49 16 0-15,40-13 130 0,4-3-100 16,0 0-190-16,2 1-13 0,-4-1-79 15,2 4 23-15,-1-2 46 0,-2 0 23 16,-1 3-12-16,-1 0-20 0,0 0-127 16,-3 0-109-16,2 1 14 0,-6 1-149 15,4-3-174-15,-8 1-224 0</inkml:trace>
        </inkml:traceGroup>
        <inkml:traceGroup>
          <inkml:annotationXML>
            <emma:emma xmlns:emma="http://www.w3.org/2003/04/emma" version="1.0">
              <emma:interpretation id="{C3D54F70-52E9-4C25-A1A9-836E400AA9AE}" emma:medium="tactile" emma:mode="ink">
                <msink:context xmlns:msink="http://schemas.microsoft.com/ink/2010/main" type="inkWord" rotatedBoundingBox="23834,7925 23671,7964 23663,7933 23826,7895"/>
              </emma:interpretation>
            </emma:emma>
          </inkml:annotationXML>
          <inkml:trace contextRef="#ctx0" brushRef="#br0" timeOffset="4399.1141">-2454 719 1448 0,'0'0'819'15,"0"0"-480"-15,0 0-220 0,0 0 26 16,-58 2 28-16,51-1-57 0,0 1-97 16,1-2-19-16,0 3-74 0,1 0 17 15,-1 2 21-15,-1-1-9 0,-1 4-67 16,-2-2-62-16,-2 0-233 0,2 2-161 15,-7 0-239-15</inkml:trace>
        </inkml:traceGroup>
        <inkml:traceGroup>
          <inkml:annotationXML>
            <emma:emma xmlns:emma="http://www.w3.org/2003/04/emma" version="1.0">
              <emma:interpretation id="{467DCCA6-46D9-4146-8D7A-E95AC0A60B73}" emma:medium="tactile" emma:mode="ink">
                <msink:context xmlns:msink="http://schemas.microsoft.com/ink/2010/main" type="inkWord" rotatedBoundingBox="23139,8104 22934,8153 22926,8119 23132,8070"/>
              </emma:interpretation>
            </emma:emma>
          </inkml:annotationXML>
          <inkml:trace contextRef="#ctx0" brushRef="#br0" timeOffset="4607.0356">-3150 890 1292 0,'0'0'351'15,"0"0"-81"-15,0 0-176 0,-61 10 136 16,44-10 55-16,3 4-50 0,0 0-26 16,3 0-93-16,1 0-116 0,1 0-26 15,-1 0 4-15,4 1-23 0,-2 2 10 16,1-1-75-16,0 0-135 0,-2 0-282 16,4-1-142-16,-7 0-586 0</inkml:trace>
        </inkml:traceGroup>
        <inkml:traceGroup>
          <inkml:annotationXML>
            <emma:emma xmlns:emma="http://www.w3.org/2003/04/emma" version="1.0">
              <emma:interpretation id="{AD7A09F8-E9B3-45A5-A1C3-2E4CE37175CA}" emma:medium="tactile" emma:mode="ink">
                <msink:context xmlns:msink="http://schemas.microsoft.com/ink/2010/main" type="inkWord" rotatedBoundingBox="22384,8300 22189,8347 22183,8322 22378,8276"/>
              </emma:interpretation>
            </emma:emma>
          </inkml:annotationXML>
          <inkml:trace contextRef="#ctx0" brushRef="#br0" timeOffset="4816.6557">-3905 1089 1284 0,'0'0'404'0,"0"0"-79"15,-56 12-50-15,39-8 45 0,-2 0-107 16,3 1-94-16,2-2-39 0,2 1-64 15,2 0-16-15,2 1-39 0,2-2-18 16,1 2-49-16,0-2-94 0,0 4-159 16,0-3-101-16,1 0-80 0,-4-2-533 0</inkml:trace>
        </inkml:traceGroup>
        <inkml:traceGroup>
          <inkml:annotationXML>
            <emma:emma xmlns:emma="http://www.w3.org/2003/04/emma" version="1.0">
              <emma:interpretation id="{CDCB1D61-4828-4004-BB8C-D607DC1660C5}" emma:medium="tactile" emma:mode="ink">
                <msink:context xmlns:msink="http://schemas.microsoft.com/ink/2010/main" type="inkWord" rotatedBoundingBox="21461,8517 21307,8554 21301,8529 21455,8493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è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5045.6185">-4825 1320 75 0,'0'0'2010'0,"0"0"-1618"16,-56 8-237-16,44-7 51 0,-2-1 9 16,2 0-36-16,4 0-39 0,2 2-73 15,0-2-67-15,3 0-51 0,1 2-28 16,-1 1 5-16,0-1 10 0,0 1-3 15,0 4-83-15,-1-3-88 0,-2 1-228 16,4-1-154-16,-7 0-191 0</inkml:trace>
        </inkml:traceGroup>
        <inkml:traceGroup>
          <inkml:annotationXML>
            <emma:emma xmlns:emma="http://www.w3.org/2003/04/emma" version="1.0">
              <emma:interpretation id="{5FF9807E-5DE3-49FF-9EF7-789BF13D36F1}" emma:medium="tactile" emma:mode="ink">
                <msink:context xmlns:msink="http://schemas.microsoft.com/ink/2010/main" type="inkWord" rotatedBoundingBox="20725,8644 20543,8688 20537,8664 20719,8621"/>
              </emma:interpretation>
            </emma:emma>
          </inkml:annotationXML>
          <inkml:trace contextRef="#ctx0" brushRef="#br0" timeOffset="5259.621">-5561 1446 1512 0,'0'0'364'0,"0"0"-270"0,0 0-94 16,-62 5 0-16,46-4 0 0,3 3 35 15,2-4 85-15,0 3-7 0,2 0-113 16,2-1-12-16,1 2-11 0,1-1 21 16,0 1 1-16,-2-1-2 0,5 0-45 15,-4 2-131-15,0 0-168 0,2-2-216 16,-6 2-497-16</inkml:trace>
        </inkml:traceGroup>
        <inkml:traceGroup>
          <inkml:annotationXML>
            <emma:emma xmlns:emma="http://www.w3.org/2003/04/emma" version="1.0">
              <emma:interpretation id="{10280BE1-FD37-4D53-A251-1F73E1F3B78D}" emma:medium="tactile" emma:mode="ink">
                <msink:context xmlns:msink="http://schemas.microsoft.com/ink/2010/main" type="inkWord" rotatedBoundingBox="19952,8819 19860,8841 19856,8820 19947,8799"/>
              </emma:interpretation>
            </emma:emma>
          </inkml:annotationXML>
          <inkml:trace contextRef="#ctx0" brushRef="#br0" timeOffset="5460.8822">-6335 1615 1888 0,'0'0'302'0,"0"0"-189"15,0 0-45-15,0 0-6 0,0 0-4 16,0 0 35-16,-51 7-89 0,48-6-4 16,0 0-107-16,1 3-84 0,-3 0-45 15,0 0 51-15,-1 2-30 0,3-2-110 16,-7 2-294-16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9:32.542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0578B4B-9D29-451D-840A-6E0C4EFED11F}" emma:medium="tactile" emma:mode="ink">
          <msink:context xmlns:msink="http://schemas.microsoft.com/ink/2010/main" type="writingRegion" rotatedBoundingBox="700,3545 12138,3492 12199,16537 760,16590"/>
        </emma:interpretation>
      </emma:emma>
    </inkml:annotationXML>
    <inkml:traceGroup>
      <inkml:annotationXML>
        <emma:emma xmlns:emma="http://www.w3.org/2003/04/emma" version="1.0">
          <emma:interpretation id="{BEBB0B21-6875-4C09-BF5F-D27C0961E095}" emma:medium="tactile" emma:mode="ink">
            <msink:context xmlns:msink="http://schemas.microsoft.com/ink/2010/main" type="paragraph" rotatedBoundingBox="930,3544 7632,3513 7639,4925 937,4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BA7703-A8D0-448C-B0C3-3D9C0C4F189E}" emma:medium="tactile" emma:mode="ink">
              <msink:context xmlns:msink="http://schemas.microsoft.com/ink/2010/main" type="line" rotatedBoundingBox="930,3544 7632,3513 7639,4925 937,4956"/>
            </emma:interpretation>
          </emma:emma>
        </inkml:annotationXML>
        <inkml:traceGroup>
          <inkml:annotationXML>
            <emma:emma xmlns:emma="http://www.w3.org/2003/04/emma" version="1.0">
              <emma:interpretation id="{9DF7AB84-66B5-4D3E-9661-280987522044}" emma:medium="tactile" emma:mode="ink">
                <msink:context xmlns:msink="http://schemas.microsoft.com/ink/2010/main" type="inkWord" rotatedBoundingBox="930,3544 3281,3533 3288,4945 937,49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-7260 2524 1516 0,'0'0'537'15,"0"0"-317"-15,0 0 48 0,-5-58-39 16,-4 44-13-16,5 6 52 0,-5 5 3 15,-1 3-21-15,-2 6-87 16,-2 13-163-16,-8 21-75 0,-9 23 50 16,-7 31 25-16,1 7 41 0,9 1-7 15,6-10-20-15,12-13-14 0,10-5-44 16,0-18-120-16,10-8-86 0,-1-17-159 16,4-7-67-16,2 4 30 0,4-4-18 15,8-2 24-15,-1-10 98 0,-4-9-98 16</inkml:trace>
          <inkml:trace contextRef="#ctx0" brushRef="#br0" timeOffset="351.8662">-7029 2714 1548 0,'0'0'234'0,"0"0"-20"0,0 0 140 16,0 0-86-16,0 0-152 0,0 0-29 15,-27 59 44-15,16-19 17 0,4 0-4 16,4 3-23-16,3-10-64 0,9 0-57 15,8-1-15-15,5-8 15 0,10-3 1 16,-1-7 22-16,4-4-23 16,2-8 3-16,-3-4-3 0,-4-11 3 15,1-3 26-15,-4-5 2 0,-3-8 4 16,-6-3-16-16,-2-4-19 0,-3-3-1 16,-8-3-1-16,-5 0-1 0,-2-1 1 15,-11-1-33-15,-3 6-25 0,-5-1-39 16,-3 12 7-16,-3 8 47 0,-4 9 6 15,-2 10 24-15,-4 12-40 0,0 14-28 16,-5 15 25-16,-1 14 13 0,4 12 13 16,9-4 10-16,17-13-14 0,8-17-19 15,6-9-6-15,6 0-81 0,7 2-233 16,9 1-102-16,7-9 116 0,12-7-4 16,-8-5-140-16</inkml:trace>
          <inkml:trace contextRef="#ctx0" brushRef="#br0" timeOffset="515.266">-6324 2853 1170 0,'0'0'1368'15,"0"0"-1216"-15,-40 55-101 0,22-25-51 16,-4 8-1-16,-2-1 1 0,6-2 0 16,1-2-16-16,10-3-32 0,7-4-191 15,0-4-130-15,15-4-44 0,4-4-26 16,5-6 87-16,-3-6-179 0</inkml:trace>
          <inkml:trace contextRef="#ctx0" brushRef="#br0" timeOffset="848.3359">-5980 2835 1889 0,'0'0'383'15,"0"0"-92"-15,0 0-172 0,0 0-22 16,0 0 32-16,-39 63 53 0,36-45 58 15,3-3-94-15,0 0-57 0,7-1-45 16,4-3 26-16,5 2-1 0,2-4-12 16,3-4-16-16,4 2-6 0,6-6-16 15,4-1-19-15,2-4-25 0,0-6 0 16,0-3 24-16,-8-4-1 0,-4 1 2 16,-7-4 3-16,-5-3 19 0,-3-3 7 15,-7-2 5-15,-3-2-34 0,-5 0-25 16,-12-3-22-16,2 5-98 0,-12-1-45 15,1 6 25-15,-6 3-4 0,-2 8-23 16,-3 10-4-16,4 4 112 0,2 7 45 16,1 10 1-16,8 3-4 15,0 0-7-15,8 4-99 0,7-4-147 16,4-2-91-16,3-3-54 0,10-5-68 16,-1-8-196-16</inkml:trace>
          <inkml:trace contextRef="#ctx0" brushRef="#br0" timeOffset="1088.2696">-5247 2282 1689 0,'0'0'338'0,"17"81"60"15,2-8-95-15,-1 13-81 0,-2-1-17 16,-5-3 89-16,-7-9-88 15,-4 2-64-15,-4 4 2 0,-13-5-14 16,-4 3-64-16,-11 0-26 0,-4-2-24 16,-10-1 9-16,-2-3-22 0,-2-3-3 15,2-3-2-15,-1-3-92 0,-8-5-202 16,17-15-309-16,-7-4-872 0</inkml:trace>
        </inkml:traceGroup>
        <inkml:traceGroup>
          <inkml:annotationXML>
            <emma:emma xmlns:emma="http://www.w3.org/2003/04/emma" version="1.0">
              <emma:interpretation id="{4611511A-ED62-4D75-B685-E7EA7776A929}" emma:medium="tactile" emma:mode="ink">
                <msink:context xmlns:msink="http://schemas.microsoft.com/ink/2010/main" type="inkWord" rotatedBoundingBox="5044,3528 7632,3516 7638,4894 5051,4906"/>
              </emma:interpretation>
              <emma:one-of disjunction-type="recognition" id="oneOf1">
                <emma:interpretation id="interp1" emma:lang="" emma:confidence="0">
                  <emma:literal>-11)</emma:literal>
                </emma:interpretation>
                <emma:interpretation id="interp2" emma:lang="" emma:confidence="0">
                  <emma:literal>-17)</emma:literal>
                </emma:interpretation>
                <emma:interpretation id="interp3" emma:lang="" emma:confidence="0">
                  <emma:literal>-7)</emma:literal>
                </emma:interpretation>
                <emma:interpretation id="interp4" emma:lang="" emma:confidence="0">
                  <emma:literal>-"1)</emma:literal>
                </emma:interpretation>
                <emma:interpretation id="interp5" emma:lang="" emma:confidence="0">
                  <emma:literal>-71)</emma:literal>
                </emma:interpretation>
              </emma:one-of>
            </emma:emma>
          </inkml:annotationXML>
          <inkml:trace contextRef="#ctx0" brushRef="#br0" timeOffset="12768.1504">-3116 2335 1182 0,'0'0'797'16,"0"0"-389"-16,0 0-117 0,0 0-239 16,-59 73-30-16,30-19 107 0,-10 26 66 15,0 12 26-15,2 2-36 0,7-5-43 16,9-13-53-16,5-2-61 0,8-4-28 16,5-10-22-16,3-9-3 0,8-13-20 15,1-10-126-15,2-4-93 0,6 3-143 16,4-3-94-16,5-2-99 0,-5-10-100 15</inkml:trace>
          <inkml:trace contextRef="#ctx0" brushRef="#br0" timeOffset="13109.3005">-2919 2766 2247 0,'0'0'378'0,"0"0"-378"15,0 0-13-15,0 0-17 0,52-34 30 16,-29 14 58-16,1 0 29 0,3 0-29 16,1-5-32-16,3 1-13 0,0 0-12 15,-1-2 22-15,0 2 6 16,-2-1 12-16,-4 5 14 0,-2 0-7 0,-4 4-3 16,-2 3-23-16,-6 4-20 15,0 4-2-15,-6 5 0 0,-4 1 48 16,0 11 77-16,0 9 47 0,-9 12-13 15,-5 24-58-15,-3 11-35 0,-1-2-9 16,3-11-38-16,6-16 0 0,4-13 3 16,1 4-22-16,-2 5-26 0,4-1 1 15,2-1-13-15,0-5-28 0,0-5-41 16,0-4-36-16,0-5-105 0,-2-2-95 16,-1-6-102-16,0-4-216 0,-8-7-130 0</inkml:trace>
          <inkml:trace contextRef="#ctx0" brushRef="#br0" timeOffset="13259.9857">-2842 2954 1999 0,'0'0'372'0,"0"0"-217"0,0 0-126 16,0 0 23-16,44 57-7 0,-19-46-42 16,3-3-3-16,4-3-51 0,4-1-69 15,5 0-74-15,6-2-117 16,-5 0-134-16,12-2-298 0</inkml:trace>
          <inkml:trace contextRef="#ctx0" brushRef="#br0" timeOffset="13414.2458">-2102 2876 607 0,'0'0'1485'0,"0"0"-1152"0,0 0-94 16,-25 54-43-16,11-28-3 0,1 6-40 15,0 1-108-15,-1-4-3 0,6 0-42 16,3-4-36-16,5-1-60 0,0-2-167 15,9-2-130-15,5-4-112 16,-6-6-146-16,11-6-127 0</inkml:trace>
          <inkml:trace contextRef="#ctx0" brushRef="#br0" timeOffset="13743.2214">-1837 2859 767 0,'0'0'2038'0,"0"0"-1500"0,0 0-322 15,0 0-96-15,0 0-19 0,52-44 15 16,-34 28 0-16,2-1-21 0,2-2-38 16,3 1-26-16,-1-1-13 0,0-2-2 15,-3 3 3-15,2 1 3 0,-2-4-4 16,-3 4-15-16,-1-2-2 0,-1 3-1 16,-2 0-2-16,-4 2-16 0,0 1-14 15,-6 4-14-15,-1 5-10 0,-2 2-7 16,-1 2 21-16,-1 3 17 0,-3 10-41 15,-5 7 19-15,-1 10 47 16,-4 7 15-16,-1 7-2 0,-4 10-12 16,4-5-1-16,0 1-16 0,6-2-31 15,3-8-127-15,2 4-162 0,1-5 10 16,-1-6-27-16,-1-4 30 0,1-8-2 16,-3-5-35-16,0-4-5 0,-3-8-16 15,3-1-39-15,-10-6-78 0</inkml:trace>
          <inkml:trace contextRef="#ctx0" brushRef="#br0" timeOffset="13899.1825">-1812 3005 760 0,'0'0'671'0,"0"0"-203"0,0 0-131 0,49 20-78 16,-23-15-7-16,2 0-79 0,5-3-70 16,2 0-74-16,3-2-7 0,13 0-22 15,7-7-20-15,-2 0-140 0,-8 0-224 16,-7-5 2-16,-8-1-50 15,-8 0-85-15,15-15-92 0</inkml:trace>
          <inkml:trace contextRef="#ctx0" brushRef="#br0" timeOffset="14113.0722">-949 2265 1899 0,'0'0'661'0,"11"52"-410"0,0-6-42 15,8 24 82-15,1 12 23 0,-2 4-21 16,1-1-32-16,-5-5-74 0,0 7-45 16,-4 0-43-16,-7-5-37 0,-5 1-38 15,-13-2-12-15,-9-3-12 16,-9-2-50-16,-4-4-51 0,0-6-60 16,-1-3-116-16,1-16-180 0,13-15-731 15,-7-8-1005-15</inkml:trace>
        </inkml:traceGroup>
      </inkml:traceGroup>
    </inkml:traceGroup>
    <inkml:traceGroup>
      <inkml:annotationXML>
        <emma:emma xmlns:emma="http://www.w3.org/2003/04/emma" version="1.0">
          <emma:interpretation id="{6D326110-528B-473F-BE54-245566B09335}" emma:medium="tactile" emma:mode="ink">
            <msink:context xmlns:msink="http://schemas.microsoft.com/ink/2010/main" type="paragraph" rotatedBoundingBox="710,5509 4314,5498 4318,6865 714,68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8E2297-9938-44C7-9A1A-6EA3ED6BB30A}" emma:medium="tactile" emma:mode="ink">
              <msink:context xmlns:msink="http://schemas.microsoft.com/ink/2010/main" type="line" rotatedBoundingBox="710,5509 4314,5498 4318,6865 714,6876"/>
            </emma:interpretation>
          </emma:emma>
        </inkml:annotationXML>
        <inkml:traceGroup>
          <inkml:annotationXML>
            <emma:emma xmlns:emma="http://www.w3.org/2003/04/emma" version="1.0">
              <emma:interpretation id="{10F7C6A5-8F0D-425F-A9DF-0AE9D1DD1FDB}" emma:medium="tactile" emma:mode="ink">
                <msink:context xmlns:msink="http://schemas.microsoft.com/ink/2010/main" type="inkWord" rotatedBoundingBox="710,5509 4314,5498 4318,6865 714,6876">
                  <msink:destinationLink direction="with" ref="{2BEA1E43-BDE0-4BF0-B9D7-C2B5E4F4068A}"/>
                  <msink:destinationLink direction="with" ref="{5E379928-0433-40EF-986C-F416E4C1ED1B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9701.3505">-7454 4295 2058 0,'0'0'705'0,"0"0"-471"15,-50 47-93-15,19 7-70 0,-8 31-20 16,-2 16 35-16,-1 2 38 15,10-8-48-15,11-12-16 0,5-9-57 16,9-2-3-16,7-7-41 0,7-5 3 16,6-2-89-16,2-11-125 0,2-9-69 15,-4-12-85-15,-4-9-304 0,9 7-369 0</inkml:trace>
          <inkml:trace contextRef="#ctx0" brushRef="#br0" timeOffset="19916.0354">-7424 4776 2553 0,'0'0'640'0,"0"0"-608"16,0 0 137-16,64 20 59 0,-37-16-73 15,4 0-111-15,-3-1-6 0,5 2-38 16,-4 1-72-16,6-1-29 0,-1 2-133 15,-5-2-178-15,-2 1-106 0,-1-4-91 16,-8-1-87-16,-4-2-369 0</inkml:trace>
          <inkml:trace contextRef="#ctx0" brushRef="#br0" timeOffset="20562.6334">-6847 4977 772 0,'0'0'1222'16,"0"0"-623"-16,0 0-251 0,0 0-316 15,0 0 26-15,0 0 70 16,0 0 3-16,69 0-1 0,-45 2-54 15,5 2-47-15,3-1-26 0,5 2-3 16,0-1-91-16,3 2-126 0,-1 0-254 16,0-1-72-16,-8 0-158 0,11-5-467 0</inkml:trace>
          <inkml:trace contextRef="#ctx0" brushRef="#br0" timeOffset="20411.3898">-6815 4818 2383 0,'0'0'699'0,"0"0"-504"16,0 0-103-16,40-53 13 0,-24 29 0 15,2 3 31-15,-4-1 2 0,2 2-43 16,-1 1-42-16,-2 0-28 0,1 3-12 15,-1 0-10-15,-4 2 20 16,-2 6-8-16,-2 2 13 0,-5 3 4 0,3 2-4 16,-3 1-19-16,0 7-9 0,-3 6-62 15,-2 16 12-15,-5 16 17 16,-2 18 14-16,3 8-21 0,0-5 21 16,3-11 17-16,6-19-48 0,0-8-67 15,0-5-44-15,0 2-23 0,0 1-32 16,-1 3-31-16,-2-6-10 0,0-7-27 15,-2-5-89-15,-5-4-114 0,4-6-128 16,-10-7-346-16</inkml:trace>
          <inkml:trace contextRef="#ctx0" brushRef="#br0" timeOffset="20716.2057">-6178 4934 992 0,'0'0'1535'15,"0"0"-1219"-15,0 0-114 0,-14 68-83 16,7-42-10-16,1 1-1 0,3 0-13 16,0-3-95-16,3 1-9 0,0-2-42 15,3 1-153-15,3-1-184 0,1-1-93 16,-2-6-220-16,1 2-561 0</inkml:trace>
          <inkml:trace contextRef="#ctx0" brushRef="#br0" timeOffset="42909.2118">-5726 4802 1554 0,'0'0'783'16,"0"0"-493"-16,0 0-35 0,0 0-255 15,0 0-23-15,0 0 23 0,0 0 103 16,0 0 35-16,0 0-36 0,48 6-54 16,-27-6-32-16,1 0-14 0,3 0-2 15,-1 0-2-15,0 0-30 0,0 0-89 16,1 0-139-16,-1 4-62 0,-4 0-174 15,1-2-209-15,-4 2-22 0,1-3 232 0</inkml:trace>
          <inkml:trace contextRef="#ctx0" brushRef="#br0" timeOffset="43255.6795">-5217 4864 1923 0,'0'0'295'0,"0"0"-292"15,0 0 20-15,0 0-23 0,0 0 78 16,51-52 77-16,-36 29 29 0,4 3-62 16,2-6-64-16,0 3-55 0,4-3 1 15,-3 1 15-15,-1 0-16 0,1 5 20 16,-4-4 2-16,-1 6-9 0,-1-3-3 16,-1 5 0-16,-3 1-13 0,-2 4 1 15,-5 1 12-15,-2 6-11 0,0 2 20 16,-3 2 11-16,0 2 24 15,-3 5-44-15,-5 6 25 0,-1 10-15 16,-1 9 18-16,-4 5 1 0,-2 5-20 16,4 4-22-16,0 0-3 0,2-1-16 15,5-3 16-15,0-4-33 0,5 0-47 16,-2-3-77-16,2-7-7 0,0-2 29 16,2-5-24-16,-2-1-32 0,2-6-175 15,-2-1-41-15,0-4-82 0,-4-3 118 16,-5-4-8-16</inkml:trace>
          <inkml:trace contextRef="#ctx0" brushRef="#br0" timeOffset="43452.3256">-5226 4975 1638 0,'0'0'529'16,"0"0"-338"-16,0 0-189 0,0 0 11 15,0 0 75-15,0 0 63 0,64 18 30 16,-37-14-20-16,3 2-84 0,4 0-52 15,3 0-24-15,2 0-1 0,1-3-19 16,-3 1-93-16,-2-4-62 16,-3 0-45-16,-1 0-27 0,-2-7-146 15,-4-5-262-15,-4 4 64 0,3-14 16 0</inkml:trace>
          <inkml:trace contextRef="#ctx0" brushRef="#br0" timeOffset="43687.6416">-4438 4247 2117 0,'0'0'282'0,"0"0"-230"16,0 0 100-16,44 69 54 0,-14-16 22 16,7 23-7-16,3 7-37 0,-3 5-44 15,-1-5-64-15,-6-6-13 0,-6-2-28 16,-5 2-13-16,-9-4-19 0,-8-1 0 15,-6-3-3-15,-16 2-63 0,-8 0-76 16,-9-3-74-16,-8 1-135 0,-3-8-77 16,-2-5-206-16,10-14-379 0,1-8 557 0</inkml:trace>
        </inkml:traceGroup>
      </inkml:traceGroup>
    </inkml:traceGroup>
    <inkml:traceGroup>
      <inkml:annotationXML>
        <emma:emma xmlns:emma="http://www.w3.org/2003/04/emma" version="1.0">
          <emma:interpretation id="{867F8A7D-F40A-49AA-B919-C0DEB8DC3A75}" emma:medium="tactile" emma:mode="ink">
            <msink:context xmlns:msink="http://schemas.microsoft.com/ink/2010/main" type="paragraph" rotatedBoundingBox="1213,7085 8065,6822 8158,9269 1307,9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D614DE-90A8-4B00-88A6-D07D645DC6C1}" emma:medium="tactile" emma:mode="ink">
              <msink:context xmlns:msink="http://schemas.microsoft.com/ink/2010/main" type="line" rotatedBoundingBox="1213,7085 8065,6822 8158,9269 1307,9532">
                <msink:destinationLink direction="with" ref="{9C9BB931-FAF8-43D0-87F5-29C14C8CD6B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CFE171C-156C-4A5C-8EEE-77EB7FE7C305}" emma:medium="tactile" emma:mode="ink">
                <msink:context xmlns:msink="http://schemas.microsoft.com/ink/2010/main" type="inkWord" rotatedBoundingBox="2272,7662 6342,7506 6409,9270 2339,9426">
                  <msink:destinationLink direction="with" ref="{2BEA1E43-BDE0-4BF0-B9D7-C2B5E4F4068A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73296.7687">-5720 6607 1509 0,'0'0'26'0,"0"0"6"0,5-55 21 16,-5 43-11-16,-5 6 10 0,-7 0 107 16,0 6 26-16,-10 12-94 0,-5 9 32 15,-9 16 29-15,-11 26 29 0,-7 23-17 16,-4 14-9-16,8-1-17 0,12-4-17 16,12-17-44-16,8-7-45 15,7-9-32-15,5-12-15 0,6-11-4 16,0-7-39-16,8-8-137 0,1 5 2 15,4 1-32-15,2-2-57 0,7-4-64 16,-1-7-197-16,0-9 31 0,-3-4-176 16</inkml:trace>
          <inkml:trace contextRef="#ctx0" brushRef="#br0" timeOffset="73819.1551">-5662 6859 1800 0,'0'0'280'0,"0"0"-151"0,0 0-61 16,0 0-68-16,0 0-77 0,0 0 77 16,0 0 174-16,0 0 14 0,31 65-59 15,-23-33-58-15,4 2-39 0,-2 2-30 16,-2 3 11-16,2-1 3 0,-4 0-14 16,-3 3 0-16,-3-5 0 0,0 3 1 15,-6-2 16-15,-3-2-3 16,-3-4-3-16,-1-3 3 0,-4-9 3 15,4-4 0-15,-2-6 17 0,2-4 2 16,2-5-38-16,-2-2-12 0,1-9-32 16,5-4-8-16,2-4 4 0,5-1 3 15,0-4 10-15,2-2 6 0,8-3 6 16,5-1 4-16,3 1-1 0,3-4 19 16,2 3-1-16,7-5 2 0,-3 5 1 15,4-4 1-15,-1 3 14 0,1-3 4 16,-4 7-1-16,-2 2-16 0,-4 2-3 15,1 5-2-15,-5 3-11 16,-4 6 11-16,-5 2-14 0,-1 4-6 16,-7 3-33-16,0 3-18 0,0 6 73 15,-6 8 25-15,-1 5-9 0,-4 8 10 16,1 6 10-16,-3 3 2 0,-1 3 14 16,1 4 3-16,-1-3-13 0,4-5-13 15,2 2-28-15,1-6-1 0,7-1-3 16,0-7-19-16,0-2 9 0,5-2 0 15,2-2 10-15,-1-3-97 0,4-1 26 16,1-4-100-16,-1-4-59 0,2-5-62 16,3-3-193-16,4-3 32 0,-1-9-10 15,-4 1 52-15</inkml:trace>
          <inkml:trace contextRef="#ctx0" brushRef="#br0" timeOffset="74105.9587">-4918 6466 939 0,'0'0'384'0,"0"0"-179"0,0 0-19 15,0 0-89-15,0 0-77 0,0 0-4 16,0 0 169-16,0 0 71 0,0 0-23 16,34 87-68-16,-28-15-72 0,-4 11-48 15,1-1-23-15,-3 2 4 0,0-6-23 16,-3-2 1-16,-6 1 12 0,-3-7-3 15,-3-2-1-15,-4-2-8 0,-2-4 8 16,0-11 1-16,2-11 0 0,6-11-12 16,2-6 1-16,-2 4-2 0,-1-1-2 15,1 0-24-15,4-8-63 0,0-4-82 16,3-6-116-16,4-5-115 0,2-3-278 16,0-7 100-16,11-14-10 0</inkml:trace>
          <inkml:trace contextRef="#ctx0" brushRef="#br0" timeOffset="74496.9562">-4464 7190 2516 0,'0'0'328'0,"0"0"-23"0,0 0-219 16,0 0-86-16,0 0 0 0,0 0 172 15,0 0 44-15,52 6-71 0,-34-6-110 16,4 2-35-16,5 0-28 0,-3 4-10 16,4 2-165-16,2 2-137 0,0 5-196 15,-11-6-573-15,5 5-298 0</inkml:trace>
          <inkml:trace contextRef="#ctx0" brushRef="#br0" timeOffset="74312.8327">-4473 6938 661 0,'0'0'1658'0,"0"0"-1506"16,0 0-152-16,0 0 26 0,58-16-10 15,-39 16-3-15,0 0-9 0,0 0-4 16,-4 5-4-16,1 1-15 0,0 2 6 15,2 3 11-15,-1 1-24 0,3 1-116 16,-3 1-75-16,-2-1-111 0,-2 2-180 16,0-4 46-16,-7 1-158 0</inkml:trace>
          <inkml:trace contextRef="#ctx0" brushRef="#br0" timeOffset="75629.1048">-3566 7080 2579 0,'0'0'380'16,"0"0"-130"-16,0 0-212 0,0 0-38 16,0 0 0-16,0 0 54 0,0 0 29 15,71 7-10-15,-47-4-19 16,7 0-38-16,6-1-3 0,1 0-13 16,4-1-83-16,-3 2-111 0,0-1-91 15,-3 2-78-15,-2 0-142 0,-10-1-311 16,9 0-302-16</inkml:trace>
          <inkml:trace contextRef="#ctx0" brushRef="#br0" timeOffset="76280.2552">-2898 7466 2433 0,'0'0'441'0,"0"0"-418"15,0 0 76-15,65-6 55 0,-22 0 3 16,16-4 5-16,16-4-35 0,7-3-83 16,2 3-44-16,-6 3 0 15,-7-1-193-15,-3-1-88 0,-7-5-81 16,-12 2-68-16,-9-3-189 0,-14 7-143 15,6-16-211-15</inkml:trace>
          <inkml:trace contextRef="#ctx0" brushRef="#br0" timeOffset="76088.1462">-2805 7149 1565 0,'0'0'724'0,"0"0"-659"0,0 0-64 16,0 0 67-16,75 0-26 0,-42-13 0 15,5-8-7-15,3-6 33 16,2-8 3-16,9-14-35 0,4-7-23 16,7-13-12-16,-2-6-1 0,-10 5 0 15,-11 8 1-15,-13 7 1 0,-4-1 0 16,-5 3 11-16,-4 9 0 0,-7 5-10 15,-4 13-2-15,-1 0-1 0,-2-3-26 16,0-1 7-16,-6 4 19 0,-2 8 0 16,-4 6 22-16,1 12-22 0,-5 5-45 15,-2 12-45-15,-8 17 71 0,-8 25 19 16,-12 32 42-16,-4 21 13 0,0 15 6 16,5 7-13-16,8-4-16 0,3 0-16 15,7-1 4-15,3-9-20 0,6-10-4 16,3-9 1-16,3-14 3 0,5-9-1 15,2-10 2-15,1-16 1 0,3-14 0 16,-4-8-2-16,5-8 0 0,0 2-16 16,0 2-77-16,0-3-55 0,-1-4-59 15,1-8-65-15,-3-5-238 16,2-4-118-16,-5-8-178 0</inkml:trace>
        </inkml:traceGroup>
        <inkml:traceGroup>
          <inkml:annotationXML>
            <emma:emma xmlns:emma="http://www.w3.org/2003/04/emma" version="1.0">
              <emma:interpretation id="{F6549D10-D18E-4ADE-8D03-66201235F251}" emma:medium="tactile" emma:mode="ink">
                <msink:context xmlns:msink="http://schemas.microsoft.com/ink/2010/main" type="inkWord" rotatedBoundingBox="1213,7085 8065,6822 8158,9269 1307,9532">
                  <msink:destinationLink direction="with" ref="{5E379928-0433-40EF-986C-F416E4C1ED1B}"/>
                </msink:context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76494.0334">-1666 6368 848 0,'0'0'807'0,"0"0"-537"16,0 0-66-16,0 0-22 0,-68-27-56 15,43 40 6-15,-7 20 42 0,-12 22 19 16,-6 31-3-16,-5 17-24 0,7 8-42 16,8 0-41-16,10-16-30 0,8-7-30 15,10-11-23-15,8-20-18 0,4-17-52 16,6-14-131-16,5-3-74 0,2-2-33 16,2 3-103-16,2-1-179 0,-5-9-149 15,6-4-224-15</inkml:trace>
          <inkml:trace contextRef="#ctx0" brushRef="#br0" timeOffset="76691.6987">-1805 6960 2644 0,'0'0'344'0,"0"0"-325"0,0 0-19 16,52 23 51-16,-28-15 29 15,3 0-38-15,1-3-29 0,2 5-12 16,1-4-1-16,2 1-151 0,-2-1-157 16,-2-1-125-16,-4-2-239 0,-1-2 2 15,-8-1-38-15</inkml:trace>
          <inkml:trace contextRef="#ctx0" brushRef="#br0" timeOffset="77125.7677">-1357 7184 775 0,'0'0'1507'15,"0"0"-1210"-15,0 0-10 0,0 0-127 16,0 0-86-16,0 0 83 0,58-61 110 16,-30 36 2-16,9 0-87 15,4-2-68-15,3-2-61 0,1-1-41 16,1 4-12-16,-4 0-25 0,-1 3-60 16,-4 2-135-16,-3 3-39 0,-1 0-65 15,-3-2-167-15,-4 2-211 0,-6 3-502 16</inkml:trace>
          <inkml:trace contextRef="#ctx0" brushRef="#br0" timeOffset="76916.9484">-1226 6744 798 0,'0'0'1695'0,"0"0"-1460"16,0 0-103-16,0 0 13 0,13 67-4 15,-6-41-33-15,3 6 1 0,2-2 8 16,2 4-47-16,1-3-44 0,4 1-25 16,2 0-1-16,0-2-16 0,2-3-79 15,-2 0-7-15,2-4-22 0,-2-4-59 16,-1-1-19-16,-3-2-40 0,-1-4-65 15,-7-2-108-15,0-3-186 16,-6-2-2-16,-3-1-69 0</inkml:trace>
          <inkml:trace contextRef="#ctx0" brushRef="#br0" timeOffset="77375.4824">-411 6318 1208 0,'0'0'1255'0,"0"0"-1032"0,22 75 43 0,-8-19-76 16,1 23-79-16,0 14 52 16,-7 6-17-16,-4 0-38 0,-4-2-39 0,-5-3-38 15,-11-1-18-15,-4 0-13 16,-5-4-32-16,-9-1-136 0,-5-1-29 16,-4-3-49-16,-6-7-78 0,-2-2-46 15,-4-5-110-15,-2-9-284 0,13-16-423 16</inkml:trace>
          <inkml:trace contextRef="#ctx0" brushRef="#br0" timeOffset="72874.9639">-7143 7312 414 0,'0'0'668'16,"0"0"-404"-16,0 0-72 0,0 0-71 15,-30 61-69-15,38-46-4 0,4-4 11 16,3 0 25-16,9-3-55 0,0-3 150 15,8-5-53-15,2-1-54 0,4-9-1 16,11-14 6-16,10-9-15 0,10-9-4 16,2-9-26-16,-4-2-31 0,-12 0 25 15,-7 0 0-15,-5-6 0 0,-4-2 3 16,1-3-10-16,-6-5-16 0,-4-2 13 16,-2 0-13-16,-4 0 14 15,-5 5-16-15,-4 1 2 0,-3 3 0 16,-5 12 0-16,-5 11-3 0,-2 12 2 15,0 1-1-15,0-1 1 0,-2 0-2 16,-5 4 0-16,1 5-4 0,-4 8 3 16,1 6-25-16,-3 4-28 0,-3 9-30 15,-3 9 13-15,-6 20 48 0,-4 17 23 16,-5 29 26-16,-4 14 0 0,6 12-13 16,7 3-11-16,3-1 0 0,5 10-2 15,-1 3 2-15,4-1 0 0,3-2-2 16,2-4-1-16,-2-7 1 0,1-8 1 15,-1-6 3-15,2-8-2 0,2-12 11 16,-1-9-10-16,2-9 10 0,-1-13-12 16,-1-10 1-16,4-9 1 0,-3-4 0 15,3-1 0-15,-2-1-3 16,-1 2-27-16,5-10-83 0,-2-5-39 16,0-8-32-16,-3 0 12 0,-1-7-295 15,-4-8-44-15,-2-7 6 0,2 5 231 16</inkml:trace>
          <inkml:trace contextRef="#ctx0" brushRef="#br0" timeOffset="73033.9172">-6945 7793 362 0,'0'0'720'0,"0"0"-296"15,0 0-109-15,0 0-185 0,0 0 32 16,51-37 94-16,-25 31-14 0,9 1-77 16,5 2-85-16,8-1-51 0,17 4-27 15,10 0-2-15,2 0-35 0,-6 0-178 16,-20 1-42-16,-15-1-33 0,-4-3-183 15,-5-5-37-15,-6 0-92 0,16-18 111 0</inkml:trace>
          <inkml:trace contextRef="#ctx0" brushRef="#br1" timeOffset="116320.9793">-4952 5746 703 0,'0'0'567'0,"-64"52"-404"0,15-8 22 16,-18 19 10-16,-5 12 13 0,6 0 16 16,10-8-27-16,22-18-26 0,12-11 0 15,10-11 22-15,6-9-17 0,6 3-102 16,0 3-23-16,11-2-29 0,9-2 16 15,18-3-22-15,18 2-3 0,20-3-13 16,9-6-22-16,3-5-4 0,-1-4-73 16,-8-1-112-16,3-6-130 0,-24 0-306 15,-4-4-598-15</inkml:trace>
        </inkml:traceGroup>
      </inkml:traceGroup>
    </inkml:traceGroup>
    <inkml:traceGroup>
      <inkml:annotationXML>
        <emma:emma xmlns:emma="http://www.w3.org/2003/04/emma" version="1.0">
          <emma:interpretation id="{E0E03098-A070-4C00-BD84-DF6B97F6984A}" emma:medium="tactile" emma:mode="ink">
            <msink:context xmlns:msink="http://schemas.microsoft.com/ink/2010/main" type="paragraph" rotatedBoundingBox="963,10055 7781,9808 7843,11533 1026,11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625579-FF2B-4729-9E66-A4193269CF34}" emma:medium="tactile" emma:mode="ink">
              <msink:context xmlns:msink="http://schemas.microsoft.com/ink/2010/main" type="line" rotatedBoundingBox="963,10055 7781,9808 7843,11533 1026,11780"/>
            </emma:interpretation>
          </emma:emma>
        </inkml:annotationXML>
        <inkml:traceGroup>
          <inkml:annotationXML>
            <emma:emma xmlns:emma="http://www.w3.org/2003/04/emma" version="1.0">
              <emma:interpretation id="{FF3B4EE6-11CF-4249-838F-A9898AEB9E72}" emma:medium="tactile" emma:mode="ink">
                <msink:context xmlns:msink="http://schemas.microsoft.com/ink/2010/main" type="inkWord" rotatedBoundingBox="963,10055 7781,9808 7843,11533 1026,11780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81214.3546">-7457 9496 3006 0,'0'0'230'0,"0"0"-230"16,0 0-220-16,0 0 220 15,78 13 64-15,-44-11 111 0,2 0-34 16,8-2-71-16,-2 2-45 0,1-2-24 16,2 6-1-16,-2-2-41 0,-2 3-157 15,-2 1-58-15,-3-3-59 0,-6 3-137 16,-8-4-328-16,2 5-311 0</inkml:trace>
          <inkml:trace contextRef="#ctx0" brushRef="#br0" timeOffset="81684.4231">-6626 9549 1854 0,'0'0'1149'0,"0"0"-1149"0,0 0-119 15,68-4 119-15,-34-9 39 0,7-8 21 16,6-3 21-16,1-9-17 0,-3-1-23 16,2-6-15-16,4-6-4 0,2-16 4 15,0-9-14-15,-3-1 4 0,-10 4-12 16,-16 18 18-16,-9 13-19 0,-6 8 10 16,-5 2 6-16,2-1-16 0,-3-2 23 15,-3-2-10-15,0 7-16 0,-6 3-60 16,-1 8 60-16,-4 2-2 0,-2 8 2 15,2 4-45-15,-2 2-25 0,-3 13-13 16,1 8 39-16,-7 14 44 0,-5 25 52 16,-4 25 18-16,1 16-13 0,-1 11-12 15,4 1-10-15,9-4-13 16,0 1 1-16,0-6-9 0,9-3-13 16,-1-6-1-16,1-10 3 0,3-7 9 15,1-9-12-15,3-6 0 0,2-13 0 16,0-14-1-16,0-9-11 0,0-7-52 15,2 2-77-15,1-1-38 0,-1-1-14 16,1-11-45-16,0-2-92 0,-3-9-225 16,0 0-47-16,0-19-37 0</inkml:trace>
          <inkml:trace contextRef="#ctx0" brushRef="#br0" timeOffset="82088.3221">-5437 8832 1281 0,'0'0'986'16,"0"0"-828"-16,0 0 62 0,-64 13-124 15,35 16-6-15,-11 23 68 16,-10 29 82-16,-1 16 24 0,2 10-45 15,6-2-59-15,12-9-50 0,4-5-47 16,9-11-33-16,6-9-30 0,9-14-12 16,3-17-15-16,6-10-98 0,5-5-108 15,5 3-94-15,5-2-69 0,5-2-113 16,-5-9-257-16,9-12-222 0</inkml:trace>
          <inkml:trace contextRef="#ctx0" brushRef="#br0" timeOffset="81845.9506">-6525 9828 2103 0,'0'0'431'0,"0"0"-412"16,0 0 123-16,52 10 3 0,-22-9 25 16,4-1 13-16,11 0-84 0,13-5-71 15,-5-2-28-15,-2 3-147 0,4-3-115 16,-15 3-138-16,5-2-244 0,-8 0-163 16</inkml:trace>
          <inkml:trace contextRef="#ctx0" brushRef="#br0" timeOffset="82506.2493">-5488 9564 473 0,'0'0'1988'0,"0"0"-1605"16,0 0-177-16,0 0-204 0,0 0 228 15,0 0-4-15,61-24-27 0,-34 9-60 16,4 1-82-16,7-1-57 0,2-2-12 16,4-4-129-16,1 0-109 0,1-4-95 15,2 1-101-15,-4-4-32 0,-9 8-224 16,11-16-354-16</inkml:trace>
          <inkml:trace contextRef="#ctx0" brushRef="#br0" timeOffset="82313.1749">-5394 9257 101 0,'0'0'2252'15,"0"0"-1887"-15,0 0-191 0,0 0-130 16,0 0 88-16,15 62 60 0,-5-34 8 16,4 4-25-16,5 1-65 0,5 0-62 15,1-1-34-15,8-3-13 0,-5-2-2 16,8-3-22-16,-5 1-52 15,-1-7-8-15,-5-2 29 0,2-4-98 16,-6 1-62-16,-2-4-32 0,-5-1-66 16,-4-4-82-16,-4 0-252 0,-9-4-152 0</inkml:trace>
          <inkml:trace contextRef="#ctx0" brushRef="#br0" timeOffset="82724.2447">-4660 8856 333 0,'0'0'1830'16,"0"0"-1561"-16,-9 74 8 0,1-21-58 15,-2 17-17-15,-1 9 34 0,6-5 21 16,0-1-45-16,2-6-62 15,-3-1-67-15,-1 1-58 0,-4-6-25 16,1-11 0-16,-4-12 0 0,1-6-48 16,2-3 1-16,-5 5-22 0,-2 0-19 15,-1 5-35-15,4-12-51 0,5-4-84 16,4-11-126-16,3-3-106 0,3-9-311 16,0-7-382-16</inkml:trace>
          <inkml:trace contextRef="#ctx0" brushRef="#br0" timeOffset="82911.6835">-4340 9292 2138 0,'0'0'752'16,"0"0"-450"-16,64-13-127 0,-38 9-25 16,3 2-52-16,0 0-45 0,-5 2-34 15,3 0-19-15,-3 0-19 0,0 2 0 16,-1 2-69-16,1 0-39 0,0 0-112 15,-9 0-133-15,0-1-119 0,-8 1-281 16,-5 0-297-16</inkml:trace>
          <inkml:trace contextRef="#ctx0" brushRef="#br0" timeOffset="83076.9481">-4334 9410 893 0,'0'0'1604'0,"0"0"-1314"0,0 0-65 16,0 0-55-16,0 0 53 0,0 0 40 15,38 53 40-15,-18-47-87 0,6 0-100 16,0-2-85-16,1 0-31 0,-1 1-44 16,4 0-136-16,-5-1-154 0,-2 0-241 15,-5 0-500-15,4-4-573 0</inkml:trace>
          <inkml:trace contextRef="#ctx0" brushRef="#br0" timeOffset="83926.2842">-3373 9693 1486 0,'0'0'1559'16,"0"0"-1399"-16,0 0-160 0,0 0 0 16,64 1 106-16,-30-1 40 0,8 0 25 15,14-5-76-15,10-2-63 0,14-1-32 16,5-2-3-16,-9 0-83 15,-4 2-107-15,-8 0-55 0,0 2-98 16,3-3-57-16,-5-4-135 0,-14 3-165 16,-7-7-532-16</inkml:trace>
          <inkml:trace contextRef="#ctx0" brushRef="#br0" timeOffset="83734.6709">-3357 9378 2121 0,'0'0'191'0,"0"0"-133"0,69 4 4 0,-17-16 12 16,21-11 3-16,6-7-12 0,-5-6-10 15,-8-2-30-15,-10 0 1 16,-8 1 10-16,-10 5-1 0,2-10 0 15,0-9 4-15,-5 1 12 0,0 3-3 16,-13 9 7-16,-10 13-7 0,-4-4-13 16,1-5 0-16,-6-1-15 0,-3 3-20 15,-10 4-69-15,-4 5 67 0,-7 8-14 16,-5 6-6-16,1 9-26 0,-5 6 3 16,-10 23 45-16,-8 23 9 0,-10 33 14 15,-3 22 38-15,6 16 19 0,2 8 12 16,11 0-15-16,2 2-13 0,8-2-10 15,10-9-10-15,10-9-22 0,6-13-19 16,6-8 9-16,8-12 0 0,5-18-12 16,0-20-3-16,-2-9-16 15,-1-10-54-15,4 1-77 0,-1 1-32 16,3-3-14-16,-2-8-16 0,-4-6-46 16,0-4-111-16,-5-4-213 0,-5-14-141 0</inkml:trace>
          <inkml:trace contextRef="#ctx0" brushRef="#br0" timeOffset="84150.1713">-2056 8733 437 0,'0'0'1372'0,"0"0"-1219"16,0 0-11-16,-77 35 30 0,32 22-36 16,-10 34 77-16,-8 20 64 0,4 8 2 15,8 1-30-15,10-17-40 0,9-5-54 16,10-16-51-16,10-9-39 0,10-21-62 16,2-13-3-16,4-11-19 0,6-4-3 15,2 4-73-15,7-2-94 16,4 3-100-16,-1-7-165 0,8-9-130 0,-10-6-401 15,5-8-308-15</inkml:trace>
          <inkml:trace contextRef="#ctx0" brushRef="#br0" timeOffset="84342.2691">-2194 9277 2999 0,'0'0'295'0,"0"0"-295"15,0 0 0-15,60 23 105 0,-30-18 28 16,2-1 7-16,5 3-65 0,0-6-53 16,0 2-22-16,4 1-25 0,-1 0-101 15,-4-3-173-15,1 2-133 16,-4-1-113-16,-9-2-198 0,6-5 59 0</inkml:trace>
          <inkml:trace contextRef="#ctx0" brushRef="#br0" timeOffset="84759.356">-1683 9535 199 0,'0'0'2382'0,"0"0"-2002"0,0 0-117 16,0 0-168-16,49-68 77 0,-16 38 47 15,5-1 29-15,5-3-81 0,8-4-73 16,-5 4-63-16,3 1-31 0,-4 1-16 16,-8 8-18-16,2-3-91 15,1 4-121-15,-4 2-89 0,-2 0-269 16,-7 6-411-16,4-8-281 0</inkml:trace>
          <inkml:trace contextRef="#ctx0" brushRef="#br0" timeOffset="84550.6024">-1569 9033 2207 0,'0'0'395'0,"0"0"-80"16,12 67-100-16,-2-31-46 0,4-2-41 16,0 1 5-16,3-5 6 0,3 2-19 15,1-2-54-15,2 0-35 0,1-2-31 16,0 1-3-16,1-1-34 0,0-2-80 15,-4 1-107-15,-1-4-104 0,-3 0-131 16,-3-4-129-16,-4-5-212 0,-5-5-530 16</inkml:trace>
          <inkml:trace contextRef="#ctx0" brushRef="#br0" timeOffset="84972.5474">-704 8751 1266 0,'0'0'1065'16,"0"0"-822"-16,24 58 104 0,-13-15 34 15,1 17-104-15,-4 20-40 0,-6 9-46 16,-2 2-33-16,-12 0-37 0,-3-8-56 16,-5 6-40-16,-8 1-25 0,-4 1 0 15,-6 0-93-15,-2-2-122 0,-2-4-100 16,-9-3-209-16,14-21-528 0,-3-7-436 16</inkml:trace>
        </inkml:traceGroup>
      </inkml:traceGroup>
    </inkml:traceGroup>
    <inkml:traceGroup>
      <inkml:annotationXML>
        <emma:emma xmlns:emma="http://www.w3.org/2003/04/emma" version="1.0">
          <emma:interpretation id="{ED56E96A-7613-4753-8F88-476862B0EC7A}" emma:medium="tactile" emma:mode="ink">
            <msink:context xmlns:msink="http://schemas.microsoft.com/ink/2010/main" type="paragraph" rotatedBoundingBox="1027,12176 5933,12256 5899,14362 993,14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771EE4-69B1-4E5B-B3FA-6F9BC69FBFF9}" emma:medium="tactile" emma:mode="ink">
              <msink:context xmlns:msink="http://schemas.microsoft.com/ink/2010/main" type="line" rotatedBoundingBox="1027,12176 5933,12256 5899,14362 993,14282"/>
            </emma:interpretation>
          </emma:emma>
        </inkml:annotationXML>
        <inkml:traceGroup>
          <inkml:annotationXML>
            <emma:emma xmlns:emma="http://www.w3.org/2003/04/emma" version="1.0">
              <emma:interpretation id="{13B8AB9E-26EB-4EA0-87A0-8C1F98F740F7}" emma:medium="tactile" emma:mode="ink">
                <msink:context xmlns:msink="http://schemas.microsoft.com/ink/2010/main" type="inkWord" rotatedBoundingBox="1024,12372 2464,12396 2446,13494 1006,13471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118669.0646">-7151 11125 1949 0,'0'0'418'15,"0"0"-224"-15,-51 2 12 16,27 14-80-16,-7 17-62 0,-3 27 45 16,-6 27 31-16,2 17 1 0,7 8-4 15,10-3-30-15,11-13-46 0,8-5-39 16,4-4-22-16,11-7-32 0,-1-20 0 15,2-11-31-15,2-16-230 0,-3-7-226 16,-2-6-209-16,10 4-304 0</inkml:trace>
          <inkml:trace contextRef="#ctx0" brushRef="#br1" timeOffset="119143.2067">-7051 11571 2418 0,'0'0'531'0,"0"0"-367"15,0 0-14-15,0 0-67 0,0 0 6 16,56-51 22-16,-40 51-29 0,2 2-21 16,1 11-61-16,2 5 0 0,-3 7-2 15,7 14-1-15,-1 13-19 0,-6 15-10 16,-8-5-18-16,-4-11 21 0,-6-13 10 15,-6-12 19-15,-1 4 0 0,-2 1 23 16,0-3 5-16,0-8-3 0,-1-4 4 16,4-8-1-16,4-4 10 0,2-4 16 15,0 0-13-15,0-5 66 0,2-6-36 16,4-6-71-16,1-6-22 0,5-1-3 16,3-4-16-16,4-6-6 15,-1-1-16-15,6-3 0 0,0-1 3 16,0 3 9-16,2-2 16 0,-2 8 13 15,0-1 19-15,-3 9-10 0,-2 6-3 16,-7 3 4-16,0 8 12 0,-7 1 10 16,0 4 41-16,-2 6 3 0,-3 6-4 15,0 10 4-15,-3 6 9 0,-4 7-16 16,-2 7-12-16,-1 2-19 0,2 1 12 16,-4 1-15-16,5-3-13 0,-1-6 0 15,3-2-35-15,4-4-233 0,1-4-56 16,9-4-279-16,-4-9-410 0,8-4-139 0</inkml:trace>
          <inkml:trace contextRef="#ctx0" brushRef="#br1" timeOffset="119320.4962">-6004 11829 1186 0,'0'0'1295'16,"0"0"-889"-16,10 62-82 0,-10-31-101 15,-3 6-68-15,-1 2-44 0,-5-1-48 16,2-1-38-16,-1 1-25 0,-3-5-32 16,6-1-196-16,0-4-346 0,2-6-233 15,3-6-496-15</inkml:trace>
        </inkml:traceGroup>
        <inkml:traceGroup>
          <inkml:annotationXML>
            <emma:emma xmlns:emma="http://www.w3.org/2003/04/emma" version="1.0">
              <emma:interpretation id="{5C9D3C56-DC1F-4F47-AB59-CF7FCD001F4A}" emma:medium="tactile" emma:mode="ink">
                <msink:context xmlns:msink="http://schemas.microsoft.com/ink/2010/main" type="inkWord" rotatedBoundingBox="3243,12212 5933,12256 5899,14362 3208,14318"/>
              </emma:interpretation>
              <emma:one-of disjunction-type="recognition" id="oneOf7">
                <emma:interpretation id="interp11" emma:lang="" emma:confidence="0">
                  <emma:literal>fin))</emma:literal>
                </emma:interpretation>
                <emma:interpretation id="interp12" emma:lang="" emma:confidence="0">
                  <emma:literal>fin)/</emma:literal>
                </emma:interpretation>
                <emma:interpretation id="interp13" emma:lang="" emma:confidence="0">
                  <emma:literal>fisi))</emma:literal>
                </emma:interpretation>
                <emma:interpretation id="interp14" emma:lang="" emma:confidence="0">
                  <emma:literal>fan)</emma:literal>
                </emma:interpretation>
                <emma:interpretation id="interp15" emma:lang="" emma:confidence="0">
                  <emma:literal>fai))</emma:literal>
                </emma:interpretation>
              </emma:one-of>
            </emma:emma>
          </inkml:annotationXML>
          <inkml:trace contextRef="#ctx0" brushRef="#br1" timeOffset="119868.9417">-5146 11601 1565 0,'0'0'1356'16,"0"0"-1112"-16,0 0-113 0,0 0-16 16,0 0 43-16,64 36 38 0,-40-36-70 15,3-4-72-15,-1-6-36 0,6-8-18 16,-1-2-28-16,1-7 0 0,-3 0-29 15,-2-1 10-15,0-5 16 0,-6 4 12 16,-3-4 18-16,-2-2 1 0,-3 1 34 16,-2 1-2-16,-1 1-1 0,-4 2 7 15,-4-1 12-15,-2 3-31 0,0 0-16 16,-8 4 25-16,1 9 19 0,-4 2 1 16,-2 5-34-16,0 8-14 0,-4 8-41 15,-6 16-13-15,-6 28 16 0,-8 27 26 16,-3 24 12-16,0 13 0 0,8 2 0 15,9-7-2-15,3-3-1 16,5-2-22-16,8-8 9 0,1-7 0 16,3-8 4-16,3-3 9 0,-3-11-15 15,0-16-83-15,1-13-19 0,-3-14-13 16,0-5-1-16,-1-2 10 0,-1-3 6 16,-2-1-7-16,-2-12 16 0,4-3 34 15,-4-11-73-15,1-12-65 0,-3-4 149 16,2-9 64-16,-5-11 119 0,5 4 27 15,1-4 63-15,4 5 51 0,3 14 4 16,3-1-7-16,3 8-61 16,6 4-48-16,0 8-28 0,6 1-21 15,0 4-24-15,4 1-7 0,5 0-37 16,1-2-31-16,11 5-1 0,1-8-20 16,11-2-129-16,14-4-126 0,13-8-128 15,-11 0-370-15,-9-5-519 0</inkml:trace>
          <inkml:trace contextRef="#ctx0" brushRef="#br1" timeOffset="120098.9444">-4266 11246 2854 0,'0'0'340'16,"0"0"-63"-16,-64 53-39 0,36-11-21 15,-8 20-35-15,2 19 2 0,2 4-44 16,3-3-29-16,11-13-58 0,9-18-53 16,8-12 0-16,1-10-43 0,1-5-87 15,8 3-119-15,-1 0-109 16,8 1-194-16,0-7-219 0,-1-11-20 16,7-6-247-16</inkml:trace>
          <inkml:trace contextRef="#ctx0" brushRef="#br1" timeOffset="120591.0916">-4019 11611 855 0,'0'0'1401'0,"0"0"-1039"0,0 0 123 16,0 0-105-16,0 0-111 0,0 0-87 16,0 0-72-16,52 14-28 0,-43-6-20 15,0 1-33-15,6 2-29 16,-5 2-32-16,4 2-14 0,-4-1-17 15,1 3-4-15,-4-2-11 0,0 4-1 16,-5-1 16-16,-2 2 22 0,-2 2 13 16,-8 2 15-16,0-1 13 0,-4 1 18 15,-1-5 1-15,2-2 3 0,0-6 3 16,5 1 23-16,-1-6 2 0,8-5-6 16,1 1-16-16,0-2-25 0,0 0 29 15,1-3 50-15,8-3-29 0,-1-6-9 16,8-4-10-16,2-2-15 0,5-5-19 15,2 1-3-15,4-2 0 0,0-2 2 16,3 2-12-16,-3-2 11 0,0-1-1 16,0 4 0-16,-3 0-10 0,-2 2 11 15,0 2 0-15,-5 2 2 0,-5 3 0 16,-4 7 0-16,-2 3 2 0,-6 1-2 16,-2 3 0-16,0 8-3 0,-6 8 2 15,-4 10 1-15,0 8 12 16,-4 7 0-16,1 5-9 0,3-2-3 15,2-1 0-15,2-7-12 0,6-1-16 16,0-3-3-16,11-6-58 0,2-6-52 16,0-2-20-16,7-4-82 0,0-6-22 15,1-6-138-15,0-2-85 0,3-10-63 16,-5 0-15-16,12-18-246 0</inkml:trace>
          <inkml:trace contextRef="#ctx0" brushRef="#br1" timeOffset="120826.0452">-3108 11399 691 0,'0'0'1099'16,"0"0"-690"-16,0 0 63 0,0 0-93 15,0 0-92-15,0 0-42 0,0 0 11 16,0 0-32-16,28 66-56 0,-25-29-31 16,3 0-29-16,0 6-34 0,-5 2-18 15,-1 0-25-15,-1 1-19 0,-8 4-12 16,-1-4-58-16,-5 3 11 0,-4-3-14 15,-1 1 2-15,0-7-10 0,-1-2 7 16,1-8-31-16,2-4-16 0,-1-7-58 16,8-3-35-16,0-4-121 0,1-8-211 15,3-4-193-15,3 0-290 0</inkml:trace>
          <inkml:trace contextRef="#ctx0" brushRef="#br1" timeOffset="121112.7718">-2540 11004 2111 0,'0'0'1432'16,"0"0"-1173"-16,0 0-80 0,0 0-119 15,0 0-12-15,26 55 108 0,-26 11 21 16,-4 32-54-16,-10 13-36 0,-4 10-26 15,0-3-33-15,-3-3 12 0,0-1-22 16,-2 3-5-16,-5-6-13 0,-1-2-16 16,1-6-27-16,-5-6-52 0,2 0 18 15,-4-7 18-15,-1 0 10 0,-2-8-17 16,-2-3-45-16,1-4-79 0,-7-3-94 16,-3 1-217-16,9-20-539 0,-6-2-406 0</inkml:trace>
        </inkml:traceGroup>
      </inkml:traceGroup>
    </inkml:traceGroup>
    <inkml:traceGroup>
      <inkml:annotationXML>
        <emma:emma xmlns:emma="http://www.w3.org/2003/04/emma" version="1.0">
          <emma:interpretation id="{F2C6DEC1-5EAA-4E7D-A2FE-F20A456AC29F}" emma:medium="tactile" emma:mode="ink">
            <msink:context xmlns:msink="http://schemas.microsoft.com/ink/2010/main" type="paragraph" rotatedBoundingBox="1060,14120 12263,14636 12163,16805 960,162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6F1B40-620F-4359-8C48-69A66E4B8698}" emma:medium="tactile" emma:mode="ink">
              <msink:context xmlns:msink="http://schemas.microsoft.com/ink/2010/main" type="inkBullet" rotatedBoundingBox="1032,14726 1587,14751 1531,15966 977,15941"/>
            </emma:interpretation>
            <emma:one-of disjunction-type="recognition" id="oneOf8">
              <emma:interpretation id="interp16" emma:lang="" emma:confidence="0">
                <emma:literal>T</emma:literal>
              </emma:interpretation>
              <emma:interpretation id="interp17" emma:lang="" emma:confidence="0">
                <emma:literal>q</emma:literal>
              </emma:interpretation>
              <emma:interpretation id="interp18" emma:lang="" emma:confidence="0">
                <emma:literal>p</emma:literal>
              </emma:interpretation>
              <emma:interpretation id="interp19" emma:lang="" emma:confidence="0">
                <emma:literal>a</emma:literal>
              </emma:interpretation>
              <emma:interpretation id="interp20" emma:lang="" emma:confidence="0">
                <emma:literal>f</emma:literal>
              </emma:interpretation>
            </emma:one-of>
          </emma:emma>
        </inkml:annotationXML>
        <inkml:trace contextRef="#ctx0" brushRef="#br1" timeOffset="133897.9273">-7083 13523 840 0,'0'0'1306'0,"0"0"-1157"0,-52-33-46 16,25 29 36-16,-3 4 100 0,5 3-66 16,-5 15 23-16,-1 16-53 0,-5 31-41 15,0 23-54-15,2 21 6 0,5 7-9 16,9-3-14-16,10-11-2 0,5-3-29 16,5-8 0-16,5-11-26 0,4-17-18 15,4-17-147-15,-2-14-119 0,3-3-69 16,3 3-135-16,4 0-81 0,2 3-92 15,-6-12 165-15</inkml:trace>
        <inkml:trace contextRef="#ctx0" brushRef="#br1" timeOffset="134101.1918">-7406 14256 2996 0,'0'0'327'0,"0"0"-296"0,70 23 84 16,-15-13-29-16,13 1-17 0,7-7-12 15,-14-4-54-15,-14 0-3 0,-17-4-234 16,-6-3-229-16,4 3-130 0,-5-4-506 16,8-2 68-16</inkml:trace>
      </inkml:traceGroup>
      <inkml:traceGroup>
        <inkml:annotationXML>
          <emma:emma xmlns:emma="http://www.w3.org/2003/04/emma" version="1.0">
            <emma:interpretation id="{6E290643-F741-455B-922B-981A060F611E}" emma:medium="tactile" emma:mode="ink">
              <msink:context xmlns:msink="http://schemas.microsoft.com/ink/2010/main" type="line" rotatedBoundingBox="1687,14149 12263,14636 12163,16805 1587,16318"/>
            </emma:interpretation>
          </emma:emma>
        </inkml:annotationXML>
        <inkml:traceGroup>
          <inkml:annotationXML>
            <emma:emma xmlns:emma="http://www.w3.org/2003/04/emma" version="1.0">
              <emma:interpretation id="{5345A4BD-3904-483F-9032-7BC9D42DEB25}" emma:medium="tactile" emma:mode="ink">
                <msink:context xmlns:msink="http://schemas.microsoft.com/ink/2010/main" type="inkWord" rotatedBoundingBox="1639,15196 2858,15252 2817,16152 1598,16096"/>
              </emma:interpretation>
            </emma:emma>
          </inkml:annotationXML>
          <inkml:trace contextRef="#ctx0" brushRef="#br1" timeOffset="134574.9712">-6809 13999 1661 0,'0'0'1459'16,"0"0"-1267"-16,0 0-157 0,0 0 3 15,55 22 86-15,-31-6-10 0,-1 7-44 16,1 4-54-16,0 2-16 0,-5 7-29 15,-4 2-47-15,-3 3-38 0,-10-1-16 16,-2 2 18-16,-5 0 0 0,-5-5 51 16,-4 0 61-16,1-10 27 0,0-6 21 15,5-5 19-15,-1-6 26 0,5-8 2 16,1-2 23-16,3-6 8 0,0-3-21 16,0-7-83-16,0-5 3 0,10-6 10 15,4-4-4-15,6-2-12 16,4-3 3-16,6-1-9 0,0 1 2 15,4-2-2-15,3 4-12 0,2 0-1 16,-2 2-1-16,3 1-2 0,-1 5-1 16,-5 1 3-16,-1 3 1 0,-6 6-2 15,-6 2-1-15,-8 9-9 0,-4 2-13 16,-5 3-13-16,-4 4 38 0,-3 10 22 16,-4 4 22-16,-4 10-13 0,-2 3-3 15,-3 3 16-15,2 2 11 0,1-2 26 16,3 3 15-16,2-3-34 0,2-2-40 15,2-3-22-15,4-1-28 0,0-6-22 16,7-4-15-16,2-2-142 0,0 0-64 16,0-2-90-16,4-3-238 0,-1-6-436 15,3-1-124-15,3-4 640 0</inkml:trace>
          <inkml:trace contextRef="#ctx0" brushRef="#br1" timeOffset="134758.0333">-5610 14304 2999 0,'0'0'650'0,"3"73"-310"0,-3-20-117 16,-7 16-80-16,-4 9-25 0,-8-9-28 16,-5-6-47-16,3-17-43 0,0-9-56 15,5-7-198-15,0-8-134 0,-2 6-591 16,0-6-833-16</inkml:trace>
        </inkml:traceGroup>
        <inkml:traceGroup>
          <inkml:annotationXML>
            <emma:emma xmlns:emma="http://www.w3.org/2003/04/emma" version="1.0">
              <emma:interpretation id="{A1418E29-84BB-483B-AE59-92CC8D938599}" emma:medium="tactile" emma:mode="ink">
                <msink:context xmlns:msink="http://schemas.microsoft.com/ink/2010/main" type="inkWord" rotatedBoundingBox="3698,14242 6874,14388 6774,16557 3599,16411"/>
              </emma:interpretation>
              <emma:one-of disjunction-type="recognition" id="oneOf9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1" timeOffset="148497.2809">-4796 14052 1676 0,'0'0'237'15,"0"0"-39"-15,0 0 152 0,0 0-31 16,0 0-20-16,0 0-76 0,0 0-153 15,0 0 35-15,0 0 79 0,37 42-7 16,-5-33-27-16,14 2-36 0,9 1-26 16,0-4-51-16,-9-2-21 0,-4-1-4 15,-11-2-9-15,5 1-3 0,-2-1-115 16,-3 0-68-16,-1-3-65 0,-5 4-82 16,-4-3-224-16,-1 2-124 0,-4-3-131 15,-6 0-225-15</inkml:trace>
          <inkml:trace contextRef="#ctx0" brushRef="#br1" timeOffset="149162.8587">-3892 14785 618 0,'0'0'581'0,"0"0"-367"15,-14-56 147-15,10 41 0 16,4 5-31-16,0 3-17 0,0 5-72 16,3 0-102-16,1 2-139 0,7-2-64 15,5 2 64-15,6-1 22 0,5-3-6 16,12 3-16-16,0-6-35 0,5-5-183 15,2-2-150-15,0-4-234 0,-13 3-179 16,15-16 93-16</inkml:trace>
          <inkml:trace contextRef="#ctx0" brushRef="#br1" timeOffset="149023.7016">-3900 14106 2111 0,'0'0'1023'0,"0"0"-1023"0,0 0 13 16,73-3-13-16,-34-8 70 0,2-5 20 16,10-8-5-16,0-1-40 0,-2-7-26 15,0-2 0-15,-7-4-16 0,2-7 23 16,-1-1-7-16,-4-2-16 0,-2-2 0 15,-4 2 13-15,-8 2-3 0,-5 2 2 16,-4-1 1-16,-6 7 6 0,-8 3 4 16,-2 5-1-16,-4 1 35 0,-7 6-3 15,-8 5 3-15,-2 4-26 0,-3 6-34 16,-3 1-2-16,-1 7-17 0,-3 8 7 16,-2 9 10-16,0 5 0 0,-2 20 2 15,-6 18 1-15,0 26 18 0,2 14-7 16,8 10-9-16,7 2 19 0,10-5-6 15,4 6 6-15,6 2 3 16,4-1-3-16,0-2-22 0,4-2-18 16,5-10 18-16,-4-12-3 0,-2-4-25 15,-1-8-79-15,-2-10-35 0,-3-11 12 16,-2-13 26-16,0-14-11 0,-1-3-29 16,2-4-77-16,-2 0-42 0,1-3-18 15,-1-9-14-15,2-8-10 0,-5-5-10 16,-1-14 54-16,-1-8-68 0,2 4-186 15,-6-25 117-15</inkml:trace>
          <inkml:trace contextRef="#ctx0" brushRef="#br1" timeOffset="149401.4257">-2966 13757 1284 0,'0'0'1412'0,"0"0"-1267"0,0 0 0 16,0 0 98-16,-68-20-109 0,45 35-39 16,-8 18-15-16,-10 22-33 0,-7 20 16 15,-1 13 1-15,10 3-4 16,7-14-7-16,17-13-21 0,5-14-17 16,7-11-15-16,3-12-31 0,3-4-10 15,4 3-82-15,6-1-131 0,2 3-116 16,4-6-103-16,2-2-136 0,2-6 24 15,-5-7-125-15,11-6 91 0</inkml:trace>
          <inkml:trace contextRef="#ctx0" brushRef="#br1" timeOffset="149803.5609">-3138 14387 1030 0,'0'0'1014'0,"0"0"-596"16,0 0-125-16,0 0-71 0,0 0 50 16,77-37 34-16,-42 17-70 15,6-4-85-15,3-7-85 0,9-2-66 16,-2 0-21-16,-2 1-92 0,0-1-120 15,-8 4-94-15,1-4-124 0,-1 0-69 16,-2-1-51-16,-4 0 31 0,-11 10 120 16,10-13 3-16</inkml:trace>
          <inkml:trace contextRef="#ctx0" brushRef="#br1" timeOffset="149628.7813">-2978 14190 1630 0,'0'0'520'0,"0"0"-284"0,0 0 84 16,0 0-159-16,0 0-110 0,0 0 45 15,0 0 36-15,22 75-40 0,-8-48-40 16,3-1-1-16,6-2-51 0,1-4 0 16,3-4 0-16,0-2-23 0,-1-5-37 15,0 0-84-15,-2-3-71 0,-3 0-198 16,-5 1 190-16,-2-6-7 0,-7-1-33 16,-4 0 58-16,0 0 7 0,-3-1-17 15,-6-7 62-15,2 5-108 0,-13-9-394 0</inkml:trace>
          <inkml:trace contextRef="#ctx0" brushRef="#br1" timeOffset="150005.6539">-2324 13726 313 0,'0'0'1160'0,"0"0"-763"15,0 0-73-15,0 0-100 0,0 0 124 16,0 0-24-16,17 63-68 0,-10-35-50 15,1 7-22-15,0 3-46 0,0 4-37 16,-4 2-6-16,-1 1-5 0,-3-1-18 16,0 3-50-16,-7-1-6 0,-4 1-16 15,-5-2-18-15,1-2-129 0,-4-4-45 16,-1 1-25-16,0-6-27 0,2-2-40 16,0-3-53-16,3-6-88 0,5-6-143 15,2-10-4-15,4-2-28 16,2-11 59-16</inkml:trace>
          <inkml:trace contextRef="#ctx0" brushRef="#br1" timeOffset="150315.4458">-1709 13130 2357 0,'0'0'798'0,"0"0"-498"0,23 56-148 16,-8 12 107-16,4 34-4 0,-1 22-84 16,-2 10-71-16,-9-5-57 0,-4-9-18 15,-6 2-10-15,-8-2-13 0,-5-4 23 16,-5-2-25-16,-2-6-18 0,-1-2-72 15,-4-6-38-15,1-4-21 0,-3-3-50 16,-1-5-56-16,-1-5-84 0,4-3-164 16,1-7-108-16,7-20-90 0,2-8-19 0</inkml:trace>
        </inkml:traceGroup>
        <inkml:traceGroup>
          <inkml:annotationXML>
            <emma:emma xmlns:emma="http://www.w3.org/2003/04/emma" version="1.0">
              <emma:interpretation id="{98FCCCE9-4BF5-4D7B-ABAE-C622773B0582}" emma:medium="tactile" emma:mode="ink">
                <msink:context xmlns:msink="http://schemas.microsoft.com/ink/2010/main" type="inkWord" rotatedBoundingBox="10502,15161 12313,15490 12109,16612 10298,16284"/>
              </emma:interpretation>
              <emma:one-of disjunction-type="recognition" id="oneOf10">
                <emma:interpretation id="interp22" emma:lang="" emma:confidence="0">
                  <emma:literal>1,</emma:literal>
                </emma:interpretation>
                <emma:interpretation id="interp23" emma:lang="" emma:confidence="0">
                  <emma:literal>1</emma:literal>
                </emma:interpretation>
                <emma:interpretation id="interp24" emma:lang="" emma:confidence="0">
                  <emma:literal>11</emma:literal>
                </emma:interpretation>
                <emma:interpretation id="interp25" emma:lang="" emma:confidence="0">
                  <emma:literal>A,</emma:literal>
                </emma:interpretation>
                <emma:interpretation id="interp26" emma:lang="" emma:confidence="0">
                  <emma:literal>11,</emma:literal>
                </emma:interpretation>
              </emma:one-of>
            </emma:emma>
          </inkml:annotationXML>
          <inkml:trace contextRef="#ctx0" brushRef="#br1" timeOffset="184466.7578">2271 13949 1729 0,'0'0'477'0,"0"0"-296"16,0 0 20-16,0 0-137 0,-62 17-32 15,32 20 97-15,-7 25 77 0,-11 28 46 16,3 11-57-16,1 3-56 0,10-10-47 15,10-12-57-15,5-3-17 0,8-8-18 16,7-4-29-16,4-5-6 0,7-13 1 16,3-11-96-16,2-7-128 0,3-5-49 15,3 1-57-15,5 0 15 0,4 0-92 16,-3-9-18-16,-6-5-92 0</inkml:trace>
          <inkml:trace contextRef="#ctx0" brushRef="#br1" timeOffset="184669.756">2151 14632 1888 0,'0'0'822'0,"0"0"-806"16,0 0 139-16,0 0 34 0,61 22 16 16,-37-14 24-16,4-1-74 0,3 1-73 15,3-3-63-15,6 3 0 0,1-2-19 16,0-1-21-16,0-1-105 0,-4 2-39 15,-3-4-132-15,-1-2-68 0,-6 0-116 16,-7 0-227-16,-1-8-371 0</inkml:trace>
          <inkml:trace contextRef="#ctx0" brushRef="#br1" timeOffset="184967.7033">2752 14594 1049 0,'0'0'1036'16,"0"0"-780"-16,0 0-78 0,0 0 83 15,71-62 66-15,-46 39-49 0,-2-1-68 16,1-3-40-16,1-1-34 0,1 2-52 16,-1-2-30-16,0-2-16 0,0 2-7 15,-4 2 1-15,-2 0-4 0,-5 7 6 16,-4 4 0-16,-3 4-9 0,-3 5-3 16,-2 4-19-16,-2 2 0 0,0 10-3 15,0 9 0-15,0 14 19 0,-2 8 12 16,2 3-29-16,-3 10 13 0,3-10-12 15,0 7-3-15,0-1-15 0,0-11-7 16,0 7-80-16,0-4-36 0,0-3-22 16,0-7-14-16,0-1 13 0,-2-7-42 15,0-4-103-15,-5-4-80 0,0-6-70 16,0-3-235-16,-12-7-320 0</inkml:trace>
          <inkml:trace contextRef="#ctx0" brushRef="#br1" timeOffset="185134.3389">2800 14769 1289 0,'0'0'1340'0,"0"0"-1189"0,0 0 80 15,57 11 99-15,-33-8-48 0,6-2-89 16,1 0-102-16,4 2-53 0,2-2-38 16,7 3-4-16,1 2-109 0,2-1-111 15,-3 5-106-15,-3-1-190 0,-11-1-181 16,8-4-458-16</inkml:trace>
          <inkml:trace contextRef="#ctx0" brushRef="#br1" timeOffset="185332.0785">3751 14820 2304 0,'0'0'1154'0,"-3"56"-907"15,-2-27-67-15,-3 3-7 0,0 7 43 16,-2-3-58-16,0-1-78 0,2 2-80 16,1-1-33-16,1 2-91 0,3-2-191 15,2-1-272-15,-2-8-673 0,1 3-933 0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0:18.041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6C21917-6CAF-4AE8-AAA4-A7A531585735}" emma:medium="tactile" emma:mode="ink">
          <msink:context xmlns:msink="http://schemas.microsoft.com/ink/2010/main" type="writingRegion" rotatedBoundingBox="15172,8905 19173,8686 19348,11889 15347,12108"/>
        </emma:interpretation>
      </emma:emma>
    </inkml:annotationXML>
    <inkml:traceGroup>
      <inkml:annotationXML>
        <emma:emma xmlns:emma="http://www.w3.org/2003/04/emma" version="1.0">
          <emma:interpretation id="{D62D2B92-C7A2-45E4-95A0-9A0083A0DCB5}" emma:medium="tactile" emma:mode="ink">
            <msink:context xmlns:msink="http://schemas.microsoft.com/ink/2010/main" type="paragraph" rotatedBoundingBox="15395,12097 15335,8886 15779,8877 15839,120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DC33317-0373-4149-8358-ECB698C433F4}" emma:medium="tactile" emma:mode="ink">
              <msink:context xmlns:msink="http://schemas.microsoft.com/ink/2010/main" type="line" rotatedBoundingBox="15395,12097 15335,8886 15779,8877 15839,12089"/>
            </emma:interpretation>
          </emma:emma>
        </inkml:annotationXML>
        <inkml:traceGroup>
          <inkml:annotationXML>
            <emma:emma xmlns:emma="http://www.w3.org/2003/04/emma" version="1.0">
              <emma:interpretation id="{22D91A3F-58AC-4EDD-957B-CEF09A70B580}" emma:medium="tactile" emma:mode="ink">
                <msink:context xmlns:msink="http://schemas.microsoft.com/ink/2010/main" type="inkWord" rotatedBoundingBox="15395,12097 15335,8886 15779,8877 15839,12089">
                  <msink:destinationLink direction="with" ref="{356EA6B0-A61E-489C-A715-9637297AAA94}"/>
                </msink:context>
              </emma:interpretation>
            </emma:emma>
          </inkml:annotationXML>
          <inkml:trace contextRef="#ctx0" brushRef="#br0">-64 2792 398 0,'0'0'1345'0,"0"0"-1024"15,0 0-145-15,0 0-63 0,0 0-74 16,0 0-39-16,0 0-23 0,-18 56-64 16,18-45-111-16,0 1-214 0,3-1-139 15,-3-2-123-15,3 0 227 0</inkml:trace>
          <inkml:trace contextRef="#ctx0" brushRef="#br0" timeOffset="194.5603">-6 3077 300 0,'0'0'192'15,"0"0"1150"-15,0 0-1118 0,0 0-208 16,0 0-16-16,0 0-156 0,0 0-77 16,0 0-83-16,0 0-75 0,0 0-160 15,-9-17 124-15</inkml:trace>
          <inkml:trace contextRef="#ctx0" brushRef="#br0" timeOffset="-137.1429">-6 2344 378 0,'0'0'1365'0,"0"0"-1040"0,0 0-170 15,0 0-70-15,0 0-56 16,0 0-16-16,0 0 3 0,-21 53-5 16,18-43-11-16,3 3-23 0,0 1 0 0,0 4-41 15,0-2-63-15,0 3-35 16,3-1-69-16,0 0-94 0,-3 5-102 16,3-9-94-16,-3 5 94 0</inkml:trace>
          <inkml:trace contextRef="#ctx0" brushRef="#br0" timeOffset="-362.563">28 1750 385 0,'0'0'981'16,"0"0"-884"-16,0 0-97 0,0 0-12 15,-9 66-30-15,9-48-153 0,0 1-102 16,0 2-117-16,0-4 0 0</inkml:trace>
          <inkml:trace contextRef="#ctx0" brushRef="#br0" timeOffset="-512.6995">-11 947 430 0,'0'0'502'0,"0"0"-303"16,0 52-114-16,0-32-30 0,3 0-32 16,2 3-21-16,-2-1-2 0,1 2-2 15,2-1-24-15,3 2-36 0,-4-1-29 16,2 0-33-16,-1 3 10 0,0 1-7 16,-4 0-61-16,-2 0-108 0,0-7 22 15</inkml:trace>
          <inkml:trace contextRef="#ctx0" brushRef="#br0" timeOffset="-692.069">87 0 320 0,'0'0'2313'0,"0"0"-2004"0,0 0-261 16,0 0-48-16,0 0-196 0,0 0 96 15,0 0 79-15,-34 58 20 0,28-29 0 16,-4 5 1-16,1 3-4 0,2 3-15 15,2 1-113-15,2 2-114 0,-3 0-101 16,3-2-43-16,3 1-73 0,-4-4-35 16,4-8 51-16</inkml:trace>
          <inkml:trace contextRef="#ctx0" brushRef="#br1" timeOffset="148613.3157">50 3139 320 0,'0'0'1106'0,"0"0"-819"16,0 0 67-16,-24-57 38 0,14 44-35 15,-3 3-161-15,2 2-71 0,-2 7-19 16,1 1 47-16,5 0-26 0,-4 6-104 16,5 4-23-16,5 2-13 0,-2 5 12 15,3 3-18-15,4 0-3 0,8 2 20 16,0-4-39-16,7-2-1 0,-1-3 14 16,6-8 10-16,1-1 17 0,-1-4-46 15,0-8 47-15,-3-6 0 0,-3 0 44 16,-2-6 7-16,-5-4-6 0,-4-5 9 15,-1 0-7-15,-6-2-2 0,-6 1-1 16,-2 1-6-16,-8 5-25 0,1 2 6 16,-7-1-4-16,1 8-15 0,0 4-25 15,-3 4 25-15,-2 7 19 0,5 1-19 16,-3 12 0-16,3 4-3 0,2 8-10 16,7 2-2-16,3 4 2 15,6 4-9-15,3-1-13 0,13-4 6 16,4-1-12-16,4-5 16 0,5-2 12 15,6-6-3-15,2-4-3 0,0-6-3 16,-1-6-61-16,-5 0 83 0,-1-9 23 16,-5-6 31-16,-4-3 6 0,-5-2 3 15,-2-6 4-15,-8 1 6 0,-3-3-13 16,-9-1-7-16,-3 2-21 0,-5 0-1 16,-6 4-15-16,-7-1-16 0,-1 4-13 15,-2 6 10-15,-1 4 3 0,0 4 6 16,2 6 5-16,1 6-11 0,4 5-2 15,3 11-1-15,5 3-16 0,6 6-25 16,5 2-7-16,5 0 7 0,6 0-16 16,11-4 3-16,4-1 26 0,8-9-17 15,7-1 32-15,-2-4 15 0,6-4 1 16,5-3 0-16,-2-5-1 0,0-2-21 16,-1 0 19-16,-3-10 3 15,-8-4 31-15,-4-4 14 0,-8 0 5 16,-2-6 1-16,-10 1 0 0,-4-1-7 15,-4-4-41-15,-10 4 25 0,-5-3-9 16,-5 3-19-16,-4 2-44 0,-5 5-38 16,-4 4-3-16,0 8 2 0,3 5 64 15,2 13 16-15,1 8-13 0,7 6-16 16,8 7-25-16,5 2-19 0,11 2-138 16,2-4-191-16,10-8-271 0,12 0-675 0</inkml:trace>
        </inkml:traceGroup>
      </inkml:traceGroup>
    </inkml:traceGroup>
    <inkml:traceGroup>
      <inkml:annotationXML>
        <emma:emma xmlns:emma="http://www.w3.org/2003/04/emma" version="1.0">
          <emma:interpretation id="{040822C8-2735-422F-8D85-A5A0EF3E5658}" emma:medium="tactile" emma:mode="ink">
            <msink:context xmlns:msink="http://schemas.microsoft.com/ink/2010/main" type="paragraph" rotatedBoundingBox="15327,11753 19329,11534 19347,11881 15346,120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1E1174-8880-4814-BA65-C83DC323DE43}" emma:medium="tactile" emma:mode="ink">
              <msink:context xmlns:msink="http://schemas.microsoft.com/ink/2010/main" type="inkBullet" rotatedBoundingBox="15327,11753 16940,11665 16959,12011 15346,12099"/>
            </emma:interpretation>
          </emma:emma>
        </inkml:annotationXML>
        <inkml:trace contextRef="#ctx0" brushRef="#br0" timeOffset="2449.1679">172 2953 339 0,'0'0'652'0,"-53"12"370"0,32-5-763 16,-3 6-36-16,0 3-32 0,5 1-63 15,7 1 10-15,0 0-12 0,8 0-34 16,1-2-25-16,3 2-41 0,7-3 3 16,7-1-13-16,5-3 0 0,2-3-13 15,3-1 3-15,2-6-4 16,3-1-2-16,0-8 0 0,-2-3-26 15,0-3-89-15,-6-3-42 0,-6 1-39 16,-2-3 32-16,-10-2 35 0,-3 0 32 16,-6-2 81-16,-12 0 16 0,-5 1 42 15,-4 3 13-15,-7 3-26 0,-4 5 29 16,1 4 0-16,-2 7 35 0,-4 4 36 16,6 10 25-16,0 5 9 0,3 5-16 15,5 2-17-15,4 3-25 0,7 0-23 16,8-1-28-16,4-3-32 0,6-2-22 15,10-1-19-15,7-4 0 0,6-3 3 16,7-4 14-16,4-5-17 0,1-4-60 16,2-2-19-16,0-5-4 0,0-8-19 15,-6-1 3-15,-7-5 12 0,0 1 13 16,-10-1 40-16,-7-4 53 0,-4 0 29 16,-3-6-1-16,-10 5-5 0,-7-5-10 15,-4 5 19-15,-2 3 48 0,-4 3-42 16,-2 9-3-16,0 7 33 0,2 4 5 15,0 7 32-15,2 9 9 16,-2 3-31-16,6 5-14 0,2 3-3 16,8-2-18-16,4 0-18 0,7-2-30 15,3-1-19-15,10-6-3 0,5 0 20 16,9-8 1-16,1-2-1 0,5-7-36 16,1-1-28-16,0-7-16 0,-2-5 2 15,-3-3-9-15,-5-4 0 0,0-3 19 16,-8-3 22-16,-5-3 38 0,-7-2 10 15,-4-1 0-15,-4 3 1 0,-10-3 15 16,-2 6 16-16,-8 3 3 0,1 4 13 16,-4 9-23-16,3 8 7 0,-3 2 19 15,6 11 34-15,0 6-15 0,5 1-22 16,4 2-17-16,6 2-31 0,6-1-16 16,13-2-34-16,4-1 18 0,5-1 10 15,8-8-67-15,1-2-60 16,2-6 8-16,-2-2 1 0,-1-6 14 15,-3 0 24-15,-6-6-8 0,-5 2 4 16,-6 0-14-16,-10-5-3 0,0 3-19 16,-8 3-82-16,-9 0-227 0,-5 4-21 15,3 0 87-15,-22 5-221 0</inkml:trace>
        <inkml:trace contextRef="#ctx0" brushRef="#br0" timeOffset="390.5198">196 3072 676 0,'0'0'1480'0,"0"0"-1224"0,0 0-256 16,0 0-35-16,0 0-114 0,0 0-30 15,0 0 101-15,52-28-42 0,-31 26-283 16,-1-3-124-16,-3 4-80 0</inkml:trace>
        <inkml:trace contextRef="#ctx0" brushRef="#br0" timeOffset="597.6319">763 2972 359 0,'0'0'789'15,"0"0"-15"-15,0 0-447 0,0 0-265 16,0 0-46-16,0 0 65 0,0 0 48 16,0 0-48-16,0 0-79 0,0 0-2 15,58-1-19-15,-37 1-78 0,0 0-117 16,6 0-253-16,-8 0-317 0,9-2-5 0</inkml:trace>
        <inkml:trace contextRef="#ctx0" brushRef="#br0" timeOffset="730.3631">1406 2943 72 0,'0'0'176'16,"0"0"-176"-16,0 0-78 0</inkml:trace>
      </inkml:traceGroup>
      <inkml:traceGroup>
        <inkml:annotationXML>
          <emma:emma xmlns:emma="http://www.w3.org/2003/04/emma" version="1.0">
            <emma:interpretation id="{0E1E41E4-4EAF-4F5B-AE1D-3382C4C595DC}" emma:medium="tactile" emma:mode="ink">
              <msink:context xmlns:msink="http://schemas.microsoft.com/ink/2010/main" type="line" rotatedBoundingBox="17565,11773 19336,11676 19343,11804 17572,11901"/>
            </emma:interpretation>
          </emma:emma>
        </inkml:annotationXML>
        <inkml:traceGroup>
          <inkml:annotationXML>
            <emma:emma xmlns:emma="http://www.w3.org/2003/04/emma" version="1.0">
              <emma:interpretation id="{5EBC7734-5BDC-474F-AB32-103645C1DD40}" emma:medium="tactile" emma:mode="ink">
                <msink:context xmlns:msink="http://schemas.microsoft.com/ink/2010/main" type="inkWord" rotatedBoundingBox="17565,11773 18167,11740 18171,11810 17568,11843"/>
              </emma:interpretation>
            </emma:emma>
          </inkml:annotationXML>
          <inkml:trace contextRef="#ctx0" brushRef="#br0" timeOffset="924.0288">2040 2947 684 0,'0'0'1711'0,"0"0"-1614"0,0 0-97 16,0 0-428-16,0 0-388 0,0 0-169 16</inkml:trace>
          <inkml:trace contextRef="#ctx0" brushRef="#br0" timeOffset="1110.3359">2625 2860 1011 0,'0'0'1042'16,"0"0"-1042"-16,0 0-641 0,0 0-507 0</inkml:trace>
        </inkml:traceGroup>
        <inkml:traceGroup>
          <inkml:annotationXML>
            <emma:emma xmlns:emma="http://www.w3.org/2003/04/emma" version="1.0">
              <emma:interpretation id="{022CCA74-4FAC-45D3-8A2B-963DA90B6B37}" emma:medium="tactile" emma:mode="ink">
                <msink:context xmlns:msink="http://schemas.microsoft.com/ink/2010/main" type="inkWord" rotatedBoundingBox="18890,11741 19338,11716 19343,11804 18894,11829">
                  <msink:destinationLink direction="with" ref="{1251536D-F74F-448E-B7A0-69B1E22CAE53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264.6889">3362 2860 166 0,'0'0'134'0,"0"0"-134"16,0 0-13-16,0 0-108 0</inkml:trace>
          <inkml:trace contextRef="#ctx0" brushRef="#br0" timeOffset="1421.4384">3800 2909 722 0,'0'0'1899'16,"0"0"-1503"-16,0 0-236 0,0 0-160 15,0 0-263-15,0 0-107 0,0 0-100 16,0 0-242-16,0 0-66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1:39.49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4379322-1E28-47F6-966B-F10899A18402}" emma:medium="tactile" emma:mode="ink">
          <msink:context xmlns:msink="http://schemas.microsoft.com/ink/2010/main" type="inkDrawing" rotatedBoundingBox="3432,11055 3470,3344 3652,3345 3615,11056" semanticType="verticalRange" shapeName="Other">
            <msink:destinationLink direction="from" ref="{96FD7688-BB5B-4021-B1B4-09C5D4C3970D}"/>
            <msink:destinationLink direction="to" ref="{96FD7688-BB5B-4021-B1B4-09C5D4C3970D}"/>
          </msink:context>
        </emma:interpretation>
      </emma:emma>
    </inkml:annotationXML>
    <inkml:trace contextRef="#ctx0" brushRef="#br0">0 0 980 0,'0'0'1010'15,"0"0"-1010"-15,0 0-59 0,0 0 59 16,34 60 30-16,-17-21 54 0,4 25 7 16,2 25-26-16,1 13-65 0,-6 11-36 15,-4 3 7-15,-6-7 29 0,-3 10 32 16,1 4-32-16,-6 9 0 0,3 7 0 15,-2 9 1-15,-1 6-1 16,0 5 0-16,0 3 0 0,-1 4-55 16,-5 6 3-16,0 7-35 0,-2 5 48 15,-2 3 25-15,-1 9 12 0,-2 2 0 16,6 4 2-16,-2 1 46 0,4 0 67 16,2 4 4-16,1 0-23 0,1 1-16 15,1-1 3-15,0-1-4 0,0-6-28 16,3 2 5-16,0-6-12 0,-1-4-3 15,1-1-26-15,0-8-10 0,0-5 10 16,-3-6-13-16,0-9 0 0,0-3-13 16,-3-15-13-16,0-7-6 0,-2-6 6 15,2-13-16-15,0-7 23 0,2-11-16 16,-2-10-49-16,3-13-98 0,0-11-103 16,3-13-33-16,-2-17-82 0,-1-13-229 15,0-1-17-15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4:18.9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192D569-CADA-438D-BC47-3A7DC7E5DDEA}" emma:medium="tactile" emma:mode="ink">
          <msink:context xmlns:msink="http://schemas.microsoft.com/ink/2010/main" type="inkDrawing" rotatedBoundingBox="19467,8890 24676,1142 25702,1831 20494,9579" semanticType="verticalRange" shapeName="Other">
            <msink:sourceLink direction="with" ref="{006A9CFC-D01E-4387-9498-8BB7B2302A7E}"/>
            <msink:sourceLink direction="with" ref="{05F21D1B-F91D-4156-AF31-11138868DB56}"/>
            <msink:sourceLink direction="with" ref="{74A213B1-2AF2-49CF-99D3-284A6468A20B}"/>
            <msink:destinationLink direction="with" ref="{A569BD82-3966-493F-A72B-B2763577E3F4}"/>
          </msink:context>
        </emma:interpretation>
      </emma:emma>
    </inkml:annotationXML>
    <inkml:trace contextRef="#ctx0" brushRef="#br0">0 7763 42 0,'0'0'79'0,"0"0"429"16,0 0 7-16,0 0-310 0,0 0-97 15,0 0-33-15,0 0 19 0,0 0 56 16,0 0 18-16,0 0 8 0,13-25-53 16,-11 22-10-16,4-2 0 15,0 1-16-15,2-1-42 0,2 1-3 16,0-1-14-16,3 0-6 0,1 1-3 15,0-2-9-15,3 0-1 0,0 0-16 16,3 0 13-16,0-2 4 0,3-3-4 16,1 3 10-16,-2-1-14 0,4-2 4 15,-1-1 16-15,0 2-16 0,1-3 4 16,-1 1 9-16,0 1-29 0,-1-3 12 16,0 3 4-16,0-2 1 0,2 0-5 15,-3 1-10-15,1-1 8 0,0 1-10 16,-2-3 0-16,3 1 0 0,-1 4 2 15,-3-2 11-15,2 0-13 0,-1 1 2 16,0-1 11-16,-3 2 3 0,1-2-3 16,-1 3-11-16,2-2 23 0,-3-1-9 15,4 0 4-15,-3-2-4 0,1 4 9 16,-1-4 7-16,2 1-3 0,-3 1-13 16,4-1-15-16,-2 2-1 0,-1 2-1 15,1-2-1-15,0 1-18 16,0 0 20-16,0 0 0 0,1 0 0 15,-3 0 0-15,2 1 3 0,0-3 13 16,-1 4-13-16,-1-2 16 0,0-1-6 16,1-2-10-16,-1 3 0 0,1-2 10 15,1-3-11-15,-2 0 10 0,0-1-8 16,2 2 8-16,-3-1-10 0,2-1-2 16,-1 0 0-16,2 2-1 0,-3 0 1 15,1-3 0-15,1 4-1 0,1-3-10 16,-2 1 10-16,3 0-2 0,1 3 1 15,-3-3 0-15,1 1 1 0,-1 3 1 16,-1-3 1-16,2 1 2 0,-3 0 20 16,-1 1 9-16,1-2-7 0,-2 1 7 15,1-1-7-15,-2 1-24 0,0 0 21 16,0 2-9-16,2-4 12 0,-2 2-24 16,0 0-1-16,0 1 26 0,2-2-10 15,-2 2-15-15,0-3-1 16,3 4 0-16,-1-2-1 0,0-1 1 15,-1 1 1-15,1-2 14 0,1 2-15 16,-2 0 3-16,2-1-1 0,-1 0-1 16,1 0 1-16,0 2-1 0,0-3 1 15,0 3-2-15,0-3 0 0,1-1 22 16,-1 0-19-16,0-1-2 0,2 1 3 16,-1-1-4-16,1 2 12 0,-1-1 1 15,2-1-1-15,-2 0 1 16,1-2-12-16,-2 3 2 0,0-3 13 15,-2 1-14-15,4 2 1 0,-4-4 10 16,0 2-13-16,0 1-21 0,1 0 21 16,-2-2 3-16,2 2 10 0,-1-2-1 15,-1 2 1-15,1-5-10 0,-1 5 0 16,-2-3 0-16,3-3-2 0,-3 7-1 16,1-3-1-16,0 1 0 0,1 0 0 15,-1 1 0-15,2-1-12 0,1-3-2 16,1 3 12-16,-1-2-13 0,2 0 14 15,0 0 0-15,1 1 0 0,1 0-14 16,0 0 3-16,1-1 10 0,0 2 3 16,0-2 1-16,1 2 2 0,-4-1 16 15,0-1 0-15,1-1 0 0,-1 2 0 16,1-4-17-16,-1 3 0 0,1-3-1 16,-2 2-1-16,1-3-1 0,0 1 0 15,1 0 1-15,-1 0 0 0,1-1 1 16,-1 0 0-16,1 1 1 15,-1-1 1-15,-1 1 0 0,3-2 10 16,-3 1-11-16,0-1-1 0,0 1 1 16,-3 0 11-16,2 0-11 0,1 0 0 15,0-3 0-15,-2 3 0 0,-1-2 0 16,2 0 0-16,0 2 2 0,-4-2 8 16,3 1-11-16,0-1 0 0,1 0 1 15,-2 4 1-15,0-2-3 0,0 1 0 16,2 0-3-16,-2-1 1 0,2 0 2 15,1-1 0-15,-2-1 3 0,1 1 13 16,-1 1 6-16,1-5-9 0,0 5 15 16,-2-3-6-16,0 1-19 15,3 0 10-15,-3-1-13 0,2 1-4 16,-2-1-11-16,0 1 14 0,2-1 1 16,-2 2 1-16,0-2 11 0,0-2 1 15,0 2 6-15,-1-3 3 0,1 0-6 16,-1-1-3-16,0-1 2 0,0-1-13 15,-1 2 13-15,0-3-13 0,2 1 11 16,-1-3-11-16,-1 2-1 0,1-1 13 16,0-2-14-16,1-2 0 0,0 0-3 15,2-1 2-15,-1-2-1 0,1 2-11 16,-2-1 10-16,2 0 3 0,-2 0-2 16,-1-1 1-16,2 2-1 0,-1-4 2 15,2 1 0-15,-2 3 0 0,0-2 0 16,1 2 0-16,0-1-15 0,-1 1-1 15,1 1 16-15,0-2-12 0,1 0-5 16,-1 0 4-16,1-1-2 0,-1 0-14 16,1 0 14-16,0-2-10 0,1 2 9 15,0 0-3-15,1 0 17 16,-1-1-14-16,0 1 13 0,0 0-9 16,2 1 9-16,-2-3 3 0,0 1 0 15,0 1 0-15,-2 0 2 0,1 0 1 16,-1-1 0-16,1-1 0 0,1-3 9 15,0 5-11-15,0-4 0 0,-1-1 18 16,1 1-19-16,-2-1 1 0,4 0 0 16,-4-5 11-16,6-10-12 0,4-6 3 15,-1-7 16-15,-2 11-19 0,1 3-47 16,-2 8 35-16,-1 1 12 0,1-2 12 16,-1-1-9-16,0-2 7 15,1 2-8-15,1 0-2 0,-1 0 0 16,0 0 2-16,-1-2 12 0,-2-1-13 15,2 4-1-15,-3-3 13 0,0 1-13 16,0 0 0-16,-4 4-19 0,1-1 0 16,2 1-6-16,-6 7-25 0,1 8 18 15,-7 5-9-15,2 3 13 0,2-4-26 16,-2-5-12-16,1-5-23 0,2 3 10 16,-5 2-58-16,0 2-26 0,-1 1-55 15,1 5-81-15,-4-1-254 0,0 9-120 16,0-10-624-16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4:33.44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56EA6B0-A61E-489C-A715-9637297AAA94}" emma:medium="tactile" emma:mode="ink">
          <msink:context xmlns:msink="http://schemas.microsoft.com/ink/2010/main" type="inkDrawing" rotatedBoundingBox="12578,16457 18178,7968 19627,8923 14026,17413" semanticType="callout" shapeName="Other">
            <msink:sourceLink direction="with" ref="{22D91A3F-58AC-4EDD-957B-CEF09A70B580}"/>
            <msink:sourceLink direction="with" ref="{56FB78BD-2564-428E-9A61-BBD17F50E65B}"/>
          </msink:context>
        </emma:interpretation>
      </emma:emma>
    </inkml:annotationXML>
    <inkml:trace contextRef="#ctx0" brushRef="#br0">5740 0 280 0,'0'0'62'0,"0"0"274"16,0 0 13-16,0 0-173 0,0 0-13 16,0 0 22-16,0 0 20 0,0 0 39 15,0 0-8-15,-31 18-41 0,30-18-70 16,-1 0-28-16,1 0 0 0,0 0-4 16,1 0 0-16,-3 0-16 0,1 0-6 15,-2 0 6-15,0 0-42 16,-2 0-32-16,-1 0-3 0,-3 0-22 15,0 0 20-15,-3 0 2 0,1 2 0 16,-4 2 19-16,0-3 0 0,-1 4 3 16,0-1 10-16,0 1 3 0,-1-2 13 15,0 3 13-15,-2-2 8 0,1 1-18 16,-2 0-6-16,3-1-11 0,-4 0 1 16,1 0-13-16,-2 0 1 0,1-1-11 15,-1 2-10-15,2-1-1 0,-3 0-1 16,1 0 2-16,0 0 2 0,2 1-1 15,-2 0 16-15,-1 0-4 0,0-1 4 16,-1 2 0-16,1 0 3 0,-2-2 3 16,2 0 7-16,-2 1-7 0,1 2 10 15,2-5-4-15,-1 4 7 0,-1-2-4 16,1 4-8-16,-2-3-7 0,1 1-17 16,-2-2-2-16,-3 5 0 0,0-1-12 15,0 0 11-15,-1 2-3 16,1-1 3-16,-1 1-1 0,1 2 2 15,3-3-1-15,-5 1-2 0,5 1-19 16,-3 1 22-16,3-3 0 0,-3 0 0 16,4 2-2-16,-3-2-1 0,1 2 1 15,-2 3 0-15,0-2 1 0,-1 2 0 16,0 0 0-16,-2 4 1 0,-1-2 0 16,0 1 2-16,2-1-2 0,-4 1 1 15,4 2 0-15,-2-1 0 0,0 1-1 16,1 0 1-16,0 0 1 0,1 1 1 15,1 0 0-15,1 0-1 16,-1 0-1-16,1 2-1 0,2-1 2 16,-2 0 1-16,3 2-2 0,1-3-1 15,-3 2 1-15,5 1-1 0,-2-2-1 16,-4 0 0-16,3 3 1 0,2 0 0 16,-5 2 1-16,0 0 2 0,-1 0 0 15,1 1 0-15,-1-1 1 0,-1 2-3 16,-3 2 1-16,1-3 0 0,5 3 0 15,-5-3-2-15,5 0 3 0,-3 0-3 16,1 1-3-16,-2 3 2 0,5-5 1 16,-5 6-2-16,5-5 0 0,-2 2-2 15,2 0 1-15,1 0 0 0,-3-2 0 16,4 1-9-16,-1 2 12 16,0-1 0-16,2 2 0 0,1-1-1 15,-3 0 1-15,3-2 2 0,-2 2 1 0,-1-2 1 16,3 1-1-16,0 2-1 0,0-2 0 15,0 2 11-15,-2-3-12 16,5 2 3-16,0-4-2 0,0 0-2 16,2-1-2-16,1 3 1 0,-3 0-1 15,-1 0 2-15,1 1-1 0,0 1 0 16,2 0 0-16,-5 2-11 0,3 1 12 16,-3 0 3-16,1 2 0 0,-1 1 11 15,-3 1-12-15,0-1 1 0,2 0 13 16,-2 3-15-16,0-5 0 0,4 1 0 15,-1-1 1-15,0 0 0 0,0-1 1 16,-3-2 0-16,6 3 0 0,-2-3 16 16,2-1 0-16,-3 1-4 15,2 1-2-15,1-2-13 0,0 3 1 16,2 2-1-16,-2-2 0 0,3 1 0 16,-1 1-1-16,1-1 1 0,1 0 0 15,-2 2 0-15,1 1-1 0,2 1 1 16,-2-2 2-16,0 5 10 0,-1-4-11 15,1 5-1-15,-3-2 2 0,3-1 8 16,-1 4-10-16,-3-1 0 0,1-1 1 16,3 1-1-16,-4 1 3 0,1-1 9 15,-3 3-10-15,3-2 11 0,0 0-13 16,-1 0 1-16,-2 1 2 0,3-4 0 16,-3 3-3-16,3 0-1 0,-1 1 1 15,1-1 1-15,1 1 0 0,-4-1-1 16,6 0 2-16,-4-1 0 0,4 2-1 15,-3-3-1-15,-1 0 0 0,4-1-1 16,-2 2-1-16,2-2-10 16,-1 3 11-16,-2-1-1 0,3-2-11 0,-1 2 10 15,1-1 0-15,2 0 0 16,1 1 0-16,-2-2 0 0,1 2-1 16,3-1 2-16,-2-1 0 0,0 2 2 15,0-2 0-15,2 1 0 0,-1 1-1 16,1-1 0-16,0 1 0 0,-2 0-11 15,1-1 12-15,1 1 15 0,-1-2-12 16,1 1-2-16,0 0 2 0,-1-3-1 16,1 4 1-16,1-2-1 0,-4-2 1 15,5 4 9-15,-2-5-12 0,-1 5 1 16,4-1-1-16,-2-1-2 0,3 0 1 16,-3-1-1-16,2-1 2 0,-1-1 0 15,1 1 16-15,-3-2-16 0,2 2-1 16,1 0 1-16,-4 2 1 0,4-3 1 15,0 2-2-15,1-1-1 0,1-2-10 16,1 3 11-16,-2-2 3 0,-1 0 9 16,2 2-10-16,2-1 0 0,-1 0-1 15,1 1-1-15,1 0-49 16,-2-2 49-16,4 4 32 0,-3-7-14 16,1 2-18-16,-1-2-2 0,2 2 2 15,-2-3 2-15,0 3 1 0,-1-1 13 16,2 1-13-16,-4 0-1 0,3-1-1 15,2 0-1-15,-2 4 0 0,1-1-48 16,1 0 48-16,-2 0 35 0,0 2-17 16,1-4-16-16,0 0 1 0,-3 0 0 15,2 5 9-15,-1-6-10 0,1 2 0 16,-2 2-1-16,4-4 1 0,-2-1-2 16,-3 2 1-16,4-2-1 15,0 1 1-15,0 0-1 0,-4 2 0 16,5-1 1-16,-2-2 12 0,1 0 4 15,-2-2-17-15,1 0 0 0,3 0 0 16,-3-2 3-16,1 1 0 0,3-3-1 16,0-1 0-16,-4 1 0 0,3-1 1 15,-1-5-2-15,1 2 1 0,0-1-2 16,3-5-11-16,-3 2-2 0,3-6-2 16,-3-1-1-16,3 0-2 0,0-3-1 15,0-1-53-15,0-3-40 0,0 1-62 16,0-5-59-16,3 0-59 0,-3-2-98 15,3 0-352-15,-3-2-654 0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4:48.51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B6FD4B-DCC0-482A-8C68-32E132CC33AE}" emma:medium="tactile" emma:mode="ink">
          <msink:context xmlns:msink="http://schemas.microsoft.com/ink/2010/main" type="inkDrawing" rotatedBoundingBox="12746,13537 27272,3201 27482,3497 12956,13833" semanticType="callout" shapeName="Other">
            <msink:sourceLink direction="with" ref="{8434700C-67C2-4CF2-A246-E41B0A0E2D18}"/>
            <msink:sourceLink direction="with" ref="{1B46543A-F4C7-44E8-BE45-D190938B4421}"/>
          </msink:context>
        </emma:interpretation>
      </emma:emma>
    </inkml:annotationXML>
    <inkml:trace contextRef="#ctx0" brushRef="#br0">0 10232 202 0,'0'0'642'0,"0"0"-234"15,0 0-193-15,0 0-69 0,0 0-39 16,0 0 14-16,0 0 28 0,0 0-13 16,0 0-42-16,5-2-45 0,-2 1 57 15,-1 1-5-15,2-4 12 0,3 4-10 16,-1 0-16-16,-2-4-23 0,4 3-19 15,1-2-16-15,-2-1-13 0,4 2-14 16,-1-3-1-16,2 1 0 0,-1 0 2 16,2-3-3-16,-1 3-3 0,1-1-7 15,1-2 8-15,2 3 1 0,-3-2-12 16,2 2 0-16,1-3 13 0,1 2 0 16,-2-3 3-16,0 0 10 0,2 2-12 15,1-5 15-15,2-1-15 0,-2 3 1 16,1-1 14-16,-1-3-16 15,3 3 0-15,-2 0 1 0,-1-4 3 16,1 5-4-16,2 0-3 0,0-3 3 16,0 1-19-16,1-1 18 0,-1 0 1 15,0 2 2-15,1-4-2 0,-1 2 0 16,0 1-2-16,2 1 2 0,-2-1-2 16,2 1 2-16,2-2 0 0,-1-2 3 15,-2 0 13-15,2-3-14 0,-2 1 2 16,5-1-3-16,-3-1 0 0,0 0 0 15,1 2 1-15,-3-3 0 0,2 3-1 16,-2-1 1-16,-1-1-1 0,3 3 0 16,-3-2-1-16,0 3-1 0,-2 0 1 15,2-5 1-15,-2 5-1 0,2 0-1 16,-3 2 0-16,1 0 1 0,2-3-2 16,-3 3 2-16,4 0-1 0,-4 0-1 15,1 2 1-15,2-3 1 0,0-2 2 16,0 5 0-16,-2-4 1 15,-1 2 10-15,1-3-11 0,0 2-1 0,-3 2 3 16,0-2-2-16,-1 3 0 16,-2-3 1-16,4 3 13 0,-4 0-15 15,-1 0 0-15,5-2-1 0,-4 2-2 16,3-1 1-16,-2-1 0 0,2 3 1 16,-1-2 0-16,-2 3-1 0,4-3-2 15,-1-1-1-15,-1 3 3 0,1-1 0 16,-1 4-2-16,2-2-11 0,-4-2 14 15,3 2 0-15,-2-2 0 0,1 4-13 16,-5-2 13-16,5 0 0 0,-3 1 3 16,-3 2-1-16,1-1 11 15,-2 1-1-15,2-1-10 0,-4 0 1 16,1 2 0-16,1 0 0 0,1-2 0 16,-2 2-1-16,2-1-2 0,-2 0 0 15,4 0-2-15,-1-1-11 0,1-1 13 16,2 1 1-16,1-2 2 0,-1-2-2 15,2 1-1-15,4-1-1 0,-3 0 0 16,3-2 1-16,0 1 0 0,2-2 3 16,-3-2-1-16,4 2 1 0,-1-1-2 15,0 2 2-15,-1-1 1 0,0-1-1 16,3 0 0-16,-5 0 13 0,3 0-15 16,1-2 1-16,2 3 0 0,-3-2 1 15,6 0 0-15,-3 1-2 0,1-5 0 16,0 4-2-16,4-3 1 0,0 4-1 15,0-5 1-15,0 1 1 0,3 0-1 16,0-2-3-16,-3 0-1 0,3-1 4 16,3 2 0-16,-4-4 1 0,0 4 2 15,5-5 0-15,-2 1 10 16,0 2 3-16,1-2 0 0,-1 1 0 16,0-1-3-16,2 3-12 0,-2-3 11 15,3 0-11-15,-3-1 0 0,4 0 2 16,-1-2-1-16,0 1-2 0,2-1 1 15,1-3 0-15,0 1-1 0,-1 2 1 16,1-4-1-16,0 5 0 0,2-6-1 16,-2 6 1-16,0-5 0 0,2 4 0 15,1 0 0-15,-1-3 0 0,2 4 0 16,0-3 0-16,0 2-2 0,1 1 2 16,2-3 0-16,0 4 1 0,-3-3-1 15,1 0 3-15,1 2 8 16,-1-2-11-16,-1 0-4 0,-2-1 4 15,4 2 0-15,-2 0 3 0,0 0-2 16,1-1 11-16,-1 0 1 0,-2 0-11 16,5-2 11-16,-3 1-12 0,2 1 0 15,-2-4 12-15,1 1-13 0,2 0-1 16,-2-2 1-16,0 0 3 0,2-2 0 16,0 2-3-16,0 0 1 0,1-2-1 15,-1 2 0-15,8-10 0 0,6-1-1 16,7-6-8-16,0 1 9 0,-3 2 11 15,-5 7-11-15,-9 3 0 0,0 0-1 16,1-1 1-16,-1-1 0 0,0 2-13 16,0-2 13-16,-5 4 0 0,-8 5 16 15,-8 6-14-15,2-1 1 0,4-3 10 16,5-2 3-16,7-9-4 0,0 3-8 16,0 0 7-16,-1 2-11 0,1-3 0 15,1-1 2-15,-3 3 11 16,3-4-12-16,-1 3 0 0,-1 0 1 15,1 1 0-15,-2 0 0 0,0-1 0 16,-1 2 0-16,-1-1 1 0,1-2 0 16,1 3 0-16,-1-2 1 0,1 1-1 15,-1-2-2-15,2 1-1 0,1 0 3 16,0-4 0-16,0 3-2 0,8-7 2 16,6-7 0-16,7-3 13 0,2-2-16 15,-7 2 1-15,-9 6 12 0,-1 6-12 16,-3-1 0-16,2-2 3 15,1 4-3-15,-2 0 0 0,2-4 1 16,1 2-1-16,2-3 12 0,-3 0-12 16,4 1 1-16,-2-3 0 0,3 1 0 15,-1 2 0-15,1-4 9 0,-2 1-9 16,1-4-2-16,0 4 1 0,0-2 0 16,0 0-1-16,3 3 3 0,-3-1-1 15,2-1-2-15,0 4 1 0,-2-5 3 16,1 0 15-16,2-1-19 0,-1 1 3 15,1-1 10-15,0 0-12 0,-2 1 2 16,3-1-1-16,1-3 0 0,2 3-2 16,-1-4-1-16,2 1-1 0,2 0 2 15,2 0-1-15,-1-2 1 0,1 3 0 16,1-5-1-16,-2 0 0 0,2 1 1 16,1 0 1-16,1-3-1 0,2 5 0 15,1-7 1-15,1 3 0 0,-1-3 1 16,2 1 0-16,-3 2 0 0,3-1-2 15,-2 0 0-15,0 5 0 16,2-5 0-16,3 1 0 0,0 0-12 16,1-4 12-16,3 3 2 0,-1-2 1 15,6 0 0-15,-3 1-2 0,1-2 1 16,2-3-2-16,0 2 0 0,0 1-1 16,0-1 1-16,3 2 0 0,-4-1 0 15,8 0 1-15,-6-1 0 0,2 0 1 16,-2 0 11-16,1 2-10 0,2-2 0 15,-2 0 13-15,1 2 3 0,-5 1-3 16,4 1-3-16,-2 1-10 0,0 0 13 16,1 2-13-16,-5-1 12 0,0 1-15 15,1-1-1-15,-4 5 1 16,-4-1 2-16,-2 2 10 0,-1-1 4 16,-6 3 3-16,-2 2-3 0,-5 0 3 15,-2 2 10-15,0 3-28 0,-13 8 81 16,-8 7-38-16,-12 8-25 0,-1-3-19 15,3-1 2-15,1-1 13 0,-1-1-11 16,-4 4 11-16,-5 4 1 0,-7 2 3 16,-7 7-9-16,-4 2-10 0,-3 3-47 15,0 3-69-15,0 0-68 0,-6 3-178 16,-1 3-258-16,2 0-401 0,-8 2-195 0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2:41.90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FFAED31-4256-4C77-A9E6-E2F20C7D3425}" emma:medium="tactile" emma:mode="ink">
          <msink:context xmlns:msink="http://schemas.microsoft.com/ink/2010/main" type="writingRegion" rotatedBoundingBox="13243,11159 14057,16946 12459,17171 11645,11384"/>
        </emma:interpretation>
      </emma:emma>
    </inkml:annotationXML>
    <inkml:traceGroup>
      <inkml:annotationXML>
        <emma:emma xmlns:emma="http://www.w3.org/2003/04/emma" version="1.0">
          <emma:interpretation id="{6BB83291-CD5B-499C-83A4-55E465E790D9}" emma:medium="tactile" emma:mode="ink">
            <msink:context xmlns:msink="http://schemas.microsoft.com/ink/2010/main" type="paragraph" rotatedBoundingBox="13243,11159 14057,16946 12459,17171 11645,113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CCD5AB-4786-44E4-9AD8-7BF2E364FBF8}" emma:medium="tactile" emma:mode="ink">
              <msink:context xmlns:msink="http://schemas.microsoft.com/ink/2010/main" type="line" rotatedBoundingBox="13243,11159 14057,16946 12459,17171 11645,11384"/>
            </emma:interpretation>
          </emma:emma>
        </inkml:annotationXML>
        <inkml:traceGroup>
          <inkml:annotationXML>
            <emma:emma xmlns:emma="http://www.w3.org/2003/04/emma" version="1.0">
              <emma:interpretation id="{452A7F62-AB93-4558-9A62-EA8701A3F1DB}" emma:medium="tactile" emma:mode="ink">
                <msink:context xmlns:msink="http://schemas.microsoft.com/ink/2010/main" type="inkWord" rotatedBoundingBox="12937,11203 13115,12474 12510,12559 12331,11288"/>
              </emma:interpretation>
            </emma:emma>
          </inkml:annotationXML>
          <inkml:trace contextRef="#ctx0" brushRef="#br0">-2782 2349 775 0,'0'0'1638'0,"0"0"-1299"16,0 0-140-16,0 0 16 0,0 0 5 15,0 0-51-15,0 0-71 0,0 0-98 16,-53 46-10-16,40-8-50 0,2 20 13 15,-6 29 18-15,6 12 28 0,2 0 0 16,4-1-1-16,-1-9-1 16,3-1-10-16,0-1-19 0,3-10-57 0,0-16-55 15,0-17-6-15,0-13-55 16,2-10 12-16,2-5-11 0,2-1-100 16,1-7-176-16,4-9-87 0,-5-7 232 15,-2-21-370-15</inkml:trace>
          <inkml:trace contextRef="#ctx0" brushRef="#br0" timeOffset="224.0728">-2962 3181 836 0,'-26'85'710'0,"12"-10"-440"16,-2 9-98-16,11-16-65 0,0-15 16 15,5-16 65-15,0-13 2 16,8-6-54-16,-1-5-30 0,7 2-29 15,4-5-6-15,3-6 50 0,4-4-53 16,3-8-37-16,2-10 8 0,7-6-1 16,-3-10-22-16,4-2-16 0,11-15-37 15,4-10-145-15,8-9-123 0,-2-1-118 16,-15 18-330-16,-10 8-346 0</inkml:trace>
        </inkml:traceGroup>
        <inkml:traceGroup>
          <inkml:annotationXML>
            <emma:emma xmlns:emma="http://www.w3.org/2003/04/emma" version="1.0">
              <emma:interpretation id="{BC6FF8A9-25E1-4A2A-8D42-CD78687F41AA}" emma:medium="tactile" emma:mode="ink">
                <msink:context xmlns:msink="http://schemas.microsoft.com/ink/2010/main" type="inkWord" rotatedBoundingBox="13793,15071 14057,16946 12459,17171 12195,15296"/>
              </emma:interpretation>
            </emma:emma>
          </inkml:annotationXML>
          <inkml:trace contextRef="#ctx0" brushRef="#br0" timeOffset="2460.7031">-3304 6619 1474 0,'0'0'1207'0,"0"0"-860"0,0 0-199 15,0 0-88-15,0 0 30 16,0 0 78-16,50 21 6 0,-29-15-60 15,6 3-19-15,0-3-26 0,1 4-69 16,5-2-48-16,-2-3-50 0,1 0-79 16,3-1-77-16,1-2-110 0,-4-2-113 15,-7 0-294-15,8-6-601 0</inkml:trace>
          <inkml:trace contextRef="#ctx0" brushRef="#br0" timeOffset="2955.9099">-2780 7183 1558 0,'0'0'733'15,"0"0"-367"-15,0 0-225 0,0 0-57 16,0 0 160-16,61 3 84 0,-31-3-43 15,7 0-65-15,13 0-53 0,8-5-101 16,14-7-66-16,2-6-18 0,-5-1-143 16,-16 1-118-16,-16 4-181 0,-13 5-509 15,3-7-350-15</inkml:trace>
          <inkml:trace contextRef="#ctx0" brushRef="#br0" timeOffset="2790.3267">-2673 6870 2172 0,'0'0'478'0,"0"0"-272"0,0 0 0 16,55-16-5-16,-34 0 3 0,3-2-8 16,2-2-54-16,1-5-60 0,-3 4-47 15,0-2-35-15,-3 2-1 0,1 0 1 16,-4 1 11-16,-2 1-11 0,-4 4 0 15,0 2-2-15,-7 5-14 0,0 4 4 16,-3 2-17-16,-2 2 4 0,0 0 13 16,0 8-33-16,0 6 20 0,0 11 25 15,0 4 18-15,0 17-18 0,-8 9-22 16,1-3 6-16,-2-4-12 0,2-6 12 16,-1-6-9-16,-4 3-23 0,5 3-59 15,-4-1-39-15,4-2-20 0,-2-4-42 16,2-5-43-16,-1-2-88 0,-1-6-111 15,5-7-230-15,-10 0-17 0</inkml:trace>
          <inkml:trace contextRef="#ctx0" brushRef="#br0" timeOffset="3217.572">-1780 6197 2760 0,'0'0'656'0,"0"0"-450"0,0 0-105 16,31 52 116-16,-13 4 53 0,1 31-74 15,2 18-41-15,-7 10-23 0,-7 4-55 16,-7-5-28-16,-3 4-48 0,-6-1-1 15,-13-1 0-15,-5 2-2 0,-4-6-13 16,-7 2-22-16,-2-7-21 0,-1-9-32 16,3-5-76-16,4-8-123 15,4-10-158-15,5-9-164 0,6-19-439 16,1-12-545-16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3:25.96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BC8B2BB-CD7F-4D6E-B760-79108F6757F7}" emma:medium="tactile" emma:mode="ink">
          <msink:context xmlns:msink="http://schemas.microsoft.com/ink/2010/main" type="writingRegion" rotatedBoundingBox="19033,9457 13559,11164 13454,10826 18928,9119"/>
        </emma:interpretation>
      </emma:emma>
    </inkml:annotationXML>
    <inkml:traceGroup>
      <inkml:annotationXML>
        <emma:emma xmlns:emma="http://www.w3.org/2003/04/emma" version="1.0">
          <emma:interpretation id="{5F790936-7668-4B30-8673-7CA9F7EA25E3}" emma:medium="tactile" emma:mode="ink">
            <msink:context xmlns:msink="http://schemas.microsoft.com/ink/2010/main" type="paragraph" rotatedBoundingBox="19033,9457 13559,11164 13454,10826 18928,91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DFB5D8-B9D0-4153-A9EF-2230E94BE800}" emma:medium="tactile" emma:mode="ink">
              <msink:context xmlns:msink="http://schemas.microsoft.com/ink/2010/main" type="line" rotatedBoundingBox="19033,9457 13559,11164 13454,10826 18928,9119"/>
            </emma:interpretation>
          </emma:emma>
        </inkml:annotationXML>
        <inkml:traceGroup>
          <inkml:annotationXML>
            <emma:emma xmlns:emma="http://www.w3.org/2003/04/emma" version="1.0">
              <emma:interpretation id="{8800BF3E-8BB1-454C-B254-9BF4904C1F11}" emma:medium="tactile" emma:mode="ink">
                <msink:context xmlns:msink="http://schemas.microsoft.com/ink/2010/main" type="inkWord" rotatedBoundingBox="18972,9261 18444,9425 18428,9372 18955,9207"/>
              </emma:interpretation>
            </emma:emma>
          </inkml:annotationXML>
          <inkml:trace contextRef="#ctx0" brushRef="#br0">3429 331 597 0,'0'0'476'0,"0"0"-121"0,0 0-98 15,0 0-11-15,-60 15-18 0,48-10-57 16,-1-3-19-16,-3 6-52 0,2-3-58 16,-3 2-39-16,-1 1 0 15,-1 3-2-15,-2-1 25 0,0-2-1 16,-1 1 1-16,0 1-7 0,-2-2 6 16,2 1-25-16,3 4-13 0,-3-4-22 15,2 2-62-15,1-3-119 0,-1 1-105 16,1 2 3-16,1-3-27 0,-1 1-33 15,0-1 3-15,-3-1 46 0,8-1 42 16</inkml:trace>
        </inkml:traceGroup>
        <inkml:traceGroup>
          <inkml:annotationXML>
            <emma:emma xmlns:emma="http://www.w3.org/2003/04/emma" version="1.0">
              <emma:interpretation id="{D486A877-139F-4E9C-AFBD-2D9C5D0DB0A1}" emma:medium="tactile" emma:mode="ink">
                <msink:context xmlns:msink="http://schemas.microsoft.com/ink/2010/main" type="inkWord" rotatedBoundingBox="17957,9680 17602,9791 17578,9714 17934,9604"/>
              </emma:interpretation>
            </emma:emma>
          </inkml:annotationXML>
          <inkml:trace contextRef="#ctx0" brushRef="#br0" timeOffset="195.9194">2406 723 85 0,'0'0'1259'15,"0"0"-869"-15,-69 23 0 0,47-14 11 16,-4-2-69-16,1 1-8 0,2 1-59 16,2-3-85-16,2 2-79 0,7 0-101 15,-3-2-12-15,4 2-32 0,0 2-10 16,-1-2 0-16,4 3 6 0,-5 2-136 16,3-2-110-16,-1 4-176 0,4-4-268 15,-10 5-409-15</inkml:trace>
        </inkml:traceGroup>
        <inkml:traceGroup>
          <inkml:annotationXML>
            <emma:emma xmlns:emma="http://www.w3.org/2003/04/emma" version="1.0">
              <emma:interpretation id="{9DDF6BEB-2EF9-48ED-AEA7-50D43565163B}" emma:medium="tactile" emma:mode="ink">
                <msink:context xmlns:msink="http://schemas.microsoft.com/ink/2010/main" type="inkWord" rotatedBoundingBox="17090,10001 16739,10110 16735,10098 17086,9988"/>
              </emma:interpretation>
            </emma:emma>
          </inkml:annotationXML>
          <inkml:trace contextRef="#ctx0" brushRef="#br0" timeOffset="400.3732">1561 1116 734 0,'0'0'1461'0,"-54"14"-1073"0,33-6-188 0,-1-4-23 15,-3 4-36-15,-2-1 0 16,6-2-39-16,2-1-23 0,1 4-79 15,4-6-6-15,-2 3-55 0,0 0-31 16,4 0-61-16,-1 3-8 0,-1-4-38 16,1 1-133-16,-1 3-154 0,4-1-90 15,-11-3-519-15</inkml:trace>
        </inkml:traceGroup>
        <inkml:traceGroup>
          <inkml:annotationXML>
            <emma:emma xmlns:emma="http://www.w3.org/2003/04/emma" version="1.0">
              <emma:interpretation id="{3F4E1D17-0C33-475C-94CA-D37D739AF7EB}" emma:medium="tactile" emma:mode="ink">
                <msink:context xmlns:msink="http://schemas.microsoft.com/ink/2010/main" type="inkWord" rotatedBoundingBox="16053,10259 14897,10619 14872,10538 16027,10178"/>
              </emma:interpretation>
            </emma:emma>
          </inkml:annotationXML>
          <inkml:trace contextRef="#ctx0" brushRef="#br0" timeOffset="772.1115">-154 1509 1045 0,'0'0'586'16,"-61"17"-167"-16,32-11-36 0,-3 4-135 15,-11 1-142-15,6 4-3 0,-2-6 26 16,2 6-33-16,3-4-83 15,1 0-13-15,8-1-32 0,3 0 9 16,1-4 7-16,3 2-74 0,4-3-122 16,1 2-97-16,0-1-194 0,4-4-147 15,-9-2-643-15</inkml:trace>
          <inkml:trace contextRef="#ctx0" brushRef="#br0" timeOffset="596.0299">525 1378 1971 0,'0'0'428'0,"-70"14"-253"16,42-6-62-16,-8-3-26 0,-1 4 22 15,3-3-6-15,2 2-20 0,1-1-54 16,7 0-29-16,5-2-39 0,4 0-6 16,2 0 4-16,4-1-20 0,4 0-52 15,0-3-112-15,4 0-212 16,0 3-44-16,-2-4-114 0,-3 0-211 0</inkml:trace>
        </inkml:traceGroup>
        <inkml:traceGroup>
          <inkml:annotationXML>
            <emma:emma xmlns:emma="http://www.w3.org/2003/04/emma" version="1.0">
              <emma:interpretation id="{8434700C-67C2-4CF2-A246-E41B0A0E2D18}" emma:medium="tactile" emma:mode="ink">
                <msink:context xmlns:msink="http://schemas.microsoft.com/ink/2010/main" type="inkWord" rotatedBoundingBox="14316,10928 13559,11164 13454,10826 14211,10590">
                  <msink:destinationLink direction="with" ref="{29B6FD4B-DCC0-482A-8C68-32E132CC33AE}"/>
                </msink:context>
              </emma:interpretation>
            </emma:emma>
          </inkml:annotationXML>
          <inkml:trace contextRef="#ctx0" brushRef="#br0" timeOffset="976.6525">-1288 1801 942 0,'0'0'599'0,"-50"15"-358"16,29-11-131-16,-1 1-32 0,-2-2-32 0,0 1 129 15,3-2 139-15,5 0-95 0,-2-2-146 16,5 2-73-16,2-2-45 0,-2 0-32 16,0 0-56-16,5 0-25 0,-3 0 77 15,3-2-61-15,0 1-85 16,2 0-30-16,2 1-91 0,1 0-232 15,-5 0-169-15</inkml:trace>
          <inkml:trace contextRef="#ctx0" brushRef="#br0" timeOffset="1743.433">-1818 1866 13 0,'0'0'1502'0,"0"0"-1251"15,-53 38 2-15,37-19-52 0,-2 1-42 16,1 2-7-16,7 0-26 0,2-2-27 16,3-4-54-16,5 1-45 0,3-6-77 15,7 2 26-15,-1-3 31 0,6-2 20 16,-2-2 1-16,1-2 28 0,2-4 4 16,-1 0-17-16,-2-4 32 0,3-2-6 15,-2-4-26-15,-7-3-16 0,1-1 0 16,-5 0 39-16,-3-4-11 0,0 3 24 15,-5-2-52-15,-5 2-23 0,-2 0-15 16,0 5 7-16,-4 2 30 0,-2 3-11 16,1 5-1-16,-2 7 13 15,4 5 31-15,-1 5 4 0,3 4-19 16,2 1-12-16,5 2 37 0,5 1-41 16,1-1-16-16,7-2-6 0,6 0-4 15,1-3 4-15,4-3 22 0,3-3 0 16,-2-2 21-16,2-7-2 0,-2-2 17 15,-1-2 2-15,-2-4 4 0,-1-6-36 16,-1-5-6-16,-4-2-38 0,-1-2 2 16,-4-3 26-16,-5 0 10 0,0 1 35 15,-2 2 10-15,-7 0-23 0,-4 1-20 16,-1 4-2-16,-1 4-15 0,-1 5 2 16,0 5 12-16,1 5-19 15,-2 9 8-15,4 5-11 0,3 4 9 16,2 2 14-16,2 3 1 0,6-2-1 15,3-1-48-15,5-2 16 0,5-4 11 16,0-6 21-16,1 3 0 0,-1-7 19 16,0-1-17-16,-5-6 21 0,1 0-23 15,-7-2-26-15,0-4 26 0,-2-6 29 16,0-5-29-16,-7 0-23 0,-2-2-15 16,-4-1 22-16,-2-1 16 0,-2 2 2 15,-3 2-2-15,0 2-3 0,0 5-26 16,0 2-23-16,1 6 10 0,4 4-80 15,3 10-46-15,3 6-215 0,1-4-146 16,3 19-657-16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9:31.608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5F21D1B-F91D-4156-AF31-11138868DB56}" emma:medium="tactile" emma:mode="ink">
          <msink:context xmlns:msink="http://schemas.microsoft.com/ink/2010/main" type="writingRegion" rotatedBoundingBox="19785,8886 19536,9232 19320,9076 19569,8730">
            <msink:destinationLink direction="with" ref="{2192D569-CADA-438D-BC47-3A7DC7E5DDEA}"/>
            <msink:destinationLink direction="with" ref="{56FB78BD-2564-428E-9A61-BBD17F50E65B}"/>
          </msink:context>
        </emma:interpretation>
      </emma:emma>
    </inkml:annotationXML>
    <inkml:traceGroup>
      <inkml:annotationXML>
        <emma:emma xmlns:emma="http://www.w3.org/2003/04/emma" version="1.0">
          <emma:interpretation id="{09DE2B7F-9A58-4EF8-82EB-9917081F5E36}" emma:medium="tactile" emma:mode="ink">
            <msink:context xmlns:msink="http://schemas.microsoft.com/ink/2010/main" type="paragraph" rotatedBoundingBox="19785,8886 19536,9232 19320,9076 19569,87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61BB21-AAFC-4BED-83D9-A08E7C143B90}" emma:medium="tactile" emma:mode="ink">
              <msink:context xmlns:msink="http://schemas.microsoft.com/ink/2010/main" type="line" rotatedBoundingBox="19785,8886 19536,9232 19320,9076 19569,8730"/>
            </emma:interpretation>
          </emma:emma>
        </inkml:annotationXML>
        <inkml:traceGroup>
          <inkml:annotationXML>
            <emma:emma xmlns:emma="http://www.w3.org/2003/04/emma" version="1.0">
              <emma:interpretation id="{80B91E72-384B-4198-8555-0E2F3D701FE0}" emma:medium="tactile" emma:mode="ink">
                <msink:context xmlns:msink="http://schemas.microsoft.com/ink/2010/main" type="inkWord" rotatedBoundingBox="19785,8886 19536,9232 19320,9076 19569,87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4041-35 901 0,'0'0'459'15,"0"0"-270"-15,0 0-23 0,0 0-69 16,0 0-61-16,0 0-23 0,0 0 29 16,-47 53 39-16,47-36 14 0,0 3-27 15,5 1-33-15,5-2-32 0,2-1-3 16,4-2-3-16,1-1-7 0,-1-6 10 16,1-1 16-16,-2-6 13 0,1-2 19 15,-3 0 27-15,-2-7-1 16,0-4 1-16,-4-1-4 0,-1-5 16 15,-3 0-10-15,-3-3-9 0,0 1 32 16,-6 0 5-16,-4 1-15 0,-1 2-32 16,-5-1-47-16,-2 7-11 0,-3 2-22 15,-3 6 6-15,-1 2-16 0,0 8 0 16,-1 6 32-16,1 7 26 0,4 5 3 16,2 0-1-16,8 2-10 0,4-3-18 15,7 1-32-15,0-6-3 0,8-2-13 16,5-2 32-16,3-2 5 0,5-5 11 15,3-2 13-15,0-7 3 0,4 0 10 16,-1-7 3-16,0-8-29 16,-1-3-16-16,-4-6 4 0,-3-3 12 15,-6 3 42-15,-3-4-1 0,-8 0 4 16,-2 2 9-16,-2-1-22 0,-8 3-9 16,-3 1-1-16,-4 4-22 0,-3 1-19 15,-3 8 3-15,-1 4-13 0,-1 6 7 16,-1 9-6-16,1 9 28 0,-4 6 19 15,4 5 10-15,4 5 16 0,5-2-34 16,6 3-11-16,7-7-25 0,3 0-14 16,9-6 17-16,6-3 0 0,4-3 18 15,2-2 3-15,5-6 1 0,-1-4 16 16,1-4 0-16,1-2-6 0,-5-8-10 16,1-4-13-16,-6-4 12 0,-3-1 1 15,-4-1 1-15,-4-5 57 0,-4 0-39 16,-2-3 6-16,-1 0 10 0,-6 0 0 15,-3-5 10-15,-3 9-13 16,1 2-1-16,-5 3-30 0,1 6-1 16,-2 6 0-16,1 7-25 0,-3 7-4 15,1 7 27-15,1 8-11 0,-1 4 13 16,5 4 15-16,6 1-15 0,3-1-14 16,5-3-25-16,6-3 4 0,7-3 13 15,2-5 22-15,7 0-2 0,-1-5 2 16,3-4 0-16,0-2 13 0,0-5 9 15,0-5 7-15,-4-5-4 0,-3-3-12 16,-4-3 0-16,-2-3 15 0,-4-1 17 16,-4-2-1-16,-3 0-19 0,0-3-9 15,-5 0 3-15,-5 0-19 16,-3 3 0-16,-1 2 0 0,-3 1-2 16,0 6-1-16,-2 7-19 0,2 5-13 15,-1 2-29-15,-2 12 26 0,0 4 26 16,2 9 12-16,-1 4 0 0,4 1 15 15,3 1-15-15,4-2 0 0,5-8-15 16,3 0-27-16,9-6-2 0,5-4 28 16,4-5 16-16,2-3 3 0,3-4 19 15,1-3-3-15,1-6-15 0,1-6-4 16,-4-4-12-16,0 0 9 0,-4-4-20 16,-2 0-15-16,-8 2-6 0,-3 0 18 15,-5 2-9-15,-2 3 35 0,-8 3 19 16,-3 4-19-16,-4 3-38 0,-4 6-7 15,0 6-19-15,-6 8 6 0,3 8 58 16,1 7-1-16,3 3-37 0,3 4-26 16,6 1-55-16,1 0-398 0,4-10-262 15</inkml:trace>
          <inkml:trace contextRef="#ctx0" brushRef="#br1" timeOffset="230548.657">4132 7 1914 0,'0'0'574'0,"0"0"-184"0,0 0-140 15,0 0-78-15,0 0-51 0,0 0-53 16,0 0-68-16,0 0-108 0,0 0-131 16,0 0-166-16,-21 0-290 0,21 8-669 0</inkml:trace>
          <inkml:trace contextRef="#ctx0" brushRef="#br0" timeOffset="285156.1396">3958-1 134 0,'0'0'88'0,"0"0"6"0,0 0 656 15,0 0-454-15,0 0-126 0,0 0-4 16,0 0 19-16,0 0 19 0,0 0-22 16,4-3-56-16,-3-1-45 0,1 2-13 15,1-1-23-15,-1 0-26 0,1-1-19 16,0 3-2-16,0-2-1 0,1 1-17 15,-2 2 1-15,0 0 3 0,0-1 3 16,1 0 10-16,-2 1-1 0,0-2 1 16,1 2 2-16,-2 0 1 0,1 0 1 15,-1 0 2-15,0 0 23 0,0 0 10 16,2 0 6-16,-2 0 3 0,0 0-10 16,0 0 1-16,0 0-4 0,0 0-3 15,0 0-3-15,0 0-10 0,0 0-13 16,0 0 10-16,0 0-11 0,0 0 14 15,0 0-15-15,0 0 1 16,0 0-2-16,0 0-2 0,0 0-14 16,0 0-16-16,0 0-7 0,0 0-41 15,0 0-127-15,0 0-132 0,0 0-67 16,0 3 55-16,0 2-112 0,-6-1-111 0,12-16 195 16</inkml:trace>
          <inkml:trace contextRef="#ctx0" brushRef="#br1" timeOffset="234082.3261">4077 106 977 0,'0'0'2'0,"0"0"688"16,0 0-319-16,-57 15-170 0,39-11-43 16,2 3-83-16,-2-2-72 0,2 3-3 15,-1 2-29-15,0-1-72 0,-3 3-223 16,2-2-56-16,-5 0-62 0,6-2-76 15,-7 1-47-15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8:37.80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78485DC-451A-4B3F-BBF7-E9D2E04FD34E}" emma:medium="tactile" emma:mode="ink">
          <msink:context xmlns:msink="http://schemas.microsoft.com/ink/2010/main" type="inkDrawing" rotatedBoundingBox="18645,2758 19292,1033 19871,1250 19224,2975" semanticType="callout" shapeName="Other"/>
        </emma:interpretation>
      </emma:emma>
    </inkml:annotationXML>
    <inkml:trace contextRef="#ctx0" brushRef="#br0">418 0 329 0,'0'0'1171'0,"0"0"-924"16,0 0-65-16,0 0 71 0,0 0-65 16,0 0-36-16,0 0-84 0,0 0-65 15,-35 55 55-15,25-3 36 0,0 14-1 16,1 0-16-16,4-13-13 0,5-14-64 16,0-12-3-16,4 4 2 0,6 1-41 15,2 0 7-15,5-8 12 0,3-8-22 16,4-4-51-16,3-8 6 0,2-4 31 15,-1-10-12-15,2-5 29 0,0-5 40 16,-1-4 0-16,0-3 0 0,0-2 2 16,-2-1 19-16,-1-1 17 0,-2 0 22 15,-3 0 26-15,-1-1-4 0,-3 3-9 16,-4-2-29-16,-2 3 19 0,-4 3-58 16,-1 3 29-16,-3 8 1 0,-3 2-14 15,0 6 32-15,0 6 10 16,-6 0 21-16,-4 11-82 0,-4 14-99 15,-10 26 44-15,-9 23 27 0,-1 17 8 16,0 11 7-16,3 4 11 0,4-3-27 16,0 1 13-16,2-1-3 0,-1-6-61 15,-1-4-36-15,-1-2 22 0,-2-8 20 16,-4-3 29-16,-3-3 45 0,-2-4 0 16,2-15 13-16,3-13 16 0,5-12 16 15,2-9 65-15,-2 5 2 0,-8-2-21 16,0 0-21-16,3-3-25 0,4-10-13 15,6-5 0-15,6-9 19 0,4 0 36 16,6-13 56-16,4-7-79 16,4-16-55-16,19-19-8 0,13-15-1 15,12-7 51-15,2 17-3 0,6 5-45 16,-10 19-3-16,-3 8-38 0,-2 1 0 16,-6 7 6-16,6-2 0 0,12-8-118 15,15-6-128-15,7-2-170 0,1-5-225 16,-19 12-365-16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9:10.40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DC3E8EE-627D-4EAA-9FEC-B719A16326B0}" emma:medium="tactile" emma:mode="ink">
          <msink:context xmlns:msink="http://schemas.microsoft.com/ink/2010/main" type="inkDrawing" rotatedBoundingBox="19671,2895 20503,2952 20475,3361 19643,3304" semanticType="callout" shapeName="Other"/>
        </emma:interpretation>
      </emma:emma>
    </inkml:annotationXML>
    <inkml:trace contextRef="#ctx0" brushRef="#br0">1186 1817 1045 0,'0'0'573'0,"0"0"-205"16,0 0-73-16,0 0-72 0,0 0-4 15,0 0 6-15,0 0-45 0,0 0-88 16,0 0-72-16,-42-22-20 0,19 35 34 16,-5 8-34-16,-6 5 0 0,-3 6 11 15,-3 5-9-15,-1 3 1 0,3 2 0 16,1-2-2-16,7-1-1 0,7-10-2 15,8-4-21-15,8-8-21 0,5-3-23 16,2-7-29-16,10-2 19 0,3-5 22 16,4 0 17-16,4-7 12 0,5-4 25 15,4-5-1-15,4-4-24 0,1-4-3 16,2-1-7-16,0-1 7 0,0-2 26 16,1 1 2-16,-3 4 0 15,-2 3-1-15,-3 3-1 0,-1 6 3 16,-3 4 16-16,-3 7 26 0,-2 1 6 15,0 9 36-15,-1 9 5 0,0 5 33 16,-2 4-23-16,4 2-48 0,-1 0 7 16,0 3-36-16,5-5 2 0,-4-2-24 15,2-3 0-15,-1-4-2 0,-5-3-93 16,-1-7-65-16,-4-1-129 0,-4-2-130 16,-5-4-139-16,-3-2 71 0,-1 0-227 15,-8-4 55-15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8:38.234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BCCA0CC-0198-4F23-96A1-C4B717A5DF93}" emma:medium="tactile" emma:mode="ink">
          <msink:context xmlns:msink="http://schemas.microsoft.com/ink/2010/main" type="writingRegion" rotatedBoundingBox="19670,942 32945,668 33133,9761 19857,10035"/>
        </emma:interpretation>
      </emma:emma>
    </inkml:annotationXML>
    <inkml:traceGroup>
      <inkml:annotationXML>
        <emma:emma xmlns:emma="http://www.w3.org/2003/04/emma" version="1.0">
          <emma:interpretation id="{B8A55DF4-531D-4A26-A46D-E942DA6614EE}" emma:medium="tactile" emma:mode="ink">
            <msink:context xmlns:msink="http://schemas.microsoft.com/ink/2010/main" type="paragraph" rotatedBoundingBox="20177,931 32126,685 32161,2390 20213,2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6CB294-ED0D-436B-A486-072A5FD6CD48}" emma:medium="tactile" emma:mode="ink">
              <msink:context xmlns:msink="http://schemas.microsoft.com/ink/2010/main" type="inkBullet" rotatedBoundingBox="20184,1260 21344,1236 21355,1759 20195,1783"/>
            </emma:interpretation>
            <emma:one-of disjunction-type="recognition" id="oneOf0">
              <emma:interpretation id="interp0" emma:lang="" emma:confidence="0">
                <emma:literal>→</emma:literal>
              </emma:interpretation>
            </emma:one-of>
          </emma:emma>
        </inkml:annotationXML>
        <inkml:trace contextRef="#ctx0" brushRef="#br0">-7315-1624 1007 0,'0'0'1101'15,"0"0"-810"-15,0 0-171 0,0 0-78 16,0 0 26-16,0 0 57 0,0 0 10 15,66 31-26-15,-42-31-67 0,3 0-42 16,6-2-16-16,2-3-302 16,2-3-28-16,3-2-72 0,-10 2-193 15,12-8-663-15</inkml:trace>
        <inkml:trace contextRef="#ctx0" brushRef="#br0" timeOffset="-191.9524">-7192-1780 2058 0,'0'0'1248'0,"0"0"-1102"0,0 0-146 16,0 0-16-16,0 0 16 0,0 0 19 15,0 0-19-15,0 0-1 0,55 15-24 16,-41-11 9-16,2 0-19 0,-1 0-122 16,1 4-137-16,0-3-77 0,-4 0-52 15,0 1-55-15,-2 1 26 0,-5-4-171 16</inkml:trace>
        <inkml:trace contextRef="#ctx0" brushRef="#br0" timeOffset="437.4179">-6584-1474 1527 0,'0'0'1225'0,"0"0"-968"16,0 0-17-16,0 0-39 0,18-63-36 15,-1 39-4-15,5-5-26 16,3-1-47-16,5-3-44 0,1 0-38 16,5-2-6-16,2 1-34 0,1 2-42 15,3-1-229-15,3 3-128 0,-12 6-248 16,15-10-462-16</inkml:trace>
        <inkml:trace contextRef="#ctx0" brushRef="#br0" timeOffset="234.2966">-6496-1999 437 0,'0'0'1410'0,"0"0"-713"0,0 0-443 0,0 0-212 15,0 0 70-15,0 0 26 16,27 53-23-16,-16-29-38 0,0-2-29 16,4 7-13-16,3-2-13 0,2 1-9 15,1 1-13-15,2 0 0 0,1-1-22 16,-1-1-106-16,-2-3-73 0,0-3-98 15,0 0 9-15,-4-3-5 0,-1 0 22 16,0-5 1-16,-5-1 11 0,-4-3-78 16,-1-1-299-16</inkml:trace>
      </inkml:traceGroup>
      <inkml:traceGroup>
        <inkml:annotationXML>
          <emma:emma xmlns:emma="http://www.w3.org/2003/04/emma" version="1.0">
            <emma:interpretation id="{CEECB69E-99C8-4F81-8C10-760A6C0A2809}" emma:medium="tactile" emma:mode="ink">
              <msink:context xmlns:msink="http://schemas.microsoft.com/ink/2010/main" type="line" rotatedBoundingBox="24192,849 32126,685 32161,2390 24227,2553"/>
            </emma:interpretation>
          </emma:emma>
        </inkml:annotationXML>
        <inkml:traceGroup>
          <inkml:annotationXML>
            <emma:emma xmlns:emma="http://www.w3.org/2003/04/emma" version="1.0">
              <emma:interpretation id="{AD788281-3155-4AD4-BE0A-A25FFB89078F}" emma:medium="tactile" emma:mode="ink">
                <msink:context xmlns:msink="http://schemas.microsoft.com/ink/2010/main" type="inkWord" rotatedBoundingBox="24192,849 27099,789 27134,2492 24227,255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504.545">-2809-2114 790 0,'0'0'1809'16,"0"0"-1809"-16,0 0-125 0,-57 69 102 16,41-39 23-16,2 6-23 0,4-3 23 15,6-4 15-15,4-2-15 16,3-4-1-16,10-8 1 0,6-3 0 16,10-4 3-16,-1-4 16 0,6-4 10 15,6-5 16-15,1-10-13 0,-1-3-12 16,-1-6 15-16,-2 2-9 0,-6-4-10 15,2-2-3-15,-10 4-11 0,-4 3 0 16,-6 7 1-16,-6 2 19 0,-4 5 7 16,-3 3-26-16,-3 4-3 0,-7 4-112 15,-2 7-18-15,-5 10 33 0,-6 9 42 16,-8 16 30-16,-5 21 21 0,-6 21 4 16,-1 14 20-16,9 0-3 0,4-3-17 15,6-13-36-15,-1-3 14 0,-2-2 22 16,-1-3-13-16,-4-7 13 0,0-5-1 15,-5-5 1-15,4-13 20 0,4-9 68 16,3-10 15-16,2-2 23 0,-4-3-23 16,-2 7-19-16,-6-7-23 0,7-4-13 15,3-8-9-15,3-5 2 16,5-7 27-16,4-4 5 0,3-11-44 16,3-5-29-16,6-6-45 0,2-7 29 15,5-3-48-15,8-4 26 0,7-3-4 16,8 1 23-16,3-2 6 0,6 0-3 15,3 4 15-15,2-2 0 0,2 4-18 16,2 2-10-16,6 0 0 0,-5 4-42 16,1 5-207-16,-1 1-61 0,-7 8-122 15,-5 2-83-15,10-11-472 0</inkml:trace>
          <inkml:trace contextRef="#ctx0" brushRef="#br0" timeOffset="9923.8778">-2206-1672 893 0,'0'0'1094'0,"0"0"-1017"0,0 0-77 15,0 0-22-15,0 0 21 0,0 0 1 16,70 26 2-16,-43-24-2 0,7-2-35 16,0-2-208-16,6-2-66 0,-12 1-248 15,17-7-245-15</inkml:trace>
          <inkml:trace contextRef="#ctx0" brushRef="#br0" timeOffset="9763.9268">-2206-1871 1258 0,'0'0'1858'0,"0"0"-1746"0,0 0-112 16,0 0-106-16,0 0 42 0,71-19 64 15,-45 15 16-15,2 2-16 0,2-2-25 16,1 3-1-16,0 1-6 0,5 0-148 16,-8 0-52-16,2 1-52 0,-7 3-37 15,-2-2-7-15,-4 2-37 0,-10 0-254 16</inkml:trace>
          <inkml:trace contextRef="#ctx0" brushRef="#br0" timeOffset="10396.4303">-1551-1632 1850 0,'0'0'338'0,"0"0"-83"0,0 0 42 16,0 0-174-16,0 0-69 0,0 0 100 15,0 0 19-15,58-61-43 0,-26 40-53 16,4-2-58-16,3 1-19 0,2 0-26 16,1 2-2-16,1-3-7 0,-3 5-115 15,-1 0-132-15,1-1-117 0,-5-1-174 16,-9 7-38-16,9-13-588 0</inkml:trace>
          <inkml:trace contextRef="#ctx0" brushRef="#br0" timeOffset="10150.5165">-1468-2013 1018 0,'0'0'505'0,"0"0"-222"0,0 0-134 16,0 0-114-16,0 0-34 0,0 0 76 15,0 0 62-15,0 0-3 16,0 0-16-16,58 41-39 0,-40-22-23 15,3 2-3-15,3 2-20 0,-1 0-13 16,4 1-5-16,0 0-17 0,1 0-1 16,-4 2-109-16,1-4-10 0,-4-1 1 15,-6 2-20-15,1-5 9 0,-5-2-78 16,-2 0-74-16,-5-5-83 0,-4-3-394 0</inkml:trace>
          <inkml:trace contextRef="#ctx0" brushRef="#br0" timeOffset="10877.669">-801-2376 1144 0,'0'0'729'0,"0"0"-534"16,0 0 22-16,0 0-114 0,0 0 20 16,50-57 93-16,-39 53 6 0,2-3-87 15,2 5-77-15,1 1-14 0,4 1-15 16,-2 0 0-16,-2 2-16 0,-1 2-13 15,1 3-13-15,-2-1 0 0,-4 0 13 16,-1-2-19-16,-2 1 17 0,-4 2 0 16,-1-3-14-16,1 3 16 0,-3-3 0 15,0 3 13-15,0-4 7 0,0 2-17 16,0-1 19-16,-3 0-19 16,3-2-3-16,-2 2-1 0,2 0-2 15,0-1-10-15,0 2 13 0,0-2-16 16,0 1-3-16,0 0-16 0,5 2-22 15,1-1 5-15,-2 3-9 0,5-3 23 16,2 5 9-16,-1-1-16 0,3 2 3 16,-2 1 10-16,2 2 0 0,2 0 16 15,0 0 12-15,0 0 1 0,-2 1-35 16,-2-2-30-16,-4 2-6 0,-1-1 6 16,-3-3 32-16,-3 0 36 0,0 0 19 15,-6-2 13-15,-7 0 81 0,2 0 71 16,-4 1-8-16,-4 0-32 0,1 0-48 15,-4-2-35-15,1 1-29 0,3 0-32 16,-1 0-16-16,4 1-22 0,1 2-84 16,1 2-240-16,3-2-168 0,1-2-161 15,-2 1-686-15</inkml:trace>
        </inkml:traceGroup>
        <inkml:traceGroup>
          <inkml:annotationXML>
            <emma:emma xmlns:emma="http://www.w3.org/2003/04/emma" version="1.0">
              <emma:interpretation id="{9341200F-7A51-4F47-B7D8-5D367B43C2C8}" emma:medium="tactile" emma:mode="ink">
                <msink:context xmlns:msink="http://schemas.microsoft.com/ink/2010/main" type="inkWord" rotatedBoundingBox="28969,948 32130,883 32161,2390 29000,245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726.5574">1809-1900 2289 0,'0'0'246'16,"0"0"-162"-16,0 0-84 0,0 0-84 16,0 0-42-16,0 0 81 0,0 0 26 15,51 20 19-15,-37 0 16 16,0 2 17-16,4 0-33 0,4 5 0 15,-1-5 16-15,5-4-13 0,-1 1 9 16,-2-11-11-16,4-2 30 0,-3-3 18 16,1-3-7-16,-1-5 3 0,0-6 0 15,1 0-9-15,0-4-1 0,-2-2-9 16,-1 0-26-16,-2-1-10 0,-1-2-38 16,-4 3 16-16,-2 0-23 0,-4 2-23 15,-4 1-28-15,-1 5 2 0,-4 4 43 16,0 1 57-16,0 4 2 0,-4 0-98 15,-3 12-4-15,-4 4 101 0,-3 12 3 16,-8 15 35-16,-6 17 17 0,-7 26 20 16,-5 11-21-16,3 5-8 0,2-8-27 15,2-5-13-15,0-11 0 0,1-5 30 16,-2-10-4-16,5-11 22 0,2-15 11 16,6-9 2-16,0-4-2 0,-5 4-17 15,-3 0-6-15,-4 1-7 16,-1-7 6-16,1-6 24 0,2-6-21 15,4-7 11-15,-1-3-7 0,1-6-45 16,4-7-16-16,1-3-90 0,2-6-49 16,3-3 87-16,4-2 36 0,6 0 32 15,3-3 0-15,4 2 27 0,3 2-25 16,5-2 25-16,8 4 47 0,2 2 42 16,6-1-13-16,0 2-23 15,10 0-32-15,3-2-48 0,9-2 0 16,14 0-29-16,14-6-3 0,8 1-38 0,-2 3-136 15,-8 4-84-15,-4 3-102 16,-4-7-89-16,-19 9-131 0,1-6-138 0</inkml:trace>
          <inkml:trace contextRef="#ctx0" brushRef="#br0" timeOffset="12105.553">2568-1588 150 0,'0'0'1513'0,"0"0"-1224"0,0 0-179 16,0 0-35-16,0 0 64 0,0 0 42 15,0 0 10-15,59 25-27 0,-33-25-71 16,6 0-64-16,3 0-29 0,2-3-2 15,3 0-27-15,4-2-106 0,-3-2-126 16,1 3-134-16,-12-3-89 0,11-9-275 16</inkml:trace>
          <inkml:trace contextRef="#ctx0" brushRef="#br0" timeOffset="11941.9118">2685-1759 2062 0,'0'0'760'16,"0"0"-715"-16,0 0-26 0,0 0-19 16,55-4 100-16,-35 1-11 0,1 0-31 15,2-1-58-15,1 2-16 0,1 0-3 16,1 2 0-16,-1-2 3 0,-2 2-77 16,-3 0-49-16,-3 0-38 0,-6 2-85 15,-4 2-121-15,-5 2-26 0,-2-2-86 16,-9 4-203-16</inkml:trace>
          <inkml:trace contextRef="#ctx0" brushRef="#br0" timeOffset="12826.7749">3420-1966 855 0,'0'0'531'0,"0"0"-56"0,0 0-180 16,0 0-117-16,0 0-22 0,0 0 95 15,0 0 55-15,0 0-60 16,0 0-74-16,63 18-20 0,-42-6-7 16,-2 2-28-16,2 5-58 0,-1-1 23 15,0 3-54-15,-2 0-6 0,1 3-22 16,-5 2-13-16,-4-2-28 0,-1 0 9 15,-7 2-56-15,-2-2 32 0,-7 1 18 16,-7-5-34-16,-4 0 5 0,-5-2 4 16,-1-4 28-16,-2-4 35 0,0-6 1 15,1-1-1-15,4-3 3 0,2-4 16 16,3-3-3-16,6-1 25 0,3-5-34 16,4 0-4-16,3 0-4 0,2-3 1 15,5 1-10-15,4-3 7 16,5 2-6-16,3-2-10 0,2 2 17 15,4-1 1-15,1 3 0 0,2 0 1 16,-1 0 4-16,5 2-4 0,-1 1-4 16,0 6-8-16,2-3-14 0,-3 3 1 15,1 3 12-15,-4-1 10 0,0 3-28 16,-3 0 2-16,-4 0-32 0,-3 1-114 16,-4 3-46-16,-6 1 13 0,-1-1 11 15,-3 0 107-15,-3-1 51 0,-2 2 23 16,-5 3 16-16,-3 0 68 0,-2 2 16 15,-4 0 3-15,0 2 25 0,-1-1-22 16,2 2 16-16,2-1-6 16,4-1-30-16,5-2-25 0,1 2-45 0,3-2 0 15,0 0 0-15,4 0 11 0,2-2 12 16,1 1-22-16,2-1 15 0,2-1 22 16,5-2-38-16,2-3-6 15,2 3-52-15,3-4-102 0,1 0-122 16,4-6-66-16,-1-4-138 0,-5 2-129 15,10-16-548-15</inkml:trace>
          <inkml:trace contextRef="#ctx0" brushRef="#br0" timeOffset="13306.22">4401-2354 840 0,'0'0'1446'0,"0"0"-1414"0,0 0-32 15,0 0 0-15,0 0 42 16,0 0 59-16,63 7-24 0,-44-6-35 16,3 2-42-16,-1 1-2 0,0-1-17 15,0-1-36-15,-2 0-49 0,-4 0-48 16,-3-2 29-16,-5 0 9 0,-4 0 20 16,-3 0 13-16,-2 0-3 0,-6 0-63 15,-6 0 43-15,-5 0 85 0,-3 0 19 16,-7 0 78-16,1 6 13 0,-5 1 29 15,2 0-26-15,0 2 7 0,5 0 35 16,4-2 20-16,3 1-14 0,8-2-25 16,4 2-66-16,4-4-47 0,2 2-2 15,1 2 62-15,2-1 36 0,5 0-36 16,3 2 14-16,0 0-46 0,3 2-13 16,0 0-17-16,0 2-2 0,2-1 0 15,1 3 0-15,-1 3 0 0,2-1-1 16,-1 1-2-16,0 0-10 0,-2 1-2 15,-3 1 14-15,-2-4-17 16,-4 3 18-16,-2-3 0 0,-3 0 11 16,-4-3-8-16,-6 2 22 0,-3 1 17 15,-2-2 74-15,-5 1 2 0,-2-1-25 16,0-1-42-16,1 1-51 0,-1 1-13 16,4-2-51-16,1 0-179 0,1 3-140 15,2 0-138-15,6-6-67 0,-1 6-415 0</inkml:trace>
        </inkml:traceGroup>
      </inkml:traceGroup>
    </inkml:traceGroup>
    <inkml:traceGroup>
      <inkml:annotationXML>
        <emma:emma xmlns:emma="http://www.w3.org/2003/04/emma" version="1.0">
          <emma:interpretation id="{9ED2EDEF-AEE7-4518-9BA7-47F9CAB197BD}" emma:medium="tactile" emma:mode="ink">
            <msink:context xmlns:msink="http://schemas.microsoft.com/ink/2010/main" type="paragraph" rotatedBoundingBox="27129,3468 32661,1748 33059,3027 27527,474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25BE7D1-A9A5-49AA-966C-9C420EBBC469}" emma:medium="tactile" emma:mode="ink">
              <msink:context xmlns:msink="http://schemas.microsoft.com/ink/2010/main" type="line" rotatedBoundingBox="27129,3468 32661,1748 33059,3027 27527,4748"/>
            </emma:interpretation>
          </emma:emma>
        </inkml:annotationXML>
        <inkml:traceGroup>
          <inkml:annotationXML>
            <emma:emma xmlns:emma="http://www.w3.org/2003/04/emma" version="1.0">
              <emma:interpretation id="{1B46543A-F4C7-44E8-BE45-D190938B4421}" emma:medium="tactile" emma:mode="ink">
                <msink:context xmlns:msink="http://schemas.microsoft.com/ink/2010/main" type="inkWord" rotatedBoundingBox="27129,3468 29044,2873 29442,4152 27527,4748">
                  <msink:destinationLink direction="with" ref="{29B6FD4B-DCC0-482A-8C68-32E132CC33AE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371256.553">352 0 1929 0,'0'0'454'16,"0"0"-183"-16,0 0 61 0,0 0-102 15,0 0-144-15,0 0-86 0,0 0-89 16,0 0 89-16,-25 64 32 0,25-25 19 16,0-1-36-16,3 1-15 0,10-3-23 15,3-4-2-15,8-10-13 0,3 1-10 16,2-10-3-16,3-4 51 0,2-7 6 16,-2-2 13-16,2-9 7 0,0-3-23 15,2-4 38-15,-5-3-12 0,0 2 6 16,-4 1 26-16,-3-2 12 0,-5 3 10 15,-4 0-7-15,-4 2-13 0,-3 3-3 16,-3 2-3-16,-2 0-7 0,-3 4-2 16,0 2-17-16,-6 2-31 0,-1 0-10 15,-4 10-44-15,-7 16-120 0,-9 20 73 16,-16 30 92-16,-1 20 9 0,-4 16 0 16,0 6-13-16,5-4 1 0,-4 2 11 15,2-7-48-15,5-7 1 16,-2-10 16-16,5-12-6 0,3-13 22 15,1-12-6-15,5-16-10 0,7-15 32 16,0-5 9-16,-4 1 39 0,-4-4 6 16,-3-2-3-16,8-8-6 0,0-6-1 15,6-10-19-15,5-10-25 0,5-7-14 16,8-16-3-16,2-18 17 0,17-15 54 16,8-6-4-16,7 8 32 0,3 17 4 15,-8 19 17-15,0 8-18 0,-2 6-44 16,12-10-41-16,19-4-6 0,15-11-19 15,0 3-7-15,1 5-87 16,-7 6-58-16,-3 8-80 0,5-3-129 16,-1 1-152-16,-17 4-204 0,-1 0-543 0</inkml:trace>
          <inkml:trace contextRef="#ctx0" brushRef="#br1" timeOffset="371612.5307">1364 282 170 0,'0'0'159'0,"-59"26"1047"16,40-14-790-16,2 3 41 0,0 3-173 15,12 0-152-15,5-1-36 0,5 1 13 16,10 1 0-16,4-2 3 0,8-3-10 15,-1-3-67-15,11-2-35 0,0 0-64 16,6-4-346-16,-1-4-342 16,-6-1-345-16</inkml:trace>
          <inkml:trace contextRef="#ctx0" brushRef="#br1" timeOffset="371478.8742">1215 218 2711 0,'0'0'517'0,"0"0"-199"16,0 0-198-16,0 0-79 0,0 0 120 15,61 6 12-15,-32-5 9 0,3 2-67 16,5-1-59-16,2-2-40 0,4 0-16 16,-4 0-53-16,4-2-77 0,-5-2-20 15,-5 0-14-15,-3 2-44 0,-6-2-74 16,-3 4-46-16,-5-4 16 15,-5 4-85-15,-4 0-66 0,-7 0-28 16,0 0-63-16,-16 0-78 0</inkml:trace>
        </inkml:traceGroup>
        <inkml:traceGroup>
          <inkml:annotationXML>
            <emma:emma xmlns:emma="http://www.w3.org/2003/04/emma" version="1.0">
              <emma:interpretation id="{2F18ABAD-6290-46B9-8348-1EA58758A2E0}" emma:medium="tactile" emma:mode="ink">
                <msink:context xmlns:msink="http://schemas.microsoft.com/ink/2010/main" type="inkWord" rotatedBoundingBox="29392,3465 30086,3250 30254,3790 29560,4006"/>
              </emma:interpretation>
              <emma:one-of disjunction-type="recognition" id="oneOf4">
                <emma:interpretation id="interp4" emma:lang="" emma:confidence="0">
                  <emma:literal>x</emma:literal>
                </emma:interpretation>
                <emma:interpretation id="interp5" emma:lang="" emma:confidence="0">
                  <emma:literal>X</emma:literal>
                </emma:interpretation>
                <emma:interpretation id="interp6" emma:lang="" emma:confidence="0">
                  <emma:literal>+</emma:literal>
                </emma:interpretation>
                <emma:interpretation id="interp7" emma:lang="" emma:confidence="0">
                  <emma:literal>*</emma:literal>
                </emma:interpretation>
                <emma:interpretation id="interp8" emma:lang="" emma:confidence="0">
                  <emma:literal>15</emma:literal>
                </emma:interpretation>
              </emma:one-of>
            </emma:emma>
          </inkml:annotationXML>
          <inkml:trace contextRef="#ctx0" brushRef="#br1" timeOffset="371994.8081">2639 198 297 0,'-62'35'2426'15,"5"-2"-2053"-15,-5 13-22 0,4 4-69 16,0 3-53-16,1 0-6 0,9-5-39 15,8-10-85-15,12-9-97 0,4-1-2 16,2 0-146-16,0 7-151 0,0 1-173 16,5-4-219-16,9-10-646 0</inkml:trace>
          <inkml:trace contextRef="#ctx0" brushRef="#br1" timeOffset="371802.8551">2159 139 1570 0,'0'0'1119'0,"0"0"-859"0,0 0 6 16,45 61 11-16,-25-33-68 0,1 2-54 15,3 3-52-15,2 0-62 0,1 2-39 16,0-3-2-16,4 2-74 0,2-3-159 16,-1-5-202-16,2-4-168 0,-8-8-369 15,6-7-191-15</inkml:trace>
        </inkml:traceGroup>
        <inkml:traceGroup>
          <inkml:annotationXML>
            <emma:emma xmlns:emma="http://www.w3.org/2003/04/emma" version="1.0">
              <emma:interpretation id="{90BE55AF-8247-4118-B42A-59054DE00E65}" emma:medium="tactile" emma:mode="ink">
                <msink:context xmlns:msink="http://schemas.microsoft.com/ink/2010/main" type="inkWord" rotatedBoundingBox="31993,2046 32686,1830 32995,2822 32301,3038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3624.6821">4486-1196 1011 0,'0'0'1376'0,"0"0"-1166"0,0 0-103 16,0 0 12-16,63 4-7 0,-38-4-12 15,1 0-100-15,1 4-43 0,0 1 1 16,2 2-41-16,-3 2-104 0,1 3-65 16,-3-1-143-16,-2 1-122 0,-7-1-212 15</inkml:trace>
          <inkml:trace contextRef="#ctx0" brushRef="#br0" timeOffset="13800.0322">4855-738 453 0,'0'0'196'0,"0"0"244"0,0 0-245 16,0 0-87-16,69 52-72 0,-45-40-34 15,3-2 1-15,2 1-1 0,2 1-2 16,1 0-68-16,4 0-36 0,-1 1-180 16,-1 1-61-16,0 1 51 0,-1 1 20 15</inkml:trace>
          <inkml:trace contextRef="#ctx0" brushRef="#br0" timeOffset="13883.7429">5337-514 17 0,'0'0'483'0,"55"26"-36"0,-31-16-109 15,-5 0-54-15,-2-3 47 0,-6 0 29 16,-3-3-17-16,-1 1-95 16,-4-3-149-16,-1 5-51 0,-2-3-48 15,0 4-19-15,-3-2-490 0,-13 0-1125 0</inkml:trace>
        </inkml:traceGroup>
      </inkml:traceGroup>
    </inkml:traceGroup>
    <inkml:traceGroup>
      <inkml:annotationXML>
        <emma:emma xmlns:emma="http://www.w3.org/2003/04/emma" version="1.0">
          <emma:interpretation id="{CD941308-0044-404C-BDAE-05294E5641EC}" emma:medium="tactile" emma:mode="ink">
            <msink:context xmlns:msink="http://schemas.microsoft.com/ink/2010/main" type="paragraph" rotatedBoundingBox="19776,6046 23024,6060 23023,6358 19774,63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7DE9D3-1F73-418B-837E-67474097559E}" emma:medium="tactile" emma:mode="ink">
              <msink:context xmlns:msink="http://schemas.microsoft.com/ink/2010/main" type="inkBullet" rotatedBoundingBox="19776,6076 20131,6077 20131,6196 19775,6194"/>
            </emma:interpretation>
            <emma:one-of disjunction-type="recognition" id="oneOf6">
              <emma:interpretation id="interp10" emma:lang="" emma:confidence="0">
                <emma:literal>-</emma:literal>
              </emma:interpretation>
            </emma:one-of>
          </emma:emma>
        </inkml:annotationXML>
        <inkml:trace contextRef="#ctx0" brushRef="#br0" timeOffset="70400.1823">-7731 2834 691 0,'0'0'828'0,"0"0"-421"0,0 0-405 16,0 0 35-16,0 0 70 15,0 0 7-15,58 14-40 0,-41-11-35 0,5 3-36 16,-1 1-1-16,2-1 0 0,-1 1-2 16,1 2-11-16,2 1-51 0,-2 2-155 15,1-1-46-15,2 1-43 0,-2-3-75 16,-6-2-39-16,11 0-200 0</inkml:trace>
      </inkml:traceGroup>
      <inkml:traceGroup>
        <inkml:annotationXML>
          <emma:emma xmlns:emma="http://www.w3.org/2003/04/emma" version="1.0">
            <emma:interpretation id="{74A213B1-2AF2-49CF-99D3-284A6468A20B}" emma:medium="tactile" emma:mode="ink">
              <msink:context xmlns:msink="http://schemas.microsoft.com/ink/2010/main" type="line" rotatedBoundingBox="20471,6049 23024,6060 23023,6358 20470,6347">
                <msink:destinationLink direction="with" ref="{2192D569-CADA-438D-BC47-3A7DC7E5DDEA}"/>
                <msink:destinationLink direction="with" ref="{56FB78BD-2564-428E-9A61-BBD17F50E65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7A1BE20-B23B-46FF-82B7-D8C1307E8394}" emma:medium="tactile" emma:mode="ink">
                <msink:context xmlns:msink="http://schemas.microsoft.com/ink/2010/main" type="inkWord" rotatedBoundingBox="20471,6231 20736,6232 20736,6288 20470,6286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70541.1317">-7036 2989 150 0,'0'0'117'0,"0"0"271"16,49 12-146-16,-30-8-122 0,2 0-84 15,0 0-36-15,1 2-2 0,-1-2 2 16,2 3-46-16,-1-1-91 0,2-1-65 16,0-3-75-16,-5 1-59 15</inkml:trace>
        </inkml:traceGroup>
        <inkml:traceGroup>
          <inkml:annotationXML>
            <emma:emma xmlns:emma="http://www.w3.org/2003/04/emma" version="1.0">
              <emma:interpretation id="{D2CB2362-A5FF-4716-816A-CB3EF82A2F6B}" emma:medium="tactile" emma:mode="ink">
                <msink:context xmlns:msink="http://schemas.microsoft.com/ink/2010/main" type="inkWord" rotatedBoundingBox="21311,6155 21628,6247 21624,6262 21306,6171"/>
              </emma:interpretation>
            </emma:emma>
          </inkml:annotationXML>
          <inkml:trace contextRef="#ctx0" brushRef="#br0" timeOffset="70749.6721">-6197 2919 443 0,'0'0'480'16,"0"0"-86"-16,0 0-179 0,0 0-27 15,0 0-41-15,57 17-8 0,-45-13 27 16,1 0-66-16,1 3-68 0,0 1-32 15,3-4 0-15,2 4 0 0,2-1-32 16,2 0-88-16,0-1-91 0,2-1-32 16,3 0 2-16,2-3-88 0,-7 0-163 15</inkml:trace>
        </inkml:traceGroup>
        <inkml:traceGroup>
          <inkml:annotationXML>
            <emma:emma xmlns:emma="http://www.w3.org/2003/04/emma" version="1.0">
              <emma:interpretation id="{6F36C1BD-259E-487A-8246-A19684157730}" emma:medium="tactile" emma:mode="ink">
                <msink:context xmlns:msink="http://schemas.microsoft.com/ink/2010/main" type="inkWord" rotatedBoundingBox="22105,6056 23024,6060 23023,6358 22104,6354"/>
              </emma:interpretation>
            </emma:emma>
          </inkml:annotationXML>
          <inkml:trace contextRef="#ctx0" brushRef="#br0" timeOffset="71081.3012">-4699 2978 209 0,'0'0'130'0,"0"0"164"16,0 0 361-16,0 0-271 0,0 0-170 16,0 0-84-16,0 0-69 15,0 0-61-15,0 0-19 0,0 0-43 16,11 18-103-16,-9-3-115 0,1 4-290 15,-2-3 147-15</inkml:trace>
          <inkml:trace contextRef="#ctx0" brushRef="#br0" timeOffset="70940.7027">-5402 2940 871 0,'0'0'696'16,"0"0"-315"-16,0 0-125 0,0 0-117 16,51-4-94-16,-38 4-12 0,2 0 18 15,-2 3 30-15,1 1-29 0,3 1-10 16,2 4-20-16,2 1-9 0,2 1-13 16,5 0-35-16,2 1-117 0,2 0-65 15,4 2-113-15,-1-3-116 0,-6-2-49 16,9 0-104-16</inkml:trace>
          <inkml:trace contextRef="#ctx0" brushRef="#br0" timeOffset="69699.8342">-4777 2909 29 0,'0'0'773'0,"0"0"-219"0,0 0-128 15,0 0-111-15,0 0-56 0,0 0-33 16,0 0-36-16,0 0-93 0,0 0-91 16,-4-1-6-16,5 1-47 0,5 4 47 15,3 1 16-15,-1 0 4 0,3 0-17 16,1-1-2-16,-4-4 15 0,2 0-13 16,-3 0 8-16,-1-3-11 15,-2-1-23-15,-2-4-6 0,-2 0-19 16,0-2-13-16,-2-3 22 0,-5 2 18 15,-1 1 21-15,-4 2 2 0,1 2 21 16,-2 4 15-16,3 2 1 0,0 0-4 16,2 6 7-16,-1 6-23 0,5 4-16 15,3 3 0-15,1 4 20 0,2-3-23 16,8 5-19-16,5-5 0 0,2-4-1 16,2 1 19-16,3-5-37 0,-1-5-30 15,-1-5 26-15,-2-2 10 0,-2 0 32 16,-2-9 14-16,-3-3 18 0,-1-5 7 15,-1-1 6-15,-5-2 10 0,-1-3 15 16,-3-1-12-16,0 4-39 0,-6-2 4 16,-2 3-21-16,-2 4-2 0,0 1 13 15,-3 6-12-15,2 4 101 0,1 4-9 16,0 0-29-16,1 10-42 16,1-2-22-16,4 1-1 0,1 4-31 15,3-1-16-15,3-2 7 0,4 3-1 16,1-5 20-16,3-1-10 0,2-1 16 15,0-3 0-15,0-1-29 0,-2-2 3 16,-1 0 40-16,-3-5-11 0,-1 0 13 16,-3-3 3-16,-3 0 26 0,0 0 19 15,-5-2-12-15,-3 1-36 0,-2 2-16 16,-4 1-9-16,-2 4 25 16,1 2 23-16,-2 5-1 0,0 5 5 15,2 2-27-15,4 6-36 0,1 2-21 0,4 0-33 16,4 3-232-16,0-7-218 15,2 3-561-15</inkml:trace>
          <inkml:trace contextRef="#ctx0" brushRef="#br2" timeOffset="249408.426">-4672 2861 395 0,'0'0'1056'0,"0"0"-711"0,0 0-189 16,-50 41-49-16,38-23-6 0,-1 2-11 15,4 3 30-15,4 1-7 0,5-4-45 16,1 3-29-16,9-6-24 0,4 1-15 15,3-2-20-15,0-1 18 0,5-5-1 16,-3-2 0-16,3-6 3 0,-1-2 58 16,-3 0-39-16,1-6 1 0,-4-2-4 15,0-2-15-15,-6-2 0 0,0-2 12 16,-5-2 3-16,-2-3 26 16,-2 1-10-16,-6 0-3 0,-4 0 3 15,-1 0 16-15,-2 3-32 0,-3 2-13 16,2 2 67-16,-1 7 90 0,-1 3-80 15,0 1-42-15,5 5-15 0,-2 10-6 16,5-2-17-16,1 9-1 0,4-1-15 16,3 1 0-16,0-1-32 0,8-1 22 15,4-4-6-15,3-3 4 0,2-2 5 16,3-6-18-16,0-2 41 0,-2-3 19 16,1-3 16-16,-2-6 10 15,-2-8-4-15,1 2 7 0,-3-5-3 16,-5-3 12-16,-3 1-6 0,-5-1 0 15,0 0 3-15,-7 3 16 0,-5 1 21 16,-5 4 45-16,0 2-42 0,-4 7 42 16,-2 4-76-16,1 2-60 0,0 4-7 15,2 9-27-15,6 2-17 0,4 8-31 16,5 2-25-16,5 3-272 0,0-5-322 16,5 8-839-16</inkml:trace>
        </inkml:traceGroup>
      </inkml:traceGroup>
    </inkml:traceGroup>
    <inkml:traceGroup>
      <inkml:annotationXML>
        <emma:emma xmlns:emma="http://www.w3.org/2003/04/emma" version="1.0">
          <emma:interpretation id="{828DEE06-D85B-4B3E-AB65-CDE60FB4A05F}" emma:medium="tactile" emma:mode="ink">
            <msink:context xmlns:msink="http://schemas.microsoft.com/ink/2010/main" type="paragraph" rotatedBoundingBox="22835,6747 22967,9969 22718,9979 22586,67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E122037-0ED3-4B4A-B03F-B8535873FCCD}" emma:medium="tactile" emma:mode="ink">
              <msink:context xmlns:msink="http://schemas.microsoft.com/ink/2010/main" type="line" rotatedBoundingBox="22835,6747 22967,9969 22718,9979 22586,6757">
                <msink:destinationLink direction="with" ref="{3732E438-0F9E-43EB-AC66-555AE8B0D68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DF8A4E6-D563-4088-A1B3-3F341945CE91}" emma:medium="tactile" emma:mode="ink">
                <msink:context xmlns:msink="http://schemas.microsoft.com/ink/2010/main" type="inkWord" rotatedBoundingBox="22831,6747 22854,7318 22767,7322 22743,6751">
                  <msink:destinationLink direction="with" ref="{A569BD82-3966-493F-A72B-B2763577E3F4}"/>
                </msink:context>
              </emma:interpretation>
            </emma:emma>
          </inkml:annotationXML>
          <inkml:trace contextRef="#ctx0" brushRef="#br0" timeOffset="71281.5218">-4676 3506 980 0,'0'0'1332'16,"0"0"-977"-16,0 0-110 15,-33 66-123-15,25-43 9 0,-1 2 32 16,1 2 31-16,1-1-90 0,2 4-97 16,1 1-7-16,4 1-38 0,0 2-16 15,0 1-86-15,3 2-61 0,0 2-81 16,1 5-85-16,-1-1-213 0,0-11-422 16,-3 18 33-16</inkml:trace>
        </inkml:traceGroup>
        <inkml:traceGroup>
          <inkml:annotationXML>
            <emma:emma xmlns:emma="http://www.w3.org/2003/04/emma" version="1.0">
              <emma:interpretation id="{4EB6385F-662D-4E1C-B693-DA677F7F759D}" emma:medium="tactile" emma:mode="ink">
                <msink:context xmlns:msink="http://schemas.microsoft.com/ink/2010/main" type="inkWord" rotatedBoundingBox="22723,7919 22744,8450 22689,8452 22668,7922"/>
              </emma:interpretation>
            </emma:emma>
          </inkml:annotationXML>
          <inkml:trace contextRef="#ctx0" brushRef="#br0" timeOffset="71446.1215">-4784 4678 852 0,'0'0'1268'0,"-14"52"-941"0,5-20-69 15,2 4-46-15,3 0-42 0,1-1-84 16,0-1-67-16,3 3-19 0,0-3-20 16,0 1-12-16,0-2-73 0,5 0-46 15,0-3-39-15,0 0-20 0,-1-3-107 16,0-6-342-16,0 6-329 0</inkml:trace>
        </inkml:traceGroup>
        <inkml:traceGroup>
          <inkml:annotationXML>
            <emma:emma xmlns:emma="http://www.w3.org/2003/04/emma" version="1.0">
              <emma:interpretation id="{47F8DCE5-1F66-4225-99E6-629E6A6A826D}" emma:medium="tactile" emma:mode="ink">
                <msink:context xmlns:msink="http://schemas.microsoft.com/ink/2010/main" type="inkWord" rotatedBoundingBox="22926,8968 22967,9969 22718,9979 22677,8978"/>
              </emma:interpretation>
            </emma:emma>
          </inkml:annotationXML>
          <inkml:trace contextRef="#ctx0" brushRef="#br0" timeOffset="71607.3141">-4775 5734 362 0,'0'0'1471'0,"-12"61"-1202"0,8-35-123 16,0 4-78-16,-2 1-3 0,2 0-10 15,2-4-55-15,1-2-7 0,1 0-167 16,0-4-303-16,0-4-243 0,0 4-338 16</inkml:trace>
          <inkml:trace contextRef="#ctx0" brushRef="#br0" timeOffset="71959.5344">-4798 6444 878 0,'0'0'1653'0,"0"0"-1299"0,0 0-184 16,0 0-138-16,0 0-16 0,0 0 13 15,54-51 9-15,-40 32-15 0,2 0-23 16,-1-3 0-16,1 5-13 0,-2 1-13 15,0 3-12-15,-3 2 6 0,2 6-3 16,-3 2-1-16,-1 3 8 0,-4 11 28 16,1 3 6-16,-2 6 132 0,-1 5-4 15,-3 3-70-15,0 6-13 16,-3 1 6-16,-1-1 32 0,0 4 0 16,-1-2-17-16,0-2-34 0,2-2-38 15,2-3-17-15,-2-2-40 0,3-6-91 16,0-5-152-16,0-1-143 0,0-4-226 15,0-8-519-15</inkml:trace>
          <inkml:trace contextRef="#ctx0" brushRef="#br0" timeOffset="72125.1252">-4790 6694 303 0,'0'0'2050'0,"0"0"-1399"0,0 0-351 15,0 0-102-15,61-1-72 0,-37-4-73 16,2-3-52-16,-1 2-2 0,1-2-112 16,0 2-106-16,-4 2-203 0,-1-3-165 15,-5 2-679-15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49:12.28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732E438-0F9E-43EB-AC66-555AE8B0D68B}" emma:medium="tactile" emma:mode="ink">
          <msink:context xmlns:msink="http://schemas.microsoft.com/ink/2010/main" type="inkDrawing" rotatedBoundingBox="27413,9293 28191,8610 28639,9121 27861,9804" semanticType="verticalRange" shapeName="Other">
            <msink:sourceLink direction="with" ref="{4E122037-0ED3-4B4A-B03F-B8535873FCCD}"/>
          </msink:context>
        </emma:interpretation>
      </emma:emma>
    </inkml:annotationXML>
    <inkml:trace contextRef="#ctx0" brushRef="#br0">135 0 1197 0,'0'0'492'16,"0"0"-372"-16,51 3-52 0,-11 4-29 16,15-1-19-16,17 5 25 0,2 0-16 15,2 4-28-15,-9 0-1 0,-6 1 2 16,-10-2-2-16,-10-2 32 15,-14 0 23-15,-3 2-16 0,2 1 19 16,-4 3 10-16,-5 5-19 0,-11 4 42 16,-6 0 18-16,-16 5 91 0,-9 2-51 15,-20 10 21-15,-22 7-17 0,-18 9-54 16,-10 2-54-16,-1-1-45 0,1-5-33 16,5-9-152-16,0 1-249 0,22-16-291 15,-5-3-639-15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9:56.07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74D4E80-A6AF-4C82-B4CA-82837523B104}" emma:medium="tactile" emma:mode="ink">
          <msink:context xmlns:msink="http://schemas.microsoft.com/ink/2010/main" type="writingRegion" rotatedBoundingBox="2835,811 6182,1073 6125,1804 2778,1542"/>
        </emma:interpretation>
      </emma:emma>
    </inkml:annotationXML>
    <inkml:traceGroup>
      <inkml:annotationXML>
        <emma:emma xmlns:emma="http://www.w3.org/2003/04/emma" version="1.0">
          <emma:interpretation id="{2187DA2C-C8B6-4319-A32E-A3A970030528}" emma:medium="tactile" emma:mode="ink">
            <msink:context xmlns:msink="http://schemas.microsoft.com/ink/2010/main" type="paragraph" rotatedBoundingBox="2835,811 6182,1073 6125,1804 2778,1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BB5BE8-D201-4C54-BAF9-CD1D6943B1CA}" emma:medium="tactile" emma:mode="ink">
              <msink:context xmlns:msink="http://schemas.microsoft.com/ink/2010/main" type="line" rotatedBoundingBox="2835,811 6182,1073 6125,1804 2778,1542"/>
            </emma:interpretation>
          </emma:emma>
        </inkml:annotationXML>
        <inkml:traceGroup>
          <inkml:annotationXML>
            <emma:emma xmlns:emma="http://www.w3.org/2003/04/emma" version="1.0">
              <emma:interpretation id="{E5476DE4-23DF-4D09-9FCF-292B47C78008}" emma:medium="tactile" emma:mode="ink">
                <msink:context xmlns:msink="http://schemas.microsoft.com/ink/2010/main" type="inkWord" rotatedBoundingBox="2835,811 6182,1073 6125,1804 2778,1542">
                  <msink:destinationLink direction="to" ref="{48208690-69F1-4D0D-A696-C88DF13A90DE}"/>
                  <msink:destinationLink direction="from" ref="{B94AD646-ACCD-43A9-91DD-BE62BE2EA8BF}"/>
                  <msink:destinationLink direction="to" ref="{B94AD646-ACCD-43A9-91DD-BE62BE2EA8BF}"/>
                  <msink:destinationLink direction="with" ref="{797D5D2A-D38E-4814-97A7-D6827296EE53}"/>
                </msink:context>
              </emma:interpretation>
            </emma:emma>
          </inkml:annotationXML>
          <inkml:trace contextRef="#ctx0" brushRef="#br0">3333 359 623 0,'0'0'1018'0,"0"0"-622"16,0 0-237-16,-64 55 6 0,40-25 36 15,-5 2 24-15,-2 6 7 0,-1-1-31 16,-2 5-44-16,1 2-27 0,2-1-60 15,1-3-64-15,7-3-6 0,5 0-32 16,7-10-25-16,3-2-111 0,8-6-43 16,2-6-81-16,11-3-108 0,4-7-80 15,-2-2-105-15,15-10-616 0</inkml:trace>
          <inkml:trace contextRef="#ctx0" brushRef="#br0" timeOffset="-214.2392">2975 294 718 0,'0'0'1764'15,"0"0"-1509"-15,0 0-133 0,0 0-32 16,0 0 122-16,3 72 59 0,4-41-18 15,5 2-64-15,-2 1-51 0,8 2-43 16,2-1-42-16,1 1-49 0,2 1 11 16,1-2-14-16,3 0-1 0,0-2-118 15,1-1-43-15,-4-4-47 0,2-8-5 16,-2 0-35-16,-3-6-56 0,0-6-134 16,-2-4-103-16,-8-4-84 0,-1-9-360 0</inkml:trace>
          <inkml:trace contextRef="#ctx0" brushRef="#br0" timeOffset="431.917">3768 480 284 0,'0'0'446'16,"0"0"925"-16,0 0-1138 0,0 0-74 16,0 0 125-16,0 0 5 0,0 0-65 15,66 34-68-15,-43-24-36 0,10 1-57 16,-2-1-37-16,9-1-10 0,9 2-16 16,14-2-66-16,12 0-166 0,0 1-100 15,3-5-108-15,-9-4-159 0,-23-1-117 16,0-2-467-16</inkml:trace>
          <inkml:trace contextRef="#ctx0" brushRef="#br0" timeOffset="255.7687">4111 243 346 0,'0'0'114'0,"0"0"878"0,0 0-809 16,0 0 187-16,0 0-17 0,-23 67-56 16,5-32-71-16,-5 4-37 0,-3 5-29 15,5 0-20-15,0 3-25 0,3 0-39 16,5 1-38-16,0-2-36 0,5 0-2 15,-1-5-15-15,8-2-4 0,-2-5-70 16,3-5-105-16,0-4-42 0,0-8-12 16,0-6-39-16,1-6-49 0,-1-5-125 15,0-1 58-15,0-5-50 0,-3-14-177 0</inkml:trace>
          <inkml:trace contextRef="#ctx0" brushRef="#br0" timeOffset="-1402.5673">1110 397 1159 0,'0'0'1245'0,"0"0"-1245"16,0 0 0-16,0 0 6 0,58 17 120 16,-37-15-7-16,1 2 4 0,2-3-52 15,0 4-46-15,4-5-25 16,-4 3-13-16,3-2-90 0,-1-1-38 15,-5 2-24-15,3-2-6 0,-5 0-86 16,-4 0-87-16,-4 0-144 0,-2-3-343 0</inkml:trace>
          <inkml:trace contextRef="#ctx0" brushRef="#br0" timeOffset="-1238.2764">1158 559 1456 0,'0'0'1237'0,"0"0"-1092"0,0 0-145 15,0 0-10-15,0 0 10 0,0 0 45 16,53 50 13-16,-32-47-19 0,6-2-36 16,4-1 10-16,3 0-13 0,6-4-187 15,-1 0-161-15,10-3-37 0,-17 2-165 16,18-5-205-16</inkml:trace>
          <inkml:trace contextRef="#ctx0" brushRef="#br0" timeOffset="-453.9524">1769 627 1281 0,'0'0'1137'0,"0"0"-1137"16,57-61-10-16,-13 14 10 0,7-4 6 15,-9 3 40-15,1 7 28 0,-12 11 3 16,2-2-12-16,3 0-23 0,-4 6-23 15,-5 7-17-15,-3 5 27 0,-6 4-6 16,-2 8 2-16,-6 2-25 0,-2 0-1 16,-2 6-14-16,-3 8 15 0,-3 7 23 15,0 5 9-15,-6 7-3 0,-4 3-13 16,-1 7-14-16,-5-2 11 0,3-1-10 16,2-3-3-16,3-3 0 0,0-8-13 15,8-4-3-15,0-10-6 0,0-3-4 16,6-4 10-16,1-5 16 0,2 0 15 15,3-7 30-15,1-6-13 16,6-3-9-16,3-8-12 0,1-2-11 16,1-2-2-16,3-5 0 0,-3 3-14 15,0-1 15-15,-1 2-12 0,-5 2 11 16,1 6-1-16,-5 4-16 0,-4 7-1 16,-4 2-5-16,-4 8-21 0,-2 0-18 15,0 6 35-15,-2 6 29 0,-4 6 39 16,-1 11-7-16,-5 4-19 0,0 5 6 15,-1 1 10-15,2 1 13 0,1-3 0 16,4-3-22-16,3-6-20 0,3-4-22 16,0-7-14-16,3-5 7 0,3-4 16 15,1-4 13-15,3-2 0 0,-2-2 33 16,4-4-8-16,0-4 17 0,1-6-10 16,3 0-19-16,1-7-11 0,1-1 11 15,0-1-11-15,1-6-1 0,-1 3 0 16,1-3 1-16,-2 1-2 0,-2 2-1 15,-2 6-1-15,-4 4-20 16,-2 8-1-16,-2 3-12 0,-2 5-10 16,-3 1 45-16,0 11 111 0,0 2 5 15,0 9-33-15,-3 4-29 0,3 4-25 16,-2-1-29-16,2 1-2 0,0-2-43 16,2 2-163-16,7-3-104 0,1-2-105 15,-2-8-212-15,11 2-359 0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5:18.7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6FB78BD-2564-428E-9A61-BBD17F50E65B}" emma:medium="tactile" emma:mode="ink">
          <msink:context xmlns:msink="http://schemas.microsoft.com/ink/2010/main" type="inkDrawing" rotatedBoundingBox="19346,8909 22986,5813 23529,6452 19889,9547" semanticType="verticalRange" shapeName="Other">
            <msink:sourceLink direction="with" ref="{74A213B1-2AF2-49CF-99D3-284A6468A20B}"/>
            <msink:sourceLink direction="with" ref="{05F21D1B-F91D-4156-AF31-11138868DB56}"/>
            <msink:destinationLink direction="with" ref="{356EA6B0-A61E-489C-A715-9637297AAA94}"/>
          </msink:context>
        </emma:interpretation>
      </emma:emma>
    </inkml:annotationXML>
    <inkml:trace contextRef="#ctx0" brushRef="#br0">0 3167 95 0,'0'0'1308'0,"0"0"-1064"15,0 0-62-15,0 0-36 0,0 0-33 16,0 0 36-16,0 0 26 0,0 0-42 16,0 0-40-16,16-16-48 0,-9 13-9 15,0-2-7-15,0 2-3 0,0-1-7 16,-3 2-3-16,1 0 3 0,-1 0-17 15,-1 2 14-15,-2 0-3 16,3 0 0-16,-1 0 7 0,0 0 2 16,0 0 10-16,1 0 3 0,2 0 7 15,1 0 6-15,1 0 7 0,2 2-8 16,0-1-8-16,2 0-17 0,-1-1 4 16,2 0 2-16,1 0 4 0,-1 0-3 15,1 2 0-15,1-2 9 0,1 0-6 16,-2 0 6-16,3 0-3 0,-1 0 0 15,1 0-10-15,-2 0 10 0,2-2-7 16,0-2 1-16,0 0-1 0,2 0-6 16,-1-1 7-16,-1 0-11 0,0 0-2 15,2 2-3-15,-2 0-11 0,-2 0 1 16,1 1 0-16,-1-2-1 0,0 4 0 16,0-4 11-16,-2 4-11 0,1-5 1 15,-1 3 0-15,1 1 1 0,-1-3-1 16,1 1 9-16,0 0-10 0,0 1 14 15,1-2-15-15,0-1 11 16,-1 2-11-16,0-4-1 0,2 3 0 16,0 0-2-16,-2 0 1 0,0 0 1 15,0 1 2-15,3-2-1 0,-3 1 2 16,1-2 10-16,-1 3-11 0,-2-2-1 16,3 1 10-16,-1-1-11 0,-1 0-1 15,2 1 1-15,-1 0 2 0,-1-1 0 16,-2 0 0-16,2 0-1 0,1 1 15 15,-1-1-14-15,0 0 1 0,0-1 10 16,1 0-13-16,-1 0 1 16,-1 1 1-16,3-1-2 0,-3 2 1 0,2-4 0 15,-1 3-1-15,0 2-2 16,-2-2 2-16,2 1-1 0,-2-2 1 16,2 0 0-16,0 4 1 0,-2-4 0 15,2 2 1-15,0-1 0 0,0 0 1 16,-2 0 9-16,3-1-11 0,-1 1 0 15,0 0 2-15,-2-2-2 0,2 3 2 16,-1-3-3-16,1 2 0 0,0-2-2 16,0 3-1-16,-1-1 1 0,4-2 1 15,-5 1 1-15,2-2 2 0,0 4 14 16,0-2-13-16,-2-1 12 0,0 2-12 16,2-1 9-16,-3-1-10 0,1 0 0 15,-1 3 1-15,2-3 1 0,-2 1 12 16,1 0-13-16,0-2 10 15,1 2-10-15,-1-2-2 0,2 2 1 0,-2-4 1 16,3 5-1-16,-3-3 11 0,1 0-12 16,1-1 2-16,-2 2-3 15,2-2-1-15,-1 1 0 0,3 0 1 16,-4 0 0-16,3-1-3 0,0 4 0 16,-1-4-10-16,0-1 13 0,1 2 0 15,-3 0 0-15,4 0 2 0,-1 0-2 16,0-2 0-16,0 0 0 0,0 1 0 15,0-1 0-15,-1 2 0 0,3-1 0 16,-4-1-1-16,3 1 1 0,0-3 1 16,1 2 2-16,-2 0 0 0,2 0 9 15,-2 0 1-15,0-3-10 0,0 2 12 16,0 1-14-16,2-5 0 0,-1 4-1 16,1-2 0-16,0 2-1 0,-1-2 1 15,1 1 0-15,-2-2 2 16,3 2-1-16,1-2 0 0,-1-1 2 15,-1 2-1-15,1-2 10 0,-3 2-10 16,0-1 1-16,1 2 13 0,-3 0-4 16,1-1 1-16,-2 3-1 0,2-2 1 15,-3-2-11-15,1 1 0 0,1 2 13 16,-1 0-13-16,0-1 1 0,-1-2 0 16,2 2 19-16,-4 0-10 0,4-1 7 15,-2 0-16-15,-1-1 15 0,1-1-16 16,0 2 14-16,0-1-1 0,2 1-2 15,-3-1-1-15,3 0-9 0,1 0-1 16,-1-1-1-16,4-1-1 0,0 2 0 16,-2-1-1-16,3 2 0 0,0-3 1 15,-2 2 0-15,1-1 3 0,1 1 1 16,-3-1 11-16,-1-1-13 0,0 2 17 16,-1-5-4-16,1 4-2 0,-2-2-1 15,4 1-11-15,-1-3 0 16,0 1 0-16,0 0 0 0,0 0 1 15,0 0 0-15,2-1 0 0,-2 1 11 16,2 0-11-16,-2 4 1 0,2-6 9 16,-2 6 4-16,-3-4 5 0,2 2 4 15,0 0-3-15,-2-2 5 0,0 1 4 16,1-1 80-16,-1-2-7 0,-1 1-39 16,1 1-32-16,-2-4-5 15,1 2-25-15,-2 0 12 0,2-2 0 0,-1 0 4 16,1 1-17-16,-2-2 1 15,1 1 0-15,0 1 28 0,0-3-19 16,2 1-10-16,-1 3 1 0,0-3-1 16,2 2 1-16,-1-1-1 0,0-1-2 15,2 2 0-15,0-3-3 0,-1 1 3 16,1-3 0-16,1 4 15 0,-1-5-3 16,-2 1 4-16,1-2 11 0,1-1-6 15,-2 2-5-15,0-2-4 0,1-1 3 16,0-2-3-16,0 1 6 0,2-1-18 15,-1 0 22-15,1-2-20 0,-1 2 16 16,1-3-16-16,-2 3 0 0,4-7-1 16,-3 7 0-16,2-4-1 0,-2 4 12 15,0-1 0-15,-2 3-12 0,-1 2-1 16,0 2-1-16,-1 3-10 0,-2 3 11 16,0 2-2-16,0 2 0 0,-3 0-18 15,2 6 9-15,-3-2-4 0,-1 4-2 16,1 2-6-16,-1 2-13 0,-1 2-66 15,-1 2-72-15,0-2-49 16,0 2-4-16,0 0-284 0,0 0-242 16,0 0-364-16,-7 2-294 0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55:19.37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569BD82-3966-493F-A72B-B2763577E3F4}" emma:medium="tactile" emma:mode="ink">
          <msink:context xmlns:msink="http://schemas.microsoft.com/ink/2010/main" type="inkDrawing" rotatedBoundingBox="22570,6605 23011,5628 23047,5645 22607,6621" semanticType="callout" shapeName="Other">
            <msink:sourceLink direction="with" ref="{2192D569-CADA-438D-BC47-3A7DC7E5DDEA}"/>
            <msink:sourceLink direction="with" ref="{DDF8A4E6-D563-4088-A1B3-3F341945CE91}"/>
          </msink:context>
        </emma:interpretation>
      </emma:emma>
    </inkml:annotationXML>
    <inkml:trace contextRef="#ctx0" brushRef="#br0">0 986 592 0,'0'0'69'16,"0"0"586"-16,23-86-284 0,-5 34 28 16,3-15-49-16,3-4-69 0,-2 13-66 15,-3 13-45-15,1 1-39 0,7-7-35 16,2-5-42-16,-1-3-16 0,-5 16-9 15,-8 14-7-15,-1-2-22 0,2-3 0 16,2-4-16-16,4-4-35 0,-3-1-134 16,0 3-45-16,1 5-221 0,-7 7-346 15,-2-6-632-15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9:54.44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8208690-69F1-4D0D-A696-C88DF13A90DE}" emma:medium="tactile" emma:mode="ink">
          <msink:context xmlns:msink="http://schemas.microsoft.com/ink/2010/main" type="inkDrawing" rotatedBoundingBox="1514,2287 2096,656 2585,831 2003,2461" semanticType="callout" shapeName="Other">
            <msink:sourceLink direction="to" ref="{E5476DE4-23DF-4D09-9FCF-292B47C78008}"/>
            <msink:sourceLink direction="from" ref="{133A356D-8EDF-4E9C-930F-CD53B3626DC8}"/>
          </msink:context>
        </emma:interpretation>
      </emma:emma>
    </inkml:annotationXML>
    <inkml:trace contextRef="#ctx0" brushRef="#br0">363 23 1140 0,'0'0'1157'0,"0"0"-1125"16,-42 60-6-16,29-26-26 0,-1 5 78 15,1 5 6-15,4 1 6 16,4-5-22-16,5 2-4 0,5-4-57 16,7-6-7-16,6-3-4 0,3-7-12 15,6-7 16-15,4-6-1 0,3-6 1 16,0-6 39-16,2-7 6 0,1-10 6 16,0-6-9-16,-5-2-7 0,2-7 1 15,-5 0-11-15,0-1 1 16,-7 1 6-16,-1-1-3 0,-6 3-14 0,-2-1-15 15,-1 1-19-15,-7 1-52 0,2 6-9 16,-4 1 42-16,-3 7-1 0,0 7 39 16,0 3 45-16,-3 8-45 0,-1 0-19 15,-2 13 6-15,-5 9 13 16,-5 21 32-16,-5 24 35 0,-7 28 10 16,-2 19-51-16,-1 9 1 0,4-3-27 15,6-7-52-15,-1-3-5 0,1-3-14 16,0-6 29-16,0-10 42 0,-3-7 39 15,-2-9-39-15,-4-7 42 0,-1-9-10 16,1-13 35-16,3-11-45 0,5-10-9 16,0-4 3-16,-7-1 3 0,-2 0 33 15,-2-3-8-15,-1-10 11 0,1-6 34 16,5-3-10-16,4-13-47 0,0-4-32 16,3-14-73-16,8-2 38 0,0-7-13 15,10-2 26-15,3 2-20 0,10-1-6 16,6 6-3-16,5 3-3 0,6 7-7 15,0 1 13-15,4 3 3 0,4-1 10 16,4 4-13-16,2 0-220 0,11-5-36 16,12 0-72-16,7-8-111 0,-13 7-201 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1:40.10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68A5417-B2D4-4D9F-826E-53A9DD20DE26}" emma:medium="tactile" emma:mode="ink">
          <msink:context xmlns:msink="http://schemas.microsoft.com/ink/2010/main" type="inkDrawing" rotatedBoundingBox="1677,8957 12709,9041 12707,9284 1675,9200" shapeName="Other">
            <msink:destinationLink direction="with" ref="{7654DDF9-D754-4A94-B13E-988EE0ED5B47}"/>
          </msink:context>
        </emma:interpretation>
      </emma:emma>
    </inkml:annotationXML>
    <inkml:trace contextRef="#ctx0" brushRef="#br0">0 10 1296 0,'0'0'267'0,"0"0"-215"15,76 10-51-15,-15-2-1 0,34 1-1 16,14-2-1-16,8-1 2 0,-4-3 0 16,2 0 23-16,4-3 0 0,8 3 12 15,8-3 14-15,8 2-7 0,3 1 1 16,4 0-14-16,8 0 19 0,8 3-12 16,7-3-7-16,7 2-3 0,2-1 4 15,10 3 31-15,3-1 1 0,1 1 9 16,8 0-13-16,3 1-3 0,3-1 10 15,4 1 3-15,3-3-3 0,5 0-4 16,4-2-16-16,3 1-3 0,4-3-3 16,1 2-7-16,-2 2-10 0,3-2-9 15,-1 3 0-15,-1 0-11 0,1 1 11 16,-2 0-13-16,2-1 0 16,-3 0 0-16,-1-2 2 0,-2 3 0 15,0-7 21-15,-1 0-20 0,-3 0 33 16,-2-4-17-16,-6 0-17 0,-2-3 33 15,-4-3-12-15,-9 1-1 0,-4 0 4 16,-11-3-26-16,-9 2-2 0,-6 0 2 16,-12 2-2-16,-9 0-30 0,-9-3-84 15,-12 0-22-15,-12-5-59 0,-8-1-17 16,-14 0-103-16,-10-2-15 0,-25 4-130 16,-13-4-271-16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11:28.50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DF96A92-93B8-4105-8723-A5252490958F}" emma:medium="tactile" emma:mode="ink">
          <msink:context xmlns:msink="http://schemas.microsoft.com/ink/2010/main" type="writingRegion" rotatedBoundingBox="699,946 31156,598 31338,16631 881,16978"/>
        </emma:interpretation>
      </emma:emma>
    </inkml:annotationXML>
    <inkml:traceGroup>
      <inkml:annotationXML>
        <emma:emma xmlns:emma="http://www.w3.org/2003/04/emma" version="1.0">
          <emma:interpretation id="{8B7214D6-66DB-4EF1-92CD-191D38CD2D0D}" emma:medium="tactile" emma:mode="ink">
            <msink:context xmlns:msink="http://schemas.microsoft.com/ink/2010/main" type="paragraph" rotatedBoundingBox="703,708 22485,1125 22450,2976 668,25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8555DF-A2A5-404E-808C-2943A5DE77EC}" emma:medium="tactile" emma:mode="ink">
              <msink:context xmlns:msink="http://schemas.microsoft.com/ink/2010/main" type="inkBullet" rotatedBoundingBox="698,946 1568,962 1566,1075 696,1059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-10972-225 3432 0,'0'0'335'15,"90"51"-171"-15,-19-24-31 16,14 0-40-16,-2-14-79 0,-10-10-14 16,4-3-25-16,1-5-53 0,0-8-105 15,0-4-174-15,-12-3-333 0,-16 5-569 16,-10 1-320-16</inkml:trace>
      </inkml:traceGroup>
      <inkml:traceGroup>
        <inkml:annotationXML>
          <emma:emma xmlns:emma="http://www.w3.org/2003/04/emma" version="1.0">
            <emma:interpretation id="{7BEC0978-6133-4962-A5B5-321DDEAA5C61}" emma:medium="tactile" emma:mode="ink">
              <msink:context xmlns:msink="http://schemas.microsoft.com/ink/2010/main" type="line" rotatedBoundingBox="3211,756 22485,1125 22450,2976 3176,2607"/>
            </emma:interpretation>
          </emma:emma>
        </inkml:annotationXML>
        <inkml:traceGroup>
          <inkml:annotationXML>
            <emma:emma xmlns:emma="http://www.w3.org/2003/04/emma" version="1.0">
              <emma:interpretation id="{FC237D6A-8C8E-4F44-8B51-47CE076F4CFB}" emma:medium="tactile" emma:mode="ink">
                <msink:context xmlns:msink="http://schemas.microsoft.com/ink/2010/main" type="inkWord" rotatedBoundingBox="3208,924 7348,1003 7329,2024 3189,194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12676.9116">-8466-53 509 0,'0'0'1000'0,"0"0"-916"0,0 0 69 16,8-62-10-16,5 46 26 0,1-3 61 15,6 3 19-15,1 0-39 0,3 0-59 16,3 4-52-16,5-1-22 0,6 3-25 15,-1 4-20-15,2 4-13 0,5 2-7 16,-3 4-12-16,0 5-2 0,1 5-17 16,-8 6-3-16,0 0 23 0,-7 4-2 15,-9 3-14-15,-2-1-23 0,-11 0 25 16,-5 2 13-16,-11-2 22 0,-8 1 16 16,-5 1 1-16,-7-1-14 0,-3-2-9 15,-4 2 0-15,-3-5 0 0,3-1-16 16,1-1-2-16,3-4-14 0,4-3-19 15,10-7-29-15,3-2-58 0,7-4-45 16,7 0-97-16,3 0-114 16,0-1-382-16,6-2-71 0</inkml:trace>
          <inkml:trace contextRef="#ctx0" brushRef="#br0" timeOffset="212351.6711">-8256-11 878 0,'0'0'1136'0,"0"0"-916"16,0 0 29-16,0 0-68 0,0 0-71 16,0 0-1-16,0 0-6 15,0 0-71-15,0 0-32 0,-12 33-10 16,12-9 10-16,0 16 55 0,0 18-17 15,3 17 16-15,-3 2-25 0,0-4-16 16,0-17-12-16,0-20-1 0,3-10-1 16,0-5-18-16,0-1-26 0,2-2-35 15,-1 0-45-15,2-4-36 0,-3-6-65 16,3-4-16-16,-4-4-86 0,0 0-146 16,-2-1-44-16,-2-18-232 0</inkml:trace>
          <inkml:trace contextRef="#ctx0" brushRef="#br0" timeOffset="213231.5592">-7964 538 215 0,'0'0'1290'0,"0"0"-1118"16,0 0-36-16,0 0-71 0,0 0-29 15,0 0 32-15,0 0 33 0,0 0-4 16,0 0 0-16,0 0 0 0,58 35-25 16,-43-44-27-16,4-3-3 0,-1-3-13 15,1-4-7-15,-4-1-2 16,2 0-18-16,-4-1 0 0,0 3 0 16,-1 3 0-16,-3 1-1 0,-3 3 2 15,-4 4 16-15,0 2 0 0,-2 5-6 16,0 4-13-16,-2 2-26 0,-3 8-45 15,-4 4 11-15,-1 6 60 0,-2 9 32 16,0 2 10-16,-1 2-13 0,2-2-29 16,7-1 0-16,1-3-3 0,0-7-19 15,3-3-7-15,3-2 3 0,0-6-61 16,1-2-66-16,5-3-28 0,-4-6-53 16,2 0-185-16,-1-2-66 0,3-6-203 0</inkml:trace>
          <inkml:trace contextRef="#ctx0" brushRef="#br0" timeOffset="213440.7152">-7491 273 453 0,'0'0'1414'15,"0"0"-1291"-15,0 0-42 0,0 0 16 16,0 0 0-16,64-22-19 0,-52 18-29 15,7 0-49-15,-2 0-12 0,1 3 9 16,-2 1-43-16,2-3-132 0,1 3-68 16,-4 0-115-16,2 0-30 0,-7 0 26 15,2 0-254-15</inkml:trace>
          <inkml:trace contextRef="#ctx0" brushRef="#br0" timeOffset="213633.2567">-7424 396 1620 0,'0'0'500'16,"0"0"-397"-16,0 0-77 0,0 0 13 15,0 0 139-15,0 0 29 0,0 0-40 16,55 7-55-16,-40-7-73 0,7 0-37 16,-4 0-2-16,6 0-2 0,0 0-81 15,-2-2-94-15,-1 2-69 0,2-2-97 16,-4-1-254-16,-6 1-64 0</inkml:trace>
          <inkml:trace contextRef="#ctx0" brushRef="#br0" timeOffset="213921.3017">-6582-189 267 0,'0'0'1343'0,"0"0"-1216"16,0 0 35-16,0 0-32 0,0 0-65 15,-53 5-20-15,33 14 26 0,-11 19 85 16,-6 18 63-16,-8 24 20 0,4 9-40 16,8-3-26-16,9-8-55 0,17-22-26 15,4-7-64-15,3-14-28 0,2-8-29 16,3-3 7-16,4 2 6 0,-1-1-124 15,5 3-104-15,0-5-22 0,2-4-73 16,1-4-144-16,-2-3-152 16,-1-6 16-16</inkml:trace>
          <inkml:trace contextRef="#ctx0" brushRef="#br0" timeOffset="214193.8284">-6531 27 1406 0,'0'0'981'0,"0"0"-887"0,0 0-52 16,0 0 97-16,25 56 64 0,-14-32-17 16,2 4-49-16,4-1-34 0,0-1-43 15,2-1-44-15,-2 0-3 0,1-1-13 16,-2-6 0-16,-1 0 2 0,-1-4-2 15,-4 0-17-15,5-4-9 0,-4 0-53 16,-1-2-46-16,0-1-77 16,-3 0-62-16,-2-4-94 0,1-1-164 15,-3-2-136-15,-3 0-3 0</inkml:trace>
          <inkml:trace contextRef="#ctx0" brushRef="#br0" timeOffset="214428.8989">-6558 394 638 0,'0'0'1159'15,"0"0"-925"-15,0 0-98 16,0 0-19-16,0 0 125 0,0 0 97 16,55-58-54-16,-34 35-81 0,8-1-41 15,0-3-40-15,1 0-31 0,0 1-36 16,-5 2-41-16,1 2-15 0,-3 3-3 15,-5 4-38-15,-2 3-108 0,-1-1-95 16,1 2-72-16,-2 4-151 0,-4 2-119 16,-4 2-214-16,2 3-264 0</inkml:trace>
          <inkml:trace contextRef="#ctx0" brushRef="#br0" timeOffset="214727.0201">-6166 370 1556 0,'0'0'600'16,"0"0"-350"-16,0 0-82 0,53-48 15 0,-29 30 7 15,-4-3-52-15,1 2-55 0,-3-2-25 16,-1 4-20-16,-1 0-16 16,-2 3-2-16,-1 0-18 0,-5 8 10 15,-2 0-11-15,-5 5-1 0,-1 1-12 16,0 2-14-16,0 7 26 0,0 3 16 15,-1 6 22-15,-2 2-6 0,-2 2-6 16,-1 5-23-16,0-3 10 0,-1 0-13 16,4-1-3-16,0-1-19 0,1-1-6 15,-1-1-39-15,3-3-68 0,0 1-57 16,0-4-49-16,0-2-53 0,5-4-101 16,0-2-252-16,-1-3-20 0</inkml:trace>
          <inkml:trace contextRef="#ctx0" brushRef="#br0" timeOffset="214909.0614">-5714 302 627 0,'0'0'1496'16,"0"0"-1137"-16,0 0-262 0,0 0-39 16,0 0 36-16,-12 56 15 0,5-36-41 15,1-1-59-15,2 1-9 0,-1-1-51 16,0-2-39-16,5 1-104 0,0 0-42 15,0-3-26-15,3-4-124 0,2 2-161 16,-2-5-43-16</inkml:trace>
          <inkml:trace contextRef="#ctx0" brushRef="#br0" timeOffset="215527.6322">-5424 20 3 0,'0'0'1624'15,"0"0"-1338"-15,0 0-75 0,0 0-85 16,0 0-35-16,0 0 16 0,0 0 96 16,-3 54-6-16,3-34-50 0,-2 6-76 15,1-2-68-15,0 0 48 0,1-4-51 16,0 1-1-16,1-4-21 0,2-4 4 15,1-1 17-15,2-1-14 0,-1-7 11 16,2 0-18-16,3-2 22 0,0-2 0 16,2 0 13-16,2-5 3 0,-3-2-3 15,8-6 9-15,-2-1-9 0,1-4 0 16,0-1-2-16,1-2-11 0,-2-2 0 16,0 0 4-16,-3-2-2 0,0 2-2 15,-2 2-18-15,-4 3-40 16,-2 6 10-16,-2 2 19 0,-4 7 10 15,0 3-10-15,0 0 6 0,0 6 21 16,-6 7-27-16,-1 7 29 0,-3 7 71 16,2 7 19-16,-5 12-7 0,0 10-25 15,2 14-57-15,0 1 2 0,2-2 6 16,2-8-9-16,1-9-12 16,2-5-1-16,0-15-6 0,0-4 3 0,-1-4-16 15,-3 1-10-15,-1 3 7 0,-3 0 34 16,-3-6 1-16,3-4 16 0,-4-9 41 15,-1-4 20-15,1-4-3 16,-1-1-20-16,3-7-3 0,2-5-3 16,0-4-7-16,5-4-38 0,1-4-4 15,5-1 1-15,1 0-2 0,4 1-27 16,5 2 27-16,1 3 0 0,1 2 0 16,0 5-33-16,4 0 16 0,-6 3-16 15,6 2-13-15,-3 2 6 0,1 0 17 16,6 1-151-16,-1 2-107 0,2-3-101 15,0 2-219-15,-5 1-123 0,7 0-315 0</inkml:trace>
          <inkml:trace contextRef="#ctx0" brushRef="#br0" timeOffset="215982.0451">-5023 483 336 0,'0'0'1789'15,"0"0"-1468"-15,0 0-115 0,0 0 10 0,0 0 31 16,0 0 2-16,49-31-33 0,-39 24-49 15,2-1-53-15,-2-1-26 16,2-2-16-16,0 1-34 0,0-3-34 16,0 2-4-16,-4 1 0 0,1 2 0 15,-2-2 1-15,-2 4-1 0,-2-1 0 16,0 6-42-16,-1-2-11 0,-2 3-4 16,0 0 10-16,0 4-10 0,-5 3-37 15,1 2-4-15,-2 4 44 0,-1 3 25 16,0 5 28-16,0-1-1 0,0 2-55 15,0-1-61-15,1 2 0 0,-1-3-13 16,-1-2-26-16,-2 0-3 0,1-2-5 16,-2-1 20-16,-2-3 6 0,0 0 26 15,2-4 32-15,0-3 45 16,1-2 3-16,0-3-9 0,4 0 40 16,-1 0 1-16,4-4-134 0,0 0 89 15,2-2 46-15,1 1 108 0,0 0 21 16,4 3-31-16,3-3 25 0,3 4 48 15,2 1 45-15,2-3 29 0,0 3-127 16,2 0-63-16,-1 0-30 0,1 0 11 16,1 0-24-16,-2 3-11 0,1-3-1 15,0 1-22-15,-1-1-68 0,2 0-44 16,0-1-53-16,0-4-64 0,0-2-115 16,0-4-258-16,-5 5-86 0,6-12-94 0</inkml:trace>
          <inkml:trace contextRef="#ctx0" brushRef="#br0" timeOffset="216231.641">-4449-61 772 0,'0'0'1227'0,"0"0"-955"16,0 0 29-16,0 0 50 0,51 68-102 15,-37-43-54-15,-1 3-49 0,0 5-19 16,-2 15-32-16,-1 11-51 0,-5 13-22 16,-5 5-13-16,-7-2-8 0,-10-9-2 15,-4-8-139-15,-2-6-70 0,1-12-22 16,3-7-47-16,-2-6-52 0,-7 7-51 16,-2 3-101-16,3-4-201 0,-16 12-385 0</inkml:trace>
        </inkml:traceGroup>
        <inkml:traceGroup>
          <inkml:annotationXML>
            <emma:emma xmlns:emma="http://www.w3.org/2003/04/emma" version="1.0">
              <emma:interpretation id="{B09C01B2-D81E-4173-B348-0EDB6E747471}" emma:medium="tactile" emma:mode="ink">
                <msink:context xmlns:msink="http://schemas.microsoft.com/ink/2010/main" type="inkWord" rotatedBoundingBox="11701,1097 15433,1169 15401,2841 11669,276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34167.3185">366 55 183 0,'0'0'1876'16,"0"0"-1633"-16,0 0-133 0,0 0-23 15,0 0-61-15,0 0 45 0,0 0 84 16,0 0-139-16,0 0-15 0,-50 51 44 16,36-21 20-16,0 4 2 0,3 4-14 15,4 0-52-15,7-1-2 0,0-3-2 16,7-3 2-16,7-7-28 0,1-5-3 15,7-3 32-15,3-6 32 0,3-4 13 16,5-6 3-16,3-3 4 0,-4-7 2 16,2-7 0-16,3-4-51 15,-6-3 17-15,2-4-1 0,-3-3-19 16,1-4-32-16,-6 3-7 0,2 0-12 16,-3 0 13-16,-5-2-4 0,-5 6 17 15,-1 1 23-15,-8 3-1 0,0 8-32 16,-3 3 3-16,-2 3 6 0,-4 5 23 15,-3 4 3-15,0 1-58 0,-7 11-61 16,-2 9-3-16,-6 20 80 0,-5 25 42 16,-9 29 16-16,1 20-13 0,5 4-3 15,4-2 2-15,7-13 27 0,0-5-29 16,-4-3 0-16,1-6 10 0,-7-3 16 16,-2-6-10-16,-4-4 13 0,-5-6-10 15,0-2-6-15,-2-5 26 0,5-14-17 16,9-13 7-16,4-10-3 0,2-5-3 15,-3-1-4-15,-1 0 16 0,-1-6-12 16,5-6 18-16,2-8-41 0,4-9-16 16,4-13-48-16,-3-18-36 0,8-18 23 15,4-17 39-15,3 7 38 16,8 13-17-16,1 19 34 0,4 13 50 16,3-2 7-16,4-2-6 0,2 1-20 15,4 6-48-15,-1 6-21 0,7 0-23 16,2 3-1-16,1 2 28 0,12-2-63 15,11-1-110-15,9 1-82 0,3 3-120 16,-10 1-18-16,-20 5-120 0,-5 0-259 0</inkml:trace>
          <inkml:trace contextRef="#ctx0" brushRef="#br0" timeOffset="234478.4894">1120 362 1562 0,'0'0'824'15,"0"0"-552"-15,0 0-218 0,0 0-52 16,0 0 134-16,54-11 82 0,-31 5 34 15,3 1-73-15,0-3-53 0,4 1-50 16,-2 2-29-16,5 0-15 0,-5-1-31 16,5 4-1-16,-6-1-13 0,4 2 1 15,-4 1-45-15,-5 0-130 0,2 0-42 16,-2 3-65-16,-2 2-86 0,-5-1-170 16,-5 1-224-16,-4-4-257 0</inkml:trace>
          <inkml:trace contextRef="#ctx0" brushRef="#br0" timeOffset="237579.7235">2084 146 127 0,'0'0'91'16,"0"0"366"-16,0 0 81 0,15-50-206 15,-15 36 19-15,0 5-1 0,0 3-30 16,-4 4-23-16,1 2-63 0,1 6-97 16,-4 8-98-16,0 9 8 0,2 7 17 15,1 8 16-15,3 4-49 0,0 4-31 16,7-3-10-16,7-4-32 0,8-5 39 16,-1-5 3-16,10-10 0 15,2-4-2-15,6-9-1 0,2-6 1 16,3-6-17-16,3-13 17 0,-1-5-21 15,-1-4-5-15,-5-3 12 0,-4-4 0 16,-4-2 13-16,-3 0-20 0,-5-4 23 16,-5 1-1-16,-3 3-2 0,-7 0-13 15,-3 2-6-15,-6 9-17 0,0 4 36 16,-6 8 1-16,-1 11 4 0,-7 4-4 16,-1 15-103-16,-11 21 105 0,-9 23 13 15,-5 33 76-15,-3 16-6 0,12 5-32 16,7-4-26-16,11-12-25 0,2-9-12 15,4-4-20-15,1-9 22 0,1-9 10 16,-5-10 48-16,1-15-13 0,1-9-19 16,-2-7 19-16,-3 4 6 0,-3-2 13 15,-1 5 32-15,-4-14 12 0,3-4 24 16,-1-9-18-16,1-6 4 0,-1-10-102 16,-2-11-6-16,0-16-32 0,2-13 13 15,4 2-6-15,6 1 9 16,9 9-18-16,3 10-1 0,6 1 19 15,3-1-2-15,-2 8-45 0,5 7-4 16,0 3-12-16,4 6-34 0,2 0-119 16,6 4-5-16,1 0-62 0,5 3-97 15,4 2-100-15,-1 5 1 0,-6-4-65 16,10 7-147-16</inkml:trace>
          <inkml:trace contextRef="#ctx0" brushRef="#br0" timeOffset="237867.3088">2693 1147 1255 0,'0'0'1099'0,"0"0"-705"0,0 0-108 16,0 0-110-16,0 0-71 16,0 0 121-16,0 0 55 0,0 0-121 15,51-74-37-15,-29 46-48 0,-4-4-53 16,3 0 15-16,1-3-24 0,-1 4-10 16,-3-1-3-16,1 5-11 0,-7 7 7 15,0 2-33-15,-2 7-10 0,-5 6 7 16,-5 5-20-16,3 2-25 0,-3 14 78 15,0 8 7-15,-3 18 85 0,-8 14-65 16,4 1-1-16,-2-6 3 0,4-7-22 16,1-9-17-16,4 0 4 0,0 6 7 15,0-9-36-15,1-2-24 0,5-5-34 16,2-3-73-16,-1-4-33 0,2-7-71 16,-1-4-60-16,2-5-46 0,3-2-87 15,-2-7-73-15,5-17-232 0</inkml:trace>
          <inkml:trace contextRef="#ctx0" brushRef="#br0" timeOffset="238249.2805">3348 606 980 0,'0'0'1922'0,"0"0"-1819"0,0 0 47 15,64 14 45-15,-30-12 170 0,0-2-70 16,1 0-134-16,0 0-130 0,-4 0-31 16,1 0-37-16,-1 1-99 0,-1 6-87 15,-4-3-239-15,-6 2-205 0,-5 2-695 0</inkml:trace>
          <inkml:trace contextRef="#ctx0" brushRef="#br0" timeOffset="238073.0453">3443 301 1292 0,'0'0'1332'15,"0"0"-1193"-15,0 0-107 0,0 0 19 16,58-4 78-16,-36 4 25 0,-1-2-39 15,3 2-74-15,0 0-41 0,0 0-17 16,-1 0 15-16,1 0-46 0,0 2-76 16,-3 4-34-16,-2-3-86 0,-4 0-108 15,-3 1-261-15,-10-2-421 0</inkml:trace>
        </inkml:traceGroup>
        <inkml:traceGroup>
          <inkml:annotationXML>
            <emma:emma xmlns:emma="http://www.w3.org/2003/04/emma" version="1.0">
              <emma:interpretation id="{1E9C0651-6871-40C6-B43A-290165C4E32F}" emma:medium="tactile" emma:mode="ink">
                <msink:context xmlns:msink="http://schemas.microsoft.com/ink/2010/main" type="inkWord" rotatedBoundingBox="16316,1398 17970,1430 17959,1974 16306,194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41990.7251">4647 681 2136 0,'0'0'353'15,"0"0"-282"-15,0 0 74 0,0 0-78 16,-9-51-63-16,15 29 47 0,4-5 23 16,1-2 10-16,5-6-30 0,8 0-15 15,-3-3-7-15,6 1-20 0,-2 0 11 16,5 4-7-16,-3 2-4 0,-4 7-12 16,1 3-9-16,-3 6 6 0,-2 7-10 15,-1 7-29-15,-1 1 40 16,-1 1 1-16,-4 11-2 0,0 7 1 15,-2 5 2-15,1 8 16 0,-7 11 22 16,2-1-3-16,-6 4-9 0,0 1-1 16,0-9 14-16,-6 4-4 0,3-7-22 15,2-5 6-15,-2-11 3 0,3-5 3 16,0-9-24-16,0-3 1 0,0-2 10 16,0-4-11-16,4-4 44 0,-1-6 41 15,7-6-17-15,-1-6-40 0,6-7-29 16,1-1-13-16,-2-2 12 0,4 1-12 15,1 1 3-15,2 6 10 0,-2 3 17 16,-1 3-17-16,-1 6-2 0,-4 4-21 16,-3 8 1-16,-2 2-13 0,2 2-9 15,-4 5 44-15,2 8 16 0,-2 4-1 16,-2 7-14-16,2 6 20 16,-2 2-19-16,0 5 13 0,-2 1-14 15,-1 0 20-15,1-1-21 0,-2-5 0 16,2-6 0-16,-2-7 0 0,0-8-15 15,3-3-13-15,-3-6 6 0,3-2 20 16,0 0 2-16,0-5 13 0,1-4-10 16,5-6 80-16,2-8-1 0,2-7-54 15,2-4-15-15,4-7-13 0,2 1 0 16,0-1-16-16,6 1-3 0,-3 0 18 16,2 6-11-16,-2 3-4 15,3 3-10-15,-6 8 1 0,-5 8-7 0,-1 0-2 16,-3 9 30-16,-7 3-30 0,-1 3 21 15,-1 12 13-15,-3 4 38 16,0 19-3-16,-3 15 0 0,1 0-1 16,-1-3-33-16,0-6 0 0,3-10 14 15,0 3-15-15,3 2-16 0,2-4-12 16,7-9-4-16,1 0-15 0,2-7-93 16,2-1-35-16,0-4-101 0,2 0-116 15,-1-8-240-15,-4-2-359 0</inkml:trace>
          <inkml:trace contextRef="#ctx0" brushRef="#br0" timeOffset="242300.8184">6192 494 650 0,'0'0'1855'16,"0"0"-1758"-16,0 0-97 0,0 0 0 15,0 0 3-15,15 51 61 0,-9-42-28 16,1 0-17-16,3-3 7 16,-2-2 3-16,2 1-29 0,-1-3 19 15,-2-2 4-15,0 0-20 0,-3-3 13 16,3-2 52-16,-2-6 12 0,-1 2 0 16,-3-2-6-16,1-1 21 0,-2 0-15 15,0 4-7-15,-3-2-22 0,-1 5-25 16,-1 4-14-16,1 1-12 0,1 0-2 15,-1 0-52-15,1 4-35 0,2 3-32 16,-1 2-110-16,2 3-132 0,0-6-236 16,10 6-486-16</inkml:trace>
        </inkml:traceGroup>
        <inkml:traceGroup>
          <inkml:annotationXML>
            <emma:emma xmlns:emma="http://www.w3.org/2003/04/emma" version="1.0">
              <emma:interpretation id="{B0711F74-DDB3-4D0F-892B-1713EE551EE4}" emma:medium="tactile" emma:mode="ink">
                <msink:context xmlns:msink="http://schemas.microsoft.com/ink/2010/main" type="inkWord" rotatedBoundingBox="18514,1049 22485,1125 22460,2423 18489,234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42818.6343">7185 150 313 0,'0'0'228'15,"0"0"180"-15,58-68-196 0,-41 45 12 16,-2-1 40-16,-4 2-72 0,-7 7-59 16,-4 1 0-16,-1 4 9 0,-12 8 10 15,-4 2-71-15,-7 2-16 0,-4 10 41 16,-6 10-12-16,-10 17 12 0,-10 23 0 16,-10 23 19-16,4 9-20 0,11 0 14 15,13-7-37-15,15-20-43 16,11-15-4-16,4-12-35 0,6-10-17 15,2-4-34-15,6 7 49 0,4 1-40 16,3 4-22-16,4-3-63 0,2-3-40 16,7-7-55-16,2-6-39 0,1-3-117 15,2-6-210-15,-8-7-77 0</inkml:trace>
          <inkml:trace contextRef="#ctx0" brushRef="#br0" timeOffset="243059.0275">7337 350 1489 0,'0'0'712'0,"0"0"-331"16,0 0-184-16,0 0-197 0,0 0 26 15,0 0 25-15,0 0 110 0,0 0 8 16,52 63-28-16,-30-35-65 0,0 5-6 16,4-2-41-16,2 3-10 15,2-3-16-15,-2 0-3 0,-1-5-3 16,-3 0 2-16,0-6-25 0,-4-2-9 15,-3 1-35-15,-4-6-35 0,-4-2-58 16,-1-1-68-16,-4-2-49 0,-1-6-79 16,-3 0-186-16,0-2-93 0,-8 0-27 0</inkml:trace>
          <inkml:trace contextRef="#ctx0" brushRef="#br0" timeOffset="243265.6625">7361 693 653 0,'0'0'1760'16,"0"0"-1283"-16,0 0-105 0,0 0-222 16,0 0 2-16,41-50 69 0,-17 28 27 15,3-4-56-15,3 0-49 0,4 1-85 16,0 3-58-16,-1 0-34 0,1 5-1 16,-3 4-27-16,-1-2-31 0,-1 4-58 15,3 1-25-15,-4 1-51 0,2 3-65 16,1 2-155-16,-1-1-95 0,-8 2-224 15,5 1-298-15</inkml:trace>
          <inkml:trace contextRef="#ctx0" brushRef="#br0" timeOffset="243497.0315">8173 544 848 0,'0'0'1875'0,"0"0"-1724"0,0 0-13 16,0 0-29-16,70 4 64 0,-46-4-1 15,1 2-137-15,2-2-35 0,0 3-13 16,-3-1-6-16,3 1-45 0,0 0-34 16,-1 0-81-16,1 3-62 0,-2-3-33 15,-1 0-91-15,2-3-216 0,-8 0-138 16</inkml:trace>
          <inkml:trace contextRef="#ctx0" brushRef="#br0" timeOffset="243747.4263">8980 316 466 0,'0'0'1731'15,"0"0"-1527"-15,0 0 93 0,0 0-36 16,45 67 11-16,-32-42-52 0,2-1-46 15,2 1-44-15,1-3-64 16,1 3-9-16,3-1-7 0,-1 1-25 16,0-1-2-16,2-1-21 0,-3-2-2 15,-1-2 0-15,0 0-18 0,-1-1 3 16,-2-2-36-16,0 1-87 0,-2-3-49 16,-3 0-96-16,-1 0-59 0,-4-5-67 15,-2-4-80-15,-1-1-301 0,-3-4-252 0</inkml:trace>
          <inkml:trace contextRef="#ctx0" brushRef="#br0" timeOffset="243967.0625">9018 695 962 0,'0'0'1626'0,"0"0"-1343"16,0 0-39-16,0 0-110 0,0 0 51 15,65-53 113-15,-39 34-15 0,4-2-107 16,-2 0-49-16,3 0-55 0,-1 3-72 16,2-1-25-16,-2 4-6 0,-1 1-84 15,-1 1-80-15,2 2-53 0,-3 2-116 16,1-1-174-16,-1 3-127 0,-6 2-538 16</inkml:trace>
          <inkml:trace contextRef="#ctx0" brushRef="#br0" timeOffset="244549.0508">9611 872 1137 0,'0'0'1353'15,"0"0"-780"-15,0 0-260 0,0 0-56 16,55-5 70-16,-28 2 33 16,4 0-57-16,-3 1-78 0,2 0-90 15,-3 2-98-15,-2 0-37 0,1 0-1 16,-3 2-29-16,-2 0-68 0,0 1-19 15,0 1-40-15,-2 0-78 0,2-2-115 16,-1 3-176-16,0-5-226 0,-6 0-371 16,6-2-204-16</inkml:trace>
          <inkml:trace contextRef="#ctx0" brushRef="#br0" timeOffset="244302.4927">9629 703 706 0,'0'0'1364'0,"0"0"-904"16,0 0-161-16,0 0-71 0,71-23 31 15,-47 8-14-15,0-1-40 0,0-2-41 16,0 3-54-16,-1-3-16 0,-2 1-25 15,0 1-28-15,-2 3-4 0,-5 0-9 16,-1 4-16-16,-5 1-12 0,-1 4-1 16,-4 0-11-16,-1 4-7 0,-2 0-6 15,0 1-3-15,-2 6-31 0,-1 3 28 16,-2 8 30-16,-1 5-27 16,-1 6 28-16,0 0 0 0,1 4-10 0,1-2 7 15,-1 1-34-15,4-5-52 16,0-1-18-16,2-3-6 0,0-4 2 15,0 0 13-15,4-5-7 0,-3-1-3 16,2-2-199-16,0-2-65 0,-2-4-81 16,1-1-349-16,-2-2-385 0</inkml:trace>
          <inkml:trace contextRef="#ctx0" brushRef="#br0" timeOffset="244861.8313">10759-47 2138 0,'0'0'469'0,"0"0"-247"0,0 0-167 16,0 0 67-16,0 0 134 0,28 70 33 15,-18-11-61-15,-4 22-77 0,-2 10-63 16,-4 1-37-16,-2-4-4 0,-9-10 0 16,-6 0-44-16,-4-1-3 0,-8 0-37 15,-2-2-73-15,-4-4-72 0,-6-3-36 16,-5-8-90-16,0-4-63 0,3-9 91 16,5-12 51-16,-5 2-40 0,12-14-244 15,-14 5-239-15</inkml:trace>
        </inkml:traceGroup>
      </inkml:traceGroup>
    </inkml:traceGroup>
    <inkml:traceGroup>
      <inkml:annotationXML>
        <emma:emma xmlns:emma="http://www.w3.org/2003/04/emma" version="1.0">
          <emma:interpretation id="{BF5154AB-5FF7-4CDC-9387-ACCE8CF6BD25}" emma:medium="tactile" emma:mode="ink">
            <msink:context xmlns:msink="http://schemas.microsoft.com/ink/2010/main" type="paragraph" rotatedBoundingBox="2501,3974 17551,3558 17601,5387 2551,58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DA803B6-F99C-46EC-98D7-DF4C4E80A3D0}" emma:medium="tactile" emma:mode="ink">
              <msink:context xmlns:msink="http://schemas.microsoft.com/ink/2010/main" type="line" rotatedBoundingBox="2501,3974 17551,3558 17601,5387 2551,5803"/>
            </emma:interpretation>
          </emma:emma>
        </inkml:annotationXML>
        <inkml:traceGroup>
          <inkml:annotationXML>
            <emma:emma xmlns:emma="http://www.w3.org/2003/04/emma" version="1.0">
              <emma:interpretation id="{09802107-0962-4CB4-A643-8A9513DDE1B6}" emma:medium="tactile" emma:mode="ink">
                <msink:context xmlns:msink="http://schemas.microsoft.com/ink/2010/main" type="inkWord" rotatedBoundingBox="2501,3974 7721,3830 7771,5659 2551,580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57379.4826">-9107 3079 1137 0,'0'0'754'0,"-42"-54"-549"16,33 32-63-16,2-2 40 0,7-1-43 16,0 1-26-16,13 6 57 0,5-4-9 15,12 2-27-15,4 1-3 0,11 1-41 16,19 3-17-16,10-1-10 0,11 7-15 16,-6 7-7-16,1 4-13 0,-14 9-28 15,2 6-19-15,-11-1 0 0,-16 2-18 16,-11-2-37-16,-6 1-11 0,-3 2 8 15,0 2-3-15,-5 0 58 0,-10-1 22 16,-6 0 6-16,-14-1 81 16,-8-2-20-16,-3 1-20 0,-8 0-9 0,-4-2-12 15,-2 1-13-15,-4-5-11 16,3 0-2-16,4-1-16 0,1-2-3 16,9-1-70-16,7-6-39 0,6 3-122 15,5 0-129-15,8-1-240 0,0 3 38 16,3 0-12-16,7 3-125 0</inkml:trace>
          <inkml:trace contextRef="#ctx0" brushRef="#br0" timeOffset="257044.6253">-8816 3103 1186 0,'0'0'533'15,"0"0"-432"-15,0 0-30 0,5 78-12 16,-5-20-10-16,0 14-17 0,-3 9 17 16,-1-2 3-16,-1-12 19 0,2-11-16 15,3-9-36-15,0-11-19 0,0-8 1 16,0-5-2-16,0 1 1 0,3 1-3 15,-1-1-39-15,3-3-110 0,0-7-144 16,4-2-91-16,-6-6-85 0,1-6-144 0</inkml:trace>
          <inkml:trace contextRef="#ctx0" brushRef="#br0" timeOffset="257795.8508">-8371 3720 2549 0,'0'0'303'0,"0"0"-146"0,0 0-144 15,0 0-13-15,8-68 0 16,5 50 35-16,5 0 68 0,-1 2-20 16,8 1-43-16,-3 4-40 0,5 4-16 15,0 2-13-15,-1 0 10 0,-2 5-3 16,-3 0-4-16,-4 5-15 0,-4 4 12 15,-3 3-25-15,-5 6 38 0,-2 3-52 16,-3 5 20-16,-11 3 22 0,-2 3 26 16,-5 0 15-16,-4 0 11 0,-2 2-23 15,0-3 23-15,3-3-7 0,2 0 10 16,7-5-3-16,2-4 9 16,4-2-10-16,3-3-25 0,3-4-4 0,0 0-12 15,9-3 7-15,4 0 9 16,2-3 19-16,6 3-19 0,3-6-23 15,5-1-44-15,3 0-81 0,2-1-142 16,3-7-78-16,0 0-165 0,-10-1-40 16,13-9-225-16</inkml:trace>
          <inkml:trace contextRef="#ctx0" brushRef="#br0" timeOffset="258014.462">-7647 3377 2100 0,'0'0'579'0,"0"0"-450"0,0 0-107 15,0 0 27-15,65-16-1 0,-42 11-29 16,0 0-19-16,4 4-26 0,-1 1-15 16,0 0-11-16,-2 0-67 15,3 1-49-15,-6 2-58 0,2 4-14 16,-6 0-107-16,-4-1-21 0,-5 0-215 15</inkml:trace>
          <inkml:trace contextRef="#ctx0" brushRef="#br0" timeOffset="258197.4252">-7668 3660 1421 0,'0'0'559'0,"0"0"-393"0,0 0-98 16,0 0 48-16,0 0 10 0,58 12 91 15,-31-12-53-15,1-2-77 16,3-1-55-16,5-2-32 0,1-1-11 16,5-1-40-16,1 0-133 0,2-1-87 15,7-4-101-15,-9 2-122 0,12-8-180 0</inkml:trace>
          <inkml:trace contextRef="#ctx0" brushRef="#br0" timeOffset="258463.6077">-6632 2835 1322 0,'0'0'644'0,"0"0"-478"16,-55 2 51-16,32 16-78 0,-8 10-23 16,-5 15 67-16,-10 24 100 0,-1 26-27 15,-1 7-37-15,9 6-61 0,14-14 6 16,12-12-51-16,5-5-5 0,8-6-52 15,2-5-56-15,7-16-16 16,1-7 16-16,0-13-1 0,1-5-91 16,5 5-20-16,2-2-33 0,9 4-42 15,0-6-86-15,1-8-146 0,2-3-29 16,-2-10-122-16,-3-2-3 0,4-9-408 0</inkml:trace>
          <inkml:trace contextRef="#ctx0" brushRef="#br0" timeOffset="258673.1831">-6564 3386 1661 0,'0'0'1005'0,"0"0"-928"16,0 0-57-16,0 0-20 0,0 0 80 16,45 71 78-16,-26-43-14 0,2 2-16 15,3-2-42-15,3 3-26 0,-1-1-28 16,3 0-32-16,0-2-1 0,-2-2-15 15,0-2-64-15,-6-4-41 0,0-1-90 16,-3-5-59-16,-5-2-172 0,4-8-155 16,-8 1-132-16</inkml:trace>
          <inkml:trace contextRef="#ctx0" brushRef="#br0" timeOffset="258864.4053">-6278 3414 1322 0,'0'0'1121'0,"0"0"-962"16,-61 63 24-16,37-31 26 0,-1 8 12 16,-2 2-4-16,0 1-40 0,4-3-63 15,3 0-98-15,5-2-16 16,6-3-32-16,5 0-12 0,4-6-82 16,3-2-110-16,4-3-141 0,10-4-188 15,0-6-87-15,-3-6-96 0</inkml:trace>
          <inkml:trace contextRef="#ctx0" brushRef="#br0" timeOffset="259158.3753">-6208 3694 241 0,'0'0'1907'0,"0"0"-1635"0,0 0-79 16,48-64 1-16,-31 48-14 0,0 4-55 15,-1 1-45-15,-4 6-29 0,4 2-34 16,-2 3-15-16,-1 0-2 0,2 3 35 15,0 5-9-15,-3 1-26 0,3 0-2 16,-6 5-13-16,0 1 11 16,-5 2 1-16,-1 2-13 0,-3 1 14 15,-3 6-1-15,-5-1 1 0,-5 4 2 16,0-3 1-16,-2-1 28 0,0-1-17 16,3-1 11-16,0-4-20 0,2 0-3 15,6-6 0-15,1 2-19 0,3-5-4 16,0-2-15-16,5 0-23 0,4-4-137 15,3 1-124-15,6-3-82 0,2-2-121 16,-4 0-178-16</inkml:trace>
          <inkml:trace contextRef="#ctx0" brushRef="#br0" timeOffset="259350.1863">-5692 3669 615 0,'0'0'619'0,"0"0"-137"15,0 0-245-15,-40 64-26 0,24-36-4 16,1 5-32-16,2-1-8 0,3 0-83 16,3-1-65-16,7-5-19 0,0 0-32 15,6-7-35-15,4-1-88 0,1-4-29 16,2-5 6-16,4-5-95 0,1-4-78 16,-2 0-202-16,9-9-279 0</inkml:trace>
          <inkml:trace contextRef="#ctx0" brushRef="#br0" timeOffset="259846.3523">-5254 3420 919 0,'0'0'1052'0,"0"0"-863"0,0 0-40 15,-23 65-1-15,22-45-15 16,1-4 2-16,5 1 26 0,2-6-26 15,5-1-36-15,2-2 13 0,0-1-19 16,7-6-20-16,2-1 6 0,1 0-28 16,2-4-7-16,-1-8-9 0,1 0-16 15,1-2-6-15,-2-2 0 0,1 0-11 16,-4-3-2-16,0 1-13 0,-3-5-53 16,-2 1-17-16,-4-2 4 0,-4-1-26 15,-4 0-26-15,-3-1-26 0,-2 4 9 16,-3 4 36-16,-4 4-46 0,-3 5 51 15,-3 6 105-15,-4 6-34 16,-1 13 27-16,-8 13 9 0,-6 21 48 16,-8 25 52-16,0 14 39 0,8 2-14 15,8-3-31-15,5-9 21 0,6-2-9 16,5-2-33-16,-2-5 13 0,1-3-3 16,2-3-16-16,-1-11-29 0,-1-13 16 15,1-10 12-15,-1-8 1 0,-2 2 18 16,-5 3 28-16,2-3 0 0,0-7-12 15,-2-6 2-15,6-4 18 0,-2-7 19 16,-5-3-39-16,3-9-55 0,-3-2-46 16,-2-8-16-16,5-5-70 0,4-5-81 15,2-2-17-15,6-1-83 0,2-2-74 16,10 0-233-16,3 1-119 0,1 10-89 16,11-13-401-16</inkml:trace>
          <inkml:trace contextRef="#ctx0" brushRef="#br0" timeOffset="260151.6622">-4788 3728 1121 0,'0'0'1142'16,"0"0"-815"-16,0 0-172 0,51-37-43 16,-33 27 10-16,1-1-13 0,-1 3-32 15,1 4-20-15,-4-2-15 0,2 5-31 16,-1 1-11-16,-2 0-32 0,-3 5 32 15,1 1 6-15,-7 1-4 0,-2 1 0 16,-3 0 40-16,-3 4 25 0,-6 3 6 16,-7 3 3-16,-1 3-6 0,-1 0-16 15,1 1-7-15,1-2-6 16,3-3-6-16,5 0-33 0,3-3-2 16,3-1-2-16,2 1-17 0,0-2 16 15,7 0 0-15,1-3-13 0,5 0-44 16,3-3-60-16,3 0-78 0,4-5-108 15,4-1-154-15,-6 0-256 0,13-11-325 0</inkml:trace>
          <inkml:trace contextRef="#ctx0" brushRef="#br0" timeOffset="260417.705">-4003 2896 962 0,'0'0'1561'0,"0"0"-1425"16,0 0-134-16,-1 61 98 0,8-8 134 0,3 21 73 15,3 12-33-15,-2 7-47 16,3-2-85-16,-2 0-29 0,-4 4-10 16,-2-1-9-16,-6 1-54 0,-7-2-40 15,-10-6-21-15,-8-4-48 0,-6-5-15 16,-7-7-8-16,-6-7-11 0,-4-4-23 15,-5-7 12-15,0-5 4 0,-1-4-40 16,0-4-130-16,13-13-325 0,-3-1-572 0</inkml:trace>
        </inkml:traceGroup>
        <inkml:traceGroup>
          <inkml:annotationXML>
            <emma:emma xmlns:emma="http://www.w3.org/2003/04/emma" version="1.0">
              <emma:interpretation id="{39E67493-3FEE-40F6-94D6-FEAC5CBD006E}" emma:medium="tactile" emma:mode="ink">
                <msink:context xmlns:msink="http://schemas.microsoft.com/ink/2010/main" type="inkWord" rotatedBoundingBox="11372,4740 13424,4684 13440,5253 11387,531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78963.8367">-275 4139 2164 0,'0'0'214'0,"0"0"-159"15,0 0 58-15,0 0-58 0,-10-67-53 16,19 41 43-16,2-5 16 0,2 1 26 16,4-6-6-16,3-3-11 0,2 1-15 15,5-2-17-15,0-1-12 16,2 2-7-16,-1 0 0 0,2 4-6 16,-2 3-13-16,-1 6-15 0,0 4-11 15,-4 4 4-15,-2 5 3 0,-4 5-4 16,0 8-28-16,-9 0-16 0,2 12 29 15,-5 7 38-15,-3 5 39 0,-2 8-10 16,0 7-7-16,-4 3 0 0,-6 3 4 16,0-2 0-16,2-1 6 0,-2-5-13 15,3-6-6-15,3-11-13 0,2-6-1 16,2-9-12-16,0 0-3 0,2-5 16 16,5-2 44-16,0-6 45 0,3-6 20 15,5-6-42-15,1-8-39 0,4-5-27 16,2-5-1-16,2 0 0 0,2-2-1 15,-2 1-11-15,2 4 10 0,-1 5-11 16,-2 4 0-16,-2 9-6 0,-4 4-10 16,-3 8-12-16,-2 5-1 0,-5 7-9 15,0 7 51-15,0 8 12 0,-4 4 10 16,-3 8-19-16,0 5 23 0,-6 1 3 16,-2 2 3-16,0 0-16 0,0-2 3 15,-1-3-16-15,5-7-1 16,-2-6-2-16,5-7 0 0,1-7-3 15,0-5 0-15,0-5 3 0,1 0 14 16,5-8 46-16,1-4 39 0,5-9-46 16,2-6-27-16,6-7-26 0,2-3 0 15,7-5-13-15,-2-1 10 0,4 0-13 16,0 3 3-16,-1 4 1 0,-2 3-7 16,2 9 3-16,-6 10-13 0,-3 1-9 15,-5 10-10-15,-3 3-22 0,-2 9 6 16,-4 10 64-16,-1 6 0 0,-4 9 32 15,-2 4-9-15,0 3-1 0,0 2-3 16,0-4-5-16,0-3-14 16,0-1-16-16,6-3-9 0,0-6-4 15,7-5-131-15,-1-2-116 0,5-6-124 16,2-4-167-16,-4-3 21 0,11-10-447 0</inkml:trace>
          <inkml:trace contextRef="#ctx0" brushRef="#br0" timeOffset="279370.7446">1313 3906 2255 0,'0'0'491'0,"0"0"-337"0,0 0-106 16,0 0 269-16,55 8 67 0,-25-8-37 15,0 0-90-15,1 0-108 0,3 0-99 16,1 0-50-16,2 0-50 0,3 0-130 16,-3 4-43-16,2 4-70 15,-5 1-218-15,-7-1-219 0,-3 2-497 0</inkml:trace>
          <inkml:trace contextRef="#ctx0" brushRef="#br0" timeOffset="279167.107">1345 3543 1383 0,'0'0'1572'0,"0"0"-1348"0,0 0-224 16,0 0 0-16,0 0 73 0,53 14 109 16,-36-8-61-16,3 0-46 0,1 0-44 15,3 1-31-15,0-2 0 0,0 3-2 16,-1 0-20-16,2-1-92 15,1 1-45-15,-5 0-52 0,0 0-87 16,-2 1-153-16,-5-2-188 0,-1 1-58 16</inkml:trace>
        </inkml:traceGroup>
        <inkml:traceGroup>
          <inkml:annotationXML>
            <emma:emma xmlns:emma="http://www.w3.org/2003/04/emma" version="1.0">
              <emma:interpretation id="{D7D0D8AA-466B-438D-B64A-9FF9004F7543}" emma:medium="tactile" emma:mode="ink">
                <msink:context xmlns:msink="http://schemas.microsoft.com/ink/2010/main" type="inkWord" rotatedBoundingBox="14884,3750 17554,3676 17587,4860 14917,4934">
                  <msink:destinationLink direction="with" ref="{4CD9014D-665C-4EEE-94FB-356489F5937E}"/>
                </msink:context>
              </emma:interpretation>
              <emma:one-of disjunction-type="recognition" id="oneOf7">
                <emma:interpretation id="interp7" emma:lang="" emma:confidence="0">
                  <emma:literal>-9,</emma:literal>
                </emma:interpretation>
                <emma:interpretation id="interp8" emma:lang="" emma:confidence="0">
                  <emma:literal>-I,</emma:literal>
                </emma:interpretation>
                <emma:interpretation id="interp9" emma:lang="" emma:confidence="0">
                  <emma:literal>-1,</emma:literal>
                </emma:interpretation>
                <emma:interpretation id="interp10" emma:lang="" emma:confidence="0">
                  <emma:literal>-91</emma:literal>
                </emma:interpretation>
                <emma:interpretation id="interp11" emma:lang="" emma:confidence="0">
                  <emma:literal>-y,</emma:literal>
                </emma:interpretation>
              </emma:one-of>
            </emma:emma>
          </inkml:annotationXML>
          <inkml:trace contextRef="#ctx0" brushRef="#br0" timeOffset="291781.803">3324 2650 1030 0,'0'0'590'0,"0"0"-486"15,-40 49-7-15,29-25-26 0,1 6-22 16,2-2-46-16,3 0 69 0,5-2 15 16,0-6-57-16,8 4-17 0,6-9-11 15,4-2 20-15,3-4 1 0,2-3 48 16,7-6 4-16,0-6 28 0,4-5 10 16,-3-8-35-16,4-4-36 15,-1-3-13-15,0-2-28 0,-1-5 1 16,-5 2 13-16,-1 0-15 0,-3-1 0 15,-2 4-2-15,-7 1 1 0,-5 5-1 16,1 6 2-16,-5 3 3 0,-5 6 13 16,-1 3-16-16,0 4-39 0,0 0-45 15,-1 11-54-15,-7 7 79 0,-1 8 29 16,-9 16 30-16,-1 21 81 0,-9 21-68 16,4 7-13-16,-3 1 0 0,6-5 23 15,-1-11-7-15,1-2 11 0,0-7-25 16,-2-4-1-16,2-12 47 0,1-13-19 15,4-11 52-15,4-5 19 16,-7 1 6-16,-2 0-7 0,0 1 7 16,-1-8-16-16,4-5 5 0,2-5 1 15,-2-6 15-15,4-2-16 0,4-11-9 16,-4-1-51-16,7-6-35 0,1-2-37 16,3-2-43-16,3-2-18 0,6 0-51 15,7 2 15-15,1-1 16 0,4 3-62 16,3 6-55-16,5 0-65 0,4 3-14 15,-2 2-76-15,10 1 48 0,-12 3-91 16,16-1-150-16</inkml:trace>
          <inkml:trace contextRef="#ctx0" brushRef="#br0" timeOffset="292129.7724">3836 3292 460 0,'0'0'1152'0,"0"0"-850"0,0 0-91 0,0 0-49 16,0 0-49-16,0 0-100 0,0 0 10 15,0 0 35-15,0 0 49 16,0 0-14-16,25 1-16 0,-5-1-41 16,-1 0-14-16,-1 3-21 0,0 1-1 15,-2 3-6-15,0 1-7 0,-5 0 0 16,-4 4-9-16,-1-2 22 0,-6 4 16 16,0 1 42-16,-9 3 6 0,-4 4-16 15,-2 1 13-15,-4 3 61 0,-2-2-14 16,3-2-25-16,-1 2-38 0,2-2-20 15,5-2-6-15,5-4-19 0,1-1 0 16,3-5-12-16,3 0 8 0,0-2-18 16,6 0 21-16,1-1-1 0,4 2 2 15,2-2 0-15,0 0 3 0,6-1 0 16,-3-1-3-16,2 0-57 0,4-4-71 16,-4 0-54-16,6-1-56 0,-1-2-42 15,-2-5-70-15,3-5-111 0,-5 3-40 16,8-17-488-16</inkml:trace>
          <inkml:trace contextRef="#ctx0" brushRef="#br0" timeOffset="292355.0268">4333 2928 1132 0,'0'0'1281'0,"0"0"-1116"16,0 0 73-16,0 0-238 0,0 0 4 15,0 0-4-15,0 0 90 0,0 0 16 16,0 0-23-16,61 12-29 0,-39-3-25 16,7-1-13-16,0 0-3 0,3-2-10 15,-3 2-3-15,0-1-77 16,0-2-80-16,-2 1-74 0,2-2-85 16,0-4-112-16,-11 2-118 0,16-8-164 0</inkml:trace>
          <inkml:trace contextRef="#ctx0" brushRef="#br0" timeOffset="292913.8118">5184 2641 254 0,'0'0'1457'0,"0"0"-1230"0,0 0-42 15,-40 69-7-15,30-42 0 0,2 1 0 16,1 2-69-16,4-2 20 0,3-2-93 15,0-1-34-15,7-1-1 0,3-6 1 16,1-3-1-16,2-1 22 0,-2-5-4 16,2-5-16-16,4 1 29 0,-4-5 23 15,2-2 47-15,4-5 17 16,-1-7-27-16,3 0-32 0,-2-5-15 16,1-2-23-16,-2-2-6 0,1-1-3 15,-2-2-13-15,-3-2 0 0,4 0-10 16,-2 0 9-16,-3 5 1 0,-2-1-16 15,-1 4-25-15,-5 6 39 0,1 4-24 16,0 3 14-16,-6 3-7 0,0 4-26 16,0 0-47-16,0 9-39 0,-6 5 115 15,0 8 16-15,2 6 32 0,-1 6-4 16,-1 13-15-16,3 14 9 0,3 13 4 16,0 7 0-16,0-3-24 15,0-13 20-15,0-7-20 0,0-5 10 16,0-6-11-16,-3-8 11 0,-1-10 7 15,-7-7-18-15,1 7 27 0,-6-3-9 16,-4 2 13-16,2-11-3 0,-1-4 28 16,-2-8 22-16,0-5-15 0,2-1-1 15,-2-9 0-15,6-5-3 0,-4-4-13 16,6-2-23-16,2-2-24 0,5-4-12 16,4 5 8-16,2 0-37 0,0 3 4 15,2 3-23-15,4 5-29 0,4 3-72 16,-1-2 31-16,5 4-24 0,3 3-63 15,3-1-114-15,1 2-93 0,4-2-134 16,-5 0-34-16,14-4-401 0</inkml:trace>
          <inkml:trace contextRef="#ctx0" brushRef="#br0" timeOffset="293117.6121">5901 3131 1197 0,'0'0'1085'0,"0"0"-898"15,0 0-19-15,-14 54 41 0,5-28-10 16,-1 3-3-16,-1 3-5 0,1 1-14 16,2-1-63-16,-1-1-48 0,5 1-54 15,1-2-12-15,0-1-12 0,2-1 11 16,-1 0 1-16,0 0-15 0,2-2-118 16,-3 3-118-16,0-5-97 0,0 3-215 15,-1-7-196-15,-7 4-362 0</inkml:trace>
        </inkml:traceGroup>
      </inkml:traceGroup>
    </inkml:traceGroup>
    <inkml:traceGroup>
      <inkml:annotationXML>
        <emma:emma xmlns:emma="http://www.w3.org/2003/04/emma" version="1.0">
          <emma:interpretation id="{832FCF73-03F8-4CAA-8B90-48C8B93D86FD}" emma:medium="tactile" emma:mode="ink">
            <msink:context xmlns:msink="http://schemas.microsoft.com/ink/2010/main" type="paragraph" rotatedBoundingBox="15067,5706 17768,5964 17701,6675 15000,6417" alignmentLevel="5"/>
          </emma:interpretation>
        </emma:emma>
      </inkml:annotationXML>
      <inkml:traceGroup>
        <inkml:annotationXML>
          <emma:emma xmlns:emma="http://www.w3.org/2003/04/emma" version="1.0">
            <emma:interpretation id="{DD477D11-7763-426E-8C33-EECFD1E2F600}" emma:medium="tactile" emma:mode="ink">
              <msink:context xmlns:msink="http://schemas.microsoft.com/ink/2010/main" type="line" rotatedBoundingBox="15067,5706 17768,5964 17701,6675 15000,6417"/>
            </emma:interpretation>
          </emma:emma>
        </inkml:annotationXML>
        <inkml:traceGroup>
          <inkml:annotationXML>
            <emma:emma xmlns:emma="http://www.w3.org/2003/04/emma" version="1.0">
              <emma:interpretation id="{14FCFD0F-EF8E-470F-A175-08655648C749}" emma:medium="tactile" emma:mode="ink">
                <msink:context xmlns:msink="http://schemas.microsoft.com/ink/2010/main" type="inkWord" rotatedBoundingBox="15067,5706 17768,5964 17701,6675 15000,6417"/>
              </emma:interpretation>
              <emma:one-of disjunction-type="recognition" id="oneOf8">
                <emma:interpretation id="interp12" emma:lang="" emma:confidence="0">
                  <emma:literal>m</emma:literal>
                </emma:interpretation>
                <emma:interpretation id="interp13" emma:lang="" emma:confidence="0">
                  <emma:literal>"</emma:literal>
                </emma:interpretation>
                <emma:interpretation id="interp14" emma:lang="" emma:confidence="0">
                  <emma:literal>M</emma:literal>
                </emma:interpretation>
                <emma:interpretation id="interp15" emma:lang="" emma:confidence="0">
                  <emma:literal>u</emma:literal>
                </emma:interpretation>
                <emma:interpretation id="interp16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295507.2959">5073 4696 1626 0,'0'0'808'0,"0"0"-650"16,0 0-145-16,0 0 61 0,0 0 110 15,50 33-18-15,-37-19-12 0,-5 2-49 16,1 3-31-16,-4 4-14 0,0 1-28 16,-5 5-29-16,0 0 13 0,-5 0 3 15,-6 4 3-15,-2-3 1 0,-4 1-4 16,-1-4-16-16,-1-2 19 0,4-5-19 15,-1-4 10-15,5-5-1 0,7-2 1 16,-2-6 0-16,6-2-13 16,0-1-15-16,0-1 15 0,6-7-13 0,1-7-50 15,10-4 3-15,1-5 15 16,3-2 20-16,5-1 6 0,1-2 6 16,3-1 10-16,-2 3 2 0,5-2 1 15,-5 3 3-15,4 3 22 0,-6-1 4 16,-2 6-4-16,-5 1 1 0,-4 5-13 15,-2 4-11-15,-7 3-1 0,-1 2-1 16,-5 3-13-16,0 0-6 0,0 0 19 16,0 3 35-16,-3 6-16 0,-1 7-19 15,-3 1 3-15,0 5 10 0,0 6-1 16,1-1 1-16,-2 3-12 0,5-2-1 16,1 1-3-16,2 1-16 0,0-2-51 15,5 0-105-15,2-3-97 0,1 1-188 16,-2-10-243-16,10 3-418 0</inkml:trace>
          <inkml:trace contextRef="#ctx0" brushRef="#br0" timeOffset="296175.3418">5662 5217 2539 0,'0'0'496'0,"0"0"-228"0,0 0-121 16,0 0-128-16,0 0 22 0,0 0 64 16,55-47 5-16,-37 29-6 0,5 1-31 15,0-1-42-15,-2 2-12 0,0-3 6 16,-2 2 19-16,-2 1 4 0,-3 2-11 15,-3 2-21-15,-4 3-16 0,-1 2-10 16,-1 3-22-16,-3 3-9 0,-1 1-10 16,-1 0-2-16,0 2 50 0,0 5 0 15,-3 7 2-15,-2 3 1 0,2 3 1 16,-1 2-1-16,-1 3 0 0,0 2-2 16,1 2-48-16,-4 0-45 15,3 2-3-15,-4-1-13 0,4-1-19 16,-2-3-10-16,-2-3-23 0,2-2 19 15,0-6 6-15,0-5 3 0,0-2-13 16,-2-3 12-16,2-1 33 0,-1-3 31 16,2-1 72-16,0 0 7 0,2-1 28 15,4-3-2-15,0 3-14 0,0-6 30 16,4 6-7-16,2-4-23 0,2 3 62 16,2 1 45-16,2 1-10 0,0 0-29 15,1 1-17-15,6 4-15 0,-1 1 2 16,0 2 17-16,1-1-26 0,1 2-29 15,-3 3-19-15,3-1 0 0,-2 0-3 16,-2 4-167-16,1 0-222 16,-6-3-207-16,-4 5-775 0</inkml:trace>
          <inkml:trace contextRef="#ctx0" brushRef="#br0" timeOffset="294445.6443">3382 4691 1418 0,'0'0'630'0,"0"0"-413"15,0 0 84-15,0 0-95 16,0 0-99-16,0 0-56 0,0 0-51 16,0 0-24-16,0 0-40 0,0 0 19 15,61-4 45-15,-40 29 32 0,1 4-3 16,-1 8-13-16,-3-1 7 0,-5 3-7 15,-4-3-14-15,-9 0 14 0,-3-1 10 16,-10-4 12-16,-3-3-2 0,-5-1-1 16,0-5 10-16,0-4 38 0,2-3 41 15,1-7-19-15,4-3-13 0,4-2-28 16,1-3 2-16,6-3-6 16,1-6-60-16,2-3 0 0,0-5-50 15,5-1-33-15,8-5 42 0,4-2 16 16,4-2 12-16,5 0 13 0,4-4-1 15,1 1 1-15,4 0 0 0,-1 1 0 16,0 1-13-16,-1 4 1 0,-2 2-4 16,-1 3 3-16,-8 3-3 0,0 5-3 15,-2 1-3-15,-8 4-7 0,-5 4-12 16,-1 2-13-16,-6 0-7 0,0 7 42 16,-6 7 19-16,-1 4 28 0,-4 6-12 15,1 5 10-15,-6 1-10 0,5 3 9 16,1-3-12-16,2-1-2 0,2 4-11 15,6-3-22-15,0-2-4 0,0 1 13 16,6-3 11-16,2-4-11 0,5 0-108 16,3-2-139-16,5 1-133 0,0-5-67 15,-3-4-109-15,12-4-190 0</inkml:trace>
          <inkml:trace contextRef="#ctx0" brushRef="#br0" timeOffset="294773.2379">4058 4908 2180 0,'0'0'427'16,"0"0"-124"-16,0 0-95 0,0 0-90 15,0 0-44-15,0 0-46 0,0 0-28 16,0 0-31-16,0 0-30 0,0 0 10 16,44-31 6-16,-27 39 20 0,2 4 21 15,-4-1 4-15,1 3-1 0,-2 3-1 16,-4 0 2-16,-1 4 0 0,-5 1 1 15,-4 4 15-15,-2 0-13 16,-6 1 17-16,-5 0 11 0,-4-1-5 16,-3-1 6-16,0-2-6 0,-1 1-4 15,6-7-20-15,2-1-2 0,4-5-2 16,6-3-40-16,2-1-18 0,1-3 18 16,1 2 10-16,8-3 16 0,2 2 13 15,2-3 2-15,3 0-31 0,5 2-170 16,0-2-88-16,3-2-76 0,0 0-143 15,-4 0-9-15,4-6-257 0</inkml:trace>
          <inkml:trace contextRef="#ctx0" brushRef="#br0" timeOffset="295044.6773">4543 4895 2176 0,'0'0'1044'0,"0"0"-802"16,0 0 28-16,0 0-135 0,0 0-63 16,0 0-28-16,0 0-19 0,0 0 26 15,0 0-41-15,0 0-10 0,61-17-23 16,-34 17 4-16,-1 0 16 0,0 3-53 15,1 1-98-15,-3 0-80 0,2 4-84 16,-5-1-176-16,-2 0-201 0,5-6-387 16</inkml:trace>
        </inkml:traceGroup>
      </inkml:traceGroup>
    </inkml:traceGroup>
    <inkml:traceGroup>
      <inkml:annotationXML>
        <emma:emma xmlns:emma="http://www.w3.org/2003/04/emma" version="1.0">
          <emma:interpretation id="{A15506D0-2488-483E-9ECA-3568D9F36187}" emma:medium="tactile" emma:mode="ink">
            <msink:context xmlns:msink="http://schemas.microsoft.com/ink/2010/main" type="paragraph" rotatedBoundingBox="6280,7738 14363,6912 14539,8638 6456,946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5FC4D85-1CC2-4CE1-ADF5-163934E73F62}" emma:medium="tactile" emma:mode="ink">
              <msink:context xmlns:msink="http://schemas.microsoft.com/ink/2010/main" type="line" rotatedBoundingBox="6280,7738 14363,6912 14539,8638 6456,9463"/>
            </emma:interpretation>
          </emma:emma>
        </inkml:annotationXML>
        <inkml:traceGroup>
          <inkml:annotationXML>
            <emma:emma xmlns:emma="http://www.w3.org/2003/04/emma" version="1.0">
              <emma:interpretation id="{66BBE324-6A5C-4941-8153-70EA567E384D}" emma:medium="tactile" emma:mode="ink">
                <msink:context xmlns:msink="http://schemas.microsoft.com/ink/2010/main" type="inkWord" rotatedBoundingBox="6280,7738 10509,7306 10675,8936 6446,9367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305932.1436">-4001 6968 1304 0,'0'0'546'0,"0"0"-289"0,0 0 60 16,0 0 51-16,0 0-98 0,0 0-146 16,0 0 7-16,0 0 3 0,0 0 18 15,0 0 22-15,69-30-33 0,-32 23-59 16,3 3-48-16,1-1-34 0,0 2-14 15,-3 3-27-15,-4 0-44 0,0 3-82 16,-3 3-95-16,-4 0-115 16,0 0-237-16,-8-1-390 0,5-5-430 0</inkml:trace>
          <inkml:trace contextRef="#ctx0" brushRef="#br0" timeOffset="306731.8026">-2801 6696 947 0,'0'0'748'0,"0"0"-426"16,0 0-102-16,0 0-220 0,0 0-20 16,0 0 20-16,0 0 91 0,-8 64 25 15,6-42-26-15,2 4 11 0,0-1-37 16,5-5-62-16,5 2 1 16,2-5-1-16,4-4 14 0,4-4-13 15,4-1 19-15,3-8 36 0,0 0-26 16,5-9 10-16,2-5-16 0,0-6-7 15,0-2-6-15,-2-4 0 0,-1-4-13 16,-4 0 0-16,-3 1-3 0,-4 1-26 16,-5 4-13-16,-2-1-25 0,-6 2-36 15,-4 2 2-15,-3 5 50 0,-2 6 15 16,-3 2 14-16,-4 6 20 0,-2 2-24 16,-2 11-49-16,-2 9 20 0,-8 15 34 15,-7 21 21-15,-10 26 58 16,-1 13 10-16,3 3 6 0,5 4-9 0,9-10-33 15,5-4-32-15,0-3 23 0,4-7-23 16,-1-4 3-16,0-7-1 0,1-5 14 16,1-14-14-16,-1-9 11 0,3-15 7 15,-3-2 5-15,0 2 8 16,-4 1-11-16,-2-6 7 0,4-3 3 16,2-9 23-16,2-7 6 0,0 0 0 15,0-11-10-15,3-9-6 0,2-2-16 16,2-8-29-16,3-5-11 0,3-3 11 15,7-1 2-15,6 0 21 0,4 5 6 16,3 3-1-16,1 4 1 0,3 6-29 16,2 5-17-16,-1 3-15 0,2 4 3 15,2 0 1-15,1 3 2 0,1 2 7 16,1 0-71-16,2 2-177 0,2 2-95 16,-2 0-121-16,-7 0-44 0,5 0-461 0</inkml:trace>
          <inkml:trace contextRef="#ctx0" brushRef="#br0" timeOffset="307095.7425">-2466 7739 1066 0,'0'0'375'16,"0"0"-190"-16,0 0 85 0,0 0-11 15,0 0-9-15,64-30-79 0,-40 13-16 16,1-3-43-16,2 2-63 0,0-6-27 15,0 0-3-15,0 1 0 0,-3 0 10 16,-1 0 10-16,-3 1-4 0,-3 1-12 16,-2 1-1-16,-2 6 0 0,-5 3 7 15,-2 0 9-15,-3 7 20 0,-3 2 12 16,0 2-3-16,0 0-22 0,-3 9-45 16,-3 7-32-16,-2 4 32 0,-5 8 14 15,-2 6 14-15,0 4-6 16,0 2-3-16,2 1-19 0,2-2 0 15,2-2-3-15,5-4-16 0,1-4 0 16,3-5-6-16,0-5 6 0,3-1-16 16,3-7-61-16,4-1-48 0,-2-6-6 15,3 0-50-15,2-4-48 0,1-8-30 16,3-5-14-16,2-6-111 0,-5 1-151 16,7-17-251-16</inkml:trace>
          <inkml:trace contextRef="#ctx0" brushRef="#br0" timeOffset="307321.0695">-1620 6835 1190 0,'0'0'732'16,"0"0"-489"-16,0 0-29 0,0 0-66 16,60-36-2-16,-39 34 21 15,2 2-22-15,2 0-52 0,5 4-20 16,1 0-35-16,2 2-2 0,1 2-34 15,1-2-2-15,-2 1-29 0,-1-2-6 16,-1 2-32-16,1 0-90 0,-5 0-91 16,-3 0-59-16,-3-3-82 0,-3-2-82 15,-3 2-79-15,-6-4-210 0</inkml:trace>
          <inkml:trace contextRef="#ctx0" brushRef="#br0" timeOffset="305456.3987">-5012 6537 901 0,'0'0'388'16,"0"0"-76"-16,0 0-42 0,0 0-208 16,0 0-62-16,0 0-36 0,0 0 36 15,-8 50 139-15,6-12 14 0,2 0-46 16,0 6-20-16,0 3-25 0,7-8-24 15,2 1-5-15,5-6-8 0,0-6 11 16,6-5 61-16,1-3 38 0,5-10-32 16,-1-4-42-16,2-6-20 0,2-4-2 15,0-8 6-15,1-7-4 16,0-3-5-16,0-6-14 0,-2-5-3 16,-3-1-17-16,1-2 14 0,-2 2-3 15,-6-4-10-15,-1 3 10 0,-2 1-11 16,-5 1 11-16,-3 3-13 0,-3 4-51 15,-3 4 28-15,-1 5 1 0,-1 8 20 16,-3 3-17-16,-3 6-20 0,-2 0-44 16,-1 14-29-16,-4 7 22 0,-4 19 35 15,-9 26 29-15,-5 25 9 0,0 19 17 16,1 6 19-16,4 0-15 0,5-10 14 16,1-3-17-16,0-6 1 0,-5-5 11 15,2-8-11-15,-3-5 27 0,-1-8-6 16,-3-6-7-16,5-13 13 0,2-14-4 15,6-8-2-15,-1-5-20 0,-2-1 19 16,-3 0 4-16,-1 1-3 16,2-11 5-16,0-4 5 0,2-5-8 0,2-5-25 15,1 0 0-15,1-8-16 16,7-6-3-16,-1-6-20 0,7-4-28 16,4-6 41-16,2-4-2 0,11-5 17 15,6 1 11-15,3 0 38 0,7 4 33 16,0-1 22-16,4 7-10 0,2 0-10 15,2 5-21-15,3 2-40 0,0 2-12 16,5 3-16-16,0 0 0 0,5 2 0 16,4-3-47-16,-5 6-75 0,0-2-77 15,-1 2-65-15,-9 2-105 0,5 1-144 16,-14 2-106-16</inkml:trace>
          <inkml:trace contextRef="#ctx0" brushRef="#br0" timeOffset="307516.1697">-1548 7081 1562 0,'0'0'273'0,"0"0"-101"0,0 0 159 16,57 11 53-16,-29-8-37 0,4-2-88 16,0-1-116-16,1 0-76 0,2 2-58 15,1 0-9-15,-1-1-19 0,-1 3-41 16,-1-1-144-16,-5 2-161 0,-7-1-290 15,5-2-358-15</inkml:trace>
        </inkml:traceGroup>
        <inkml:traceGroup>
          <inkml:annotationXML>
            <emma:emma xmlns:emma="http://www.w3.org/2003/04/emma" version="1.0">
              <emma:interpretation id="{F0D58F23-1F10-4C5A-A1DB-CA414E48BC50}" emma:medium="tactile" emma:mode="ink">
                <msink:context xmlns:msink="http://schemas.microsoft.com/ink/2010/main" type="inkWord" rotatedBoundingBox="11828,7239 14370,6979 14539,8638 11997,8898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309621.7393">607 6034 1000 0,'0'0'680'0,"0"0"-459"0,0 0-88 15,0 0-3-15,0 0-107 0,0 0-10 16,0 0-11-16,0 0 24 0,-50 30 64 16,35 2 1-16,0 3 22 0,3 7 3 15,3 3-48-15,6-3-24 0,3-3-44 16,7-7-16-16,9-3 14 0,4-9 2 15,3-7 2-15,4-3 24 0,2-10 31 16,2 0-5-16,2-14-4 0,1-4-6 16,2-2 0-16,-1-9-23 0,-4-2-3 15,2-2 6-15,-5 1-18 16,-1-1 15-16,-6 2-16 0,-2 0-2 16,-5 1-1-16,-1 4-20 0,-9 1-25 15,0 5 3-15,-4 2 20 0,0 4 20 16,-4 6 2-16,0 4 1 0,-2 4-1 15,-4 0-36-15,2 12-76 0,-4 10 18 16,-2 15 46-16,0 19 48 0,-5 22 13 16,4 14-13-16,2-3 2 0,7-3-2 15,2-6-1-15,3-3 0 16,-6-4 1-16,-2-3 1 0,-2-5 0 16,-2-13 15-16,-1-13 10 0,1-7-13 15,-2-8 22-15,-4 4 7 0,-5-2 16 16,-6-2 13-16,2-7 60 0,-2-7 0 15,2-8-51-15,-2-2-3 0,2-9-1 16,4-6 0-16,-1-7-35 0,7-6-41 16,0-5-2-16,8-1-39 0,1-4-7 15,8 3-18-15,1 3-27 0,3 4-6 16,7 6-6-16,1 6-30 0,3 4-54 16,4 3-60-16,4 3-55 0,3 4-56 15,4 0-33-15,-8 2-106 0,14 0-234 0</inkml:trace>
          <inkml:trace contextRef="#ctx0" brushRef="#br0" timeOffset="309974.2707">1133 6777 1281 0,'0'0'1337'0,"0"0"-1121"15,0 0-69-15,0 0-66 0,0-49-43 16,8 33 42-16,-1 3 54 0,5 1 6 15,-4 1-57-15,5 3-83 0,3 3-35 16,-4 2-26-16,4 3 10 0,1 0 10 16,-2 7 3-16,-3 0 3 0,1 7 12 15,-6 0 1-15,-3 5 9 0,-3 4 12 16,-1 1 1-16,-5 5 3 0,-2-3 13 16,-8 2 0-16,1 0 0 0,0-1 13 15,0 1-29-15,3-8 1 0,2-2 2 16,3-1 10-16,4-4-13 0,2-4-12 15,0-4-10-15,2 0 22 0,1-1 0 16,4-2 22-16,5 0 4 0,-1-2-23 16,5 0 13-16,2 0-16 15,0-4-59-15,1-4-56 0,-1 0-93 16,4-3-91-16,-1-5-137 0,3 2-83 16,-6 0-25-16,5-16-540 0</inkml:trace>
          <inkml:trace contextRef="#ctx0" brushRef="#br0" timeOffset="310193.426">1569 6236 1618 0,'0'0'1138'0,"0"0"-916"16,0 0-203-16,0 0 1 0,0 0 2 15,0 0 122-15,0 0 3 0,51 16-1 16,-29-10-57-16,-1-2-48 0,6 4-38 15,0-2 1-15,4 1-2 0,-3-2-2 16,2 3-26-16,-2-2-97 16,-1 2-43-16,0-1-96 0,0-1-204 15,-7-2-195-15,3-4-113 0</inkml:trace>
          <inkml:trace contextRef="#ctx0" brushRef="#br0" timeOffset="311387.4764">291 7380 1251 0,'0'0'1412'0,"0"0"-1248"15,0 0-145-15,68-17 87 0,-14 13 55 16,19 2 56-16,20 2-7 0,10 0-17 15,12 5-36-15,-2 0-19 0,12 2-12 16,3-4 18-16,2 2 7 0,-1-4-24 16,-2 2-50-16,-3 1-9 0,-4 0-28 15,-3 2-12-15,-14-2-4 0,-11 2-21 16,-10 1-3-16,-9 0-12 0,-10 1-43 16,-10-2-16-16,-16 4-18 0,-13-6-63 15,-3 2-78-15,-3 1-96 0,1 2-158 16,-1 2-170-16,-9-3-145 0,-9 2-286 15</inkml:trace>
          <inkml:trace contextRef="#ctx0" brushRef="#br0" timeOffset="310758.7186">2217 6123 117 0,'0'0'1768'15,"0"0"-1330"-15,0 0-325 0,0 0-71 16,0 0 84-16,0 0 32 0,7 56-65 16,2-44-29-16,-4 4-44 0,5-1-17 15,2-3 16-15,3 0 0 0,1-2 0 16,-1-4 4-16,1 0-4 0,4-2-3 15,0-2 13-15,1-2-13 16,0 0 0-16,0-8-3 0,4 0-10 16,-1-1 0-16,0-4-3 0,0-1-16 15,-3-1 13-15,0-2-10 0,-1-1 11 16,-3 0-1-16,-1-3-19 0,-6 4-36 16,-5 0-10-16,-2 3-25 0,-3-1-35 15,0 4 41-15,-3 5 32 0,-2 3 22 16,-2 3-28-16,-2 3-7 0,-1 8 11 15,-1 7 57-15,-2 7 65 0,-2 11 16 16,-4 9 19-16,-1 19 0 0,2 13-17 16,-1 6-9-16,7-3-38 0,0-5-33 15,2-8 19-15,2-2 4 16,-2-4-10-16,1-11 6 0,2-12-9 16,-1-9 26-16,-2-3 12 0,-1 1 29 15,-5-2 3-15,0 2 13 0,-2-6 15 16,0-8 54-16,-1-5 24 0,2-7 9 15,-1-2-38-15,2-10-29 0,3-5-22 16,-1-9-44-16,4-3-32 0,5-6-33 16,2-5-41-16,3 1-30 0,5 2-13 15,7 4 13-15,3 7 2 0,1 6-15 16,0 6-48-16,-1 7-16 0,4 6-13 16,-1 0-26-16,0 2-52 0,4 6-52 15,-1 6-31-15,3-2-79 0,0 3-47 16,-8-3-10-16,11 0-318 0</inkml:trace>
          <inkml:trace contextRef="#ctx0" brushRef="#br0" timeOffset="310978.5514">2791 6706 916 0,'0'0'655'0,"0"0"-246"0,0 0-169 15,0 0-17-15,0 0 68 0,0 0 1 16,0 0-141-16,0 0-103 0,0 0 70 15,0 0 6-15,-4 33-7 0,-2 1-19 16,-5 3-32-16,4 1-21 0,1 1-27 16,0 0-18-16,1-4-17 0,1 1-9 15,1-4-90-15,0 0-27 0,-3-4-60 16,2-2-53-16,-2-2-95 16,-2-7-111-16,-2 1-109 0,1-8-80 15</inkml:trace>
        </inkml:traceGroup>
      </inkml:traceGroup>
    </inkml:traceGroup>
    <inkml:traceGroup>
      <inkml:annotationXML>
        <emma:emma xmlns:emma="http://www.w3.org/2003/04/emma" version="1.0">
          <emma:interpretation id="{88AD4020-86A9-4924-B486-C789B578ECCC}" emma:medium="tactile" emma:mode="ink">
            <msink:context xmlns:msink="http://schemas.microsoft.com/ink/2010/main" type="paragraph" rotatedBoundingBox="12030,8695 18703,7480 19012,9178 12339,1039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9E52A33-879F-40AA-ABAF-91FFF1BF20B4}" emma:medium="tactile" emma:mode="ink">
              <msink:context xmlns:msink="http://schemas.microsoft.com/ink/2010/main" type="line" rotatedBoundingBox="12030,8695 18703,7480 19012,9178 12339,10392"/>
            </emma:interpretation>
          </emma:emma>
        </inkml:annotationXML>
        <inkml:traceGroup>
          <inkml:annotationXML>
            <emma:emma xmlns:emma="http://www.w3.org/2003/04/emma" version="1.0">
              <emma:interpretation id="{D5B1DE53-8907-4523-8585-305D72CDA60A}" emma:medium="tactile" emma:mode="ink">
                <msink:context xmlns:msink="http://schemas.microsoft.com/ink/2010/main" type="inkWord" rotatedBoundingBox="12130,9244 13972,8909 14131,9781 12289,10117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313620.6287">2299 8114 2244 0,'0'0'542'0,"0"0"-381"0,0 0-52 16,-61 46 35-16,37-22 47 0,-3 1-3 16,-2 2-36-16,3 2-45 0,-1-2-62 15,6 0-45-15,5-3-35 16,5-1-3-16,4-2-12 0,7-2-83 16,0 1-105-16,6-4-123 0,6-2-160 15,0-3-137-15,0-6 66 0,7-5-561 0</inkml:trace>
          <inkml:trace contextRef="#ctx0" brushRef="#br0" timeOffset="313418.9652">1965 8043 355 0,'0'0'1876'0,"0"0"-1498"16,0 0-85-16,0 0-148 0,0 0-91 16,0 0 23-16,0 0 73 0,0 0 2 15,0 0-15-15,61 75-20 16,-47-46-51-16,2 3-28 0,-1 0-13 16,-5-1-16-16,4 0-9 0,-1-3-44 15,-3 1-28-15,1-3-48 0,-2-2-36 16,-2-4-47-16,1 1-53 0,-1-5-127 15,-1-5-121-15,-3-4-117 0,0-6-504 0</inkml:trace>
          <inkml:trace contextRef="#ctx0" brushRef="#br0" timeOffset="313812.2367">2397 8261 1041 0,'0'0'1775'16,"0"0"-1345"-16,0 0-220 0,0 0-156 15,0 0-41-15,0 0 82 0,-18 58 60 16,6-27 24-16,5-1-34 0,-1 2-76 15,2 1-53-15,3-3-16 0,3 2-22 16,0-4-46-16,3-4-118 0,3 0-101 16,-1-3-139-16,0-6-369 0,0-6-581 15</inkml:trace>
          <inkml:trace contextRef="#ctx0" brushRef="#br0" timeOffset="312398.9022">526 8437 878 0,'0'0'655'0,"0"0"-320"16,0 0-40-16,0 0 61 0,0 0-143 16,0 0-62-16,0 0 61 0,45-61 40 15,-19 35-30-15,5-2-23 16,5-2-60-16,-2-1-48 0,4 5-49 16,-1 0-42-16,-3 6-32 0,-2 1 7 15,2 3-16-15,-7 4-110 0,-1 1-76 16,-2 3-56-16,0 3-88 0,-3 1-152 15,-8 2-155-15,1 0-139 0</inkml:trace>
          <inkml:trace contextRef="#ctx0" brushRef="#br0" timeOffset="312103.9713">571 8053 665 0,'0'0'639'16,"0"0"-323"-16,0 0-1 0,0 0-7 15,0 0-40-15,0 0-29 0,0 0-78 16,0 0-161-16,0 0-74 0,0 0 74 16,10 0 48-16,9 18 39 0,2 9-7 15,9 3-61-15,-2 4-19 0,2 2 0 16,0 0-2-16,-3-2 2 0,-3-2-3 15,-6-5 2-15,-5-1 1 0,-5-2 0 16,-1-5 2-16,-4-1 14 0,-3-2-13 16,0-1 0-16,0-5-3 0,-3-2-14 15,1-2-117-15,2-3-36 16,0 0-36-16,0-3-75 0,0 0-63 16,0 0-75-16,0 0-13 0,-5-1-220 0</inkml:trace>
          <inkml:trace contextRef="#ctx0" brushRef="#br0" timeOffset="312867.7246">1096 8376 1987 0,'0'0'511'0,"0"0"-343"0,0 0 64 15,0 0-81-15,0 0-33 0,0 0-9 16,0 0-20-16,-13-52-89 0,17 47-13 15,8 5-44-15,-1 0 6 0,6 0 12 16,2 0 7-16,-1 0 17 0,2 3 11 16,1 2-12-16,-3 3-3 0,1 0 6 15,-4 2-3-15,-5 3-41 0,2 1-56 16,-7 1-6-16,-3 2 52 0,-2 0 13 16,-2-1 54-16,-3 0 42 15,-7-2-3-15,2 2-14 0,-2-4 8 16,-2 0 28-16,1-2 19 0,1 0-6 15,5 2-26-15,-1-1-35 0,5-2-13 16,0-1-32-16,3-1 0 0,0-1-1 16,4 0 21-16,4 0 11 0,0-2 1 15,5 0 22-15,0-2-9 0,1 0-11 16,4 0-2-16,-2-2-71 0,2 2-93 16,-2-2-97-16,2 0-117 0,-1 0-103 15,-4 0-43-15,3-7-449 0</inkml:trace>
          <inkml:trace contextRef="#ctx0" brushRef="#br0" timeOffset="313124.3748">1537 8160 1117 0,'0'0'1662'0,"0"0"-1392"15,0 0-120-15,0 0-150 0,0 0 19 16,0 0 26-16,0 0 60 0,0 0 6 16,54 17-28-16,-35-10-36 0,3-1-24 15,0 2-22-15,2 0-1 0,1-1-1 16,-1-1-12-16,-3 2-38 0,-3 0-34 16,1 0-49-16,-4 2-128 0,-2 0-198 15,1 0-184-15,-8-3-78 0,0-3-461 16</inkml:trace>
        </inkml:traceGroup>
        <inkml:traceGroup>
          <inkml:annotationXML>
            <emma:emma xmlns:emma="http://www.w3.org/2003/04/emma" version="1.0">
              <emma:interpretation id="{86FB9BA0-9C60-489A-B1B6-EC1E60FCC24D}" emma:medium="tactile" emma:mode="ink">
                <msink:context xmlns:msink="http://schemas.microsoft.com/ink/2010/main" type="inkWord" rotatedBoundingBox="15035,8148 18703,7480 19012,9178 15344,9845"/>
              </emma:interpretation>
              <emma:one-of disjunction-type="recognition" id="oneOf12">
                <emma:interpretation id="interp20" emma:lang="" emma:confidence="0">
                  <emma:literal>X-X1)</emma:literal>
                </emma:interpretation>
                <emma:interpretation id="interp21" emma:lang="" emma:confidence="0">
                  <emma:literal>X-x1)</emma:literal>
                </emma:interpretation>
                <emma:interpretation id="interp22" emma:lang="" emma:confidence="0">
                  <emma:literal>x-X1)</emma:literal>
                </emma:interpretation>
                <emma:interpretation id="interp23" emma:lang="" emma:confidence="0">
                  <emma:literal>X-XA)</emma:literal>
                </emma:interpretation>
                <emma:interpretation id="interp24" emma:lang="" emma:confidence="0">
                  <emma:literal>x -XA)</emma:literal>
                </emma:interpretation>
              </emma:one-of>
            </emma:emma>
          </inkml:annotationXML>
          <inkml:trace contextRef="#ctx0" brushRef="#br0" timeOffset="314993.2978">4403 7168 1267 0,'0'0'624'16,"0"0"-160"-16,0 0-125 0,0 0-197 15,0 0 18-15,0 0 80 0,0 0-64 16,47 50-43-16,-30-26-35 0,2 3-16 16,1-3-41-16,2 4-38 0,0-4 9 15,-1-2-12-15,4-3 0 0,-4-1-50 16,0 0-48-16,-2-4-64 0,-2 4-122 16,0-7-133-16,-3-2-132 0,-2-6-42 15,0-2 5-15,-2-9-387 0</inkml:trace>
          <inkml:trace contextRef="#ctx0" brushRef="#br0" timeOffset="315189.6344">4723 7098 411 0,'0'0'1671'0,"0"0"-1428"16,-55 34-36-16,28-11 83 0,-1 9-24 15,-5 3-23-15,2 2-49 0,1 1-29 16,2-2-36-16,5 2-73 0,5-3-56 15,5-5-6-15,7-1-54 0,6-6-34 16,0-2-30-16,6-3-56 0,7-6-31 16,1 2-71-16,4-6-175 0,-5-4-172 15,11-4-355-15</inkml:trace>
          <inkml:trace contextRef="#ctx0" brushRef="#br0" timeOffset="315393.6343">5083 7273 973 0,'0'0'2121'15,"0"0"-1713"-15,0 0-285 0,0 0-56 16,0 0 11-16,54 6-27 0,-38-3-49 16,-1 0-2-16,4 0-1 0,-1 0-1 15,6 3-1-15,0 0-79 0,0 2-51 16,2-2-121-16,1 1-165 0,1 1-281 15,-8-7-347-15</inkml:trace>
          <inkml:trace contextRef="#ctx0" brushRef="#br0" timeOffset="315622.7222">5769 7100 1395 0,'0'0'1661'0,"0"0"-1415"15,0 0-230-15,0 0 10 0,0 0 107 16,53 66 102-16,-35-40-46 0,1 0-28 16,0 1-46-16,0 1-37 0,3 0-31 15,0 3-27-15,0-1-20 0,1 2-24 16,0-2-64-16,-2-2-11 0,-1-3-28 16,0-3-64-16,-2-1-119 0,-1-4-185 15,-3-3-202-15,-2-8-111 0,-5-1-459 0</inkml:trace>
          <inkml:trace contextRef="#ctx0" brushRef="#br0" timeOffset="315814.6779">6117 7229 1117 0,'0'0'1024'0,"0"0"-875"0,-61 35-52 16,34-17 52-16,-7 5 6 0,4 1-10 15,-1 1-36-15,4 0-53 0,4-2-56 16,7 1-52-16,5 2-18 0,5-4-211 16,6 1-87-16,0 1-148 0,3-10-44 15,11 2-464-15</inkml:trace>
          <inkml:trace contextRef="#ctx0" brushRef="#br0" timeOffset="316300.1368">6194 7654 1049 0,'0'0'703'16,"0"0"-265"-16,0 0-86 0,0 0 3 16,56 12-48-16,-35-10-90 0,2 0-65 15,-1 2-82-15,1-3-48 0,4 0-22 16,0 1 0-16,-2-2-19 0,4 0-47 15,1 0-48-15,-1 0-90 0,3-3-113 16,0-2-105-16,-1-3-151 16,-9 0-100-16,13-13-587 0</inkml:trace>
          <inkml:trace contextRef="#ctx0" brushRef="#br0" timeOffset="316102.1976">6233 7563 939 0,'0'0'1536'0,"0"0"-1130"16,0 0-108-16,59-46-50 0,-40 26-48 15,-1 5-48-15,-1-2-70 0,-3 1-51 16,0-1-29-16,-2 4 2 0,-1 0-2 16,3 1-2-16,-4 4-1 0,-1 2-15 15,-1 1-6-15,-6 1-10 0,2 4-12 16,-1 0 22-16,-3 4 0 0,0 6 22 15,0 4 0-15,-3 1-25 0,-1 6-4 16,-1 1 10-16,0 1-12 0,1-2 2 16,-1 2-34-16,5 0-51 0,0-2-10 15,0 2-33-15,0-4-64 0,0-1-43 16,0 0-72-16,0-6-69 0,-4-2 8 16,0-3-58-16,-9-2-220 0</inkml:trace>
          <inkml:trace contextRef="#ctx0" brushRef="#br0" timeOffset="316555.7459">7121 6867 851 0,'0'0'1562'0,"0"0"-1310"15,22 60 38-15,-12-15 23 0,1 20 46 16,-2 4-50-16,-5-9-64 0,-3-12-49 16,-1 1-32-16,0 9-37 0,-4 11-26 15,-6 5-52-15,-7-7-18 0,0-7-13 16,-6 3-17-16,2-3-1 0,-4 3-61 15,-1-3-31-15,-4-3-41 0,2-2-74 16,1-11-76-16,4-9-155 0,2-10-219 16,7-9-489-16,-19 10-355 0</inkml:trace>
          <inkml:trace contextRef="#ctx0" brushRef="#br0" timeOffset="314497.9866">3470 7345 1641 0,'0'0'458'0,"0"0"-286"0,0 0-27 15,0 0-115-15,0 0 8 0,0 0 17 16,0 0 3-16,0 0-16 0,0 0-13 16,-27 55-16-16,33-51-11 0,0 2 14 15,-2-2 7-15,-1-1 19 0,2-1 3 16,-2-2-3-16,-3 0-10 0,3 0 3 15,-3 0 7-15,0-5 9 0,3 1-9 16,-3-4-7-16,0 0-9 16,-6 0-7-16,3 2-18 0,-2 1-1 15,-1 1-3-15,2 4-42 0,1 0-29 16,-3 4-35-16,6 4-26 0,0 3-29 16,0 5-11-16,3 0-90 0,6 2-134 15,3-3-31-15,-2-5-169 0,11-2-137 0</inkml:trace>
          <inkml:trace contextRef="#ctx0" brushRef="#br0" timeOffset="314783.7506">4345 6810 1554 0,'0'0'449'0,"0"0"-196"16,-67 1 80-16,37 19-88 16,-7 7-21-16,-8 17-25 0,-7 22 8 15,-4 19-8-15,5 7-38 0,17-7-13 16,13-10-53-16,15-13-45 0,6-3-49 16,3-11-1-16,6-7-1 0,1-13-34 15,4-3-31-15,4 4-60 0,5 0-44 16,1 3-10-16,6-8-65 0,-3-6-146 15,-2-5-112-15,2-6-83 0,-6-6 32 16,8-9-247-16</inkml:trace>
        </inkml:traceGroup>
      </inkml:traceGroup>
    </inkml:traceGroup>
    <inkml:traceGroup>
      <inkml:annotationXML>
        <emma:emma xmlns:emma="http://www.w3.org/2003/04/emma" version="1.0">
          <emma:interpretation id="{7AF349D3-939B-4A6F-A71F-68874D56B341}" emma:medium="tactile" emma:mode="ink">
            <msink:context xmlns:msink="http://schemas.microsoft.com/ink/2010/main" type="paragraph" rotatedBoundingBox="1381,10084 13881,9942 13902,11792 1403,119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745561-670D-4AEA-ABA9-B66F54563270}" emma:medium="tactile" emma:mode="ink">
              <msink:context xmlns:msink="http://schemas.microsoft.com/ink/2010/main" type="line" rotatedBoundingBox="1381,10084 13881,9942 13902,11792 1403,11934"/>
            </emma:interpretation>
          </emma:emma>
        </inkml:annotationXML>
        <inkml:traceGroup>
          <inkml:annotationXML>
            <emma:emma xmlns:emma="http://www.w3.org/2003/04/emma" version="1.0">
              <emma:interpretation id="{9CCC24BE-E084-4B41-BB2A-17A0F49D3CDC}" emma:medium="tactile" emma:mode="ink">
                <msink:context xmlns:msink="http://schemas.microsoft.com/ink/2010/main" type="inkWord" rotatedBoundingBox="1381,10084 6564,10025 6585,11875 1403,11934"/>
              </emma:interpretation>
              <emma:one-of disjunction-type="recognition" id="oneOf13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391486.2504">-9484 10036 2380 0,'0'0'361'0,"0"0"-100"0,0 0-207 15,0 0-41-15,0 0 140 16,75 8 96-16,-38-6-97 0,11 0-60 16,10-2-45-16,10-2-44 0,5-4 9 15,-8-2-12-15,-4 2-19 0,-13 2-9 16,-11 0-105-16,-5 0-67 0,-3 1-68 16,3-1-92-16,8 0-157 0,-6 0-142 15,6-5-477-15</inkml:trace>
          <inkml:trace contextRef="#ctx0" brushRef="#br0" timeOffset="391208.7566">-9433 9725 2485 0,'0'0'342'0,"0"0"-95"16,0 0-87-16,0 0-128 0,0 0 26 15,0 0 21-15,55-34-22 0,-33 32-57 16,2 0 0-16,3 2-12 0,4 0 10 15,-1 0-14-15,6 0 15 16,-2 0-15-16,-1 0-13 0,4 0-114 16,-3 2-4-16,-4 0-11 0,-2 2-64 15,2 0-45-15,-6 0-60 0,-4-2-69 16,0 0-57-16,-8-1-228 0</inkml:trace>
          <inkml:trace contextRef="#ctx0" brushRef="#br0" timeOffset="391997.4941">-7809 8886 2564 0,'0'0'373'0,"0"0"-257"0,0 0-20 15,-66 0 29-15,37 16-58 0,-3 17 25 16,-11 25-16-16,-2 33-16 0,-2 25-12 16,8 20-7-16,3 5 22 0,15-4-38 15,2 0-12-15,9-8 12 0,8-7-25 16,4-11-1-16,14-5-2 0,3-10-25 16,5-8-10-16,4-5-155 0,2-7-113 15,-3-3-104-15,-6-19-191 0,-3-5-211 0</inkml:trace>
          <inkml:trace contextRef="#ctx0" brushRef="#br0" timeOffset="390657.5333">-10201 10102 826 0,'0'0'638'0,"0"0"-423"16,0 0-52-16,0 0-24 0,0 0-25 16,0 0 28-16,0 0 20 0,-54 23 16 15,50-27 6-15,1-2-8 16,0-3-25-16,-3-3-48 0,3-4-65 16,1-4-22-16,2-8 0 0,0-4-15 15,4-15 2-15,9-13-1 0,5-14-2 16,3-6-2-16,1 6-11 0,0 6 1 15,2 8-1-15,0 6-3 0,3 0 3 16,-2 8 10-16,-4 10-10 0,-3 9 13 16,1 3 26-16,-1-3-10 0,6 0 3 15,0-3-16-15,2 5 0 0,-2 5 29 16,-3 4-13-16,-2 5 0 0,-1 2-19 16,-4 4 0-16,-1 5-22 0,3 0 1 15,-5 9 21-15,2 7 3 0,-3 6 22 16,4 17 1-16,-2 19 3 0,0 27 2 15,-5 12-15-15,-4 6 7 0,-3-3-4 16,0-13-3-16,-7-1-1 0,1-1-14 16,3-6 3-16,-3-4-2 0,1-7 17 15,2-18-19-15,2-10 0 16,-2-13 0-16,0-4 0 0,3 0 16 16,-3 1-16-16,0-2 0 0,3-5-2 15,-3-5-81-15,3-7-44 0,-2-3-49 16,2-2-29-16,-2-2-46 0,1-6-17 15,1-6-59-15,-2-6-196 0,2 2-187 16,-5-20-47-16</inkml:trace>
          <inkml:trace contextRef="#ctx0" brushRef="#br0" timeOffset="390893.7179">-10140 9563 1846 0,'0'0'431'0,"0"0"-75"0,0 0-34 16,0 0-175-16,0 0-124 0,0 0 40 15,0 0 30-15,48 14-1 0,-23-11-41 16,5 1-28-16,1-1-20 0,2 0 9 16,4-1 4-16,0 0-16 0,0-1-83 15,-2-1-96-15,2 0-74 0,0 1-123 16,-3-1-35-16,-2 0-102 0,-6 4-158 15,6-2-314-15</inkml:trace>
          <inkml:trace contextRef="#ctx0" brushRef="#br0" timeOffset="397418.859">-7600 9751 1448 0,'0'0'221'0,"0"0"46"0,0 0 31 15,0 0-29-15,0 0-134 0,0 0-3 16,0 0 16-16,0 0-42 0,51-46-29 16,-24 22-42-16,1-1-12 0,9-6-23 15,0-2-3-15,1-1 1 0,2-3 0 16,-3 0 0-16,-1 1 2 0,-1 3 0 15,-3-1 1-15,-4 6-1 0,-3 1-2 16,-1 7-14-16,-9 5-3 0,-1 6 19 16,-6 2 22-16,-3 7-22 0,-2 3-61 15,-2 6 26-15,-1 10 35 0,-1 5 38 16,-10 20 19-16,-2 14-28 0,-11 18-7 16,0 4 4-16,0-4-13 0,5-18-1 15,6-19-8-15,4-8-4 0,3-4-4 16,-3 3-18-16,4 3-10 0,-2 0-173 15,7-5 12-15,0-7-74 0,2-5-174 16,4-6-72-16,7-2-502 0</inkml:trace>
          <inkml:trace contextRef="#ctx0" brushRef="#br0" timeOffset="397636.3666">-6753 9750 1535 0,'0'0'594'0,"0"0"-209"0,0 0-185 15,-2 52-48-15,-5-28-85 16,-1 4 23-16,-3 5-19 0,1-5-43 16,-1 3-15-16,1-6-13 0,1-2-29 15,1-5-48-15,5-3-125 0,2-1-69 16,1-1-178-16,0-3-104 0,2-4-488 0</inkml:trace>
          <inkml:trace contextRef="#ctx0" brushRef="#br0" timeOffset="398185.5416">-6400 9408 2662 0,'0'0'264'16,"0"0"-165"-16,0 0-35 15,0 0 7-15,12-55 2 0,-5 44 36 16,1 1-8-16,1 2-59 0,-2 4-25 16,1-1-17-16,0 3-23 0,1 2-2 15,1 0-10-15,0 0 6 0,0 1 20 16,2 5 9-16,-4 4 0 0,2 2-11 15,-2 4-11-15,0 2-19 0,-3 3 2 16,-5 1 4-16,0 0-19 0,-1 0 3 16,-8 0 19-16,1-4 31 0,-4 0 1 15,0-4 15-15,-1 1 10 0,2-5-9 16,-2-1-13-16,2-1-2 16,6-3-1-16,0-1-2 0,3-2-36 0,2 0-36 15,2 0-16-15,3 0 55 16,5 0 35-16,4 2-1 0,2-2 1 15,0 1 0-15,3 2 1 0,1-2-1 16,1 3-12-16,1 0 11 0,-2 3 1 16,-1 2 0-16,-2 0-3 0,-2 1 3 15,-1 1 2-15,-4 3 0 0,-3 0 21 16,-6 2 9-16,-1 2 51 0,0 0-22 16,-8 3-19-16,-5 2-1 0,-3 1-18 15,-2-1-1-15,-2 2-6 0,-3-1-3 16,-1-1-11-16,0-2 0 0,0 1-1 15,3-5-1-15,2-3-25 0,4-2-139 16,2 0-31-16,5-7-66 0,5 0-150 16,0-5-85-16,3-2-123 0,4-4-475 0</inkml:trace>
          <inkml:trace contextRef="#ctx0" brushRef="#br0" timeOffset="398506.1248">-5385 8896 2496 0,'0'0'200'16,"0"0"-161"-16,0 0-26 0,57 58 67 15,-31-18 62-15,6 23 24 0,5 21-73 16,-2 8-26-16,-3 3-54 0,-8-4-13 15,-7-11-18-15,0-1 17 0,-9-6-3 16,-5-3-12-16,-4-4 13 16,-11-3 0-16,-8 0 3 0,-5-5 21 15,-8-2 14-15,2-9 10 0,3-11-4 16,5-7 7-16,-1-5-13 0,0 2-13 16,-3 3-22-16,1-1-19 0,7-4-25 15,3-6-186-15,9-8-109 0,6-2-242 16,1-6-211-16,8-8-638 0</inkml:trace>
        </inkml:traceGroup>
        <inkml:traceGroup>
          <inkml:annotationXML>
            <emma:emma xmlns:emma="http://www.w3.org/2003/04/emma" version="1.0">
              <emma:interpretation id="{521D795A-0AD1-465A-93D6-39758F3E0AAD}" emma:medium="tactile" emma:mode="ink">
                <msink:context xmlns:msink="http://schemas.microsoft.com/ink/2010/main" type="inkWord" rotatedBoundingBox="8897,10080 13882,10023 13900,11652 8916,11709"/>
              </emma:interpretation>
              <emma:one-of disjunction-type="recognition" id="oneOf14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400044.6423">-1692 9699 1360 0,'0'0'819'15,"0"0"-460"-15,0 0-162 0,0 0-27 16,0 0-16-16,0 0-13 0,42 51-4 16,-12-42-16-16,4-1-48 0,11-1-41 15,12-2-30-15,10 0 0 0,2 1-2 16,-11-4-25-16,-12-2-74 0,-15 0-37 15,-3 0-37-15,5-5-29 0,4 0-55 16,5-2-141-16,-5-2-144 0,-9-1-167 16</inkml:trace>
          <inkml:trace contextRef="#ctx0" brushRef="#br0" timeOffset="399826.996">-1465 9564 1117 0,'0'0'1557'0,"0"0"-1207"16,0 0-94-16,0 0-116 0,0 0-111 16,0 0 82-16,0 0 3 15,0 0-16-15,66 16-42 0,-45-14-31 16,4-2-11-16,3 0-14 0,0 0-13 15,2 0-2-15,0-4-70 0,0 3-70 16,-2-4-10-16,-3 2-33 0,-1 0-51 16,-1-1-15-16,-2 0-78 0,-4 2-79 15,-2-4 34-15,-5 6-49 0,-5-4-187 16</inkml:trace>
          <inkml:trace contextRef="#ctx0" brushRef="#br0" timeOffset="400358.8408">-283 9051 767 0,'0'0'1386'0,"0"0"-1224"16,-54-38 9-16,28 30 52 0,-3 2-110 16,-5 6-55-16,-3 5-56 0,-9 11-1 15,1 7 12-15,-7 16 38 0,-11 21 20 16,1 19 2-16,-5 18 14 0,12 4 2 15,10 1-3-15,15-7-16 0,11-2 3 16,11 0-22-16,8-4-49 0,7-8 39 16,11-5-6-16,6-10-32 0,3-8-3 15,2-8-2-15,-5-14-10 0,-3-10-4 16,0-2-89-16,3 2-73 0,6 3-62 16,1-1-119-16,1-6-256 0,-11-7-162 15</inkml:trace>
          <inkml:trace contextRef="#ctx0" brushRef="#br0" timeOffset="401064.6437">-210 9419 2561 0,'0'0'344'0,"0"0"-161"0,0 0-106 15,0 0 38-15,13-57-115 0,-1 45-14 16,3 0-8-16,4 2-1 0,0 2-18 15,3 1 9-15,0 1-6 0,1 5-4 16,0 1-41-16,-2 0-4 0,0 6 19 16,-2 2 7-16,-4 2 6 0,-2 4-6 15,-3 0 13-15,-2 1 6 16,-5 2 0-16,-3 3 19 0,0-2 4 16,-7 2-23-16,-3-3 13 0,2-1 14 15,1-4 15-15,0-2 26 0,1-2-11 16,3-1-15-16,2 1-36 0,1-4 7 15,0 1 0-15,7 2 16 0,1-3 13 16,5 0 0-16,1 2 20 0,3-1-7 16,2 2 0-16,0-1 1 15,3 2-14-15,-1 0-16 0,0 4 13 0,-2-3 2 16,-2 1 0-16,-3 2-1 0,-6-2 2 16,-1 0 1-16,-4 1 18 15,-3 1 56-15,-3 2 47 0,-8 2-9 16,-3 1-55-16,-7 3-19 0,-5 3-20 15,-4-2-19-15,-1 3-39 0,-3-1-48 16,-1 1-42-16,2 0-61 0,3-2-50 16,3-2-62-16,3-1 23 0,10-6-96 15,6-5-195-15</inkml:trace>
          <inkml:trace contextRef="#ctx0" brushRef="#br0" timeOffset="401261.0652">553 9693 1030 0,'0'0'479'0,"0"0"-313"16,0 0-78-16,0 0 116 0,0 0 7 15,14 58-20-15,-25-30-58 0,-9 5-69 16,-1 3-41-16,-2 1-7 0,-4 0-16 16,3-2-3-16,0-2-78 0,4-1-65 15,4-5-119-15,5-2-86 16,4-6-65-16,3-6-174 0,4-2-124 0</inkml:trace>
          <inkml:trace contextRef="#ctx0" brushRef="#br0" timeOffset="399541.8272">-2770 9208 2516 0,'0'0'161'0,"0"0"-81"16,0 0 107-16,0 0-72 0,15-59-31 15,2 44 11-15,3 3-12 0,4-3-22 16,1 2-29-16,5 1-7 0,4 2-25 15,1 2-6-15,2 3-26 0,3 4-3 16,1 1 0-16,0 0 10 0,3 6 25 16,-3 4 0-16,-1 6 0 0,-2-1-48 15,-5 0-7-15,-5 6-18 0,-5-2-23 16,-3 0 32-16,-8 1 15 0,-5 2-21 16,-7-1 21-16,0 0 24 0,-11 3 22 15,-6 1-13-15,-6-3 16 0,-2 0 23 16,-3-2-10-16,-2-3 0 0,1-2-12 15,5-4 15-15,4-2-4 0,5-2-12 16,6-1-3-16,4-4-17 16,3 0-6-16,2 0-19 0,2-1-19 15,3 1 64-15,5-1 29 0,3 3 35 16,3-2-19-16,4 1-9 0,2 2-18 16,4-1-18-16,1 3 0 0,1 1 1 15,0 1-1-15,1 5 0 0,-1 0-2 16,-2 4-98-16,-4 1 26 0,-1 1 6 15,-4 5 17-15,-2 1-1 0,-5-2-22 16,-3 7 38-16,-6-1-22 0,-1 2-13 16,-3 0-13-16,-9 0 3 0,-6-2 6 15,-6-1 75-15,-5-1 3 0,-4-5 62 16,-4 2 65-16,-5-5-62 0,-2 0 0 16,-2 2 32-16,1-7-6 15,2 3-27-15,1-8-15 0,5 4-20 16,6-6-16-16,4-2-16 0,7-2-3 15,7-3-45-15,3 1-165 0,9-2-127 16,1-3-85-16,3-1-67 0,12-6-182 0</inkml:trace>
          <inkml:trace contextRef="#ctx0" brushRef="#br0" timeOffset="398938.3565">-2536 9338 2368 0,'0'0'448'16,"0"0"-200"-16,0 0-15 0,0 0-163 16,0 0-54-16,7 52 13 0,-1 1 60 15,0 19-17-15,-1 3-21 0,-2-2-19 16,0-13-16-16,0-14-16 0,-3-9-24 15,3-8 9-15,-2 0-125 16,2 2-44-16,-2 2-40 0,1 0-46 16,-1-6-36-16,-1-5-141 0,2-6-63 15,-2-6-206-15</inkml:trace>
          <inkml:trace contextRef="#ctx0" brushRef="#br0" timeOffset="401915.6176">859 9624 653 0,'0'0'1220'0,"0"0"-951"15,0 0 13-15,0 0-75 16,0 0-78-16,0 0-39 0,0 0 3 16,0 0 96-16,54 10-4 0,-21-6-61 15,5-1-76-15,13-1-48 0,10 2-32 16,10-2-54-16,1 2-86 0,-11-1-52 15,-16-2-56-15,-16 1-198 0,-14-2-136 16,21 0-454-16</inkml:trace>
          <inkml:trace contextRef="#ctx0" brushRef="#br0" timeOffset="401698.4329">865 9283 646 0,'0'0'684'0,"0"0"-417"0,0 0-88 16,0 0-17-16,0 0-23 16,0 0-41-16,0 0-1 0,54-24-6 15,-36 24-27-15,3 0-6 0,5 0-22 16,2 0-10-16,1 0-15 0,0 4-11 16,4-2-2-16,2 3 2 0,-5 0 3 15,4-1 10-15,-3 4-11 0,-1-1 8 16,-1 2-7-16,-3 1-2 0,-1-1 34 15,-7 3-6-15,0-1 0 0,-6 2-9 16,0-3 2-16,-6 4 7 0,-2 1 0 16,-2 1-6-16,-2-1 12 0,-2 7-16 15,-3 1 10-15,-2 2-16 0,-6 3 0 16,-3 2 0-16,-1 2-10 0,-4 4 35 16,0-3-25-16,0 1 3 0,-1-2-6 15,4 4-10-15,5-5-19 0,-1-1 6 16,3 0-10-16,3 0 11 0,4-6-56 15,1 3-51-15,3-5 13 16,0-5-10-16,0-2-20 0,3-1-49 16,3-6-35-16,1 0 31 0,1-3 4 15,1-3-52-15,1-2-122 0,-6 0-195 16</inkml:trace>
          <inkml:trace contextRef="#ctx0" brushRef="#br0" timeOffset="402221.699">2071 8854 1299 0,'0'0'540'0,"0"0"-270"0,0 0 60 16,31 63-78-16,-12-19-65 0,2 22-21 15,3 22-47-15,-3 15-27 0,-5 0-31 16,-5 0-16-16,-6-9-7 0,-5 2-16 15,0-5 0-15,-10 0-3 0,-6-5-16 16,-5-4-3-16,-9-5 0 0,-4-5 0 16,-6-7 0-16,-8-5 2 0,7-14-2 15,6-7-58-15,3-12-40 0,3-1-78 16,-5 3-100-16,-6 0-172 0,7-3-252 16,-11 1-643-16</inkml:trace>
        </inkml:traceGroup>
      </inkml:traceGroup>
    </inkml:traceGroup>
    <inkml:traceGroup>
      <inkml:annotationXML>
        <emma:emma xmlns:emma="http://www.w3.org/2003/04/emma" version="1.0">
          <emma:interpretation id="{BBCC7876-017A-400B-B14A-55D9CF857996}" emma:medium="tactile" emma:mode="ink">
            <msink:context xmlns:msink="http://schemas.microsoft.com/ink/2010/main" type="paragraph" rotatedBoundingBox="3201,12841 24112,11437 24233,13228 3321,146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4A42AF0-C55B-4E77-A164-D2D582F5C9F9}" emma:medium="tactile" emma:mode="ink">
              <msink:context xmlns:msink="http://schemas.microsoft.com/ink/2010/main" type="line" rotatedBoundingBox="3201,12841 24112,11437 24233,13228 3321,14632"/>
            </emma:interpretation>
          </emma:emma>
        </inkml:annotationXML>
        <inkml:traceGroup>
          <inkml:annotationXML>
            <emma:emma xmlns:emma="http://www.w3.org/2003/04/emma" version="1.0">
              <emma:interpretation id="{3755A2DE-47AB-4642-9303-8746B9C4F063}" emma:medium="tactile" emma:mode="ink">
                <msink:context xmlns:msink="http://schemas.microsoft.com/ink/2010/main" type="inkWord" rotatedBoundingBox="3202,12848 5896,12667 5993,14113 3299,14294"/>
              </emma:interpretation>
              <emma:one-of disjunction-type="recognition" id="oneOf15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420714.9086">-7125 12014 699 0,'0'0'622'0,"0"0"-303"0,0 0-114 15,0 0 3-15,0 0-121 0,0 0-41 16,0 0 96-16,0 0 97 0,0 0 6 16,0 0-4-16,69 19-30 0,-41-15-20 15,8 3-48-15,1 0-55 0,1 2-31 16,3 0-25-16,0 2-29 0,-2-2 0 15,-3-1-3-15,-2-2-1 16,-4-2-43-16,-2 0-19 0,-6 2-32 16,-1-2-64-16,-1-1-39 0,-5 0-19 15,-2-3-27-15,0 2-111 0,-2-2-203 16,-4 0-109-16,2-7-413 0</inkml:trace>
          <inkml:trace contextRef="#ctx0" brushRef="#br0" timeOffset="421509.5731">-6285 11853 1861 0,'0'0'312'0,"0"0"-163"0,0 0 3 0,0 0 35 16,-7-51-65-16,11 38-6 0,3 0 6 15,3 2-23-15,0-4-16 16,3 3-22-16,3 2-19 0,-1 2-11 16,7-2 11-16,-1 6-17 0,3-2-22 15,1 5 9-15,1 0-12 0,2 1-2 16,-1 0-20-16,0 0 19 0,-1 2-9 15,-1 4-17-15,-2 2-22 0,-3 0-25 16,-3 2 2-16,-5 0 36 0,1 5 25 16,-7-3-3-16,-3 2 16 0,-3 0 0 15,-3 1 1-15,-4 0 18 0,-6 3-16 16,-4 0-3-16,0 1 0 0,-1-3 3 16,-2 1-3-16,1-2-2 0,4-3-1 15,1 0 0-15,6-4-23 0,3 1 1 16,-1-3-11-16,6 1-12 0,0-2 7 15,4 3 25-15,3-4 0 0,1 4 12 16,6-3 2-16,1 4 1 16,5-5-2-16,0 2 3 0,3-2 0 15,-1 4 1-15,2-2-1 0,2 4-29 16,-2-2 14-16,-3 5 14 0,-1-3-11 16,-6 1 10-16,3 1 0 0,-5 0-11 15,-4 1 13-15,-5 1-2 0,0 3 0 16,-3-2 2-16,-9 1 24 0,-6 2 15 15,-4-1 6-15,-2-1 6 0,-4-3 4 16,-8 1 6-16,0-2 28 0,-4 0-6 16,1-3 13-16,-4-1 6 15,6-1-10-15,0-3-32 0,4-1-19 0,3-1-40 16,6 0-1-16,3-1-16 0,2 0-6 16,6-1-51-16,2 0-92 15,5 2-49-15,3 1-36 0,0 0-123 16,0 1-272-16,5-2 14 0,1 2-491 0</inkml:trace>
          <inkml:trace contextRef="#ctx0" brushRef="#br0" timeOffset="419751.625">-7976 11659 1467 0,'0'0'730'0,"0"0"-490"0,0 0-133 16,0 0 9-16,0 0-42 0,0 0 35 15,0 0-25-15,0 0-46 0,0 0-36 16,-42-12 1-16,32 28 19 0,-2 11-21 15,0 12 25-15,0 13 9 0,7 12-19 16,0 1-14-16,5-17-2 0,0-16-22 16,7-9-1-16,2 3-6 0,4-1-19 15,4 0-19-15,1-7 9 0,3-6 55 16,4-4-4-16,0-8 7 0,2 0 26 16,0-10-7-16,-2-4 10 0,2-6 10 15,0-4-7-15,-3-2 3 0,-1-2 13 16,-2 0 16-16,1-3 0 0,-4 0 3 15,-4-1 10-15,-1 2 3 16,-6 3-7-16,-3 0-29 0,-2 4-6 16,-2 2-22-16,0 3 0 0,-3 4 0 15,-1 5-13-15,-2 1-3 0,-3 2-13 16,5 6-9-16,-1 0-6 0,-4 0 12 16,5 6-16-16,-5 8-32 0,4 8 10 15,-5 17 38-15,-2 16 14 0,0 24-1 16,-4 11 0-16,2 3 0 0,-2-5 0 15,3-3-68-15,-2-1-28 0,-4-1 42 16,0 1 6-16,-3-4 3 0,2-4 12 16,-4-5 33-16,-3-7 3 0,-2-3 25 15,3-19 0-15,2-5 20 16,3-13-6-16,0-1 15 0,-6 2-3 16,-2 0 13-16,-6 0-13 0,1-5 0 15,3-7-3-15,1-5-7 0,3-6-9 16,1-2-30-16,5-6-2 0,6-7-1 15,0-3 1-15,5-6-35 0,8-7-10 16,2-8 24-16,5-4 21 0,11-1 38 16,8 2 7-16,4-1 21 0,6 3-5 15,2 4-21-15,3 4-40 0,4 2-4 16,-3 5-21-16,2-1 3 0,-2 4-3 16,0 3-83-16,2 1-83 0,-2 0-46 15,-3 4-94-15,2-1-183 0,-9 2-109 16,7-7-400-16</inkml:trace>
        </inkml:traceGroup>
        <inkml:traceGroup>
          <inkml:annotationXML>
            <emma:emma xmlns:emma="http://www.w3.org/2003/04/emma" version="1.0">
              <emma:interpretation id="{13366D56-40A1-4F1C-971A-CAEE04CA9E39}" emma:medium="tactile" emma:mode="ink">
                <msink:context xmlns:msink="http://schemas.microsoft.com/ink/2010/main" type="inkWord" rotatedBoundingBox="6894,13165 9357,12999 9398,13608 6934,13773"/>
              </emma:interpretation>
              <emma:one-of disjunction-type="recognition" id="oneOf16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424733.3982">-4755 12321 1600 0,'0'0'1089'0,"0"0"-838"15,0 0-155-15,0 0 70 0,0 0 16 16,65-18-10-16,-38 10-74 0,1-2-67 16,5 5-30-16,2-3-1 15,2 3-22-15,0 1-70 0,3-2-60 16,-1 3-52-16,0 2-7 0,-1 1-69 16,-1 0-146-16,-1 0-119 0,-9 0-54 15,10 0-435-15</inkml:trace>
          <inkml:trace contextRef="#ctx0" brushRef="#br0" timeOffset="424517.0226">-4758 12032 1683 0,'0'0'581'0,"0"0"-412"15,57 1 11-15,-31-2-12 0,7-2-75 16,4 3-38-16,1-2-17 0,0 2-34 16,1 0-1-16,-2 0-3 15,-1 0-54-15,-4 0-71 0,-4 0-75 16,-4 2-78-16,-7 1-189 0,-7-2-128 15,-7 5-538-15</inkml:trace>
          <inkml:trace contextRef="#ctx0" brushRef="#br0" timeOffset="425625.3519">-3552 12285 1261 0,'0'0'1383'16,"0"0"-1235"-16,0 0-55 0,0 0 16 16,28-65-6-16,-15 41 44 0,4-1 15 15,0-3-44-15,3 2-64 0,4 1-29 16,2-6-23-16,3 5-2 0,3 0 1 15,-1 1 0-15,3 3 0 0,-2-1-1 16,-2 7-22-16,-1 3 19 0,-4 0-19 16,-1 3 6-16,-3 6 13 0,-2 3-26 15,-2 1-9-15,-4 5 3 0,-2 8 19 16,-3 6 16-16,-2 6 1 0,-4 5 15 16,-2 9-14-16,-5 3 9 0,-6 2-11 15,-2-3-80-15,-2 1 44 0,-1-6 36 16,2-8 35-16,1-5-19 0,5-4-13 15,2-8 0-15,2-5 9 0,2-3 11 16,2-3 8-16,2 0-27 16,2-5-2-16,4-10 42 0,2-2 26 15,4-6-10-15,2-5-16 0,2-2-12 16,4-1-7-16,-1-1-22 0,3 2-2 16,2-2-1-16,-1 4 0 0,1 0 0 15,-2 5 0-15,-2 3-1 0,1 0 1 16,-4 4 1-16,0 6 0 0,-3 1-1 15,-2 4-2-15,-4 5-20 0,0 0-3 16,-3 4-10-16,0 6 13 0,-1 4 6 16,-3 4 16-16,-2 4-2 0,-1 9-55 15,0-1-19-15,-4 4-3 16,-2 0-1-16,-1-2-19 0,1 2 61 16,-1-3 25-16,0-6-19 0,2-2 6 15,0-6 24-15,4-2-14 0,-1-5-3 16,2-3 19-16,0-5-13 0,5 2 13 15,0-4 15-15,5-5 30 0,3-5 32 16,3-6-10-16,5-5-13 0,3-5 16 16,3-4 13-16,1-2-20 0,3-1-9 15,2 0-10-15,1 0-18 0,-1 2-14 16,1 3-12-16,-2 4 3 0,-2 5-3 16,-3 1-1-16,0 8 1 0,-7 2 2 15,-3 3-2-15,-4 4-19 0,-5 1 17 16,-1 6 2-16,-4 7 0 0,-3 6 35 15,0 3-16-15,-4 7 3 0,-5 7-9 16,-1 3-11-16,-2 3 11 0,-3 0-13 16,3-4-18-16,0 2 5 0,2-3-3 15,5-7 4-15,2-2-29 16,1-3-32-16,2-5-32 0,3-4-16 16,4-2-25-16,0-4-17 0,5-3-65 15,-1-2-163-15,2-3-208 0,-2-2-84 16,8 0-349-16</inkml:trace>
        </inkml:traceGroup>
        <inkml:traceGroup>
          <inkml:annotationXML>
            <emma:emma xmlns:emma="http://www.w3.org/2003/04/emma" version="1.0">
              <emma:interpretation id="{731A5AEB-880E-499D-A184-5C5FFFBEA28F}" emma:medium="tactile" emma:mode="ink">
                <msink:context xmlns:msink="http://schemas.microsoft.com/ink/2010/main" type="inkWord" rotatedBoundingBox="9933,12841 14042,12566 14132,13906 10023,14182"/>
              </emma:interpretation>
              <emma:one-of disjunction-type="recognition" id="oneOf17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427650.064">-52 12084 1767 0,'0'0'645'16,"0"0"-386"-16,0 0-15 0,0 0-177 16,0 0 39-16,0 0 83 0,64 8 14 15,-35-7-60-15,5 5-54 0,2-2-42 16,3 0-30-16,3 0-17 0,-1 1-22 16,0-2 3-16,-2 0-70 0,0 1-15 15,-5-4-36-15,-3 1-7 0,-3-1-22 16,-2 0-36-16,-5 0-69 15,0 0-221-15,-7-3-67 0,5-5-200 0</inkml:trace>
          <inkml:trace contextRef="#ctx0" brushRef="#br0" timeOffset="428104.9084">981 12103 1724 0,'0'0'431'0,"0"0"-266"0,0 0 65 16,0 0-20-16,62-16-27 0,-39 3-20 15,3-2-41-15,2-2-58 0,0-2-32 16,2-4-4-16,-2 3-9 0,5-2 0 15,-5-2-3-15,5 1 3 0,-5-1 7 16,2 4-1-16,-3 2 7 16,-4 1 3-16,-2 2 0 0,-1 1 9 15,-2 4 13-15,-5 2-3 0,-3 4-4 16,-4 1-3-16,-1 1-25 0,-5 2-6 16,0 0 3-16,0 5-19 0,-3 3-30 15,-2 6 26-15,1 6 4 0,-5 6 1 16,-1 4-1-16,2 6 0 0,-7 3-12 15,3 2-1-15,2 1-6 0,-2-2-3 16,2-2-9-16,2-3-23 0,2-5-19 16,2-4-12-16,-2 0-13 0,2-5-26 15,1-2-1-15,2-3-6 16,-2-1-36-16,2-5-13 0,-2-2-81 16,0-4-177-16,0-2-52 0,-3-2-162 15</inkml:trace>
          <inkml:trace contextRef="#ctx0" brushRef="#br0" timeOffset="428353.797">1004 12211 1223 0,'0'0'748'16,"0"0"-414"-16,0 0-101 0,0 0 3 16,0 0-63-16,0 0-102 0,0 0 98 15,0 0 51-15,0 0-4 0,52 54-1 16,-6-44 2-16,15 3-42 0,12-3-88 15,1-3-62-15,1-3-25 0,-8 0-2 16,-11-4-42-16,-7 0-15 16,-10 0-9-16,-9 0-23 0,-4 0-19 0,6 0 0 15,1 0-1-15,2-5-21 0,-2 2-36 16,-6-3-30-16,-5 2-96 16,-2-3-112-16,-7-1-310 0,0-7-424 0</inkml:trace>
          <inkml:trace contextRef="#ctx0" brushRef="#br0" timeOffset="428657.9064">2306 11425 2191 0,'0'0'977'0,"0"0"-817"0,0 0-109 16,0 0 44-16,0 0-35 0,54 0 29 16,-47 21 0-16,2 17-20 0,-3 25-9 15,-5 33 0-15,-1 18-35 16,-10 2-10-16,-6 0-2 0,-2-16 3 16,-6-7-15-16,-6-3-1 0,2-7-1 15,-2-8-1-15,2-9-67 0,1-13-20 16,0-13-21-16,8-7-20 0,1-7-32 15,-9 4-67-15,2 2-143 0,-2-4-339 16,-13 1-542-16</inkml:trace>
          <inkml:trace contextRef="#ctx0" brushRef="#br0" timeOffset="426070.4767">-1692 12214 20 0,'0'0'2697'16,"0"0"-2203"-16,0 0-113 0,0 0-43 15,0 0-81-15,0 0 29 0,0 0-48 16,0 0-82-16,0 0-79 0,0 0-77 15,10-24-12-15,-13 24-37 0,1 0-102 16,1 0-71-16,-3 0-60 0,1 0-35 16,0 0-65-16,0 2-167 0,3-2-183 15,-1 3-337-15,1-2-46 0</inkml:trace>
          <inkml:trace contextRef="#ctx0" brushRef="#br0" timeOffset="426447.9011">-806 11621 2081 0,'0'0'304'16,"0"0"-194"-16,0 0 0 0,-54-9 6 15,33 12-39-15,-4 3-19 0,-1 6-10 16,-6 2 4-16,-2 7 28 0,0 10-6 16,-4 12-20-16,-6 18 7 0,3 19 9 15,6 5-3-15,9-3-16 0,13-13-10 16,10-10-22-16,3-12-19 0,0-9-29 15,6-8 4-15,3-6-26 16,1 8-112-16,2-3-16 0,1 4 12 16,3-4-6-16,-1-8-44 0,1-1-136 15,-1-6-82-15,-5-6-134 0,9-8-263 0</inkml:trace>
          <inkml:trace contextRef="#ctx0" brushRef="#br0" timeOffset="426997.4613">-377 11841 1345 0,'0'0'777'0,"0"0"-479"0,0 0-143 16,0 0 28-16,0 0 17 0,0 0-37 15,0 0-51-15,-61 24-13 0,40 2-4 16,-7 4 26-16,-4 10 25 0,-4 2-20 16,-1 3-32-16,-2 0-28 0,3-3-31 15,2 1-35-15,7-7-13 0,4-4-21 16,6-6-54-16,7-3-70 0,4-6-44 16,5-4-47-16,1-2-6 0,3-2-70 15,5-3-222-15,-2-3-79 0,10-6-355 0</inkml:trace>
          <inkml:trace contextRef="#ctx0" brushRef="#br0" timeOffset="426720.3926">-714 11874 1630 0,'0'0'753'0,"0"0"-437"16,0 0-94-16,0 0-138 0,0 0-30 16,0 0 58-16,0 0 35 0,0 0-7 15,47 65-41-15,-32-34-52 0,4 0-18 16,2 3-28-16,0-1-1 0,3-2-1 15,0-4-18-15,2-3 15 16,1-2-65-16,-3-2-17 0,0-3 10 16,-3-1-20-16,2-3 10 0,-8-3-20 15,1-2 7-15,-3-3-26 0,-2-1-39 16,-2-2-88-16,-4-2-189 0,0 0-72 16,-4-2-197-16</inkml:trace>
        </inkml:traceGroup>
        <inkml:traceGroup>
          <inkml:annotationXML>
            <emma:emma xmlns:emma="http://www.w3.org/2003/04/emma" version="1.0">
              <emma:interpretation id="{0D9D4158-15A1-4A6D-A7FF-9539A416BA82}" emma:medium="tactile" emma:mode="ink">
                <msink:context xmlns:msink="http://schemas.microsoft.com/ink/2010/main" type="inkWord" rotatedBoundingBox="18551,12483 20719,12338 20761,12966 18593,13111"/>
              </emma:interpretation>
              <emma:one-of disjunction-type="recognition" id="oneOf18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436532.276">6913 11795 336 0,'0'0'2054'0,"0"0"-1841"16,0 0-26-16,0 0-117 0,0 0-37 15,47-71 24-15,-29 43 14 0,4-9-17 16,2-1-31-16,4 0-10 0,2-4-13 16,2-1 3-16,1 1 13 0,2 1-3 15,-1 9 15-15,0 2 4 0,-1 4 13 16,-3 8 9-16,-5 3-12 0,-2 6-30 15,-2 4-9-15,-5 3 0 0,-1 2 13 16,-3 3-14-16,-4 9 17 0,-1 2 16 16,-1 6 3-16,-4 4-13 0,-2 3-25 15,0 5-3-15,-6 2-16 16,-3 2 0-16,1-3 18 0,-1-5 0 16,1-1 1-16,-1-8 19 0,5-9 0 15,0 1-6-15,4-7 3 0,0-4 12 16,0 0 1-16,0 0-1 0,3-7 48 15,1-2 22-15,3-3-38 0,3-4-29 16,1-5-28-16,3-1-3 0,2-3-15 16,2-3-7-16,4 4 9 0,-1-2-3 15,0 3 13-15,0 2-13 0,-1 3 1 16,0 3 11-16,-1 1 1 0,-2 8 0 16,-3-2-9-16,-1 8-10 15,-2 0-23-15,-3 4 11 0,-1 6 19 16,-4 5 14-16,0 8-30 0,-3-1 9 15,0 6 0-15,-4 2 6 0,-5 2-3 16,-1 1 0-16,-1 2-3 0,0-1 9 16,-2-5 10-16,5-2 1 0,0-7 0 15,3-1-11-15,2-7-13 0,3-6-12 16,0-4-16-16,3-2 19 0,5-6 35 16,2-4 61-16,6-6-1 0,2-4-15 15,3-5-20-15,4-1-12 0,2-1-11 16,1-4 11-16,2 3 15 0,1 5-3 15,1-1-9-15,0 6-3 0,-4 4-10 16,-3 4 10-16,1 4-11 0,-5 3 10 16,-1 3-9-16,-4 4 0 0,-2 4 0 15,-1 8 10-15,-3 2 21 0,-1 5-2 16,-3 2-1-16,-3 4-12 0,-2 5-19 16,-1 1-12-16,0 1-10 15,-1-2-13-15,-3 1-16 0,1-5-25 16,1 1-38-16,1-6-45 0,1-2-65 15,0-4-87-15,1-5-183 0,2-4-152 16,2-7-126-16</inkml:trace>
          <inkml:trace contextRef="#ctx0" brushRef="#br0" timeOffset="436777.3017">8532 11434 1835 0,'0'0'742'0,"0"0"-362"16,0 0-60-16,0 0-107 0,0 0 12 16,0 0-24-16,55 0-72 0,-36 0-75 15,2 4-29-15,2-4-23 0,2 0 0 16,1 0-1-16,0 0-1 0,1 0-24 16,0 0-71-16,-1 0-55 0,-2 0-43 15,-1 0-22-15,-4 0-34 16,3 0-55-16,-7 0-92 0,-2 0-145 15,-3 1-2-15,-3-1-76 0,-4 0-138 16</inkml:trace>
          <inkml:trace contextRef="#ctx0" brushRef="#br0" timeOffset="437012.8506">8597 11666 1258 0,'0'0'1020'0,"0"0"-674"16,0 0-107-16,0 0-47 0,0 0-32 16,0 0 85-16,0 0 37 0,62 5-27 15,-36-5-26-15,4 0-43 0,5 0-56 16,3-3-59-16,-1 3-45 0,3 0-26 16,-3 0-28-16,-2 0-40 0,-4 0-55 15,-2 0-54-15,-4 3-65 0,-3-1-107 16,-4 1-167-16,-5-1-253 0,-5 2-517 0</inkml:trace>
        </inkml:traceGroup>
        <inkml:traceGroup>
          <inkml:annotationXML>
            <emma:emma xmlns:emma="http://www.w3.org/2003/04/emma" version="1.0">
              <emma:interpretation id="{9FB75F81-F722-46BC-B576-02DE2CD3FAAB}" emma:medium="tactile" emma:mode="ink">
                <msink:context xmlns:msink="http://schemas.microsoft.com/ink/2010/main" type="inkWord" rotatedBoundingBox="21486,11613 24112,11437 24201,12750 21574,12926"/>
              </emma:interpretation>
              <emma:one-of disjunction-type="recognition" id="oneOf19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442369.4281">9988 10483 1072 0,'0'0'1054'0,"0"0"-898"16,0 0 2-16,0 0-25 0,0 0-69 16,0 0-6-16,0 0-6 0,0 0-23 15,0 0-7-15,38-46 14 16,-23 43-17-16,7-2-6 0,2 2-11 16,1 1 14-16,4-1-3 0,3 1 13 15,-1 2 9-15,2 0-16 0,0 0-18 16,-1 0-1-16,1 0 1 0,-2 0-1 15,-3 6-1-15,-1-3-1 0,-5 2 0 16,-4-2 0-16,-2 3-11 0,-5-1 11 16,-4 1-11-16,-1 1-6 0,-5 0 19 15,-1 2 0-15,0 1 41 0,-4 3-12 16,-2 4-3-16,-5 3 12 0,-2-1 4 16,-2 8-13-16,-4 0 0 0,-1 3-1 15,-2 2-5-15,2 2 2 0,-2 3-9 16,3 1-3-16,0 3-10 0,4-3 20 15,-1 0-4-15,5-3-18 0,2-1-1 16,5-5-16-16,1-2-10 16,3 1 10-16,0-5-16 0,0-5-6 0,6-2-4 15,-2-4-22-15,2-6-45 16,-1 0-3-16,4-4-17 0,-3 0-32 16,-2-2-81-16,0 0-76 0,0-2-49 15,-2-2-76-15,-1-1-104 0,-1-8-101 0</inkml:trace>
          <inkml:trace contextRef="#ctx0" brushRef="#br0" timeOffset="442871.3432">10183 10695 2029 0,'0'0'246'16,"0"0"-16"-16,0 0-53 0,0 0-48 15,0 0-10-15,0 0 19 0,0 0-26 16,0 0-81-16,0 0-30 0,0 0 1 15,19-8 59-15,-5 12 12 0,3 2 0 16,4 0-12-16,3 1 5 0,2 1-22 16,-1-4-12-16,1 2-10 0,-1-3-9 15,1 0-13-15,-1-3 1 0,-2 0-1 16,0 0-28-16,-4 0-39 0,1 0-34 16,-4 0-27-16,-2 0-50 0,-3 0-76 15,-2 0-171-15,-3 0-356 0,-5 0-569 0</inkml:trace>
          <inkml:trace contextRef="#ctx0" brushRef="#br0" timeOffset="446197.3892">10878 10915 1509 0,'0'0'510'0,"0"0"-364"0,0 0-29 16,0 0 135-16,0 0-78 0,0 0-23 16,-5-52 35-16,11 45-32 0,1 6-42 15,5-1-7-15,3 2 0 0,5 0-1 16,4 2-9-16,4 6-41 0,1-3-23 15,1 3-29-15,-1-1-2 0,3 2 0 16,-3-1-63-16,1 1-104 0,-3-3-84 16,1-2-47-16,-2 1-71 15,-1-4-175-15,-8-1-151 0,10-6-324 0</inkml:trace>
          <inkml:trace contextRef="#ctx0" brushRef="#br0" timeOffset="447519.6504">9884 11462 421 0,'0'0'1041'16,"0"0"-755"-16,0 0-71 16,0 0 57-16,0 0-71 0,0 0-69 0,0 0-28 15,0 0 8-15,0 0 4 16,0 0-7-16,54-28 10 0,-27 24-11 16,4-1-15-16,14 3-30 0,19 2-5 15,17 0-23-15,7 7 3 0,3-3 6 16,-1 1 10-16,-2 0-13 0,7 3-9 15,6-2-1-15,2 2 1 0,6-2 6 16,1 2-7-16,0-2-9 0,1-2-6 16,1 0-3-16,0 2-13 0,-2-2 2 15,-3 0-1-15,-7 1-1 0,-2-1-1 16,-7 2 1-16,-6-1 0 0,-6 3 0 16,-8-3-1-16,-6 1-3 0,-14-2-18 15,-11 2-9-15,-13-2-83 0,-3-1-79 16,3 1-116-16,-4 3-120 0,-4-4-354 15,-12-2-500-15</inkml:trace>
          <inkml:trace contextRef="#ctx0" brushRef="#br0" timeOffset="446819.4816">11545 10565 1623 0,'0'0'980'0,"0"0"-649"0,0 0-183 15,0 0-1-15,0 0-16 0,0 0 18 16,53-28 13-16,-40 27-74 0,1-3-62 16,1 4-26-16,1 0-1 0,2 0-15 15,2 4 13-15,0 2-28 0,-2 2 6 16,2 0-1-16,-3 4-12 0,-3 0-19 16,1 0 0-16,-7 1-9 15,-1 1 8-15,-5 2 4 0,-2 0-3 16,-2 3 9-16,-6-1-3 0,-2 2 6 15,-4-1 20-15,-2-1 25 0,-1 1 21 16,1-3 4-16,-1-1-5 0,3-4-4 16,2-2-14-16,2-1 1 0,3-2-3 15,1 0-2-15,4-2-27 0,2 0-25 16,0-4 22-16,5 4 32 0,2-1 12 16,3 0 13-16,2 1-6 0,3 0-6 15,2 0 3-15,1 1 0 0,3-2-3 16,2 3-11-16,0 1-2 0,-1 2 0 15,1 3-2-15,-2-2 2 16,-1 5-1-16,-3-6-1 0,-3 6-11 16,-4-2 13-16,-4 2 1 0,-5-1 18 15,-1 3 10-15,0-1 3 0,-7 2-4 16,0 0 14-16,-10 0 6 0,0-2 15 16,-3 0 4-16,-1-2-1 0,0 1-28 15,-3-2-6-15,2 1 0 0,-2-3-29 16,7 2-2-16,-3-2-1 0,8-3-19 15,0 0-16-15,5-1-12 0,3-2-68 16,3-1-98-16,1 2-40 0,0-2 0 16,0 1-80-16,0 2-68 0,2-3-44 15,0-2-99-15,-1-2-206 0</inkml:trace>
        </inkml:traceGroup>
      </inkml:traceGroup>
    </inkml:traceGroup>
    <inkml:traceGroup>
      <inkml:annotationXML>
        <emma:emma xmlns:emma="http://www.w3.org/2003/04/emma" version="1.0">
          <emma:interpretation id="{49272A8E-EF4B-43CA-B0D6-CF6D5073AF52}" emma:medium="tactile" emma:mode="ink">
            <msink:context xmlns:msink="http://schemas.microsoft.com/ink/2010/main" type="paragraph" rotatedBoundingBox="3126,14881 31330,14858 31331,16736 3128,167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2F7A729-1707-4C99-AF8D-1BCE1EB60670}" emma:medium="tactile" emma:mode="ink">
              <msink:context xmlns:msink="http://schemas.microsoft.com/ink/2010/main" type="line" rotatedBoundingBox="3126,14881 31330,14858 31331,16736 3128,16758"/>
            </emma:interpretation>
          </emma:emma>
        </inkml:annotationXML>
        <inkml:traceGroup>
          <inkml:annotationXML>
            <emma:emma xmlns:emma="http://www.w3.org/2003/04/emma" version="1.0">
              <emma:interpretation id="{C300080C-307D-4773-92C8-59A437BCB61B}" emma:medium="tactile" emma:mode="ink">
                <msink:context xmlns:msink="http://schemas.microsoft.com/ink/2010/main" type="inkWord" rotatedBoundingBox="3126,15017 7677,15013 7678,16524 3128,16528"/>
              </emma:interpretation>
              <emma:one-of disjunction-type="recognition" id="oneOf20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0" timeOffset="467863.811">-6728 14150 2419 0,'0'0'326'15,"0"0"-127"-15,0 0 25 0,0 0-55 16,0 0-19-16,0 0-8 0,0 0-18 16,0 0-46-16,0 0-52 0,-2-54-26 15,12 48-38-15,3 2-3 0,4 1 19 16,4 0 3-16,2 1-6 16,1 2 3-16,3 0-7 0,0 0 1 15,4 3-39-15,-4 4-22 0,0 1 10 16,-2 4 9-16,2 1-10 0,-3 0 19 15,-2 3 4-15,-4 3 31 0,-1-1 24 16,-6 0-24-16,1-2 25 0,-7 2 1 16,-3-4 19-16,-2 0 6 0,0-2 1 15,-3 0 9-15,-4 2-3 0,-2-3-19 16,2 1-12-16,-1-2 0 0,-1-1-1 16,2 0-2-16,-1 0-11 0,3-1-6 15,0-3 3-15,3-1-3 0,1-1-20 16,1 1-25-16,0 0 22 0,1 0 17 15,4 1 12-15,2 0 10 0,1 1-13 16,2-2 0-16,1 2 0 0,-1-2 6 16,5 1 10-16,-3-1 3 0,1 1 0 15,1 2-3-15,0-2-1 0,-2 3-15 16,2 0-3-16,-1 4-119 0,-5-2 67 16,-1 1 16-16,-4 1 16 15,-3-2 39-15,0 1 20 0,-6-2 22 16,-4 3 25-16,-4 0 27 0,-1-1-27 15,-7 0-25-15,1 2 3 0,-3-2-10 16,-3 5-9-16,-1-4-4 0,1 4-9 16,-1-3-13-16,1-1-2 0,5 2-1 15,3-5-17-15,1 0-12 0,10-3-32 16,1-2-84-16,1 2-74 0,5-2-66 16,1-1-163-16,1-3-138 0,8 0 110 15,-4-3-173-15</inkml:trace>
          <inkml:trace contextRef="#ctx0" brushRef="#br0" timeOffset="468124.2111">-5936 14240 1246 0,'0'0'1202'0,"0"0"-1063"15,0 0 51-15,0 0 64 0,58 7 1 16,-35-5-26-16,-1 1-73 0,5-2-90 16,-1 1-64-16,1 1-2 0,3-2-2 15,-4 3-64-15,4-4-52 0,-1 4 4 16,-2-4-32-16,-5 1-30 0,4 2-45 16,-5-3-63-16,-3 0-52 0,1 0-72 15,-4 0-129-15,-2 0 52 0,-6 0-187 16</inkml:trace>
          <inkml:trace contextRef="#ctx0" brushRef="#br0" timeOffset="468338.981">-5860 14558 1646 0,'0'0'577'0,"0"0"-366"16,0 0-82-16,0 0 10 0,0 0 28 15,30 55-13-15,-11-50-32 0,6 2-30 16,4-2-31-16,2 0-29 0,6-3-32 16,-1-2-42-16,7 0-136 0,1 0-98 15,0-7-47-15,1-1-101 0,-2-1-245 16,-1 1 69-16,-11-2-179 0</inkml:trace>
          <inkml:trace contextRef="#ctx0" brushRef="#br0" timeOffset="466867.5106">-8190 13846 1833 0,'0'0'363'0,"0"0"-107"15,0 0-98-15,0 0 7 0,0 0 24 16,0 0-64-16,0 0-125 0,0 0 0 15,-27 60-61-15,12-12 55 0,-1 17 6 16,-1 10 35-16,4-4-6 0,2-5-13 16,10-7-14-16,-2-12-2 0,3-10-10 15,0-9 7-15,3-7 1 0,1 1-14 16,4 1 0-16,2-6 3 0,4 0-6 16,-1-8 3-16,0-5 14 15,4-4 2-15,-2-1 1 0,4-10 22 16,2-2 2-16,-2-5-2 0,2-5-23 15,0-5-14-15,0-4 13 0,3-1 1 16,-5-1 0-16,2-2 0 0,-2-1 0 16,-4 3-2-16,-2 3-2 0,-2 2-6 15,-4 7 10-15,2 3 16 0,-6 4 0 16,-3 6 9-16,0 5 10 0,0 2 13 16,0 2-6-16,-6 0-1 0,0 6-41 15,2 3-25-15,-7 8-45 0,1 6 22 16,-1 16 22-16,-2 17 13 0,-3 20 10 15,1 8-10-15,3 5 0 16,2-4 11-16,-1-8-30 0,2-1-61 16,-3-3 3-16,2-2 7 0,-4-5-24 15,-2-6 17-15,3-8 22 0,-2-13 38 16,-2-7 30-16,1-3 26 0,-5 3 13 16,-6 3-1-16,-1 1 4 0,-5-6 23 15,2-4 41-15,1-5 19 0,2-6-9 16,-2-2-29-16,4-7-1 0,2-6-22 15,6 0-10-15,-1-4 19 0,5-8-22 16,1-1-48-16,5-5-2 0,1 0-1 16,1-1-16-16,6-2-12 0,3-1-1 15,10-3-9-15,2 0 0 0,7 0-1 16,2-2 11-16,6 0-11 0,4-4-98 16,0 3-156-16,5-5-36 0,1-1-76 15,-7 8-235-15,9-15-103 0</inkml:trace>
          <inkml:trace contextRef="#ctx0" brushRef="#br0" timeOffset="467146.4643">-7607 14382 1987 0,'0'0'495'16,"0"0"-308"-16,0 0-77 15,0 0 31-15,0 0 42 0,0 0 34 16,55 54-16-16,-34-42-24 0,3-2-29 16,5 0-54-16,3-1-78 0,-1-1-16 15,2-1-41-15,1 1-110 0,-3-3-67 16,2-3-49-16,-2 1-114 0,-1-3-184 15,-6 0-454-15,1-10-77 0</inkml:trace>
          <inkml:trace contextRef="#ctx0" brushRef="#br0" timeOffset="469057.9602">-4643 14181 326 0,'0'0'1357'16,"0"0"-986"-16,0 0-174 0,0 0 75 15,-47-53-8-15,43 43-10 0,4-2-49 16,0-2-68-16,0 2-29 0,5 2-38 16,2-2-16-16,6 1-4 0,1 6-24 15,5-3-12-15,2 4-14 0,3 2-15 16,2 2-4-16,1 0-13 0,-1 6 0 16,0 3-28-16,1 3-19 0,-3 3 9 15,-3-2-3-15,-1 6 2 0,-3 1 8 16,-4 3-14-16,-5 1 13 0,-2 4 0 15,-6 0-7-15,-3 2 33 0,-11 1 18 16,-3-1 17-16,-6 0-10 0,-6 2-9 16,-3-2-1-16,-4 3 20 0,-4-5-29 15,0 3-26-15,-2-4-16 16,-1 1-14-16,2-3 1 0,0-2 26 16,4-4 22-16,0 4 23 0,3-8 16 15,6 4 0-15,2-7 19 0,8 0 14 16,2-4 12-16,8-4 29 0,4-2-25 15,2-2-49-15,2 0-11 0,6 0 11 16,2 0 0-16,6 0 38 0,2 0 21 16,4-2-1-16,4-2 0 0,3-2 12 15,3-1 8-15,2 2-5 0,1 0-15 16,-1 0-19-16,4 5-4 0,-2 0 6 16,0 0 7-16,0 8 7 15,-3 2-14-15,-1 0-39 0,-3 0 0 16,-2 0 2-16,-1-1-4 0,-5 1 0 15,-1-1-23-15,-3-5-34 0,-1 3-71 16,-3-3-68-16,0-2-68 0,-1-2-69 16,-1 0-244-16,-4-4-149 0,3-9-276 0</inkml:trace>
          <inkml:trace contextRef="#ctx0" brushRef="#br0" timeOffset="469361.5149">-3998 14477 3149 0,'0'0'717'0,"0"0"-372"16,0 0-146-16,0 0-145 0,0 0-54 16,0 0-19-16,0 0-2 0,0 0-41 15,0 0-81-15,0 0-90 0,5 6-129 16,-5-6-169-16,0-1-275 0,0 0-526 16</inkml:trace>
        </inkml:traceGroup>
        <inkml:traceGroup>
          <inkml:annotationXML>
            <emma:emma xmlns:emma="http://www.w3.org/2003/04/emma" version="1.0">
              <emma:interpretation id="{D265AB74-68DD-4614-8227-DEDA3C6F341C}" emma:medium="tactile" emma:mode="ink">
                <msink:context xmlns:msink="http://schemas.microsoft.com/ink/2010/main" type="inkWord" rotatedBoundingBox="8144,14877 11055,14874 11056,16240 8145,16243"/>
              </emma:interpretation>
              <emma:one-of disjunction-type="recognition" id="oneOf21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0" timeOffset="470496.1761">-2527 14476 440 0,'0'0'2008'16,"0"0"-1763"-16,0 0 41 0,57 16-11 16,-35-9-58-16,4-4-59 0,1 1-50 15,0-3-69-15,-3 2-39 0,1-2-41 16,1-1-70-16,-1 0-41 0,-1 0-61 16,2 0-56-16,-2 0-101 0,-1-4-167 15,-8 2-499-15,4-8-11 0</inkml:trace>
          <inkml:trace contextRef="#ctx0" brushRef="#br0" timeOffset="471086.5464">-1793 14682 901 0,'0'0'1762'0,"0"0"-1457"15,0 0-100-15,0 0-54 0,0 0 115 16,62 30 50-16,-29-21-46 0,5 1-77 15,3-2-91-15,2 0-75 0,4-2-27 16,1-1-25-16,-1-2-62 0,-2-2-59 16,0 0-64-16,-2-1-98 0,-6 0-22 15,-2 0-50-15,-1-4-64 0,-4-7-87 16,-3-2-452-16,-7 2-63 0</inkml:trace>
          <inkml:trace contextRef="#ctx0" brushRef="#br0" timeOffset="470853.376">-1731 14431 1732 0,'0'0'1155'16,"0"0"-943"-16,0 0-87 0,66-22-58 15,-41 7-10-15,5-1-13 0,0-6-34 16,0 4-10-16,-1-2-25 0,-2-2-7 16,-3 4 3-16,2-2 16 0,-5 2 11 15,-2 3-1-15,-2 1 3 0,-5 4 0 16,-3 2 22-16,-2 2 4 0,-4 5 6 16,-3 1-7-16,0 1 29 15,-3 5-32-15,-3 8-22 0,-1 4-3 16,-4 8 3-16,-1 5 1 0,-2 9 22 15,1 0-22-15,1 1-1 0,0 1-2 16,1 0-2-16,5-3-8 0,1-4-27 16,0-1-15-16,4-4-54 0,0 0-10 15,1-6-29-15,0 0-20 0,0-2-23 16,0-4-49-16,2 0-69 0,0-5-221 16,-1-5-70-16,-1-4-213 0</inkml:trace>
          <inkml:trace contextRef="#ctx0" brushRef="#br0" timeOffset="471405.6704">-677 13704 855 0,'0'0'1499'16,"0"0"-1231"-16,0 0-210 0,0 0-19 15,22 53 61-15,-12-11 51 0,0 24-26 16,0 20-39-16,-3 10-29 0,-4 6-2 16,-3-4-4-16,0-9 6 0,-6-2 22 15,-4-5-12-15,-2-7 3 0,-4-6-13 16,0-5-13-16,-2-1-12 0,1-15-20 16,1-7-10-16,2-11 1 0,2-4 0 15,-4 2 10-15,-2 2-13 0,1-2-16 16,1-5-110-16,5-5-125 0,2-8-106 15,5-2-120-15,0-4-326 16,1-4-478-16</inkml:trace>
          <inkml:trace contextRef="#ctx0" brushRef="#br0" timeOffset="469771.3535">-3066 13735 1899 0,'0'0'415'16,"0"0"-244"-16,0 0-22 0,-61-14-43 16,39 14-35-16,-2 4-7 0,-5 6-12 15,1 2-11-15,-3 5 11 0,-1 4 6 16,-2 4 9-16,2 7-13 0,-4 15-28 15,2 12-10-15,2 16-4 16,3 10-11-16,11 0-1 0,5-7 0 16,8-7-1-16,5 0 1 0,0-7-3 15,5-4 0-15,5-11 1 0,-1-13-1 16,-2-3-23-16,3-6 26 0,1 4 2 16,3 1-2-16,2 5-2 0,1-9-14 15,3-2-45-15,-2-6-70 0,0-6-33 16,1 1-58-16,1-7-108 0,-2-5-172 15,-2-3-221-15,2-11-344 0</inkml:trace>
          <inkml:trace contextRef="#ctx0" brushRef="#br0" timeOffset="470270.4868">-2704 14282 1805 0,'0'0'590'0,"0"0"-425"16,-64 47-14-16,38-20-22 0,-2 6-4 15,-3 5 10-15,1 3-30 0,-1 2-28 16,1 2-39-16,2-3-22 0,2 0-16 16,4-5-18-16,3-1-14 0,5-6-44 15,4-1-103-15,3-6-40 0,4-4-42 16,3-5-75-16,0-1-200 0,3-9-125 15,1-3-355-15</inkml:trace>
          <inkml:trace contextRef="#ctx0" brushRef="#br0" timeOffset="470013.3978">-3047 14242 1527 0,'0'0'981'0,"0"0"-717"0,0 0-138 16,0 0-104-16,0 0 46 0,0 0 76 16,0 0 25-16,56 68-48 0,-37-38-57 15,2 4-28-15,0 5-36 0,1-2-3 16,-3 0-1-16,1-1-31 0,0-3-54 16,0-3-35-16,-3-3-39 0,0-3-23 15,-3-2-26-15,-1-4-53 0,0-2-81 16,-2-4-262-16,-2-6 12 0,-2-2-229 15</inkml:trace>
        </inkml:traceGroup>
        <inkml:traceGroup>
          <inkml:annotationXML>
            <emma:emma xmlns:emma="http://www.w3.org/2003/04/emma" version="1.0">
              <emma:interpretation id="{A20EECE8-5C95-4C80-A18E-1E454A971C2F}" emma:medium="tactile" emma:mode="ink">
                <msink:context xmlns:msink="http://schemas.microsoft.com/ink/2010/main" type="inkWord" rotatedBoundingBox="11886,15402 13394,15401 13395,15978 11887,15979"/>
              </emma:interpretation>
              <emma:one-of disjunction-type="recognition" id="oneOf22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0" timeOffset="489738.4391">216 14485 2172 0,'0'0'262'0,"0"0"-101"16,0 0-109-16,0 0-52 0,0 0 0 15,0 0 0-15,0 0 103 16,0 0 83-16,78 14-44 0,-33-11-62 16,17 2-10-16,18-1-10 0,8-4-2 15,-3 3-4-15,-10-2-13 0,-4 3-12 16,-6 0-16-16,0 0-11 0,-3 1 0 15,-3-2 0-15,-11 0 0 0,-9-2 0 16,-12-1 0-16,-1 3 0 0,6-1 1 16,-2-2-3-16,6 0-77 0,-4 0-5 15,-5 0-43-15,-3 0-22 0,-4 0-17 16,-3-5-16-16,-1 1-23 0,-5-1-78 16,0 1-60-16,1-3 0 15,-4-1-115-15,-3 0-157 0</inkml:trace>
          <inkml:trace contextRef="#ctx0" brushRef="#br0" timeOffset="490118.3923">1371 14231 714 0,'0'0'1220'0,"0"0"-1107"0,0 0-84 15,0 0-29-15,0 0 0 0,0 0 75 16,0 0 45-16,0 0-26 0,0 0-30 16,58 3-15-16,-34 7-14 0,6 5 4 15,-2 4-10-15,5-1-3 0,-1 8 0 16,0-2 0-16,-4 0-23 16,-4 3 13-16,-3-3-16 0,-2 3-2 15,-7-3 0-15,-3-1 2 0,-6 1 2 16,-3-1 30-16,-6 1-3 0,-7 0 0 15,-5-1 0-15,-6 1-3 0,-4-2-4 16,-2 1-6-16,-6-2-12 0,-1 1-4 16,3-2-4-16,3-2-70 0,-1-1-87 15,8-3-110-15,5-7-183 0,6 0-115 16,3-7-141-16</inkml:trace>
        </inkml:traceGroup>
        <inkml:traceGroup>
          <inkml:annotationXML>
            <emma:emma xmlns:emma="http://www.w3.org/2003/04/emma" version="1.0">
              <emma:interpretation id="{AA5FF352-9658-4E80-B020-89877FFA3241}" emma:medium="tactile" emma:mode="ink">
                <msink:context xmlns:msink="http://schemas.microsoft.com/ink/2010/main" type="inkWord" rotatedBoundingBox="14249,15256 18699,15252 18700,16746 14251,16750"/>
              </emma:interpretation>
              <emma:one-of disjunction-type="recognition" id="oneOf23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0" timeOffset="490997.755">3028 14195 638 0,'0'0'140'16,"0"0"300"-16,0 0-85 0,0 0-1 15,0 0-75-15,0 0-43 0,0 0-103 16,0 0-56-16,0 0-51 0,0 0-13 15,-58 0 3-15,38 22 7 0,1 4 22 16,4-1-10-16,2 3-12 0,5 2-23 16,2-6-13-16,6 0 9 15,6-4-18-15,5-1 3 0,5-8 15 16,5 1-10-16,3-4 14 0,7-3 0 16,3-4 4-16,4-1 12 0,2-7-13 15,0-5 13-15,-1-3 3 0,1-4-18 16,-3-4-1-16,-3 1-1 0,-1-2-15 15,-5-2 13-15,-1-1 0 0,-6 1-23 16,-5 2 24-16,-3 0-11 0,-5 2-29 16,-5 2-9-16,-3 2 5 0,0 5 14 15,-3 3 13-15,-5 2 3 0,0 5 14 16,-3 2-18-16,-2 1-19 0,1 10-6 16,-5 5 45-16,-5 9 10 0,0 8 25 15,-8 17-6-15,-4 20 7 0,-6 20-1 16,-2 9 1-16,9 5-4 0,5-5-20 15,6-9-12-15,1-2 0 0,3-1 2 16,4-5 0-16,1-4 1 0,3-2-2 16,-1-9 1-16,-2-5 1 15,1-11 13-15,3-12-3 0,-4-8 22 16,-1-8 14-16,-2 5 2 0,-8 1 13 16,-3-4 10-16,1-1 6 0,-6-10 10 15,4-6-4-15,-2-5-12 0,1-4-46 16,-3-9-8-16,3-3-20 0,3-8-3 15,1-6-16-15,4-4-13 0,6-3 7 16,3-6 24-16,8 4-12 0,4-5-9 16,7 7 6-16,7 3 0 0,7 4-7 15,1 2-9-15,6 4 1 0,2 2 5 16,7 3-3-16,0 1-42 0,5 1-108 16,8 1-99-16,9-4-32 0,15 0-50 15,-3-3-82-15,-12 4-44 0,-12-1-185 0</inkml:trace>
          <inkml:trace contextRef="#ctx0" brushRef="#br0" timeOffset="491507.7201">3936 14598 2391 0,'0'0'576'0,"0"0"-390"0,0 0-186 16,0 0 109-16,0 0 155 0,0 0 17 15,69 2-42-15,-43-2-94 0,6 0-74 16,0 0-68-16,5 3-3 0,0 0-21 16,1 4-45-16,-4-2-110 15,-3 2-116-15,-1 3-83 0,-1-4-166 16,-8 0-581-16,0-4-550 0</inkml:trace>
          <inkml:trace contextRef="#ctx0" brushRef="#br0" timeOffset="491282.231">3963 14304 2240 0,'0'0'462'15,"0"0"-392"-15,0 0-41 0,0 0-29 16,0 0 129-16,63-6-1 16,-39 6-38-16,0 0-49 0,4 0-41 15,2 4-3-15,0 0-25 0,-2 4-36 16,5 0-58-16,-5-1-81 0,-4 2-45 15,0 3-56-15,-2-2-157 0,-10 0-138 16,0 1-203-16</inkml:trace>
          <inkml:trace contextRef="#ctx0" brushRef="#br0" timeOffset="492513.9419">5120 14242 153 0,'0'0'1445'0,"0"0"-1198"0,0 0 9 0,0 0-26 15,-16-51-55-15,16 38-27 16,8 0-3-16,0-2-23 0,6 2-41 16,5 1-11-16,6 1-15 0,2-1-20 15,6 4-10-15,1 2-25 0,3 2 0 16,-1 3-12-16,1 1-1 0,2 3 0 15,-3 5-13-15,-4 2-44 0,2 4-20 16,-7 2 10-16,-1 0-10 0,-4 7-4 16,-7-4 7-16,-3 0 20 0,-8 1 28 15,-1 2 26-15,-3 0 13 0,-10-1 0 16,-4 1-17-16,-5-2 17 0,-5-2 3 16,1-1 26-16,-1-3 13 0,-3-2-10 15,6-4-3-15,3-2 20 0,6-3 22 16,2-2-4-16,5-1 4 0,2 0 3 15,3 0-20-15,0 0-34 0,3-1-20 16,7-4-42-16,1-1 19 0,6 0 23 16,3 0 3-16,4 2-3 15,3 0-15-15,1 4-1 0,-1 4 3 16,6 4-6-16,-2 3-7 0,2 5-35 16,-1 8-7-16,1 1 10 0,-2 4-29 15,-4 1-26-15,0 2 13 0,-4-1 19 16,-6 3-10-16,-3-5 20 0,-10-2 3 15,-4 1 61-15,-3-6 7 0,-12 1 39 16,-7-5 46-16,-3-4 34 0,-8-3 11 16,-2 0-11-16,-6-3-19 0,-2 0-10 15,-5-4 13-15,5-3-16 0,-1-1 6 16,1 0-25-16,4-5-14 0,4 1-54 16,9-1-3-16,5 2-39 15,7-3-105-15,7 2-72 0,5 1-36 16,2 1-98-16,9 1-361 0,-1-1 170 15,11-2-187-15</inkml:trace>
          <inkml:trace contextRef="#ctx0" brushRef="#br0" timeOffset="493475.808">6333 14495 85 0,'0'0'1441'0,"0"0"-1090"16,0 0-68-16,0 0-28 0,0 0-67 15,0 0-46-15,0 0-30 0,0 0 13 16,60-14-6-16,-35 14-14 0,12 1-5 15,9 4-37-15,10 0-18 16,12 5-33-16,-5-2-12 0,-12-4-1 16,-16-3 0-16,-6-1-50 0,3 3-9 15,1-3-20-15,4 1-54 0,-5-1-78 16,-3 0-74-16,-5 0-64 0,-7 0-146 16,-3 0-113-16,-6-8-212 0</inkml:trace>
          <inkml:trace contextRef="#ctx0" brushRef="#br0" timeOffset="493758.5033">6829 14193 1550 0,'0'0'354'16,"0"0"-266"-16,0 0-39 0,0 0-1 15,0 0 20-15,0 0-19 0,0 0-20 16,-58 24 4-16,46-1 25 0,-3 8 20 16,3 12 31-16,-4 16 17 0,-1 13-19 15,-1 9-56-15,6-17-9 0,4-12-3 16,2-19-8-16,3-3-31 0,0 4-16 16,2 3 3-16,1 1-61 0,0-4-39 15,3-5-84-15,5-3-42 0,1-7-79 16,4-4-228-16,-3-6-11 0</inkml:trace>
        </inkml:traceGroup>
        <inkml:traceGroup>
          <inkml:annotationXML>
            <emma:emma xmlns:emma="http://www.w3.org/2003/04/emma" version="1.0">
              <emma:interpretation id="{74F4EE9B-247A-4CD3-8F54-DB5D7FF8BDEB}" emma:medium="tactile" emma:mode="ink">
                <msink:context xmlns:msink="http://schemas.microsoft.com/ink/2010/main" type="inkWord" rotatedBoundingBox="19305,15265 24816,15260 24817,15951 19306,15955"/>
              </emma:interpretation>
              <emma:one-of disjunction-type="recognition" id="oneOf24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495014.3328">8577 14671 1804 0,'0'0'379'0,"0"0"-103"16,0 0-60-16,0 0 6 0,44-66 82 16,-20 41 27-16,7-3-46 0,3-1-36 15,2 1-37-15,-1 1-60 0,-1 4-121 16,0 2-31-16,-2 4-78 0,0 2-18 16,-1-3 0-16,1 6-36 0,0 0-47 15,-2 2-109-15,2 2-138 0,0 4-88 16,0 0-13-16,-9 2-285 0,8-2-344 0</inkml:trace>
          <inkml:trace contextRef="#ctx0" brushRef="#br0" timeOffset="494771.7863">8710 14197 1785 0,'0'0'367'16,"0"0"-147"-16,0 0-72 0,0 0-148 15,0 0 0-15,0 0 84 0,0 0 61 16,8 62-39-16,0-31-32 16,3 3-23-16,5 4-6 0,4 1-29 15,1 1 3-15,2-5 7 0,-1 0-25 16,1-4 0-16,1-1-1 0,-4-4-13 16,0-2-28-16,-2 1-33 0,-1-4-16 15,-2-1-23-15,-3-2-45 0,-2-3-48 16,0-3-50-16,-3-2-72 0,-3-3-173 15,-2-4 6-15,-2-3-235 0</inkml:trace>
          <inkml:trace contextRef="#ctx0" brushRef="#br0" timeOffset="495344.9982">9710 14495 1873 0,'0'0'693'0,"0"0"-374"0,0 0-62 16,0 0-146-16,0 0 10 0,0 0 19 15,0 0 28-15,56-36-17 0,-31 32-69 16,0 1-82-16,2 1 0 0,3 2-31 16,-2 0-4-16,2 3-6 0,-2 2-85 15,2 0-61-15,-3 0-109 16,4 0-137-16,-1 3-74 0,-6-6-468 16,10-2-254-16</inkml:trace>
          <inkml:trace contextRef="#ctx0" brushRef="#br0" timeOffset="495942.6333">10783 14253 1125 0,'0'0'823'15,"0"0"-603"-15,0 0-58 0,0 0-52 16,-4-62 6-16,16 48 26 0,5-3 48 16,3 3-16-16,3 1-37 0,2 3-63 15,-1 5-62-15,3 3-12 0,-3 2-54 16,3 2 12-16,-3 5-2 0,-1 2-4 15,-2 3 16-15,-1 5 9 0,-3 3-31 16,-1 1-23-16,-3 3 6 0,-5 3-26 16,-4 2 23-16,-4 0 13 0,-1 0 9 15,-8-1 20-15,-3-1 31 16,-7-1 1-16,-2 0 1 0,-5-3 2 0,-2-3 14 16,-2 3-5-16,-2-4 1 15,-2-1 0-15,1-2-10 0,-1-4-3 16,3 2-1-16,1-3-31 0,3-3-16 15,0 1-1-15,6 4 4 0,4-3 16 16,6-4 16-16,2 2-6 0,5-3-4 16,3 4-10-16,1-3-2 0,0-2 12 15,2 4 23-15,4-1 29 0,-2 1 0 16,3-1 20-16,3 1 13 0,2 1 18 16,3-4 27-16,2 3 44 0,3-4 55 15,1-1 2-15,1 1-19 0,2 0-72 16,-2-1-43-16,4-1-46 0,-3 2-25 15,-2-1-2-15,0-1-1 16,-2 2-2-16,-2-3-11 0,-2 0-25 16,-2 1-82-16,0 0-155 0,-1-2-149 15,1 0-103-15,-3 0-474 0</inkml:trace>
          <inkml:trace contextRef="#ctx0" brushRef="#br0" timeOffset="494499.8135">7903 14275 1683 0,'0'0'436'15,"0"0"-317"-15,0 0 1 0,0 0-7 16,-20-66 17-16,30 45 2 0,4 1-29 16,3-2 3-16,4 4-13 0,3 4-71 15,3 4-22-15,0 2-35 16,1 6 16-16,2 2-7 0,-3 0 4 16,0 8-36-16,-4 3-45 0,-4 2 22 15,-3 6 4-15,-5 1-4 0,-5 8-22 16,-6 0-20-16,-4 4 45 0,-13 2 43 15,-7 1 24-15,-6-1 11 0,-7-1 23 16,-5 1-7-16,-4-4-3 0,1-2 0 16,-3-4 3-16,1-3-3 0,-1-3 3 15,5-2 0-15,2-4 4 0,6-4 6 16,8 0 3-16,5-6-13 0,10-2 65 16,5-2 35-16,7-6-52 0,1-1-38 15,9-4-26-15,6-1 1 0,3 0 15 16,7-1 0-16,4 2 4 0,1-2 12 15,1 5-3-15,2 1-10 0,2 5 0 16,-2 3-15-16,0 1 28 16,3 6-3-16,-3 8 3 0,1 5 3 15,-1 2-34-15,0 3-1 0,-1 1-13 16,-2 1-16-16,2-2-22 0,-5 1-4 16,-1-3-35-16,-4 0-42 0,-1 0-52 15,-3-2-75-15,-4-2-107 0,-3-3-243 16,5-4-43-16</inkml:trace>
          <inkml:trace contextRef="#ctx0" brushRef="#br0" timeOffset="497303.3906">11613 14485 1971 0,'0'0'799'0,"0"0"-750"15,0 0-49-15,67-2 0 0,-32 0 70 16,7-2 49-16,3 4 9 16,2-1-38-16,8 1-30 0,6 0 30 15,10 1-30-15,-3 7-54 0,-4-2-6 16,-6-2-70-16,-4 3-32 0,-13-3-22 15,-3 1-40-15,-10-5-22 0,1 3-17 16,3-2 16-16,5-1-17 0,4-1-147 16,-12-2-156-16,13-13-164 0</inkml:trace>
          <inkml:trace contextRef="#ctx0" brushRef="#br0" timeOffset="497617.8142">12603 14128 1056 0,'0'0'1161'0,"0"0"-1061"15,0 0-64-15,47 13 12 0,-23-5 75 16,5 2 61-16,5 4-4 0,0-1-48 16,3 3-52-16,2 3-38 0,0 4-1 15,1 4-39-15,0 1-2 0,-3 2-38 16,-3 3-16-16,1-1-20 0,-10 1 10 15,-3-1-17-15,-7-4 14 0,-6 3 12 16,-6-5-16-16,-6 0-6 0,-10-2 38 16,-8-1 39-16,-10-3 23 0,-16 2 6 15,-14 2-16-15,-16 1-12 0,-5-8-1 16,8-2 0-16,16-5-2 0,21-6-57 16,8 1-79-16,7-1-47 0,4 0-129 15,2 1-161-15,4-3-203 0</inkml:trace>
        </inkml:traceGroup>
        <inkml:traceGroup>
          <inkml:annotationXML>
            <emma:emma xmlns:emma="http://www.w3.org/2003/04/emma" version="1.0">
              <emma:interpretation id="{323539CE-C325-4CF7-9A19-AAAF71E77A37}" emma:medium="tactile" emma:mode="ink">
                <msink:context xmlns:msink="http://schemas.microsoft.com/ink/2010/main" type="inkWord" rotatedBoundingBox="25610,15126 30013,15123 30014,16690 25612,16694"/>
              </emma:interpretation>
              <emma:one-of disjunction-type="recognition" id="oneOf25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0" timeOffset="499288.7748">16335 13981 1646 0,'0'0'548'0,"0"0"-337"0,0 0 47 15,0 0-152-15,0 0-54 0,0 0 35 16,0 0 28-16,0 0-32 0,59-27-25 16,-40 33-42-16,4 5 6 0,-1 5-22 15,1 1-27-15,1 2-9 0,0 5-5 16,0-1-4-16,-3 1-29 0,-2 5-32 15,-3-2 10-15,-4 2 2 0,-3-1 36 16,-6-1-3-16,-3-2 22 0,-6-2 20 16,-4 0 17-16,-8-2 2 0,-4-2 13 15,-7-2-13-15,-3 2-17 0,-3-6-18 16,-2 1 6-16,-3-1 3 0,4 0 13 16,3-6 13-16,2 2 1 0,9-2 1 15,10-1-2-15,3-1-17 0,9-1 17 16,0 0 32-16,6 2 46 0,4 2 19 15,7-1 70-15,1 3-31 0,6 1-18 16,2-2-31-16,6 2-17 16,2-1-12-16,1 0-20 0,1 0-38 15,3-2 0-15,-3 1-61 0,1-4-19 16,-3 2-45-16,3-4-38 0,-7 2-34 16,0-5 0-16,-2 0-20 0,-4 0-68 15,3 0-50-15,-6-3-143 0,-5-2-125 16</inkml:trace>
          <inkml:trace contextRef="#ctx0" brushRef="#br0" timeOffset="499983.7048">17431 14161 333 0,'0'0'1675'0,"0"0"-1509"16,0 0-140-16,0 0-25 0,-75 26 41 15,38 4 78-15,-14 16 57 0,-17 15 26 16,-5 4-3-16,5-2-21 0,16-13-9 16,14-17-49-16,15-8-39 0,3-5-48 15,-1 5-34-15,2 0-16 0,7 3-47 16,3-4-100-16,9-3-153 0,0-3-122 16,9-4-158-16,0-4-120 0,11-5-444 15</inkml:trace>
          <inkml:trace contextRef="#ctx0" brushRef="#br0" timeOffset="499763.4813">16983 14020 1433 0,'0'0'517'16,"0"0"-284"-16,0 0 49 0,0 0-14 16,0 0 21-16,0 0-97 0,0 0-189 15,0 0 29-15,0 0-32 0,0 0 86 16,0 0 26-16,52 76 24 0,-25-38 10 15,4 5-17-15,2-1-1 0,-2 2-42 16,3-2-46-16,0 0-40 0,-4 0-32 16,1-5-13-16,-7 0-20 0,0-5-1 15,-2-3 0-15,-4-5-4 0,-4-2 1 16,-4-4-10-16,0-4-19 0,-4-2-96 16,-4 0-120-16,1-1-68 15,0-6-55-15,-3 0-137 0,3-5-185 0</inkml:trace>
          <inkml:trace contextRef="#ctx0" brushRef="#br0" timeOffset="500512.3968">17645 14473 722 0,'0'0'671'16,"0"0"-349"-16,0 0-173 0,69 10 17 15,-25-8 35-15,20-2 93 0,11 0-13 16,0 0-47-16,-5 0-93 0,-17 0-106 16,-14 0-35-16,-10 2-54 0,0-2-45 15,-1 0-36-15,3 0-36 0,1 0-103 16,-6 0-72-16,-7-4-109 0,-4-2-189 15</inkml:trace>
          <inkml:trace contextRef="#ctx0" brushRef="#br0" timeOffset="498356.0795">14240 14025 1254 0,'0'0'650'0,"0"0"-487"0,-51-6-121 16,34 12 10-16,-3 8-23 0,2 4 16 15,-1 5 46-15,1 3 6 0,2 1-3 16,5 5-30-16,7-4-19 0,4 3-22 15,1-4-20-15,16 0 13 0,1-1-3 16,8-6 0-16,4-2 6 0,7 0-2 16,5-5-1-16,1-4-4 0,5-2 14 15,1-7-3-15,0 0-7 0,-4-4 6 16,2-7 7-16,-5-1-16 0,4-3 3 16,-7 0-16-16,-2-3 0 0,-3-1-42 15,-4-1-28-15,-3-2 18 0,-6 0-22 16,-5 0 6-16,-3 0 4 0,-8 0-4 15,1-2 19-15,-6 6 19 0,0 2 30 16,-9 1 20-16,1 7 2 0,-5 4-22 16,0 4-19-16,-5 6-13 0,-3 7 12 15,-3 11 20-15,-8 12 13 16,-3 15 10-16,-5 18-4 0,3 8 10 16,5 8-6-16,6 0-20 0,8-6-3 15,1 7-2-15,4-1-14 0,0 0 0 16,2-2-1-16,4-3 1 0,-2-7 0 15,2-5-7-15,-1-2 7 0,-5-5-29 16,-3-15 0-16,2-8 3 0,-1-11 22 16,-4-4-19-16,-8-2 10 0,-4 2 29 15,-4 1 2-15,-2-8 21 0,3-6 3 16,-2-7-7-16,2-3-17 0,3-7-2 16,-3-7-2-16,4-2-43 0,3-7-59 15,5-3 39-15,5-2 23 0,10-2 42 16,4-2 97-16,3-1 20 0,13-3-3 15,8 4 5-15,9-2 4 0,1 5 67 16,17-3-16-16,10-2-13 0,10 2-40 16,4 1-38-16,-5 9-54 0,-6 4-29 15,-6 6-38-15,1 1-64 16,5 3-190-16,0-2-24 0,-1 0-121 16,1-5-129-16,-12 4-49 0,-5-4-194 0</inkml:trace>
          <inkml:trace contextRef="#ctx0" brushRef="#br0" timeOffset="498761.3266">15358 14495 303 0,'0'0'1543'0,"0"0"-1358"0,0 0-81 16,0 0-4-16,0 0-19 0,66 47 29 16,-40-37-94-16,7-4-16 15,1 4-97-15,0-6-204 0,6 1-86 16,2-2-52-16,-9-3-82 0,19 0-176 0</inkml:trace>
          <inkml:trace contextRef="#ctx0" brushRef="#br0" timeOffset="498600.2655">15483 14310 1699 0,'0'0'1350'16,"0"0"-1184"-16,0 0-115 0,0 0-51 15,0 0-45-15,0 0 42 0,0 0 0 16,0 0-32-16,62 10-7 0,-40-7 20 16,2 2-23-16,6-1-83 0,-2 2-55 15,2-2 34-15,-1 4 27 0,-3-4-27 16,-2 2-81-16,-3-1-98 0,-5 0-79 16,-5-1-120-16,-4-4-217 0</inkml:trace>
        </inkml:traceGroup>
        <inkml:traceGroup>
          <inkml:annotationXML>
            <emma:emma xmlns:emma="http://www.w3.org/2003/04/emma" version="1.0">
              <emma:interpretation id="{C6E237E9-EF0B-45F8-BE47-71B1A3C02EF9}" emma:medium="tactile" emma:mode="ink">
                <msink:context xmlns:msink="http://schemas.microsoft.com/ink/2010/main" type="inkWord" rotatedBoundingBox="29651,15233 31330,15231 31331,15934 29652,15935"/>
              </emma:interpretation>
              <emma:one-of disjunction-type="recognition" id="oneOf26">
                <emma:interpretation id="interp38" emma:lang="" emma:confidence="0">
                  <emma:literal>11</emma:literal>
                </emma:interpretation>
                <emma:interpretation id="interp39" emma:lang="" emma:confidence="0">
                  <emma:literal>( x</emma:literal>
                </emma:interpretation>
                <emma:interpretation id="interp40" emma:lang="" emma:confidence="0">
                  <emma:literal>(1</emma:literal>
                </emma:interpretation>
                <emma:interpretation id="interp41" emma:lang="" emma:confidence="0">
                  <emma:literal>1</emma:literal>
                </emma:interpretation>
                <emma:interpretation id="interp42" emma:lang="" emma:confidence="0">
                  <emma:literal>' x</emma:literal>
                </emma:interpretation>
              </emma:one-of>
            </emma:emma>
          </inkml:annotationXML>
          <inkml:trace contextRef="#ctx0" brushRef="#br0" timeOffset="500784.8168">18105 14062 635 0,'0'0'1412'0,"0"0"-1266"16,0 0-52-16,-39 63-7 0,20-23 88 16,2 20 73-16,-1 11 6 0,2 6-53 15,6-14-64-15,5-16-67 0,5-15-44 16,0-5-26-16,2 2-13 0,6 0 0 16,-1 3-63-16,3-6-55 0,1-4-89 15,2-1-28-15,-1-6-77 0,10-6-90 16,-8-1-199-16,11-8-486 0</inkml:trace>
          <inkml:trace contextRef="#ctx0" brushRef="#br0" timeOffset="501137.0291">18712 14441 2353 0,'0'0'773'0,"0"0"-480"16,0 0-261-16,0 0-19 0,50-33 9 16,-29 18 82-16,4-4 13 0,1 1-41 15,1-1-44-15,4 0-29 0,-1-3-3 16,0 4 0-16,1-2 2 0,0 2 0 16,-3-2 1-16,-1 4-3 0,0 0-1 15,-6 5-1-15,-2-1 0 0,-4 6-14 16,-6 1 16-16,-5 1 19 0,-2 4-6 15,-2 0-13-15,0 5-57 0,-3 5-6 16,-3 8 62-16,-2 6 1 0,-5 5 0 16,1 6-16-16,1 4 16 0,-2 1 0 15,5-1-2-15,2-1-30 0,2-1-53 16,0-4-7-16,4 0 0 16,0-3-52-16,0-2-35 0,0-3-26 15,0-1 21-15,4-6-12 0,-1 0-96 16,0-3-133-16,-3-5-167 0,1-2-151 0</inkml:trace>
          <inkml:trace contextRef="#ctx0" brushRef="#br0" timeOffset="501355.5818">18752 14698 2169 0,'0'0'492'0,"61"0"-39"0,-2 3-112 16,21-3-18-16,7 0 14 0,-4 0-57 16,-12 0-76-16,-11 0-84 0,-3 4-120 15,-10-1-12-15,-7 1-72 0,-11-1 4 16,3-1-40-16,3 5-123 0,5 2-169 16,6 1-354-16,-11-2-441 0,11 4-237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9:57.06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94AD646-ACCD-43A9-91DD-BE62BE2EA8BF}" emma:medium="tactile" emma:mode="ink">
          <msink:context xmlns:msink="http://schemas.microsoft.com/ink/2010/main" type="inkDrawing" rotatedBoundingBox="6470,2590 6526,1012 6876,1025 6820,2603" semanticType="callout" shapeName="Other">
            <msink:sourceLink direction="from" ref="{E5476DE4-23DF-4D09-9FCF-292B47C78008}"/>
            <msink:sourceLink direction="to" ref="{E5476DE4-23DF-4D09-9FCF-292B47C78008}"/>
          </msink:context>
        </emma:interpretation>
      </emma:emma>
    </inkml:annotationXML>
    <inkml:trace contextRef="#ctx0" brushRef="#br0">5029 219 257 0,'0'0'710'0,"-59"0"-244"0,28 10-147 16,-1 8-92-16,5 2-39 0,5 0-26 15,5 2-36-15,7-1-51 0,6-2-75 16,4-3-21-16,5 1-2 0,8-6 23 16,5 0 0-16,5-3-25 0,1-4-14 15,7 0-13-15,-1-4 20 0,0-2 16 16,-2-3-1-16,1-2 1 0,-2 1-13 15,-5-2 13-15,-2 0 14 0,-4 1-21 16,-2 2 7-16,-4 2 0 0,-5 0 3 16,-2 3-13-16,-3 7-23 0,0 7 49 15,0 9 20-15,-5 19 83 16,-4 25 30-16,-4 28 48 0,-2 19 41 16,-4 7-9-16,4 1-12 0,-2-12-22 15,0 0-83-15,-3-7-55 0,0-9-40 16,0-15-1-16,3-13-19 0,2-15-29 15,5-15 35-15,0-10-12 0,1-3-42 16,-2 5-99-16,-3-1-58 0,-3 2-163 16,4-10-261-16,-5 2-853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1:40.40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1E315DE-8CE6-4201-BD08-FB3E0D4FD4DB}" emma:medium="tactile" emma:mode="ink">
          <msink:context xmlns:msink="http://schemas.microsoft.com/ink/2010/main" type="writingRegion" rotatedBoundingBox="14067,9640 10449,14442 4769,10163 8387,5360"/>
        </emma:interpretation>
      </emma:emma>
    </inkml:annotationXML>
    <inkml:traceGroup>
      <inkml:annotationXML>
        <emma:emma xmlns:emma="http://www.w3.org/2003/04/emma" version="1.0">
          <emma:interpretation id="{2C81914C-790F-4CF4-B1B7-F3A3B3BB7A13}" emma:medium="tactile" emma:mode="ink">
            <msink:context xmlns:msink="http://schemas.microsoft.com/ink/2010/main" type="paragraph" rotatedBoundingBox="13184,8422 13676,10544 12610,10791 12118,86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577317-D8D3-464A-95A9-6B2B82857FA0}" emma:medium="tactile" emma:mode="ink">
              <msink:context xmlns:msink="http://schemas.microsoft.com/ink/2010/main" type="line" rotatedBoundingBox="13184,8422 13676,10544 12610,10791 12118,8670"/>
            </emma:interpretation>
          </emma:emma>
        </inkml:annotationXML>
        <inkml:traceGroup>
          <inkml:annotationXML>
            <emma:emma xmlns:emma="http://www.w3.org/2003/04/emma" version="1.0">
              <emma:interpretation id="{43BC1E9F-706D-4848-83FD-D60B95CD9038}" emma:medium="tactile" emma:mode="ink">
                <msink:context xmlns:msink="http://schemas.microsoft.com/ink/2010/main" type="inkWord" rotatedBoundingBox="13184,8422 13676,10544 12610,10791 12118,8670">
                  <msink:destinationLink direction="with" ref="{7654DDF9-D754-4A94-B13E-988EE0ED5B47}"/>
                </msink:context>
              </emma:interpretation>
            </emma:emma>
          </inkml:annotationXML>
          <inkml:trace contextRef="#ctx0" brushRef="#br0">-436-1168 2229 0,'0'0'436'0,"0"0"-436"0,0 0-76 16,0 0-31-16,0 0 72 0,49 68 12 15,-16-45 23-15,14 7 2 0,14 4 0 16,12 4-1-16,7 5-1 0,-2-7 0 16,-7-1 0-16,-10-7-2 0,-15-2 2 15,-4-6-39-15,-17-3-32 0,-7-2 3 16,-1 1 23-16,-7 3 29 0,-10 1 16 16,-10 2 0-16,-28 4 71 0,-21 6-16 15,-29 7-16-15,-16 8-26 16,-8-1-13-16,5 0-35 0,0 3-120 15,1 2-105-15,-2 1-74 0,27-10-285 16</inkml:trace>
          <inkml:trace contextRef="#ctx0" brushRef="#br0" timeOffset="18815.4016">0 0 2617 0,'0'0'350'0,"0"0"-247"0,0 0 153 15,0 0-31-15,0 0-85 0,0 0-40 16,0 0-81-16,0 0-19 0,0 0 0 15,3 58 48-15,26 1 105 0,10 21-36 16,7 6-61-16,-1-6-31 0,-1-6-24 16,-6-15 1-16,-1-11-2 15,-9-6-73-15,-3-11-132 0,-1-4-91 16,0 4-149-16,4 3-66 0,-4-7-204 16,0 1-272-16</inkml:trace>
          <inkml:trace contextRef="#ctx0" brushRef="#br0" timeOffset="19067.436">553 72 2032 0,'0'0'602'0,"0"0"-493"16,0 0 27-16,-22 66 69 0,0-9-147 15,-13 15 66-15,-8 12 51 0,-3 3-10 16,0-7-41-16,4-7-11 16,-4-5-34-16,7-6-32 0,10-12-38 15,5-10-9-15,9-10-38 0,6-8-122 16,-2 2-125-16,4 0-219 0,0-6-228 16,7-6-466-16</inkml:trace>
        </inkml:traceGroup>
      </inkml:traceGroup>
    </inkml:traceGroup>
    <inkml:traceGroup>
      <inkml:annotationXML>
        <emma:emma xmlns:emma="http://www.w3.org/2003/04/emma" version="1.0">
          <emma:interpretation id="{E87ECDB5-7CD0-45DA-BC2C-9988FEC72095}" emma:medium="tactile" emma:mode="ink">
            <msink:context xmlns:msink="http://schemas.microsoft.com/ink/2010/main" type="paragraph" rotatedBoundingBox="9028,6710 5827,10959 4769,10163 7970,59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B93CBDF-2318-4D62-9318-BE403F1F2651}" emma:medium="tactile" emma:mode="ink">
              <msink:context xmlns:msink="http://schemas.microsoft.com/ink/2010/main" type="inkBullet" rotatedBoundingBox="8656,6430 8587,6521 8451,6419 8520,6328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 timeOffset="63633.5363">-4448-3399 1520 0,'0'0'643'0,"0"0"-481"16,0 0-114-16,0 0 27 0,0 0-14 16,33 53 36-16,-27-46 16 0,-2 0-17 15,0 1-38-15,0 1-19 16,-1 0-17-16,-1 1-6 0,-1 1 7 15,-1-2 6-15,0 1 6 0,0 0-9 16,0-4-14-16,0 0-11 0,0-3-1 16,0-3-38-16,0 0-52 0,2 0-38 15,-1 0 57-15,3-5 52 0,0-1 19 16,2-6 25-16,0 2 24 0,2-6-8 16,-2 4-18-16,1-1-23 0,-1 1-32 15,-2 6-10-15,2 4 3 16,-5 1 7-16,2 1 0 0,-2 3-20 0,-1 6 52 15,0 3-151-15,0 4-280 16,0-4-219-16,-5 0-666 0</inkml:trace>
      </inkml:traceGroup>
      <inkml:traceGroup>
        <inkml:annotationXML>
          <emma:emma xmlns:emma="http://www.w3.org/2003/04/emma" version="1.0">
            <emma:interpretation id="{9DA2D1AF-BA36-4421-A390-9F7B6646837F}" emma:medium="tactile" emma:mode="ink">
              <msink:context xmlns:msink="http://schemas.microsoft.com/ink/2010/main" type="line" rotatedBoundingBox="8057,8000 5827,10959 4769,10163 6999,7203"/>
            </emma:interpretation>
          </emma:emma>
        </inkml:annotationXML>
        <inkml:traceGroup>
          <inkml:annotationXML>
            <emma:emma xmlns:emma="http://www.w3.org/2003/04/emma" version="1.0">
              <emma:interpretation id="{97E97C76-EF73-4B03-8C99-60D920ECEB7D}" emma:medium="tactile" emma:mode="ink">
                <msink:context xmlns:msink="http://schemas.microsoft.com/ink/2010/main" type="inkWord" rotatedBoundingBox="7826,7826 7642,8070 7530,7985 7714,77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5436.5209">-5248-1862 858 0,'0'0'999'0,"0"0"-921"16,0 0-77-16,0 0-1 0,0 0 123 16,0 0 65-16,0 0 3 0,0 0-59 15,-12-10-132-15,8 14-16 16,-2 0 10-16,1 2 6 0,0 2 39 16,0 2 6-16,-2 0 10 0,1 1-4 15,0-1-12-15,2-2-30 0,1-4-9 16,3 3-22-16,0-2-7 0,0-3 0 15,0-2-16-15,3 0 19 0,4 0 26 16,-1-2 1-16,4-6 25 0,-2-2-7 16,2-3-3-16,1-1-3 0,-2-1-13 15,1-2-1-15,-2 1-25 0,0 1 17 16,-6 2 9-16,1 0 32 0,-3 3 10 16,0 2 3-16,-3 2 0 0,-4 3-16 15,-3 3-7-15,-1 0-22 16,-3 1-10-16,0 6-10 0,-3 4 17 15,0 5-10-15,1 4 12 0,0 3-2 16,1 1-10-16,2 0 12 0,5-1-18 16,1-1-7-16,5-5-13 0,2 0 4 15,3-6-10-15,5-3-4 0,5-2-15 16,3-6-30-16,1 0 7 0,4-10 25 16,2-3 36-16,-1-3 25 0,0-4-1 15,-2-2 2-15,-2-1 2 0,-4 1 24 16,-3-3 16-16,-2 6-3 0,-3 1 10 15,-6-1-1-15,0 5 14 0,-5 3 9 16,-5 3-23-16,-1 3 20 0,-2 4-68 16,-1 1-26-16,-1 6-55 0,-1 4-29 15,3 1-41-15,2 5-131 0,2 3-62 16,1-3-99-16,4-4-274 0</inkml:trace>
        </inkml:traceGroup>
        <inkml:traceGroup>
          <inkml:annotationXML>
            <emma:emma xmlns:emma="http://www.w3.org/2003/04/emma" version="1.0">
              <emma:interpretation id="{C30E5242-9981-4458-86FD-B4A1D22F0870}" emma:medium="tactile" emma:mode="ink">
                <msink:context xmlns:msink="http://schemas.microsoft.com/ink/2010/main" type="inkWord" rotatedBoundingBox="6721,9772 5827,10959 4769,10163 5664,897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7495.7052">-7291-769 2395 0,'0'0'676'0,"0"0"-452"0,0 85-141 15,0-15-34-15,-3 14-47 0,0 4-4 16,1-7-22-16,-3-14-221 0,0-16-208 15,0-14-572-15,-2-2-632 0</inkml:trace>
          <inkml:trace contextRef="#ctx0" brushRef="#br0" timeOffset="39279.2003">-7569 352 962 0,'0'0'1614'15,"0"0"-1366"-15,0 0-75 0,0 0-173 16,0 0-35-16,-8 79 35 0,5-25 28 15,0 1-25-15,0-7 0 0,-1-6-3 16,1-6-22-16,0 2-155 0,0-2-161 16,3-10-174-16,-2 2-510 0</inkml:trace>
          <inkml:trace contextRef="#ctx0" brushRef="#br0" timeOffset="39999.8095">-6930 643 1516 0,'0'0'329'16,"0"0"-34"-16,0 0-23 0,0 0-55 16,0 0-79-16,0 0-51 0,0 0-36 15,8 62-48-15,-8-46-3 0,2-1-28 16,5-4 2-16,5-2-22 0,2-3 9 15,3-2 13-15,3-4 26 0,-3 0 4 16,4-10 25-16,-2 1 12 0,0-5 17 16,0-1 29-16,-4-3 32 0,-2-4-7 15,-1 1-17-15,-5-2-15 0,-2-1-26 16,-5 1-9-16,0 0-10 0,-5 1-16 16,-5 6-19-16,-6 4 0 0,-1 6-51 15,-4 6-45-15,-3 6-60 0,-5 10-13 16,-2 9 21-16,0 7-42 0,-2 4-139 15,11-7-245-15,-9 8-703 0</inkml:trace>
          <inkml:trace contextRef="#ctx0" brushRef="#br0" timeOffset="39705.6512">-7297 465 2546 0,'0'0'409'15,"0"0"-230"-15,0 0-89 0,0 0 5 16,0 0-63-16,0 0-3 0,0 0-4 16,0 0-25-16,0 0-99 0,0 0-45 15,43-30-4-15,-49 25-47 0,-1 0-44 16,-7 2-49-16,1 0 75 0,-4 3 144 15,-3 0 69-15,-1 0 20 0,1 1 64 16,0 4 20-16,2 0 9 0,5 0 1 16,2 3-27-16,2 2 6 0,8 1-12 15,1-2-10-15,1 3 6 0,8 7 16 16,2-5-13-16,3 4-22 16,3 2-26-16,5-1-17 0,-3 2-14 15,4 0-1-15,-2 5 0 0,1-2 0 16,-2 0-3-16,-3 3-32 0,-5-3-23 15,-3 4-6-15,-6-4 3 0,-3-2 35 16,-7 6 26-16,-8-4 1 0,-6 0 12 16,-2-3-13-16,-1-1-1 0,-4-4-67 15,5-4-38-15,1-1-20 0,3-3-22 16,4-6-4-16,5-2-59 0,4 0-91 16,3-8-88-16,3 2-281 0,10-10-54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3:21.6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54DDF9-D754-4A94-B13E-988EE0ED5B47}" emma:medium="tactile" emma:mode="ink">
          <msink:context xmlns:msink="http://schemas.microsoft.com/ink/2010/main" type="inkDrawing" rotatedBoundingBox="2639,4430 16530,9118 16441,9380 2550,4692" semanticType="callout" shapeName="Other">
            <msink:sourceLink direction="with" ref="{43BC1E9F-706D-4848-83FD-D60B95CD9038}"/>
            <msink:sourceLink direction="with" ref="{F68A5417-B2D4-4D9F-826E-53A9DD20DE26}"/>
          </msink:context>
        </emma:interpretation>
      </emma:emma>
    </inkml:annotationXML>
    <inkml:trace contextRef="#ctx0" brushRef="#br0">0 0 2262 0,'0'0'449'0,"0"0"-339"16,0 0-110-16,0 0-129 15,61 5 129-15,-3 13 6 0,30 8 39 0,18 4-41 16,16 3 12-16,2 5-15 0,5-1 0 16,12 7-1-16,16 2 0 15,9 4 13-15,11 1-13 0,12 4-32 16,15 2-7-16,14 4-32 0,15 4 0 15,10 4-19-15,20 3-4 0,4 3-10 16,16 4-9-16,7 3 16 0,9 5 19 16,12-1 36-16,6 5 32 0,8 7 10 15,5 3 42-15,7 7 26 0,11 7 17 16,0 2 18-16,7 4 1 0,-1-2-14 16,3 5-9-16,-1 2 19 0,-2 3-19 15,4 6 3-15,-7-3-7 0,5 3 19 16,-7-2 0-16,-2-2 20 0,-3 2 2 15,-8-1-26-15,0-4-9 16,-10-3-4-16,-5-10-6 0,-11-2-29 16,-15-2-18-16,-12-7-24 0,-13 2 8 15,-18-6-10-15,-8 0-120 0,-19-8-109 16,-11-7-61-16,-17-6-141 0,-58-23-288 16,-16-13-569-16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2:41.25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6421FDA-E4F4-4840-BEEF-C551B1803708}" emma:medium="tactile" emma:mode="ink">
          <msink:context xmlns:msink="http://schemas.microsoft.com/ink/2010/main" type="writingRegion" rotatedBoundingBox="5182,6100 10539,3497 11370,5208 6013,7811"/>
        </emma:interpretation>
      </emma:emma>
    </inkml:annotationXML>
    <inkml:traceGroup>
      <inkml:annotationXML>
        <emma:emma xmlns:emma="http://www.w3.org/2003/04/emma" version="1.0">
          <emma:interpretation id="{F97596D8-EB21-47E7-8901-C368867E060C}" emma:medium="tactile" emma:mode="ink">
            <msink:context xmlns:msink="http://schemas.microsoft.com/ink/2010/main" type="paragraph" rotatedBoundingBox="6812,5269 6951,5269 6951,5516 6812,55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D40BF5A-80CC-4657-8795-654A5F46F3D5}" emma:medium="tactile" emma:mode="ink">
              <msink:context xmlns:msink="http://schemas.microsoft.com/ink/2010/main" type="inkBullet" rotatedBoundingBox="6798,5497 6874,5255 6982,5289 6906,5531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-6106-4348 1472 0,'0'0'270'0,"0"0"-46"0,0 0 10 16,0 0-69-16,0 0-46 0,-33 53-12 16,29-45-39-16,4 0-46 0,0-1-22 15,0-4-61-15,0-1-4 0,6-2 10 16,0 0 10-16,1-1 45 0,1-5 16 15,1-3 26-15,2-3-9 16,-3 0-11-16,2-3-2 0,0-2-7 16,-1 0-1-16,-1 1 1 0,-2-2-9 15,-2 3 21-15,-2 3-5 0,-1-1 6 16,-1 3-1-16,0 4 7 0,-4 2 4 16,0 3-10-16,-4 0-26 0,0 1 0 15,-1 4-1-15,0 4-16 0,-1 4-8 16,1 5 22-16,-1 4 1 0,5 2-20 15,-1-1-1-15,2 2 20 0,4-2-19 16,0-3 6-16,0-2-17 0,2-4-5 16,4-3-24-16,1-4 17 0,2-2-7 15,1-3 36-15,0-1 16 0,1-5 7 16,-1-5 18-16,1-2 8 0,0-4-7 16,-1-3-7-16,-1-1-16 0,-2-3 13 15,-3 0-3-15,-1-2 10 0,-3 3 6 16,0 2 10-16,-4 2-4 0,-3 4 29 15,-2 2-35-15,1 6 10 16,-2 4-18-16,-2 2-19 0,1 2-4 16,1 10-19-16,-3 2-27 0,4 6 19 15,-1 3-13-15,3 5 26 0,-1 0 14 16,4-2 0-16,3-6-11 0,1 0-10 16,0-5-19-16,7-1-19 0,1-6 6 15,4-5 16-15,-2-2 0 0,1-1-29 16,2-3 7-16,-3-5 25 0,0-3 36 15,-2-4 4-15,-2 2 18 0,-2-3-6 16,-3-1 14-16,-1 1 25 0,-1 0-7 16,-6-1 10-16,0 4 4 0,-5 1 2 15,3 6 20-15,-4 3-39 16,1 3 7-16,1 9-52 0,0 5-55 16,4 1-19-16,0 6-17 0,5 3-77 15,2-2-172-15,0-2-163 0,4 3-569 0</inkml:trace>
      </inkml:traceGroup>
    </inkml:traceGroup>
    <inkml:traceGroup>
      <inkml:annotationXML>
        <emma:emma xmlns:emma="http://www.w3.org/2003/04/emma" version="1.0">
          <emma:interpretation id="{751DC31D-48EE-47AA-8708-611451D16E8A}" emma:medium="tactile" emma:mode="ink">
            <msink:context xmlns:msink="http://schemas.microsoft.com/ink/2010/main" type="paragraph" rotatedBoundingBox="5457,6666 10814,4063 11370,5208 6013,78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6076B2-0C5E-45C6-9143-3AAC26423EA8}" emma:medium="tactile" emma:mode="ink">
              <msink:context xmlns:msink="http://schemas.microsoft.com/ink/2010/main" type="inkBullet" rotatedBoundingBox="5615,6992 5773,6916 5855,7084 5697,7161"/>
            </emma:interpretation>
            <emma:one-of disjunction-type="recognition" id="oneOf1">
              <emma:interpretation id="interp1" emma:lang="" emma:confidence="0">
                <emma:literal>•</emma:literal>
              </emma:interpretation>
            </emma:one-of>
          </emma:emma>
        </inkml:annotationXML>
        <inkml:trace contextRef="#ctx0" brushRef="#br0" timeOffset="-15899.3454">-7214-2813 1114 0,'0'0'677'0,"0"0"-340"0,0 0-120 15,0 0-87-15,0 0-56 0,0 0-22 16,0 0-1-16,-37 61-19 0,35-46-32 15,2 1-6-15,0 2-13 0,5-5-10 16,2 0 3-16,1-4 0 16,1-3-13-16,2-2 20 0,-1-4 9 15,3 0 10-15,-2-4 16 0,0-2 13 16,-2-2 4-16,1 0-11 0,-3-1 7 16,-4 0-6-16,-2 0 9 0,-1-3 4 15,0 2 2-15,-3 1-6 0,-4-1-3 16,-4 2-13-16,1 2 0 0,-3 3-16 15,-1 0 4-15,1 3 34 0,0 0-6 16,-1 6-31-16,2 4 2 0,0 1 0 16,2 5 10-16,-1 2-13 0,7-1 3 15,1 0 0-15,3-1-3 16,0-2-38-16,6-2-4 0,3-4 13 16,4-4 6-16,3-2-15 0,1-2-27 15,-2-3 64-15,1-5-1 0,1-3 2 16,-3-1 3-16,-2 1 10 0,-1-4 6 15,-7 1 27-15,-1-1 2 0,-3 2 3 16,-3 1-19-16,-1 0 10 0,-10 3-9 16,2 4-33-16,-2 5-19 0,-3 0 3 15,4 12-42-15,1 5-16 0,-3 8 10 16,8 6-13-16,5 2-101 0,-1-8-259 16,6 5-534-16</inkml:trace>
      </inkml:traceGroup>
      <inkml:traceGroup>
        <inkml:annotationXML>
          <emma:emma xmlns:emma="http://www.w3.org/2003/04/emma" version="1.0">
            <emma:interpretation id="{8B556C3F-C49C-45BB-B4A9-810B1F4EF7A5}" emma:medium="tactile" emma:mode="ink">
              <msink:context xmlns:msink="http://schemas.microsoft.com/ink/2010/main" type="line" rotatedBoundingBox="6757,6035 10814,4063 11370,5208 7313,7180"/>
            </emma:interpretation>
          </emma:emma>
        </inkml:annotationXML>
        <inkml:traceGroup>
          <inkml:annotationXML>
            <emma:emma xmlns:emma="http://www.w3.org/2003/04/emma" version="1.0">
              <emma:interpretation id="{B2019B53-1210-4A72-B073-CDD504C14E65}" emma:medium="tactile" emma:mode="ink">
                <msink:context xmlns:msink="http://schemas.microsoft.com/ink/2010/main" type="inkWord" rotatedBoundingBox="7107,6797 7291,6526 7337,6557 7152,682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098.927">-5801-2997 2274 0,'0'0'604'0,"0"0"-370"0,0 0-116 15,0 0-118-15,0 0-99 0,0 0 35 16,0 0 35-16,0 0 10 0,0 0-1 16,0 0 8-16,35-17 8 0,-21 7-47 15,-1-2-26-15,1 0 19 0,-1 0-16 16,1-3 6-16,-2-1 17 0,-1 0-11 16,-1 0-15-16,0 1-14 0,-3-3 4 15,-1 3 87-15,-1 3 6 0,-5 2 69 16,0 2 80-16,-4 6 26 0,-3 2 12 15,-6 0-52-15,-1 12-26 16,-2 4-22-16,-4 10-58 0,1 2-32 16,-3 6 10-16,1 1 0 0,4-2 1 15,2-4-14-15,5-5-45 0,5-4-64 16,5-7-179-16,3-7-267 0,10-6-273 16,-3-2-670-16</inkml:trace>
        </inkml:traceGroup>
        <inkml:traceGroup>
          <inkml:annotationXML>
            <emma:emma xmlns:emma="http://www.w3.org/2003/04/emma" version="1.0">
              <emma:interpretation id="{841F26D3-73DB-4DB2-9BAC-3D486596B93A}" emma:medium="tactile" emma:mode="ink">
                <msink:context xmlns:msink="http://schemas.microsoft.com/ink/2010/main" type="inkWord" rotatedBoundingBox="8180,5343 8641,5119 8957,5769 8495,599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445.3579">-4713-4409 2410 0,'0'0'1322'0,"0"0"-1168"0,0 0-132 16,0 0-22-16,0 0 13 0,0 0 27 16,-12 53 96-16,9-42-27 15,1 1-56-15,1-2-53 0,1-4-9 0,0-2-41 16,0-2-31-16,0-2-20 0,0 0 7 16,4-2 18-16,0-4 23 0,2-2 12 15,1-6 22-15,0-2-16 16,2-2-25-16,-4-2 12 0,1 1 26 15,-3 4 21-15,-2 4-21 0,-1 5-6 16,0 4-36-16,0 2-130 0,-1 11 5 16,-5 2-109-16,1 7-86 0,-5 7-174 15,3-7-191-15</inkml:trace>
          <inkml:trace contextRef="#ctx0" brushRef="#br0" timeOffset="4578.7212">-4204-4008 1106 0,'0'0'1530'0,"0"0"-1237"0,0 0-293 16,0 0-90-16,0 0 48 0,0 0 42 15,0 0 25-15,60-23 17 0,-47 12-17 16,1-2-24-16,-3 0-1 0,0-2 2 16,-1 1 0-16,-4 3 20 0,-2 0 20 15,-2 5 12-15,-2 0 30 0,-2 3 2 16,-3 3-3-16,-3 0 48 0,-1 9-131 15,-3 3-42-15,2 4-25 0,-2 7 13 16,3 4 13-16,2-1-4 16,4 0-19-16,3-3-93 0,3-3-139 15,7-5-261-15,5-5-145 0,-3-4-557 16</inkml:trace>
        </inkml:traceGroup>
        <inkml:traceGroup>
          <inkml:annotationXML>
            <emma:emma xmlns:emma="http://www.w3.org/2003/04/emma" version="1.0">
              <emma:interpretation id="{0BFC1928-1CF3-4D5B-B827-1F7966784CE2}" emma:medium="tactile" emma:mode="ink">
                <msink:context xmlns:msink="http://schemas.microsoft.com/ink/2010/main" type="inkWord" rotatedBoundingBox="9094,4919 9364,4787 9913,5916 9643,6048"/>
              </emma:interpretation>
              <emma:one-of disjunction-type="recognition" id="oneOf4"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:</emma:literal>
                </emma:interpretation>
                <emma:interpretation id="interp7" emma:lang="" emma:confidence="0">
                  <emma:literal>e</emma:literal>
                </emma:interpretation>
                <emma:interpretation id="interp8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3138.5457">-3814-4799 1026 0,'0'0'1422'0,"0"0"-1248"0,0 0-93 15,0 0-7-15,0 0-52 0,0 0 4 16,0 0 67-16,0 0 45 15,0 0-23-15,0 0-48 0,30-22-31 0,-15 10-24 16,0 0 1-16,-1-2 3 16,-3 2-13-16,-2 2 23 0,-2 0-4 15,-4 5 10-15,-1 1 12 0,-2 4 26 16,0 0 3-16,-4 7-63 0,-2 5-10 16,-2 6-130-16,-1 6 34 0,0 6-25 15,-1 4-74-15,2 3-97 0,3 1-170 16,3-3-155-16,2-8-424 0</inkml:trace>
          <inkml:trace contextRef="#ctx0" brushRef="#br0" timeOffset="3443.2331">-3161-3911 1099 0,'0'0'1346'15,"0"0"-1182"-15,9 57-164 0,-8-42-53 16,2 0-1-16,2-2 37 0,-3-2 14 16,4-6-7-16,-2-2-25 0,2-2-15 15,0-1 50-15,1-3 55 0,-2-3 87 16,0-5 23-16,-1 2 5 0,-1-5-22 16,-2 1-14-16,-1-1 16 0,0-2 9 15,0 0-13-15,0 2-4 0,0 3-57 16,-1 0-49-16,-2 3-36 0,3 1-28 15,-2 6-22-15,1-2-70 0,1 3-54 16,0 0-71-16,0 4-91 16,0 3-82-16,0-3-191 0,3 0-390 0</inkml:trace>
        </inkml:traceGroup>
        <inkml:traceGroup>
          <inkml:annotationXML>
            <emma:emma xmlns:emma="http://www.w3.org/2003/04/emma" version="1.0">
              <emma:interpretation id="{3532A116-3AF9-404F-A5B4-5AD75B939B7F}" emma:medium="tactile" emma:mode="ink">
                <msink:context xmlns:msink="http://schemas.microsoft.com/ink/2010/main" type="inkWord" rotatedBoundingBox="10059,5097 10309,4975 10346,5051 10096,5173"/>
              </emma:interpretation>
              <emma:one-of disjunction-type="recognition" id="oneOf5">
                <emma:interpretation id="interp9" emma:lang="" emma:confidence="0">
                  <emma:literal>.</emma:literal>
                </emma:interpretation>
                <emma:interpretation id="interp10" emma:lang="" emma:confidence="0">
                  <emma:literal>-</emma:literal>
                </emma:interpretation>
                <emma:interpretation id="interp11" emma:lang="" emma:confidence="0">
                  <emma:literal>,</emma:literal>
                </emma:interpretation>
                <emma:interpretation id="interp12" emma:lang="" emma:confidence="0">
                  <emma:literal>o</emma:literal>
                </emma:interpretation>
                <emma:interpretation id="interp13" emma:lang="" emma:confidence="0">
                  <emma:literal>_</emma:literal>
                </emma:interpretation>
              </emma:one-of>
            </emma:emma>
          </inkml:annotationXML>
          <inkml:trace contextRef="#ctx0" brushRef="#br0" timeOffset="4969.8302">-2878-4612 1346 0,'0'0'238'0,"0"0"-186"0,0 0 10 16,0 0 25-16,0 0-64 0,0 0-3 15,0 0 6-15,0 0 48 0,0 0 79 16,63-31 6-16,-36 10-4 0,-1 1-16 15,-1 0-10-15,-2 4-23 0,-2 0 7 16,-5 1-17-16,-3 7-29 0,-5 3-41 16,-2 2-26-16,-2 3-42 15,-1 3 4-15,-2 6-23 0,-1 6-23 16,0 5-238-16,0-4-371 0,-4 13-793 0</inkml:trace>
        </inkml:traceGroup>
        <inkml:traceGroup>
          <inkml:annotationXML>
            <emma:emma xmlns:emma="http://www.w3.org/2003/04/emma" version="1.0">
              <emma:interpretation id="{F764C91D-BFF6-41F7-9E8C-EA8F38A8FFD2}" emma:medium="tactile" emma:mode="ink">
                <msink:context xmlns:msink="http://schemas.microsoft.com/ink/2010/main" type="inkWord" rotatedBoundingBox="10751,4472 10962,4369 11041,4530 10830,4633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-11841.5649">-2062-5282 160 0,'0'0'0'0,"0"0"-101"0</inkml:trace>
          <inkml:trace contextRef="#ctx0" brushRef="#br0" timeOffset="-11275.6225">-2062-5282 78 0,'11'35'209'0,"-9"-35"-121"0,-2 0 170 15,0 0 348-15,0 0-193 0,0 0-75 16,-4 0-92-16,-2 0-55 0,-1 0-7 16,0 3-3-16,-2 1-5 0,2 1-104 15,-1 2-72-15,0 1-32 0,3 1 0 16,-1 0 29-16,3 1 2 0,2-2-1 15,1 0-31-15,0-3-11 0,6-2-8 16,1-1 20-16,3-2 32 0,1 0 39 16,0-5-17-16,2-2 4 0,-2-4-1 15,2 0-12-15,-3 0-10 16,-3-1 14-16,-1 3-16 0,-3 1 0 16,-3-3 28-16,0 7 28 0,-2-4-2 15,-3 6-17-15,-5 0-13 0,-2 2-24 16,-2 0 20-16,1 8 14 0,-2 3-22 15,1 2-12-15,1 2-1 0,1 3 0 16,4-2-16-16,4 0 0 0,1-2-19 16,3-3-26-16,0-3 10 0,7-3 0 15,3-2 25-15,0-3 26 0,4 0 10 16,-1-3-8-16,2-4 10 0,1-4 17 16,2-3-6-16,-2-1-10 0,-2-4-13 15,-1 1-1-15,-3-3-31 0,-2 1 3 16,-3 0 6-16,-3 2-2 0,-2-1 25 15,-4 3 19-15,-6 6 6 0,0 1 30 16,-2 3-29-16,-3 5 6 0,0 1 22 16,-2 11-13-16,1 3-41 0,3 10-22 15,2 5-45-15,1 6 6 16,4 0-25-16,4 0-188 0,2-10-463 16,0-2-993-16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1:41.28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6FD7688-BB5B-4021-B1B4-09C5D4C3970D}" emma:medium="tactile" emma:mode="ink">
          <msink:context xmlns:msink="http://schemas.microsoft.com/ink/2010/main" type="inkDrawing" rotatedBoundingBox="2909,3465 4090,3191 4286,4035 3105,4309" semanticType="callout" shapeName="Other">
            <msink:sourceLink direction="from" ref="{54379322-1E28-47F6-966B-F10899A18402}"/>
            <msink:sourceLink direction="to" ref="{54379322-1E28-47F6-966B-F10899A18402}"/>
          </msink:context>
        </emma:interpretation>
      </emma:emma>
    </inkml:annotationXML>
    <inkml:trace contextRef="#ctx0" brushRef="#br0">1504 2621 871 0,'0'0'531'16,"0"0"-366"-16,0 0-86 0,0 0-44 15,0 0-12-15,0 0 6 0,0 0 75 16,0 0-19-16,0 0-30 0,6 16-52 15,-6 2 49-15,-6 16-7 16,-7 16 30-16,-11 16-36 0,-4 8-3 16,1-12-14-16,6-14-6 0,5-17-16 15,3-3-1-15,2 4-25 0,1-1-3 16,2-2 3-16,8-8-25 0,0-8-5 16,5-8-161-16,11-10 149 0,2-8 68 15,9-10 52-15,4-11-30 0,12-10 14 16,8-16 62-16,7-14 2 0,0-5 17 15,-3 9 19-15,-6 9 16 0,-13 14-10 16,-7 12-26-16,-2 8-4 0,-3 0-25 16,3 2-20-16,4-1 7 15,-1 2-36-15,-5 10-36 0,-1 6-2 16,-5 8-23-16,2 4 23 0,3 13 36 16,0 12-23-16,5 14 16 0,10 20-28 15,12 16-1-15,2 6-42 0,2-4 7 16,-4-6-22-16,2-8-68 0,-2-3-43 15,1-3-225-15,-12-15-237 0,-8-8-677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4:11.196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-6 4142 63 0,'0'0'59'0,"0"0"-4"16,0 0-12-16,0 0 224 15,0 0 59-15,0 0-127 0,0 0-62 16,0 0-33-16,0 0-3 0,11-12 13 16,-12 12 42-16,-1-4 13 0,1 4-16 15,0-2-27-15,1 2-3 0,0 0-39 16,0 0-25-16,0 0-56 0,0 0-3 15,0 0-58-15,0 0-26 0,1 0-20 16,3-3 45-16,3 3 40 0,3-1 19 16,2-3 0-16,3 1 3 0,4-4 30 15,2-1 6-15,6-3 25 0,3-2-9 16,4-4-6-16,3-1-13 0,12-8 2 16,13-6-15-16,15-9 0 0,8-1-1 15,-1-4-9-15,1 2-10 0,-6 2-3 16,6-3 0-16,4 0-4 0,2-2 1 15,3-1 1-15,1 2-1 0,5-3-13 16,7 1 13-16,6-6 2 0,3 0 0 16,5-2-2-16,2 0 2 0,6-4-2 15,1-1 3-15,5-1 0 16,4-5 0-16,3-1 1 0,-2-3-1 16,2-2 13-16,1 4 0 0,3-5 13 15,3 1-7-15,1 3-6 0,0-3 0 16,1 2-11-16,5 0 30 0,-1-3-16 15,4-2 10-15,4-2 3 0,-1-1 16 16,6-4 4-16,1 1 6 0,3-1 2 16,-1-1 8-16,4 0-7 0,0 0-4 15,5 1-15-15,-2-4-4 0,-1 2-32 16,-2-2 13-16,0 3-3 0,-2 0-12 16,-5 3 0-16,-3 4 1 0,-6 4-2 15,-3 4-10-15,-6 2 8 0,-9 4-9 16,-4 3-5-16,-8 2 14 0,-12 3-11 15,-5 4 11-15,-8 4-18 0,-7 4-44 16,-7 3-68-16,-7 6-58 16,-6 0-65-16,-3 4-111 0,-8-5-99 0,-20 13-118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9:56.76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97D5D2A-D38E-4814-97A7-D6827296EE53}" emma:medium="tactile" emma:mode="ink">
          <msink:context xmlns:msink="http://schemas.microsoft.com/ink/2010/main" type="inkDrawing" rotatedBoundingBox="6516,1161 6820,1065 6873,1233 6569,1328" semanticType="callout" shapeName="Other">
            <msink:sourceLink direction="with" ref="{E5476DE4-23DF-4D09-9FCF-292B47C78008}"/>
          </msink:context>
        </emma:interpretation>
      </emma:emma>
    </inkml:annotationXML>
    <inkml:trace contextRef="#ctx0" brushRef="#br0">4878 343 2168 0,'0'0'569'15,"0"0"-315"-15,0 0-87 0,-23 63-33 16,19-43-29-16,4-6-29 0,0-1-57 15,8-4-19-15,1 0-25 0,3-1 25 16,3-4 45-16,2 0-4 0,2-3-3 16,3-1-19-16,-2 0-8 0,4-1-11 15,-3-6-48-15,3 2-56 0,-3-2-42 16,-2-3-46-16,-1-2-29 0,-2 0-53 16,-2-6 9-16,-6 2 6 0,0-7-7 15,-7 1-69-15,-1-1-75 0,-9-1-59 16,-5 0-14-16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2:00.3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58CB59C-C221-4420-A5AD-A7F8135E8B5A}" emma:medium="tactile" emma:mode="ink">
          <msink:context xmlns:msink="http://schemas.microsoft.com/ink/2010/main" type="writingRegion" rotatedBoundingBox="1714,3087 2259,3087 2259,4205 1714,4205"/>
        </emma:interpretation>
      </emma:emma>
    </inkml:annotationXML>
    <inkml:traceGroup>
      <inkml:annotationXML>
        <emma:emma xmlns:emma="http://www.w3.org/2003/04/emma" version="1.0">
          <emma:interpretation id="{995BF307-6346-4141-9D59-289C9E14DB33}" emma:medium="tactile" emma:mode="ink">
            <msink:context xmlns:msink="http://schemas.microsoft.com/ink/2010/main" type="paragraph" rotatedBoundingBox="1714,3087 2259,3087 2259,4205 1714,4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14C9E8-95AF-4348-A28C-298537486C69}" emma:medium="tactile" emma:mode="ink">
              <msink:context xmlns:msink="http://schemas.microsoft.com/ink/2010/main" type="line" rotatedBoundingBox="1714,3087 2259,3087 2259,4205 1714,4205"/>
            </emma:interpretation>
          </emma:emma>
        </inkml:annotationXML>
        <inkml:traceGroup>
          <inkml:annotationXML>
            <emma:emma xmlns:emma="http://www.w3.org/2003/04/emma" version="1.0">
              <emma:interpretation id="{133A356D-8EDF-4E9C-930F-CD53B3626DC8}" emma:medium="tactile" emma:mode="ink">
                <msink:context xmlns:msink="http://schemas.microsoft.com/ink/2010/main" type="inkWord" rotatedBoundingBox="1714,3087 2259,3087 2259,4205 1714,4205">
                  <msink:destinationLink direction="from" ref="{48208690-69F1-4D0D-A696-C88DF13A90DE}"/>
                </msink:context>
              </emma:interpretation>
            </emma:emma>
          </inkml:annotationXML>
          <inkml:trace contextRef="#ctx0" brushRef="#br0">40 2384 783 0,'0'0'1570'0,"0"0"-1338"0,0 0 33 16,0 0-44-16,0 0-115 0,0 0-33 16,0 0-73-16,0 0 23 0,0 0-20 15,-21 65 54-15,26-29-22 0,2 0 19 16,6 0-32-16,7-1-22 0,1-7-23 15,2-6 20-15,4-6 6 16,3-9 7-16,1-6 28 0,1-2 22 16,2-13 13-16,3-3-26 0,0-9 1 15,0-6-1-15,0 0-12 0,-5-7-7 16,0 4-25-16,-5-2-3 0,-6 3-73 16,-3 2-63-16,-6 7-32 0,-5 1-36 15,-2 10-1-15,-5 2-155 0,-3 9-67 16,-5 0-277-16,-10 8-391 0</inkml:trace>
          <inkml:trace contextRef="#ctx0" brushRef="#br0" timeOffset="208.6099">288 2655 2598 0,'0'0'700'0,"0"0"-417"0,0 0-157 16,-4 82-78-16,-13-9 5 0,-3 15 26 16,-1 6 28-16,1-10 0 0,3-14-62 15,5-4-45-15,4-6-53 0,4-8-70 16,-2-14-240-16,3-11-255 0,3-12-597 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2:27.46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247B393-D7E9-4C7A-A0C5-3CD646B79406}" emma:medium="tactile" emma:mode="ink">
          <msink:context xmlns:msink="http://schemas.microsoft.com/ink/2010/main" type="writingRegion" rotatedBoundingBox="10698,9101 11798,9362 11475,10720 10376,10459"/>
        </emma:interpretation>
      </emma:emma>
    </inkml:annotationXML>
    <inkml:traceGroup>
      <inkml:annotationXML>
        <emma:emma xmlns:emma="http://www.w3.org/2003/04/emma" version="1.0">
          <emma:interpretation id="{8E8C33C2-D04D-425B-9446-97D45FFB52EC}" emma:medium="tactile" emma:mode="ink">
            <msink:context xmlns:msink="http://schemas.microsoft.com/ink/2010/main" type="paragraph" rotatedBoundingBox="10698,9101 11798,9362 11475,10720 10376,10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F9D832-1880-4ED1-B5C7-76860CF6297A}" emma:medium="tactile" emma:mode="ink">
              <msink:context xmlns:msink="http://schemas.microsoft.com/ink/2010/main" type="line" rotatedBoundingBox="10698,9101 11798,9362 11475,10720 10376,10459"/>
            </emma:interpretation>
          </emma:emma>
        </inkml:annotationXML>
        <inkml:traceGroup>
          <inkml:annotationXML>
            <emma:emma xmlns:emma="http://www.w3.org/2003/04/emma" version="1.0">
              <emma:interpretation id="{61C416E5-5382-49F9-B57A-297A6EB6D849}" emma:medium="tactile" emma:mode="ink">
                <msink:context xmlns:msink="http://schemas.microsoft.com/ink/2010/main" type="inkWord" rotatedBoundingBox="10698,9101 11798,9362 11475,10720 10376,10459"/>
              </emma:interpretation>
            </emma:emma>
          </inkml:annotationXML>
          <inkml:trace contextRef="#ctx0" brushRef="#br0">-2560 635 1683 0,'0'0'1385'0,"0"0"-1152"0,0 0-220 16,0 0 6-16,0 0-17 0,59-17 68 15,-35 2 16-15,1-8-54 0,6-5-13 16,1-2-19-16,2-7-38 0,-2-1-58 16,1 2 4-16,-2 2 25 0,-5 1 16 15,-5 9 19-15,-4 5 16 16,-6 6 15-16,-4 8-1 0,-4 5-20 15,-3 3 6-15,0 12 14 0,-8 16 2 16,-4 18 20-16,-5 17-8 0,0 5-12 16,0-10-72-16,7-19-66 0,5-16-13 15,0-6-49-15,4-2-107 0,1 1-154 16,1-10-137-16,5-2-441 0</inkml:trace>
          <inkml:trace contextRef="#ctx0" brushRef="#br0" timeOffset="353.2084">-1966 331 1030 0,'0'0'772'0,"0"0"-493"0,0 0-69 16,0 0-12-16,0 0-63 0,-4 65-16 15,-2-36 4-15,2 2-24 0,0-3-31 16,3-2-65-16,1-6-3 16,4-6-48-16,4-3 9 0,4-7-22 15,0-4 3-15,4-3 0 0,-2-7 10 16,2-5-10-16,-3-4 13 0,1-5 0 15,-3 0 3-15,0-2 42 0,-1 1 2 16,-5-1 24-16,-3 2 0 0,0 4 9 16,-2 2-6-16,0 5 10 0,-4 3-4 15,-1 6 23-15,1 2 23 0,-3 2 18 16,-2 6-96-16,1 9-3 0,-2 3-16 16,0 6-6-16,-1 4 19 0,-1 3 0 15,0 2-1-15,0 1-12 0,2 3 13 16,2-3 1-16,-1 3 0 0,2-1 0 15,0-2 0-15,2 3 0 16,-1-5 0-16,3-2-27 0,0-3-19 16,3-4-129-16,0-4-130 0,0-5-251 15,2-6-559-15</inkml:trace>
          <inkml:trace contextRef="#ctx0" brushRef="#br0" timeOffset="689.938">-1512 389 1812 0,'0'0'1636'0,"0"0"-1367"15,0 0-200-15,0 0 35 0,-62 64-76 16,45-34 13-16,0 5-16 0,4 6-22 16,-3-1-3-16,6-1-9 0,7-4-32 15,3-7-22-15,3-5-53 0,9-8-71 16,6-8-29-16,3-6 54 0,5-4 79 15,2-10 64-15,-1-9 19 16,2-4 20-16,-3-4-8 0,1-5-12 16,-3 0 4-16,-2-4 37 0,-8 2 26 15,0-1 29-15,-10 0 22 0,-2 6 9 16,-2 0-26-16,-3 5-38 0,-4 9-31 16,-3 4-32-16,-1 8-28 0,-2 6-44 15,-3 6-49-15,1 8-25 0,-2 4-19 16,-2 9-31-16,4 1-73 0,2-1-238 15,6-6-243-15,-3 0-748 0</inkml:trace>
          <inkml:trace contextRef="#ctx0" brushRef="#br0" timeOffset="-410.4962">-1912-554 1489 0,'0'0'1173'16,"0"0"-954"-16,0 0-84 0,0 0 37 15,0 0-25-15,0 0 22 0,-52-20-11 16,39 41-114-16,-3 21-44 0,-1 26-82 15,0 22 31-15,0 11-9 0,9-5-115 16,4-13-48-16,2-25-101 0,2-21-241 16,0 1-578-16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7:14.2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DFFB9F3-79DC-46F3-9949-C4DCD7C3E3A9}" emma:medium="tactile" emma:mode="ink">
          <msink:context xmlns:msink="http://schemas.microsoft.com/ink/2010/main" type="writingRegion" rotatedBoundingBox="18288,4788 20967,4719 20994,5743 18314,5812">
            <msink:destinationLink direction="with" ref="{46EEE25D-281F-4677-B104-EC13F765FE84}"/>
          </msink:context>
        </emma:interpretation>
      </emma:emma>
    </inkml:annotationXML>
    <inkml:traceGroup>
      <inkml:annotationXML>
        <emma:emma xmlns:emma="http://www.w3.org/2003/04/emma" version="1.0">
          <emma:interpretation id="{6DFF7516-78AA-4C9B-9C05-13DBB29AFD46}" emma:medium="tactile" emma:mode="ink">
            <msink:context xmlns:msink="http://schemas.microsoft.com/ink/2010/main" type="paragraph" rotatedBoundingBox="18288,4788 20967,4719 20994,5743 18314,58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E570D0-BCAE-4640-85E5-3D29D5BAA533}" emma:medium="tactile" emma:mode="ink">
              <msink:context xmlns:msink="http://schemas.microsoft.com/ink/2010/main" type="line" rotatedBoundingBox="18288,4788 20967,4719 20994,5743 18314,5812"/>
            </emma:interpretation>
          </emma:emma>
        </inkml:annotationXML>
        <inkml:traceGroup>
          <inkml:annotationXML>
            <emma:emma xmlns:emma="http://www.w3.org/2003/04/emma" version="1.0">
              <emma:interpretation id="{DD34BD05-82DB-4109-A917-6D0F6B746D43}" emma:medium="tactile" emma:mode="ink">
                <msink:context xmlns:msink="http://schemas.microsoft.com/ink/2010/main" type="inkWord" rotatedBoundingBox="18288,4788 20967,4719 20994,5743 18314,581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6140 4507 2047 0,'0'0'324'0,"0"0"-130"0,0 0-120 15,0 0 62-15,51 27 18 0,-19-23-7 16,5-2-9-16,4-2-36 0,5-2-64 16,-1-5-34-16,2-2-1 0,1-2-3 15,-3-2-88-15,-2-1-72 0,-4-4-65 16,-2 1-84-16,-3-3-76 0,-11 6-251 16,2-12-143-16</inkml:trace>
          <inkml:trace contextRef="#ctx0" brushRef="#br0" timeOffset="-0.994">6134 4109 1911 0,'0'0'253'16,"0"0"-172"-16,0 0-68 0,0 0 113 15,51 20 68-15,-27-14 35 0,9-2-14 16,2 0-84-16,5-3-60 0,2 0-43 16,2-1-26-16,0 0 1 0,0 0-2 15,-1-2-1-15,-2-2-57 0,-2 0-55 16,-5-2-71-16,0-1-80 0,-7 2-112 15,-7-2-278-15,-4-1-161 0</inkml:trace>
          <inkml:trace contextRef="#ctx0" brushRef="#br0" timeOffset="0.9903">6668 3883 2406 0,'0'0'26'16,"0"0"129"-16,0 0 60 0,-54 60-51 15,35-22 9-15,-4 19-3 0,-4 14-18 16,1 3-9-16,4-1-32 0,5-6-45 15,5-5-53-15,4 0-13 0,1-4-16 16,4-9 13-16,0-13-13 0,3-5 13 16,0-4-60-16,0 6-51 15,0 2-51-15,4 7-71 0,2-5-91 16,1-2-63-16,2-6-18 0,2-5-158 16,-4-6-7-16,9-7-141 0</inkml:trace>
          <inkml:trace contextRef="#ctx0" brushRef="#br0" timeOffset="-683.7175">5419 4138 1380 0,'0'0'0'16,"0"0"0"-16,0 0 39 0,0 0-36 16,0 0 13-16,0 0 20 0,0 0 218 15,0 0-95-15,0 0-3 0,-56-2 6 16,42 15-84-16,-1 5-14 0,0 4 14 15,-2 5 6-15,1 5-6 0,-1 1-14 16,4 1-32-16,4 1-29 0,3-1-3 16,3-1-26-16,3-5 3 0,4-2-9 15,5-3-7-15,5-10 4 0,4-5 35 16,2-3 19-16,3-5 7 0,0-6 6 16,2-8-6-16,5-8 9 15,-3-4-9-15,4-7-10 0,-3-3-3 16,1-5-10-16,-7 2 7 0,0-4-10 15,-7 3-16-15,-2-1 15 0,-7 5 1 16,-2 3-3-16,-4 3-23 0,-1 6 10 16,-7 8 0-16,-3 6 16 0,-3 6-23 15,-7 6-6-15,-5 11 29 0,-4 8 19 16,-4 11 72-16,-5 15 12 0,-4 13 9 16,3 11-3-16,8 3-13 0,13-15-22 15,12-15-26-15,7-15-32 0,0-4-16 16,6 1-17-16,5 3-9 0,4 3 4 15,3-7 18-15,5-5-7 0,2-2 11 16,5-2 2-16,1-8-2 0,5-1-48 16,3-7-96-16,2-5-71 15,3-8-50-15,2-4-42 0,-1-5-160 0,-11 1-113 16,18-16-127-16</inkml:trace>
          <inkml:trace contextRef="#ctx0" brushRef="#br0" timeOffset="339.8268">7509 4098 1175 0,'0'0'221'0,"0"0"49"0,0 0-16 16,0 0-5-16,-71 35-90 0,47-5 6 15,1 8 38-15,-1 13-3 0,7-4-24 16,4 3-42-16,6-2-38 0,7-8-38 16,7 5-21-16,7-7-36 0,6-4 1 15,9-6 0-15,3-4 13 16,7-3-14-16,2-7 1 0,3-7 20 16,1-5-3-16,2-2-6 0,-3-11 0 15,0-5 22-15,-3-9-19 0,-6-5-1 16,-1-12 17-16,-3-15 0 0,-9-13-4 15,-8-9-2-15,-13 3-26 0,-5 3-12 16,-9 20-26-16,-1 15-3 0,-2 10-19 16,-1 10 37-16,-8 2 20 0,-8 6-54 15,-6 9 19-15,-5 8-16 0,-2 17-10 16,-6 20 7-16,-3 19 5 0,1 20-133 16,6 4-243-16,16-23-373 15,8-10-891-15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19:00.00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DBE45D4-86E9-4A9B-8108-4FFAE7F218C0}" emma:medium="tactile" emma:mode="ink">
          <msink:context xmlns:msink="http://schemas.microsoft.com/ink/2010/main" type="writingRegion" rotatedBoundingBox="21619,12638 29342,11519 29630,13507 21907,14627"/>
        </emma:interpretation>
      </emma:emma>
    </inkml:annotationXML>
    <inkml:traceGroup>
      <inkml:annotationXML>
        <emma:emma xmlns:emma="http://www.w3.org/2003/04/emma" version="1.0">
          <emma:interpretation id="{90CF0213-CC70-4D4F-9FD0-8BC9F764DBF0}" emma:medium="tactile" emma:mode="ink">
            <msink:context xmlns:msink="http://schemas.microsoft.com/ink/2010/main" type="paragraph" rotatedBoundingBox="21619,12638 29342,11519 29630,13507 21907,146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EF2EA6-8F0A-41BA-878D-2BE230B5312C}" emma:medium="tactile" emma:mode="ink">
              <msink:context xmlns:msink="http://schemas.microsoft.com/ink/2010/main" type="line" rotatedBoundingBox="21619,12638 29342,11519 29630,13507 21907,14627"/>
            </emma:interpretation>
          </emma:emma>
        </inkml:annotationXML>
        <inkml:traceGroup>
          <inkml:annotationXML>
            <emma:emma xmlns:emma="http://www.w3.org/2003/04/emma" version="1.0">
              <emma:interpretation id="{4FB5609F-CEC6-4A5C-A8F0-77C2087FB238}" emma:medium="tactile" emma:mode="ink">
                <msink:context xmlns:msink="http://schemas.microsoft.com/ink/2010/main" type="inkWord" rotatedBoundingBox="21693,13154 23769,12853 23908,13816 21833,141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10146 12008 1413 0,'0'0'764'0,"0"0"-550"0,0 0-66 16,0 0-22-16,0 0-26 0,0 0 19 16,0 0-20-16,0 0-38 0,50-50-29 15,-37 50-15-15,-1 0 5 0,4 0-19 16,2 4 8-16,2 4-11 0,2-1 0 15,-3 5-3-15,1 2-10 16,-1 2 0-16,-4 2-3 0,-5 1-16 16,-3 2-3-16,-4 1-30 0,-3 0 8 15,-4 0 15-15,-6-1-13 0,-4 1 53 16,-2-2 2-16,-1 3 16 0,0-6 3 16,0 0-2-16,3-5 5 0,3-2-20 15,1-3 14-15,5-4-14 0,4-1-2 16,1-1-32-16,0-1-19 0,3 1 10 15,3-1 41-15,3 4 13 0,4-2-10 16,1 1-3-16,3 2 0 0,2 3-2 16,1-1-14-16,-2 4-36 15,1 1 27-15,-1 0-11 0,-4 0 17 16,-1 1 3-16,-3 1-1 0,-3 3 14 16,-3-1 1-16,-4 3 2 0,0 0 13 15,-5 3 10-15,-7-3 9 0,-3 3 19 16,-5-2 36-16,-4 2 10 0,-3-2-1 15,0-3 20-15,-2 0 2 0,0-3-7 16,0-1-12-16,5-4-48 0,2 1-38 16,2-5-13-16,3 0-2 0,4-1-18 15,3-4-18-15,4 2-25 0,3-2-11 16,3 0-9-16,0 0-51 0,0 0-29 16,0-2-5-16,6 0-3 0,3-2-74 15,2 1-89-15,3-2-85 0,5-1-108 16,-8-2-187-16</inkml:trace>
          <inkml:trace contextRef="#ctx0" brushRef="#br0" timeOffset="319.6097">10766 12317 2013 0,'0'0'401'0,"0"0"-84"0,0 0-80 16,0 0-192-16,0 0 96 0,0 0 64 16,64 20-43-16,-36-16-4 0,5 2-16 15,1 0-32-15,5-4-29 0,1 2-39 16,0 1-41-16,-1-2-1 0,1 0-1 15,-6 1-25-15,-1-3-2 0,-5 2-16 16,-4 1-53-16,-4 0-51 0,-3-2-68 16,-3 3-61-16,-1 0-95 0,-5-1-128 15,1 2-197-15,-4-6-326 0</inkml:trace>
          <inkml:trace contextRef="#ctx0" brushRef="#br0" timeOffset="2173.4509">11655 12393 1873 0,'0'0'648'0,"0"0"-377"16,0 0-21-16,0 0-93 0,0 0-77 15,0 0 6-15,0 0 9 0,0 0-28 16,0 0-29-16,0 0-22 0,21-30-16 15,-10 16-2-15,0-3-1 0,6 2-10 16,3-3 0-16,3 2 1 0,0-2 8 16,4 1-15-16,0-2 17 0,-5 4-10 15,1-3 12-15,-2 4 0 0,0 0 0 16,-4 4 0-16,0-1 2 16,-4-1 10-16,-1 8-8 0,-1-1 8 15,-4 0-10-15,-3 3 11 0,-1 0 6 16,0 2 3-16,-3 0 10 0,0 0 3 15,0 0-10-15,0 0-25 0,-3 4-11 16,0 2-14-16,-1 5 3 0,-2 5 19 16,-2 6 3-16,-1 4 1 0,-1 6-1 15,2 1-1-15,-2 5 1 0,0 0-2 16,1 1 0-16,1-4 1 0,2-2-15 16,1-2 14-16,0-3-17 0,3-5 0 15,-1 0-16-15,3-3-26 0,0-1-31 16,0-2-19-16,0-6-8 0,0 1-22 15,0-3-16-15,3-2-33 0,-1-3-75 16,1 1-94-16,-1-2-116 0,2-1-68 16,-4-2-109-16</inkml:trace>
          <inkml:trace contextRef="#ctx0" brushRef="#br0" timeOffset="2422.3705">11664 12710 1702 0,'0'0'451'15,"0"0"-182"-15,0 0-198 0,0 0 81 16,0 0 73-16,53 4 19 0,-32-4-17 16,3 0-40-16,5-5-95 0,2 1-41 15,1-4-48-15,2 1-3 0,2-1-15 16,-1-2-71-16,-1-3-50 0,0 4-23 15,-1-1-20-15,-3 0-65 0,-1-2-101 16,1 1-79-16,0-2-144 16,-12 2-64-16,11-7-174 0</inkml:trace>
        </inkml:traceGroup>
        <inkml:traceGroup>
          <inkml:annotationXML>
            <emma:emma xmlns:emma="http://www.w3.org/2003/04/emma" version="1.0">
              <emma:interpretation id="{9F971CB2-B3A3-46F5-9452-0859201E50B3}" emma:medium="tactile" emma:mode="ink">
                <msink:context xmlns:msink="http://schemas.microsoft.com/ink/2010/main" type="inkWord" rotatedBoundingBox="24478,12603 24911,12540 24967,12924 24534,1298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015.9978">12844 11682 1049 0,'0'0'1429'16,"0"0"-1145"-16,0 0-136 0,0 0-33 15,0 0 55-15,0 0-36 0,52 58 6 16,-28-49-17-16,7-1-28 0,-1-4-47 16,4-3-32-16,3 2-16 0,1-3-19 15,-4 0-73-15,2 0-66 0,-2-3-53 16,-3 2-105-16,-3-3-232 0,-8 4-467 15,2-11-331-15</inkml:trace>
          <inkml:trace contextRef="#ctx0" brushRef="#br0" timeOffset="2797.9977">12857 11425 1896 0,'0'0'618'0,"0"0"-379"0,0 0-97 16,0 0-4-16,66 5-13 0,-39-5 18 16,-1 3-28-16,1-2-74 0,-1 3-30 15,-1 0-11-15,0-2-22 0,-2 2-33 16,-3-4-24-16,-1 4-27 0,-2-2-44 15,-1 1-39-15,-2 0-75 0,-4-1-47 16,-1 2-113-16,-4-3-103 16,-2 2-63-16,-3-3-137 0</inkml:trace>
        </inkml:traceGroup>
        <inkml:traceGroup>
          <inkml:annotationXML>
            <emma:emma xmlns:emma="http://www.w3.org/2003/04/emma" version="1.0">
              <emma:interpretation id="{02E161EC-C238-4D48-906B-F91EDD4C2AFD}" emma:medium="tactile" emma:mode="ink">
                <msink:context xmlns:msink="http://schemas.microsoft.com/ink/2010/main" type="inkWord" rotatedBoundingBox="25960,12009 29342,11519 29630,13507 26248,13998"/>
              </emma:interpretation>
            </emma:emma>
          </inkml:annotationXML>
          <inkml:trace contextRef="#ctx0" brushRef="#br0" timeOffset="7446.952">16042 11831 1137 0,'0'0'1446'0,"0"0"-1181"0,0 0-89 15,0 0-3-15,52 21-14 0,-25-17 13 16,3 0-80-16,1-1-92 0,6-3-76 16,2 0-105-16,4-3-39 0,-1-2-75 15,4-5-212-15,-12 1-292 0,14-6-402 0</inkml:trace>
          <inkml:trace contextRef="#ctx0" brushRef="#br0" timeOffset="7265.2593">16044 11536 2666 0,'0'0'450'0,"0"0"-233"16,0 0-23-16,0 0-61 0,0 0 69 15,56 43-20-15,-29-33-31 0,4 2-86 16,4-3-59-16,2-2-6 0,0-3-43 16,3 2-79-16,-1-2-79 0,-5-2-48 15,-1 0-66-15,-5-2-53 0,-6 2-89 16,-5 0-87-16,-8 2-122 0,-1-4 60 15,-8 1-89-15</inkml:trace>
          <inkml:trace contextRef="#ctx0" brushRef="#br0" timeOffset="7980.7102">17244 11243 2951 0,'0'0'480'0,"0"0"-208"16,0 0-83-16,0 0-132 0,0 0-55 15,0 0 20-15,0 0-10 16,65-19-12-16,-45 19-25 0,2 0-19 15,1 4 26-15,4 4-8 0,-2-1-8 16,2 6-4-16,-3 0 10 0,1 3 6 16,-4 0-26-16,-3 2 1 0,-5 2-61 15,-5 1 7-15,-3 2-11 0,-5 1 4 16,-10 3 66-16,-9-1 13 0,-5 0 26 16,-7 2 3-16,-11 5 1 0,-14 4 18 15,-10 4 1-15,5-7 8 0,13-3 4 16,13-11 67-16,14-7 22 0,3 2 3 15,-1 0 5-15,5 1-15 0,7-4-51 16,7-2-38-16,9 1 12 0,3-2 65 16,15 3 51-16,12-3 5 15,14-5-22-15,21 1-52 0,11-5-72 0,3 0-12 16,-3-5-89-16,-8 0-110 16,-4-3-167-16,-3-7-327 0,-21 6-613 15,-6-5-613-15</inkml:trace>
          <inkml:trace contextRef="#ctx0" brushRef="#br0" timeOffset="4889.501">14399 11597 1603 0,'0'0'792'15,"0"0"-547"-15,0 0-71 0,0 0-42 16,69 5 0-16,-26-4 43 0,15 1 36 16,24 0-59-16,7 1-48 0,5-1-19 15,-2 2-12-15,-1-3 14 0,-2 2 5 16,2-3-23-16,-2 0-35 0,-1 0-34 16,-3-3-12-16,-6 2-57 0,-8 0-63 15,-7 1-48-15,-10 0-28 0,-14 0-24 16,-15 0-37-16,-4 0-123 0,1 2-158 15,-7-2-519-15</inkml:trace>
          <inkml:trace contextRef="#ctx0" brushRef="#br0" timeOffset="6938.483">14788 12280 1793 0,'0'0'561'0,"0"0"-312"15,-51-26-50-15,42 17 17 0,0 1-28 16,6 0 4-16,2 4-43 16,1 1-38-16,1 1-111 0,8 2-3 15,1 0-61-15,7 0 52 0,1 7 12 16,6 0 25-16,0 2 0 0,2 5-22 16,-2-2-3-16,0 2-2 0,-3 2-13 15,0-1-14-15,-8 3-60 0,0 4-50 16,-7-1 1-16,-3 0 1 0,-3 2-4 15,-6-2-7-15,-10 0 74 0,-2-1 3 16,-6 3 0-16,-5-4 6 0,0 3 40 16,-3-2 25-16,0-2 1 0,1 2 24 15,-2-1 5-15,8-3 44 0,-2 0 39 16,8-2-7-16,5 1-3 0,7-2-42 16,4 0-20-16,3-2-21 15,9 4 28-15,3-3 31 0,4-2 5 0,5 0-5 16,3-1-9-16,6-4-3 0,4-1-39 15,3-4-28-15,3 0-35 16,5-4-99-16,0-2-45 0,8-7-19 16,-4 0-95-16,0-1-49 0,2-6-138 15,-20 6-174-15,24-14-122 0</inkml:trace>
          <inkml:trace contextRef="#ctx0" brushRef="#br0" timeOffset="4275.751">15106 10779 1812 0,'0'0'532'0,"0"0"-228"15,0 0-156-15,0 0-58 0,0 0-55 16,40-55 7-16,-37 50 35 0,-1 4-22 16,-2-3-23-16,0 4-10 0,0 0-9 15,0 0-13-15,-2 0-16 0,-4 4-19 16,-1 0-20-16,-2 5-15 0,-3 2 28 16,-3 3 26-16,-3 9 13 0,-1 0-1 15,-2 2-8-15,-3 3-1 0,4-2 11 16,-1-1 1-16,1-1 1 0,5-3 1 15,2-2 1-15,3-3 0 0,7-2-1 16,3 0 21-16,0-1 14 16,1 1 2-16,8-2-9 0,2 0 10 15,2 0 9-15,3-1-4 0,2-1 7 16,3 3-3-16,3-8 4 0,3 4 8 16,-3-3-25-16,5-1-32 0,-2-1-1 15,-2-4-2-15,2 0-44 0,0 0-65 16,-3 0-31-16,-2-2-43 0,0-5-129 15,-2 1-125-15,-4-3-203 0,-6 4-96 16</inkml:trace>
          <inkml:trace contextRef="#ctx0" brushRef="#br0" timeOffset="4532.4796">15450 10888 1372 0,'0'0'1234'0,"0"0"-944"0,0 0-184 16,0 0-49-16,3 55-12 0,-6-32 45 15,3 5-33-15,-2 0-18 0,-1 4-11 16,-1-1-25-16,1-3-3 0,0-1-12 16,-3 0-14-16,3-3-57 0,1-1-22 15,0 1-30-15,-4 0-39 0,4-3-29 16,-1-2-16-16,0 0-76 0,0 0-131 15,2-2-72-15,-5 3 3 0,3-6-147 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0:38.93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8A0DF99-AB09-4CC2-AADE-B0CB3BC4450B}" emma:medium="tactile" emma:mode="ink">
          <msink:context xmlns:msink="http://schemas.microsoft.com/ink/2010/main" type="writingRegion" rotatedBoundingBox="12934,763 21538,180 21684,2337 13080,2920"/>
        </emma:interpretation>
      </emma:emma>
    </inkml:annotationXML>
    <inkml:traceGroup>
      <inkml:annotationXML>
        <emma:emma xmlns:emma="http://www.w3.org/2003/04/emma" version="1.0">
          <emma:interpretation id="{6FD495E2-47A1-42FE-970A-4933BE87D7C5}" emma:medium="tactile" emma:mode="ink">
            <msink:context xmlns:msink="http://schemas.microsoft.com/ink/2010/main" type="paragraph" rotatedBoundingBox="12934,763 21538,180 21684,2337 13080,2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784F8B-F8AD-4BD6-99A3-85C5947479EF}" emma:medium="tactile" emma:mode="ink">
              <msink:context xmlns:msink="http://schemas.microsoft.com/ink/2010/main" type="line" rotatedBoundingBox="12934,763 21538,180 21684,2337 13080,2920"/>
            </emma:interpretation>
          </emma:emma>
        </inkml:annotationXML>
        <inkml:traceGroup>
          <inkml:annotationXML>
            <emma:emma xmlns:emma="http://www.w3.org/2003/04/emma" version="1.0">
              <emma:interpretation id="{E1CC5F22-CD51-47CA-8FB9-CC32EE70899C}" emma:medium="tactile" emma:mode="ink">
                <msink:context xmlns:msink="http://schemas.microsoft.com/ink/2010/main" type="inkWord" rotatedBoundingBox="12947,948 17925,611 18059,2583 13080,29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1638 500 2408 0,'0'0'290'16,"0"0"-290"-16,0 0-3 0,0 0 3 15,0 0 103-15,0 0-16 0,55 49-32 16,-31-44-45-16,2-1-10 0,9 5 0 15,2-6-160-15,5 0-40 0,8 1-133 16,-2 0-89-16,2-4-20 0,-12 0-167 16,9 0-175-16</inkml:trace>
          <inkml:trace contextRef="#ctx0" brushRef="#br0" timeOffset="-183.2589">1563 418 2327 0,'0'0'3'16,"0"0"-3"-16,0 0 0 0,0 0 45 16,63 15 17-16,-36-10 12 0,2-3-71 15,3 0 0-15,2 0-3 0,3 0-4 16,3-1 3-16,0-1-37 0,-4 0-121 16,3-3-55-16,-5-3-84 0,-3 0-28 15,-7-2-159-15,0-3-245 0</inkml:trace>
          <inkml:trace contextRef="#ctx0" brushRef="#br0" timeOffset="558.8717">2892 286 673 0,'0'0'791'15,"0"0"-638"-15,0 0-133 0,-62 0-20 16,38 0 32-16,-3 2 40 0,0 2-43 15,-7 6 49-15,3-2 75 0,-2 8-14 16,2 2-22-16,1 6-14 0,2 1-31 16,6 5-11-16,8-1-61 15,4-3-3-15,10 0-26 0,3-4 28 0,10-2-35 16,8 1 36-16,3-5 29 16,6-2-19-16,1-2 6 0,3-6 3 15,2-4 23-15,3-2-19 0,-2-6 29 16,3-4 9-16,-3-5-6 0,-3-6-14 15,-2-2-21-15,-3-1 12 0,-8-2-32 16,-3 0-89-16,-6-2-30 0,-5-1-11 16,-7 1-22-16,-2-2-35 0,-9 2-21 15,-2-1 68-15,-6 3 79 0,-4 4 31 16,-1 3 27-16,0 6-23 0,0 8 26 16,-1 5 39-16,0 9 59 15,-2 5 6-15,3 10 32 0,1 1 13 16,1 6-16-16,3 2-10 0,6 3-33 15,6-4-47-15,7 2-43 0,0-6-2 16,10 4 2-16,6-7 0 0,2 1 2 16,1-1 17-16,5-1-2 0,3-2 28 15,1-1-45-15,2-3 0 0,1 0-1 16,4-6-70-16,2-2-207 0,0-5-43 16,3-5-10-16,2-3-76 0,-10-8-59 15,10-14-167-15</inkml:trace>
          <inkml:trace contextRef="#ctx0" brushRef="#br0" timeOffset="965.2878">3794 297 1307 0,'0'0'527'16,"-54"36"-423"-16,23-10 159 0,-6 6-30 15,-6 6-43-15,1 4-25 16,2-2-30-16,0-1-33 0,3-2-73 16,9-3-29-16,1 0-32 0,10-5-13 15,4-2-58-15,11-6-45 0,2-5-55 16,5 0-244-16,8-10 12 0,1 0 68 15,15-8-285-15</inkml:trace>
          <inkml:trace contextRef="#ctx0" brushRef="#br0" timeOffset="763.2119">3436 180 1600 0,'0'0'406'0,"0"0"-169"0,0 0-237 16,0 0 16-16,0 0 130 0,0 0 28 16,20 75 0-16,-14-38-10 15,2 6-48-15,8 3-59 0,0-1-21 16,4 2-20-16,1 2 31 0,1-2-47 15,5 0 0-15,0-2-108 0,-1-2-88 16,4-5 48-16,-3-6-26 0,-2-9-91 16,-1-7-53-16,0-8-7 0,-8-4-101 15,5-8-291-15</inkml:trace>
          <inkml:trace contextRef="#ctx0" brushRef="#br0" timeOffset="1324.842">4125-117 1979 0,'0'0'227'0,"0"0"-59"16,0 0-19-16,0 0-136 0,26-51 0 15,-9 44 42-15,0 3 0 0,3 1-20 16,0 3-22-16,2 3-13 0,-2 1-13 16,0 5 10-16,-3 2 3 0,-3 1-10 15,2 4 11-15,-8 1-2 0,-2 5-1 16,-6 3-1-16,-6 4 3 0,-5 3 12 15,-10 5 13-15,-11 1 14 0,0 0-16 16,-6 0 2-16,-1-4 4 0,5-3 3 16,6-6 4-16,7-4-27 0,6-3-9 15,8-4-41-15,6 0-11 0,1-2 4 16,4-2-19-16,3-1 67 0,7 0 23 16,2-1-23-16,5 1-90 0,3-1-175 15,2 0-199-15,-2-2 16 16,13-2-236-16</inkml:trace>
          <inkml:trace contextRef="#ctx0" brushRef="#br0" timeOffset="1751.9295">4522 385 303 0,'0'0'1820'16,"0"0"-1613"-16,0 0-168 0,0 0-3 15,0 0 90-15,0 0-17 0,54 51-15 16,-31-40-75-16,4 4-3 0,2-4-32 15,5 0-55-15,5 3-203 0,-4-4-167 16,3-6 54-16,2-3 20 0,-11-1-155 16,14-9-169-16</inkml:trace>
          <inkml:trace contextRef="#ctx0" brushRef="#br0" timeOffset="1591.9033">4827 189 2308 0,'0'0'336'16,"0"0"-291"-16,0 0-45 0,0 0 0 15,0 0 83-15,-28 62 88 0,11-32-33 16,1 2-17-16,-1 2-47 0,3 0-74 16,3 5-2-16,2-4 2 15,3 4 2-15,2 1-1 0,1-1-1 0,3 1 0 16,0-4-18-16,3-4-5 16,6-5-57-16,-4-7-38 0,2-4-10 15,-1-5-36-15,0-5-69 0,-2-5-148 16,-4-1 43-16,0-10 84 0,0 2-273 15,-10-18-486-15</inkml:trace>
          <inkml:trace contextRef="#ctx0" brushRef="#br0" timeOffset="-410.9448">467 147 1175 0,'0'0'598'0,"0"0"-533"16,0 0-65-16,0 0 43 0,0 0-14 16,-57 5-16-16,42 10 29 0,-1 10 26 15,-4 13 39-15,2 14 20 0,2 1-27 16,6-7-74-16,5-3-13 16,5-12-26-16,5 3 16 0,8-1-19 15,3-5 16-15,8-3 0 0,5-8 0 16,8-8 6-16,0-5 23 0,14-7 10 15,10-14-19-15,10-18-18 0,0-5 14 16,-12-4 16-16,-3-9-32 0,-11 7-32 16,-8 2-17-16,0 2-15 0,-16 11 12 15,-3 4-39-15,1-7 43 0,-4-2 16 16,2-4 31-16,-4 2-17 0,-7 7 18 16,-5 9 13-16,-1 7-13 0,-1 8-26 15,-10 9 25-15,-2 13-161 0,-14 25 162 16,-10 26 35-16,-14 34 69 0,1 18 19 15,1 6-58-15,8-3-42 0,15-12-22 16,-1 1 21-16,9 1-22 0,2-6 0 16,2-2 10-16,4-1-23 0,-1-5 13 15,1-1 0-15,-6-6 23 0,-5-10-20 16,0-2 17-16,-10-7-19 16,1-10 31-16,-7-3-9 0,0-11 3 15,7-13-4-15,1-7 27 0,3-7-27 16,-11 0 1-16,-4-2 6 0,-3-6-3 15,-1-8-8-15,-1-8-18 0,2-15-36 16,2-19-6-16,4-18-22 0,11-13 9 16,11 7-23-16,15 13 78 0,8 15 49 15,4 10 96-15,9-4 23 0,10-5-101 16,4-5 56-16,5 4-123 0,15-7-15 16,7 1-1-16,16 1-17 0,8-1-37 15,-6 3-101-15,1 2-20 0,-8 5-136 16,2-3-72-16,-16 9-37 0,-7-4-356 15</inkml:trace>
        </inkml:traceGroup>
        <inkml:traceGroup>
          <inkml:annotationXML>
            <emma:emma xmlns:emma="http://www.w3.org/2003/04/emma" version="1.0">
              <emma:interpretation id="{20D8B61F-E08B-4D6B-A026-D660C688B38B}" emma:medium="tactile" emma:mode="ink">
                <msink:context xmlns:msink="http://schemas.microsoft.com/ink/2010/main" type="inkWord" rotatedBoundingBox="18263,402 21538,180 21648,1816 18374,2037"/>
              </emma:interpretation>
            </emma:emma>
          </inkml:annotationXML>
          <inkml:trace contextRef="#ctx0" brushRef="#br0" timeOffset="2226.4663">5431-481 2126 0,'0'0'198'0,"0"0"-153"0,0 0 39 15,0 0-23-15,-61 71 69 0,42-28 8 16,-3 19-41-16,-4 18 28 0,2 11-48 16,7-3-20-16,6-7-15 15,7-11-10-15,4-3-31 0,0-9 2 16,4-10-2-16,3-8-1 0,0-12 0 15,1-4-3-15,2-1-19 0,5 0 11 16,-1-1 11-16,1-5 13 0,2-6-1 16,2-6-12-16,-1-2 58 0,3-3 25 15,2-4-23-15,1-6 7 0,3-6-67 16,2-4-9-16,2-3-45 0,-2-3-36 16,3 0-28-16,-1 2 6 0,0 1 16 15,0 3 26-15,0 5 22 0,-1 7 12 16,-3 5-12-16,-4 3 0 0,-5 4 2 15,-5 9 37-15,-5 2 9 0,-3 4 48 16,-5 4-22-16,-5 4 19 0,-9 3 87 16,-4 3-59-16,-9 1-37 0,-4 0 18 15,-6 0-6-15,-3-1-19 0,-2-1 28 16,-2 0 4-16,0-3-19 0,0-5-14 16,4-6-9-16,5 0 4 15,1-6-4-15,5-4-19 0,5-4-3 16,7 0-105-16,6-4-74 0,7-4-71 15,4-4-105-15,3-4-306 0,2-1-143 16</inkml:trace>
          <inkml:trace contextRef="#ctx0" brushRef="#br0" timeOffset="2461.2657">6020 192 2463 0,'0'0'322'0,"0"0"-299"15,0 0-20-15,0 0 142 16,46 63 25-16,-28-35-68 0,4 9-45 16,2 0 20-16,1 2-49 0,2 3 20 15,0-2-8-15,3-2-40 0,-5-4-25 16,-1 1-13-16,-2-7 3 0,-1-2-16 16,-4-4 13-16,0-5-42 0,-1-5 16 15,2-3-32-15,-1-4-77 0,1-5-137 16,5-2-259-16,-9-5-117 0,9-10-536 0</inkml:trace>
          <inkml:trace contextRef="#ctx0" brushRef="#br0" timeOffset="2669.4345">6535 234 1793 0,'0'0'506'0,"0"0"-264"0,-65 48-103 16,35-21-10-16,-5 5 28 0,-2 2 10 15,0 0 21-15,-1-1-32 0,1 0-73 16,0 2-83-16,3-3 0 16,4-1-35-16,5-3-10 0,5 0-82 15,4-5-51-15,5-3-18 0,7-4-35 16,1-2-98-16,3-3-187 0,5-5 16 16,10-4-145-16</inkml:trace>
          <inkml:trace contextRef="#ctx0" brushRef="#br0" timeOffset="3159.0932">6743 310 2443 0,'0'0'323'0,"0"0"-188"0,0 0-90 16,0 0-29-16,0 0 103 0,0 0 28 15,64 55 6-15,-40-45-58 0,7 0-69 16,2 0-26-16,14 0-17 0,10 3 14 16,13-3-93-16,3 4-95 0,-2-6-56 15,-5-3-46-15,-5 2-78 0,3-3-83 16,-19-2-116-16,3-2-567 0</inkml:trace>
          <inkml:trace contextRef="#ctx0" brushRef="#br0" timeOffset="2951.18">7081 125 2338 0,'0'0'387'0,"0"0"-258"0,0 0-123 15,0 0-6-15,0 0 0 0,0 0 52 16,0 0 76-16,0 0-6 0,-29 76-42 15,14-41-32-15,1 3-23 0,1 5-25 16,4-1 0-16,2 4 19 16,3-1-19-16,4-1 0 0,0-2-10 15,1-1 6-15,5-5-18 0,0-5-67 16,1-4-46-16,0-4 4 0,-1-5-1 16,-1-3-19-16,0-5-78 0,-3-3-76 15,1-4-75-15,-3-3-20 0,0 0-85 16,0-10-223-16</inkml:trace>
          <inkml:trace contextRef="#ctx0" brushRef="#br0" timeOffset="3469.5106">8527 94 1820 0,'0'0'399'0,"-53"-12"-328"15,13 12-71-15,-15 0-1 0,-23 3 0 16,-5 7 1-16,0 6 84 0,5 4 71 15,13 5-3-15,3 8 6 0,12 0-1 16,13-3-19-16,10-1-13 0,8 0-27 16,0 8-37-16,2 5-39 0,4 2 7 15,11-2-29-15,2-1 1 0,14-3 0 16,7-1 0-16,10-3 40 0,16 2 26 16,17 2-17-16,18 2 26 15,7-2-13-15,-1-7-15 0,-9-4-48 16,-6-1-27-16,-4 2-302 0,-4-1-156 15,-19-9-537-15,-4-2-357 0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7:40.06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6EEE25D-281F-4677-B104-EC13F765FE84}" emma:medium="tactile" emma:mode="ink">
          <msink:context xmlns:msink="http://schemas.microsoft.com/ink/2010/main" type="inkDrawing" rotatedBoundingBox="17353,4316 22625,4284 22640,6763 17368,6795" hotPoints="22343,4225 22420,6426 17788,6587 17711,4386" semanticType="enclosure" shapeName="Rectangle">
            <msink:sourceLink direction="with" ref="{ADFFB9F3-79DC-46F3-9949-C4DCD7C3E3A9}"/>
          </msink:context>
        </emma:interpretation>
      </emma:emma>
    </inkml:annotationXML>
    <inkml:trace contextRef="#ctx0" brushRef="#br0">58 0 1304 0,'0'0'387'0,"0"0"-387"15,0 0-153-15,0 0 104 0,0 0 49 16,57 60 46-16,-41-41 71 0,-4 2-26 15,4 3-26-15,0 5 23 0,-4 3-30 16,0 15 23-16,0 15 26 0,-4 27 7 16,-4 14 12-16,-4 13-16 0,-4 2 0 15,-9 3-30-15,-1 9 17 0,-8 7-55 16,1 8 0-16,-6-2-39 0,3-4 29 16,1-5-30-16,2-9 14 0,3-11-15 15,4-7 0-15,4-11-1 0,2-12-93 16,4-13-23-16,4-18 3 0,0-15-26 15,0-15 0-15,4-10-36 16,2 0-87-16,0-1-83 0,0-4 23 16,2-8-14-16,-4-2 49 0,2-22-199 0</inkml:trace>
    <inkml:trace contextRef="#ctx0" brushRef="#br0" timeOffset="805.9259">16-31 1342 0,'0'0'107'0,"0"0"-84"0,57-12-23 16,-18 8 59-16,18 2 28 0,21 0 14 16,11 0-16-16,6 2-43 0,3 0-19 15,-2 0-22-15,13 2 0 0,8-2-1 16,6 2 1-16,9-2 2 0,8 2-3 15,3-2 1-15,9 0-1 0,7 0 3 16,2 0 30-16,1 0 12 0,5 0-6 16,-1-2 20-16,4 0 25 0,-3-2-45 15,1 0 29-15,-4 0-16 0,-4 1 3 16,0 0-7-16,-11 1-18 0,-7-2 28 16,-9 4-26-16,-8 0 7 0,-9 0-14 15,-9 0 1-15,-13 0-25 0,-10 4 22 16,-12 0-22-16,-16 3 0 0,-17 0-1 15,-9-1-29-15,-6 4-3 16,0 4 3-16,0 2-7 0,1 7 4 16,-7 3 9-16,-4 6 21 0,-4 11-13 15,-6 15 15-15,-4 19 1 0,0 12 12 16,-8 3-13-16,-2 1 1 0,1-4-1 16,1 1 0-16,1 4-13 0,5 0-35 15,2 1-4-15,7-1-13 0,9-3-3 16,2-2 36-16,9-2-1 0,2-3-15 15,6-5 47-15,2-6-1 0,3-5-2 16,2-6 2-16,-6-10 1 0,-8-12 1 16,-4-10 19-16,-3-4 1 0,2 3 3 15,0 3 16-15,1-1-4 16,-9 0 7-16,-3-7-26 0,-8 0 14 16,-4-5-5-16,-13-3-2 0,-16 0 52 15,-27 2-11-15,-34 0-19 0,-27-5-3 16,-19-6-16-16,-14-4-6 0,-6-3-18 15,-17-3 0-15,-18-4 11 0,-13 0-10 16,-13 1-2-16,-10-2 2 0,-10 2 10 16,-9 2 3-16,-8 0 16 0,-8 2 7 15,-8 2 0-15,1 0-12 0,-5 3-27 16,4 6-17-16,2 1-15 0,3 7-122 16,4 3-124-16,3 2-134 0,68-5-141 15,2 0-615-15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39:02.12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6A0C175-5E49-4E5B-A671-69A7F26A1AA5}" emma:medium="tactile" emma:mode="ink">
          <msink:context xmlns:msink="http://schemas.microsoft.com/ink/2010/main" type="writingRegion" rotatedBoundingBox="24641,6960 25007,8482 23862,8756 23496,7235"/>
        </emma:interpretation>
      </emma:emma>
    </inkml:annotationXML>
    <inkml:traceGroup>
      <inkml:annotationXML>
        <emma:emma xmlns:emma="http://www.w3.org/2003/04/emma" version="1.0">
          <emma:interpretation id="{284B04D0-E254-488D-8EE8-3E33202891FD}" emma:medium="tactile" emma:mode="ink">
            <msink:context xmlns:msink="http://schemas.microsoft.com/ink/2010/main" type="paragraph" rotatedBoundingBox="24641,6960 25007,8482 23862,8756 23496,7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9DE0D4-81A4-41AC-8F96-8B920E1897D8}" emma:medium="tactile" emma:mode="ink">
              <msink:context xmlns:msink="http://schemas.microsoft.com/ink/2010/main" type="line" rotatedBoundingBox="24641,6960 25007,8482 23862,8756 23496,7235"/>
            </emma:interpretation>
          </emma:emma>
        </inkml:annotationXML>
        <inkml:traceGroup>
          <inkml:annotationXML>
            <emma:emma xmlns:emma="http://www.w3.org/2003/04/emma" version="1.0">
              <emma:interpretation id="{0BBFD6F1-0AF3-4CDB-9627-864FD64CBBE1}" emma:medium="tactile" emma:mode="ink">
                <msink:context xmlns:msink="http://schemas.microsoft.com/ink/2010/main" type="inkWord" rotatedBoundingBox="24641,6960 25007,8482 23979,8728 23613,7207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r</emma:literal>
                </emma:interpretation>
                <emma:interpretation id="interp2" emma:lang="" emma:confidence="0">
                  <emma:literal>n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v</emma:literal>
                </emma:interpretation>
              </emma:one-of>
            </emma:emma>
          </inkml:annotationXML>
          <inkml:trace contextRef="#ctx0" brushRef="#br0">-100-179 2088 0,'0'0'560'0,"0"0"-306"0,-6-58-106 16,23 39-107-16,11-5 1 0,15-1 60 16,12-2 70-16,19 5-19 0,8 5-46 15,0 8-21-15,2 6-33 0,-3 3-28 16,-1 9 0-16,3 7-25 0,-4 5-16 16,-7 9 16-16,-6 3-29 0,-13 3-5 15,-13-7-99-15,-13 0-22 16,-9-2-4-16,-5 7 41 0,-4 2 35 15,-9 7 49-15,-9-1 34 0,-15 0 22 16,-17 3 23-16,-16 1-7 0,-12 3 0 16,-8-1-9-16,6-12 0 0,16-8 3 15,15-10-10-15,11-2 10 0,3-5 9 16,3 3-6-16,2-4-3 0,6-1-32 16,9-4-32-16,6-1-73 0,14-2 61 15,7 2 44-15,8 3 0 0,8 1 3 16,11 4 13-16,10 10-3 0,11 12 18 15,-1 8 11-15,-4 6-14 0,-6 2 4 16,-14-10-13-16,-7-4 13 0,-6-9 22 16,-5-2-26-16,5 3 10 0,2 2-19 15,2 1 7-15,-7-3-23 0,-4-4 28 16,-2-8-29-16,-4 5-2 0,-2-8-3 16,-2 2-85-16,-4-3-204 0,-2-2-217 15,-3 0-803-15</inkml:trace>
        </inkml:traceGroup>
        <inkml:traceGroup>
          <inkml:annotationXML>
            <emma:emma xmlns:emma="http://www.w3.org/2003/04/emma" version="1.0">
              <emma:interpretation id="{C440E0AC-877E-492C-800E-43178F0F1C9B}" emma:medium="tactile" emma:mode="ink">
                <msink:context xmlns:msink="http://schemas.microsoft.com/ink/2010/main" type="inkWord" rotatedBoundingBox="24031,7438 24290,8519 23831,8629 23572,7548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667.6628">0 70 1516 0,'0'0'257'0,"0"0"-188"0,0 0 44 16,6-52-25-16,-3 42-33 0,2 4 68 16,-2 4-3-16,2 4-94 0,-1 10-10 15,0 6 126-15,5 20 90 0,0 23-16 16,1 29-50-16,2 13-47 0,-7 6-43 16,-2-8-28-16,-3-13-16 0,0-4-32 15,0-8 25-15,0-5-23 0,0-19 21 16,0-11-4-16,0-12-17 0,0-5-2 15,0 1-16-15,0 1-64 0,0 1-76 16,4-11-49-16,1-6-74 0,-1-6-57 16,2-6-27-16,2-10 32 15,2-13-144-15,-3 4-46 0,6-30-193 0</inkml:trace>
          <inkml:trace contextRef="#ctx0" brushRef="#br0" timeOffset="-462.9913">316 135 466 0,'0'0'1478'0,"0"0"-1315"0,0 0 47 16,7-49-45-16,-5 47-129 0,-2 7 9 16,0 21 3-16,0 24 229 0,-3 28-65 15,0 14-78-15,3 5-9 0,3-4-24 16,6-11-56-16,0-3-26 0,7-6-19 16,0-6 0-16,1-12-13 15,-5-16 10-15,1-13-131 0,1-6-54 16,-2 2-23-16,2-3-69 0,3-5-36 15,-4-7-50-15,-2-7-109 0,-4-4-111 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0:22.088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61E39C-31CD-4EB6-86A9-454033573F30}" emma:medium="tactile" emma:mode="ink">
          <msink:context xmlns:msink="http://schemas.microsoft.com/ink/2010/main" type="writingRegion" rotatedBoundingBox="1763,409 22112,454 22076,16742 1726,16697"/>
        </emma:interpretation>
      </emma:emma>
    </inkml:annotationXML>
    <inkml:traceGroup>
      <inkml:annotationXML>
        <emma:emma xmlns:emma="http://www.w3.org/2003/04/emma" version="1.0">
          <emma:interpretation id="{E6B6E01E-6195-4194-B7F6-537623D5A275}" emma:medium="tactile" emma:mode="ink">
            <msink:context xmlns:msink="http://schemas.microsoft.com/ink/2010/main" type="paragraph" rotatedBoundingBox="1897,497 19141,240 19212,5021 1968,52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C5A33E-6B80-4039-837C-22CEB9FED72B}" emma:medium="tactile" emma:mode="ink">
              <msink:context xmlns:msink="http://schemas.microsoft.com/ink/2010/main" type="line" rotatedBoundingBox="2112,494 19141,240 19167,1963 2137,2216"/>
            </emma:interpretation>
          </emma:emma>
        </inkml:annotationXML>
        <inkml:traceGroup>
          <inkml:annotationXML>
            <emma:emma xmlns:emma="http://www.w3.org/2003/04/emma" version="1.0">
              <emma:interpretation id="{BFFB0813-CD2D-4087-99A2-2388CC4335E4}" emma:medium="tactile" emma:mode="ink">
                <msink:context xmlns:msink="http://schemas.microsoft.com/ink/2010/main" type="inkWord" rotatedBoundingBox="2112,494 9985,377 10010,2099 2137,2216">
                  <msink:destinationLink direction="with" ref="{9686663E-863B-4868-940E-BC9D6FCEBC99}"/>
                </msink:context>
              </emma:interpretation>
            </emma:emma>
          </inkml:annotationXML>
          <inkml:trace contextRef="#ctx0" brushRef="#br0">2244 214 939 0,'0'0'524'16,"0"0"-153"-16,0 0-251 0,0 0 3 16,0 0-22-16,0 0-39 0,0 0-11 15,-52-25-18-15,39 31-7 16,-4 5-26-16,2 6-4 0,-1 0 4 16,-2 6 94-16,1 3-52 0,1 0 55 15,3 2-16-15,5 1-7 0,3-3-19 16,4 2-30-16,1-2-22 0,4-4 20 15,6-3-4-15,2-3-17 0,0-3 21 16,4-4 12-16,-1-3 29 0,7-4-9 16,-1-2 6-16,3-4 9 0,0-5 10 15,2-4-26-15,-2-6-12 0,3-3-7 16,-6-2-10-16,0-1 1 0,-5 0-7 16,-2-1-16-16,-4-3 16 0,-4 3-19 15,-4-1-35-15,-2 0-92 16,0 1-14-16,-5 2-48 0,-7 2 0 15,3 4-8-15,-1 2 107 0,-5 7 41 16,0 3 14-16,-1 6 22 0,-4 2-33 16,1 6 21-16,-4 6 2 0,0 7 23 15,-1 3 26-15,-3 3 48 0,5 4 30 16,2 1-8-16,1 0-12 0,6 0-19 16,5-2 6-16,5-3-17 0,3-1-6 15,3 0 7-15,5-6-42 0,5-1 16 16,4-1-4-16,2-6 14 0,2 0-17 15,2-3-9-15,1-2 6 0,5-1-3 16,-2-6-16-16,2 4 0 0,1-4-41 16,1 0-149-16,-3-4-93 0,2-6-37 15,0-2-91-15,-2-3-142 0,-10 1-115 16</inkml:trace>
          <inkml:trace contextRef="#ctx0" brushRef="#br0" timeOffset="228.3614">2716 218 1254 0,'0'0'1280'0,"0"0"-1051"16,0 0-229-16,0 0 0 0,0 0 35 15,0 0 107-15,0 0 53 0,0 0 0 16,64 56-42-16,-51-37-42 0,5 1 2 16,4 1-31-16,-1-2-22 0,3 4-16 15,0-3-9-15,0 2-33 0,0 2-2 16,2 2-56-16,1 0-44 0,-3 2-55 15,0-1 0-15,-1-1-97 0,-2-1-101 16,-1-5-63-16,-5-4-24 0,-2-6-93 16,-6-5-66-16,-1-5-204 0</inkml:trace>
          <inkml:trace contextRef="#ctx0" brushRef="#br0" timeOffset="456.6469">3072 178 1289 0,'0'0'533'16,"0"0"-465"-16,0 0-45 0,-57 51 45 15,32-18 98-15,-5 4 86 0,-1 5 20 16,-4 2-50-16,3-1-59 0,0 3-73 16,8-6-49-16,2 1-41 0,7-7 0 15,2-3-25-15,7-3-1 0,5-9-57 16,1-1-116-16,1-4-43 0,11-5-19 15,-2-5-54-15,7-2-68 16,-6-2-138-16,12-10-290 0</inkml:trace>
          <inkml:trace contextRef="#ctx0" brushRef="#br0" timeOffset="830.875">3278-100 1828 0,'0'0'363'0,"0"0"-276"0,0 0-55 16,54-61-31-16,-35 44 40 0,1 4 88 15,-1 3 29-15,-4 4-22 0,1 6-33 16,-1 0-4-16,2 1-22 0,-2 7-29 16,-4 0-6-16,2 7-39 0,-5-1-2 15,-2 6 18-15,-3 1 0 0,-3 3 4 16,-3 6-23-16,-7 3 35 0,-7 2-13 15,-1 5-20-15,-5 1 24 16,-1-4-4-16,0-2-9 0,4-3 31 16,3-7 49-16,3-6 18 0,8-2-54 15,2-3-57-15,4-2 0 0,0-4 0 16,1 2 0-16,6-3 25 0,5 1 16 16,5-4 19-16,2 1 6 0,7-3-6 15,2 1-47-15,6-1-13 0,0 0-26 16,-1 2-43-16,5-2-184 0,-1-1-43 15,0-1-117-15,1-1-200 0,-9-3-385 16,10-12-233-16</inkml:trace>
          <inkml:trace contextRef="#ctx0" brushRef="#br0" timeOffset="-1059.2254">250 101 421 0,'0'0'795'15,"0"0"-278"-15,0 0-169 0,0 0-50 16,0 0-124-16,0 0-54 0,0 0-14 16,0 0-39-16,0 0-34 0,-33 23 15 15,29 1 29-15,1 7-7 16,3 3-6-16,0 3-22 0,3-5-26 0,7 2-16 16,3-7-2-16,4-2 0 15,4-8 1-15,5-2-2 0,3-4-10 16,5-6 13-16,-1-3 0 0,7-6 0 15,-3-5 0-15,-1-4 18 0,-2-7-18 16,-1-3 3-16,-2-1 6 0,-4-4 4 16,-3 0 3-16,-5-1 10 0,-1-3-26 15,-5 2-48-15,-2-3-16 0,-4 1-3 16,2 2 9-16,-6 0 10 0,-1 7 29 16,-2 10 19-16,0 1 22 0,-5 7-22 15,-1 5 0-15,-4 5-61 0,-1 11 39 16,-5 16 22-16,-11 24 45 0,-4 23 22 15,-1 11-6-15,3 4-10 0,2 0-9 16,6-5-4-16,3 4-38 0,-1 5-3 16,4-3 3-16,-1 2 0 0,2-8 6 15,-2-4-3-15,-2-14 13 0,-1-5-16 16,1-15 13-16,0-11 6 0,3-10 3 16,-3-4-21-16,-3 6 17 0,-5-2-15 15,-4 1 16-15,-1-7 10 16,-1-6-9-16,0-8-18 0,5-8 37 15,1-4 3-15,0-13-42 0,8-8-70 16,-2-9-58-16,7-5 7 0,0-3 63 16,8-2 29-16,5-1-12 0,2 3 2 15,11 4 10-15,6 3-6 0,-1 8 16 16,9-2 19-16,0 7 11 0,1 0-11 16,8 1-41-16,1 3 18 0,5 0 10 15,8-4-128-15,11-2-82 0,11 1-114 16,-1-3-33-16,-5 0 2 0,-17 10-117 15,-13-3-193-15</inkml:trace>
          <inkml:trace contextRef="#ctx0" brushRef="#br0" timeOffset="-821.9177">1135 255 408 0,'0'0'1875'16,"0"0"-1746"-16,0 0-96 0,0 0 60 16,58 3 65-16,-34-3 13 0,3 0-43 15,-2 0-83-15,5 0-45 0,0 0 0 16,1 0-26-16,0 0 23 0,2 2-67 16,-5 1-7-16,2-1-62 0,-3-2-35 15,-5 0-156-15,-2 0-189 16,-7 0-126-16,0-7-397 0</inkml:trace>
          <inkml:trace contextRef="#ctx0" brushRef="#br0" timeOffset="-626.2578">1169 442 909 0,'0'0'1762'15,"0"0"-1512"-15,0 0-250 0,0 0 33 16,0 0-27-16,0 0 138 0,53 26 32 15,-27-26-42-15,7 0-93 0,-2 0-28 16,4 0-13-16,2-4-12 0,0 3-52 16,0-1-85-16,0 0-43 0,-1-1-55 15,0-1-251-15,-11 4-190 16,11-10-802-16</inkml:trace>
          <inkml:trace contextRef="#ctx0" brushRef="#br0" timeOffset="31444.9954">1860 638 460 0,'0'0'652'0,"0"0"-493"0,0 0-100 16,0 0 55-16,0 0-17 0,0 0-32 16,0 0-6-16,-52 25-23 0,49-12 32 15,0 5 23-15,3 2 0 0,-3 3-33 16,0 5-12-16,3 0-20 0,0 4-10 16,0-1-16-16,0 3 2 0,0-1 11 15,0-2-12-15,0 0-1 0,0-4-45 16,0-2-105-16,0-5-100 0,0-4-52 15,0-1-193-15,0-11-268 0</inkml:trace>
          <inkml:trace contextRef="#ctx0" brushRef="#br0" timeOffset="2148.9934">4081 292 1137 0,'0'0'572'0,"0"0"-370"0,0 0 19 15,0 0-96-15,0 0-125 0,0 0-46 16,0 0 46-16,0 0 98 0,0 0 5 16,0 0-29-16,73 35-22 0,-41-28-36 15,5 2-16-15,4-3-18 0,3-2 16 16,9 1-105-16,9-2-168 0,-8-3-137 16,-9 2-96-16,1-2-271 0</inkml:trace>
          <inkml:trace contextRef="#ctx0" brushRef="#br0" timeOffset="1946.5343">4278 133 1528 0,'0'0'491'16,"0"0"-206"-16,0 0 26 0,0 0-105 16,0 0-110-16,0 0-54 0,0 0-40 15,0 0 46-15,-19 65-48 0,19-34-1 16,0 6-12-16,1 4 13 0,2-3 0 16,1 2-1-16,0-2 0 0,3 0-12 15,1-4-48-15,-4 0-186 0,6-6-67 16,-3-3-49-16,-3-3-30 0,2-6 3 15,-2-4-60-15,-4-6-134 0</inkml:trace>
          <inkml:trace contextRef="#ctx0" brushRef="#br0" timeOffset="2666.6978">4895-251 1026 0,'0'0'784'0,"0"0"-524"0,0 0-43 15,0 0-178-15,0 0-36 0,0 0-3 16,0 0 91-16,-18 72 57 0,11-13-6 15,1 17-39-15,0 4-16 0,3 1-45 16,2-10 19-16,0-9-23 0,-1-3-15 16,1-13-7-16,1-9 4 15,-2-10-18-15,2-4 10 0,0 1-12 16,0 0-13-16,2-1 13 0,1-7-13 16,-1-6 10-16,3-7-26 0,2-3 29 15,1 0 23-15,5-9 25 0,3-5-36 16,5-7-12-16,6-7-41 0,1-5-1 15,3-4 7-15,3-2-4 0,3-1 7 16,0 1 0-16,1 2 10 0,2 0-4 16,-3 11 10-16,-2 1 0 0,-1 12-7 15,-3 2-2-15,-5 9-27 0,-3 2 52 16,-5 9 7-16,-2 6-7 0,-5 5 54 16,-4 3 14-16,-1 6-14 0,-6 2 4 15,0 4 10-15,-10-1-24 0,-4 0 8 16,-5 3-20-16,-2-3-10 0,-3-3 0 15,-4-4 7-15,1-1-3 0,-2-7 9 16,4-5-3-16,-1 0-1 0,1-6-2 16,-1-4-7-16,4-2 13 0,0-2-34 15,1-6-1-15,1-1-140 16,2-6-16-16,4 2-40 0,1-3-41 16,6 1-28-16,2 0-75 0,5-3-56 15,5 2-60-15,0 0-84 0,11-5-126 0</inkml:trace>
          <inkml:trace contextRef="#ctx0" brushRef="#br0" timeOffset="2909.1243">5604 144 790 0,'0'0'564'0,"0"0"-317"0,49 0-130 15,-34 8 81-15,0 4 23 16,1 3 44-16,-1 4 13 0,1 1-4 15,2 2-34-15,1 3-49 0,-1 0-70 16,2 0-36-16,0-1-15 0,1-3-54 16,-2 1 3-16,2 0 0 0,-4-3-19 15,0 1 1-15,-2-2-2 0,1-5-23 16,-2 3-103-16,0-4-70 0,-1-1-68 16,0-2-191-16,-2-5-162 0,-2 1-140 15,-2-10-402-15</inkml:trace>
          <inkml:trace contextRef="#ctx0" brushRef="#br0" timeOffset="3142.6593">6074 117 1034 0,'0'0'1655'0,"0"0"-1536"0,0 0-106 15,-51 19 35-15,29-1 77 16,-5 7 61-16,-3 4 21 0,-1 3-13 15,1 4-52-15,-1-1-54 0,4-1-43 16,4 0-23-16,5-3-21 0,4-2-1 16,1 0-37-16,4-3-32 0,5-1-55 15,3-3-82-15,1 0-81 0,5-5-127 16,2-4-99-16,3-1-59 0,-3-6-62 16,6-5-389-16</inkml:trace>
          <inkml:trace contextRef="#ctx0" brushRef="#br0" timeOffset="3623.5509">6446 310 718 0,'0'0'2313'0,"0"0"-2102"15,0 0-211-15,0 0-61 0,0 0 61 16,0 0 185-16,0 0-13 0,0 0-5 15,71 24-31-15,-44-19-54 0,7 1-51 16,0-2-31-16,2 3-13 0,3-2 1 16,-1 6-136-16,0-4-108 0,2 2-146 15,0 0-247-15,-11-2-348 16,15-3-277-16</inkml:trace>
          <inkml:trace contextRef="#ctx0" brushRef="#br0" timeOffset="3414.7534">6711 137 1307 0,'0'0'1254'0,"0"0"-858"16,0 0-332-16,0 0-38 0,0 0 18 15,-10 58 97-15,-1-30 6 0,1-1-4 16,-2 5-58-16,5 2-44 0,2-1-41 16,0 3-11-16,4-2-1 0,1 3 11 15,0-3 1-15,0 1 0 0,3-3-13 16,1-2 1-16,2-3-137 0,-2-1-125 16,2-5-73-16,-1-3-146 0,-2-3-49 15,0-5-40-15,-3-5-217 0</inkml:trace>
          <inkml:trace contextRef="#ctx0" brushRef="#br0" timeOffset="3959.6802">7771 182 1812 0,'0'0'1289'0,"0"0"-1177"15,0 0-112-15,-67-6-32 0,42 9 32 16,-3 5 82-16,-6 3 23 0,0 2 22 15,-2 4 13-15,2 5-30 0,0 1-40 16,4 1-20-16,6 4-15 0,3-2 24 16,7-1-6-16,5 3-18 0,6-4-3 15,3 0-13-15,10-2 3 16,3 4-10-16,4-4 10 0,2-1 6 16,3 0-6-16,5-3 3 0,1-2 0 15,4-2-13-15,2 2-12 0,3-4-12 16,1-1-32-16,0 0-77 0,-2 1-125 15,-1-2-76-15,-4 0-109 0,-2-1-232 16,-10-4-390-16,4-5-305 0</inkml:trace>
        </inkml:traceGroup>
        <inkml:traceGroup>
          <inkml:annotationXML>
            <emma:emma xmlns:emma="http://www.w3.org/2003/04/emma" version="1.0">
              <emma:interpretation id="{71A81094-2708-415F-9FEB-2369153EC5ED}" emma:medium="tactile" emma:mode="ink">
                <msink:context xmlns:msink="http://schemas.microsoft.com/ink/2010/main" type="inkWord" rotatedBoundingBox="16687,499 19145,463 19159,1396 16700,14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0192.4656">14864 92 988 0,'0'0'0'0,"-50"23"179"0,23-10-179 0,-2 9 117 15,-8 6-55-15,3 2 72 16,3 4 6-16,1 2 3 0,3 2 6 16,9-5-32-16,6-1-85 0,5-5-29 15,7-3 10-15,11-4 23 0,8-3-16 16,5-6-20-16,4-3 1 0,9-6 19 15,3-2 16-15,5-10 6 0,3-6 0 16,-1-4-3-16,-1-5 0 0,-1-4-10 16,-8-3 3-16,0-1 4 0,-5 0-36 15,-6-1-14-15,-2 3-67 0,-9 2-104 16,-3-1-29-16,-7 6 42 0,-5 0 13 16,-4 1 38-16,-9 5 8 0,-5 4 38 15,-3 6 75-15,-6 4 9 0,-7 4-9 16,0 12 53-16,-2 7 64 0,-2 6 42 15,1 5-3-15,2 6 6 0,6 3 36 16,5 2-26-16,7 1-81 0,7-5-20 16,10 0 9-16,6-6 14 0,7-1-46 15,11-3-25-15,4-4 24 16,2-2-46-16,7-2 20 0,1-6 5 16,2-3 16-16,1 0-23 0,1-6-18 15,-2 1 12-15,1-4-13 0,0-1-38 16,-1-1-162-16,1-4-94 0,-1-5-98 15,-12 3-56-15,12-13-223 0</inkml:trace>
          <inkml:trace contextRef="#ctx0" brushRef="#br0" timeOffset="10610.7014">15686 276 274 0,'0'0'1971'0,"0"0"-1832"16,0 0-126-16,0 0 113 15,0 0 109-15,68 49 23 0,-37-43-60 16,-1-3-13-16,8-2-71 0,2 1-72 15,0-2-42-15,-1 0-18 0,1-2-151 16,-3-1-22-16,-3-4-53 0,-1 0-62 16,-6-2-111-16,-3-6-60 0,-7 3-27 15,-2-12-538-15</inkml:trace>
          <inkml:trace contextRef="#ctx0" brushRef="#br0" timeOffset="10418.8277">15678 68 1079 0,'0'0'1437'15,"0"0"-1412"-15,0 0 101 0,62 17 16 16,-34-13-23-16,1-1 12 0,0 0-67 16,0 3-12-16,3-2-52 0,-3 1 0 15,5 0-29-15,-3 0-29 16,3-1 7-16,-4-2-16 0,-2 0-4 16,-5-2-3-16,1 0-87 0,-6 0-162 15,-1 0-131-15,-7 0-66 0,-7-4-496 0</inkml:trace>
          <inkml:trace contextRef="#ctx0" brushRef="#br0" timeOffset="10835.3452">16087-195 267 0,'0'0'1308'0,"0"0"-993"0,0 0-289 16,-34 48 33-16,16-7 109 0,-8 19 108 15,-9 19 24-15,-2 9-40 0,2-1-61 16,5-4-30-16,6-17-36 0,5-4-82 16,5-11-19-16,7-13-32 0,4-7-11 15,3-5-11-15,0 2-25 16,4 3-36-16,8 3-131 0,3-7-26 15,7-4-56-15,7-6-27 0,3-8-108 16,-7-2-11-16,22-11-262 0</inkml:trace>
          <inkml:trace contextRef="#ctx0" brushRef="#br0" timeOffset="11154.4275">16641 156 1359 0,'0'0'731'0,"0"0"-539"0,0 0-76 16,0 0 78-16,-49 60 99 0,35-30-36 16,2-2-82-16,5 5-48 0,6-3-47 15,4-2-42-15,9-1-37 0,7-1 24 16,5-2-12-16,3-2 9 0,7-4 10 16,4-2-13-16,2-8 9 0,4-1 1 15,-4-7-7-15,-2 0 0 0,-3-10 6 16,-4-5 16-16,-5-3 3 0,-5-6-3 15,-5-4-3-15,-8-5-41 0,-3 1-28 16,-5-4-70-16,-8-3 7 0,-7 1 15 16,-5 1-3-16,-4 0-25 0,-3 7 12 15,-4 7 41-15,0 10 12 0,-3 8 1 16,2 5-29-16,0 16-64 0,5 10-17 16,0 5-157-16,10-3-177 0,-4 18-272 15</inkml:trace>
        </inkml:traceGroup>
      </inkml:traceGroup>
      <inkml:traceGroup>
        <inkml:annotationXML>
          <emma:emma xmlns:emma="http://www.w3.org/2003/04/emma" version="1.0">
            <emma:interpretation id="{7B01C2CD-33D8-4D53-8A14-72AC5964F4E0}" emma:medium="tactile" emma:mode="ink">
              <msink:context xmlns:msink="http://schemas.microsoft.com/ink/2010/main" type="line" rotatedBoundingBox="1930,2901 13762,2709 13800,5091 1968,5283"/>
            </emma:interpretation>
          </emma:emma>
        </inkml:annotationXML>
        <inkml:traceGroup>
          <inkml:annotationXML>
            <emma:emma xmlns:emma="http://www.w3.org/2003/04/emma" version="1.0">
              <emma:interpretation id="{2A9782F0-99D0-4D5D-99E9-EE7545BCD421}" emma:medium="tactile" emma:mode="ink">
                <msink:context xmlns:msink="http://schemas.microsoft.com/ink/2010/main" type="inkWord" rotatedBoundingBox="1939,3464 4923,3415 4951,5096 1966,514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7567.0055">1055 3070 1520 0,'0'0'1442'16,"0"0"-1403"-16,0 0-39 0,0 0 0 15,0 0 12-15,67-10 145 0,-43 5 9 16,1 3-105-16,2 0-58 0,3-1 10 16,1 1-13-16,-2 2-70 0,0-2-36 15,-2 0 1-15,-1 2-78 0,-5 0-16 16,0 0-140-16,-4 0-66 0,-4 0-60 15,-3 0-134-15</inkml:trace>
          <inkml:trace contextRef="#ctx0" brushRef="#br0" timeOffset="37313.6102">189 2945 1068 0,'0'0'622'16,"0"0"-547"-16,0 0-75 0,0 0-65 16,0 0 33-16,-18 50 32 0,15-31 117 15,3 4-6-15,0 4-27 0,3 2-38 16,1-1-20-16,4-2-26 0,8-4-2 16,-2-4-37-16,5-6 37 0,-1-6 2 15,3-6 59-15,3-2 15 0,2-10-15 16,-2-6-8-16,0-6-8 0,0-3-14 15,-1-5-13-15,4 2 13 0,-9-4-10 16,1-2-6-16,-2 2-10 0,-2 1 12 16,-5 2-14-16,-1 3 1 0,-2 3-1 15,-2 4 9-15,-2 5-10 16,0 3 0-16,-3 8 41 0,0 1 13 0,0 4-54 16,0 0-42-16,-3 9 23 15,-2 6 19-15,0 9 17 0,-3 17 45 16,-1 19-27-16,-3 24 10 0,2 14-35 15,1 5-10-15,1 2-3 0,1-7 1 16,-2 3 2-16,-1-2 10 0,-1-4-10 16,-2-7-11-16,-3-5-9 0,-2-3-6 15,-3-7-12-15,0-6 15 0,-1-2 23 16,-2-14 0-16,3-10 29 0,2-9 7 16,1-3-35-16,-9 1-1 0,-3 2-39 15,-4 1 0-15,0-7-12 0,2-9 22 16,-2-8-27-16,3-7 37 0,-2-2 0 15,-1-12-1-15,3-10-103 16,1-6 49-16,3-6 35 0,6-1 35 16,8-6 4-16,3 3 0 0,10 0 46 15,1 0-14-15,14 3 4 0,0 3-4 16,4 2 27-16,5 1-8 0,3 2-12 16,1 0-28-16,5-1-11 0,4-1-19 15,-1 0-4-15,7-2-22 0,-1 4-111 16,14-8-90-16,5-2-86 0,-3 1-46 15,-16 12-218-15</inkml:trace>
          <inkml:trace contextRef="#ctx0" brushRef="#br0" timeOffset="37757.979">1092 3346 2489 0,'0'0'126'0,"0"0"-97"15,0 0 32-15,0 0 39 0,67 11 19 16,-40-10 73-16,1-1-26 0,2 0-77 16,4 0-70-16,0-1-19 0,1-2-76 15,5 2-128-15,-3-2-101 0,2-1-163 16,-10 1-155-16,10-8-168 0</inkml:trace>
          <inkml:trace contextRef="#ctx0" brushRef="#br0" timeOffset="38499.5047">2354 2955 13 0,'0'0'1604'15,"0"0"-1314"-15,0 0-222 0,0 0-16 16,0 0-23-16,0 0 7 0,-53 10 35 16,36 4 20-16,-4 7 2 0,0 0 27 15,2 8-4-15,1 0-19 0,2 3-10 16,3-1-16-16,5-1-39 0,5-3 6 16,3-4-38-16,3-1-13 0,5-5-3 15,2-3 16-15,4-4 45 0,2-1-23 16,0-4-9-16,-1-4-12 15,1-1 17-15,2-1-18 0,-1-6 0 16,2-3 23-16,1-6 63 0,2-6-28 16,2-6-39-16,-1-1-19 0,-5-1-6 15,-1-2 3-15,-4 0 3 0,-1-1 4 16,-5-1-4-16,-3 3-14 0,-3-3-53 16,-1 7-52-16,-1 3-16 0,-6 4 16 15,0 6 45-15,-5 6 35 0,1 3-26 16,-5 4 52-16,4 1 11 0,-7 6-1 15,1 4 3-15,-1 6 11 0,1 5-9 16,1 3 17-16,1-2 10 0,4 2-25 16,3-1-4-16,5-4-33 0,1 0 1 15,3-5 9-15,0-3 7 0,6-2 6 16,1-1 10-16,1-3 0 0,2-3-11 16,3 1-28-16,1-3 39 0,2 0 29 15,2-3-29-15,3-4-1 16,1 3 0-16,2-5-57 0,-3 2 6 15,-1-1 23-15,-3 3-10 0,-4 1 10 16,-1-1 29-16,-3 3-2 0,-1 2-15 16,-2 0-2-16,-2 4 0 0,-1 4 19 15,-3 7 38-15,0 4 85 0,0 9-16 16,0 3-16-16,-4 7 35 0,0 0-1 16,1 3-6-16,1-4-3 0,2-2-43 15,0-6 42-15,5-1-12 0,0-8-5 16,7-2 33-16,-2 0-21 0,4-5-37 15,-1-4-26-15,-1 0 20 0,4-5-8 16,1 0 4-16,-2-3-7 0,1-1-34 16,5 0-22-16,-2-5-78 0,2-1-107 15,6-7-189-15,-11 3-305 0,10-16-611 16</inkml:trace>
        </inkml:traceGroup>
        <inkml:traceGroup>
          <inkml:annotationXML>
            <emma:emma xmlns:emma="http://www.w3.org/2003/04/emma" version="1.0">
              <emma:interpretation id="{736DA180-B21C-45DB-A545-35D0BB3EEC4C}" emma:medium="tactile" emma:mode="ink">
                <msink:context xmlns:msink="http://schemas.microsoft.com/ink/2010/main" type="inkWord" rotatedBoundingBox="5585,2842 8632,2792 8671,5175 5623,522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9073.482">3479 3209 3414 0,'0'0'474'0,"0"0"-113"0,0 0-147 16,0 0-195-16,0 0-19 0,0 0-4 15,0 0 3-15,0 0-20 0,0 0-44 16,0 0-138-16,-11-8-126 15,16 6-293-15,1 0-502 0,8-8-22 0</inkml:trace>
          <inkml:trace contextRef="#ctx0" brushRef="#br0" timeOffset="40443.5274">3971 2340 355 0,'0'0'1434'0,"0"0"-1305"15,-6 62-109-15,6-7 90 0,0 32-16 16,0 14-58-16,0 10 64 0,0 2-3 16,0-8 26-16,0 5-45 0,0 5-17 15,0 5-32-15,-3-2-3 0,1-3-4 16,-1 1 24-16,-2-5-27 0,1-5 13 15,0-4 58-15,-3-5-55 0,1-10-35 16,-1-11-3-16,1-14-12 0,2-18 15 16,3-14 19-16,-1-5 17 0,2 1-14 15,0-4 17-15,5 0-14 0,2-4-21 16,0-6-2-16,4-2 27 0,2-4 3 16,2-2 19-16,2 1-13 0,2-5-19 15,2 0 7-15,0 0-13 0,-1 0-13 16,2 1-107-16,-1 2-262 0,-7-2-267 15,0 3-355-15</inkml:trace>
          <inkml:trace contextRef="#ctx0" brushRef="#br0" timeOffset="40062.9613">4023 2186 995 0,'0'0'1082'0,"0"0"-809"0,0 0-228 15,0 0 16-15,68-17 81 0,-35 10 29 16,2 6 73-16,4-2-119 0,0 3-77 16,4 0-48-16,-3 3-70 15,-1 2-74-15,-2 1-142 0,-4 0-18 16,-4 2 32-16,-4-3-157 0,-10 0 13 15,-2-4-392-15</inkml:trace>
          <inkml:trace contextRef="#ctx0" brushRef="#br0" timeOffset="48763.0078">4661 3035 650 0,'0'0'1018'0,"0"0"-751"0,0 0-150 15,0 0-107-15,0 0-8 0,0 0 103 16,0 0 60-16,0 0 23 0,67-50-46 15,-46 46-65-15,3-1-22 0,2 5-55 16,2 0-19-16,0 8-26 16,-1 1-7-16,0 4 13 0,-3 2 37 15,-2 6-30-15,-7-1 30 0,-3 4-11 16,-7 3-5-16,-5 0 18 0,-1 0 16 16,-13 7 23-16,-5-2-10 0,-8 1 6 15,-1-3-35-15,-2-2-2 0,-1-4 2 16,-2-3 0-16,5-5 0 0,0-4-23 15,4 0 23-15,2-6-16 0,5 0-3 16,4-4 19-16,8 0 6 0,1-2 56 16,4-2-50-16,1-4-12 0,5 0-74 15,5-4 71-15,3-3 3 0,6-2 61 16,3 0 7-16,2-2-7 0,2-2-19 16,3-2-13-16,4 0 0 0,1 0-16 15,1 0 3-15,-1-1-16 0,-1 3-13 16,-3 2 11-16,-2 0-1 0,-2 1 3 15,-6 2 4-15,-3 2 12 0,-3-3 0 16,-4 7-13-16,-4 0-3 0,-3 4-1 16,-1 2-2-16,-3 2-10 0,0 0 13 15,0 0-1-15,0 0-22 0,-3 2-31 16,-1 5-46-16,-2 2 10 16,-2 5 51-16,-1 0 13 0,1 9 26 15,1-1 42-15,0 1-3 0,2 1-7 16,4 2-16-16,1 0 13 0,3-4-29 15,4 2-2-15,4-6 2 0,1 1 1 16,3-6 18-16,1 0 1 0,2-3 2 16,1-4 7-16,-1-2-3 0,-1-2-26 15,0-2-68-15,-3 0-89 16,2-6-183-16,-1 0-182 0,-3-4-83 0,2-11-578 16</inkml:trace>
          <inkml:trace contextRef="#ctx0" brushRef="#br0" timeOffset="49223.4692">5325 2693 1823 0,'0'0'415'0,"0"0"-262"0,0 0-140 15,0 0 12-15,0 0 92 0,45-55 57 16,-31 47-36-16,2 0-73 16,3 2-46-16,1 4-19 0,0 0-23 15,1 2-15-15,1 0 12 0,-4 4-9 16,-1 4 12-16,-3 2 4 0,-1 2-33 15,-3 5 49-15,-4 1-10 0,-3 3-6 16,-3 6 16-16,-5 0 3 0,-6 1 3 16,-5 1 0-16,-4 1 10 0,1-3 0 15,-1-3 0-15,1-1 54 0,5-5 14 16,1 0-14-16,5-5-54 0,5-3 7 16,2-1-20-16,1-2-16 0,1 1 16 15,3-4 2-15,3 3 11 0,3-2 3 16,3 1-16-16,1-1 0 0,2 2 20 15,2-2-20-15,4 2-95 0,-3 1-75 16,3-2-56-16,-1 3-198 16,-4-3-170-16,4-2-422 0</inkml:trace>
          <inkml:trace contextRef="#ctx0" brushRef="#br0" timeOffset="49710.2045">6050 3177 2221 0,'0'0'337'0,"0"0"-224"0,0 0 44 16,71 3 49-16,-40-2 81 0,5-1-29 15,-1 2-87-15,5 4-99 0,2 1-72 16,1 2-25-16,-2 2-73 0,-3-2-101 15,-4 4-184-15,-8-1-241 0,-9-4-357 16,-4-7-531-16</inkml:trace>
          <inkml:trace contextRef="#ctx0" brushRef="#br0" timeOffset="49505.426">6307 2897 2594 0,'0'0'418'0,"0"0"-328"0,0 0-90 16,0 0-54-16,0 0 54 0,0 0 45 15,0 0 18-15,-19 56-27 0,14-30-17 16,-1 5-18-16,2 1-1 0,1 5-1 15,2 0 1-15,-1 0 1 0,-2 1-1 16,2-1-23-16,-2 2-88 16,1-3-101-16,-2 2-81 0,-2-4-28 15,0-4-100-15,-3-4 63 0,0-1-23 16,1-12-43-16,-5 0-87 0</inkml:trace>
        </inkml:traceGroup>
        <inkml:traceGroup>
          <inkml:annotationXML>
            <emma:emma xmlns:emma="http://www.w3.org/2003/04/emma" version="1.0">
              <emma:interpretation id="{F6B71B07-BAC5-4A76-95AD-71CFD68EF646}" emma:medium="tactile" emma:mode="ink">
                <msink:context xmlns:msink="http://schemas.microsoft.com/ink/2010/main" type="inkWord" rotatedBoundingBox="9389,2852 13763,2782 13797,4879 9423,495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2073.3522">8381 3372 245 0,'0'0'1277'16,"0"0"-644"-16,0 0-241 0,0 0-186 15,0 0 6-15,0 0 89 0,0 0 20 16,0 0-78-16,49-50-64 0,-29 27-68 16,3-1-55-16,2-1-46 0,4-3-10 15,2 2-25-15,-1 2-15 16,-2 1-36-16,0 4-144 0,-2 3-90 15,-5 0-146-15,-7 6-327 0,3-8-442 0</inkml:trace>
          <inkml:trace contextRef="#ctx0" brushRef="#br0" timeOffset="51603.9272">8378 2908 1114 0,'0'0'823'0,"0"0"-496"0,0 0-220 15,0 0-58-15,0 0-10 0,0 0 177 16,0 0 54-16,49 58-43 0,-30-31-67 16,1 2-36-16,2 5-63 0,4-2-11 15,1 2-36-15,2-1-12 0,1-1 47 16,-3-3-49-16,-1-4 0 0,-5 0-54 15,-1-4-57-15,-6 0-58 0,-4-4-116 16,-3-1 9-16,-3-3-98 16,-4-3-58-16,0-2-111 0,-3-5-141 0</inkml:trace>
          <inkml:trace contextRef="#ctx0" brushRef="#br0" timeOffset="51849.9453">8398 3290 92 0,'0'0'69'0,"0"0"-69"16,0 0-39-16,0 0-83 0</inkml:trace>
          <inkml:trace contextRef="#ctx0" brushRef="#br0" timeOffset="50718.685">7275 3397 1782 0,'0'0'568'15,"0"0"-530"-15,0 0 114 0,72-2 142 16,-26-6 74-16,15 0-65 0,17-7-85 16,1 4-51-16,0 0-76 0,-9 3-22 15,-11 4-37-15,-8 0-32 0,-11 2-63 16,-10 0 25-16,-5 2-59 0,5 0-45 15,0 0-10-15,0 4-137 16,-6 4-153-16,-7 2-90 0,-9 0-175 16,-8 3-342-16</inkml:trace>
          <inkml:trace contextRef="#ctx0" brushRef="#br0" timeOffset="51311.0952">7495 3705 329 0,'0'0'773'0,"0"0"-457"0,0 0-101 15,-30 67-14-15,23-39 42 0,1 6 39 16,0-1-26-16,6 1-21 16,0-6-59-16,3 1-76 0,6-6-53 15,2-1-24-15,3-6-1 0,0 0 4 16,5-5-4-16,-2-3-22 0,0-4 45 16,-1-1-4-16,-1-3-22 0,1-5 39 15,-2-1 2-15,1-5 29 0,0-5-16 16,-1-2-29-16,0-1-41 0,-3-4 10 15,2-1-13-15,-4-2-19 0,-2-2-79 16,-4 1-7-16,-2-1-16 0,-1-2-19 16,-1 4-14-16,-8-1 29 0,1 8 22 15,-4 1 23-15,-1 4 0 16,-1 6 21-16,-3 5 34 0,0 3 5 16,-1 3 18-16,-2 6 2 0,2 6 49 15,1 3 9-15,0 2 25 0,1 3 7 16,5 1-6-16,1 1 6 0,5 3-1 15,4 1 1-15,1-1-29 0,7-2 2 16,4-3-5-16,4-3-4 0,0-2 9 16,2-2-25-16,2 0-3 0,2-3-3 15,2 0-7-15,1 1-13 0,0-3-11 16,0 2 1-16,0-1-2 0,1-3 0 16,1 1-92-16,1 0-48 0,-2-6-57 15,1 2-56-15,2-5-107 0,-2-1-129 16,1-5-31-16,-7-1-62 0,12-17-442 0</inkml:trace>
          <inkml:trace contextRef="#ctx0" brushRef="#br0" timeOffset="50484.911">7631 2401 1281 0,'0'0'689'16,"0"0"-316"-16,0 0-137 0,0 0-171 15,0 0-65-15,0 0-252 0,0 0 252 16,4 76 93-16,-7-3 59 0,0 14-42 15,0 0-78-15,3-11 48 0,-1-12-39 16,0-13-40-16,-1-13 21 0,2-7-3 16,-1-11-12-16,-1 3-5 0,2 1-4 15,-1-5-1-15,1-7 3 0,0-6 13 16,0-1-13-16,0-4 1 0,1-1 31 16,2 0 45-16,1-6 9 15,2-6-19-15,3-5-51 0,2-7-16 16,2-1-10-16,1-1-16 0,3-5-3 15,1 3-9-15,4 4 3 0,2 1 0 16,-3 3-1-16,2 7 1 0,-3 4-16 16,-3 4 3-16,-2 5-26 0,-1 3 25 15,-4 8 1-15,0 5 48 0,-3 5 31 16,-3 7 30-16,-2 5-22 0,-2 8 25 16,-3-1-28-16,-5 4-17 0,-4-6 16 15,-3 1-32-15,-4-7 68 0,-1-6-20 16,0-5-13-16,1-2 1 0,-3-6-10 15,1-3-4-15,1-4-25 0,2-3-32 16,1-3-99-16,0-3-61 0,0-3-75 16,0-4-144-16,1 2-164 0,2-3-125 15</inkml:trace>
          <inkml:trace contextRef="#ctx0" brushRef="#br0" timeOffset="53365.3653">9160 3153 1694 0,'0'0'1410'0,"0"0"-1132"0,0 0-278 16,0 0 0-16,0 0 86 0,63-4 44 15,-39 4 9-15,4 0-64 0,5 0-60 16,2 0-15-16,6 0-3 0,4 4-79 16,2 1-111-16,1 0-125 0,-2-1-266 15,-9 1-213-15,5-5-471 0</inkml:trace>
          <inkml:trace contextRef="#ctx0" brushRef="#br0" timeOffset="53179.7092">9391 3001 622 0,'0'0'1109'0,"0"0"-697"0,0 0-94 15,0 0-51-15,0 0-99 16,0 0 2-16,0 0-65 0,0 0-66 16,-15 54-39-16,12-29 3 0,0 6-3 15,2 3 16-15,-1 1-3 0,2 1-13 16,0 0-4-16,2-3-12 0,0 1 13 16,3-5 0-16,-3 1-35 0,3-7-167 15,-4-1-62-15,-1-4-176 0,0-2-60 16,0-6-112-16,-7-5-378 0</inkml:trace>
          <inkml:trace contextRef="#ctx0" brushRef="#br0" timeOffset="54199.3597">10199 3425 2498 0,'0'0'480'0,"0"0"-291"16,0 0-125-16,0 0-16 0,53-3 156 16,-29 0 87-16,10-3-56 0,8 0-109 15,9 0-16-15,17 0 5 16,-1-1-26-16,-5 2-39 0,-2 3-16 16,-19 0-34-16,-6 2-53 0,-6 0-2 15,-4 0-7-15,4 0-44 0,0 3-62 16,5 0-72-16,-8 2-47 0,-5 2-76 15,-2-3-167-15,-8 1-204 0,-5 2-238 0</inkml:trace>
          <inkml:trace contextRef="#ctx0" brushRef="#br0" timeOffset="53883.2991">10887 2628 450 0,'0'0'1133'0,"0"0"-964"0,0 0-39 15,0 0 74-15,51-38 20 0,-49 31 54 16,-2 3 34-16,-2-1-59 0,-8 1-182 15,-4 4-54-15,-5-3-17 16,-8 3-48-16,-4 5 13 0,-3 6 19 16,-9 3 12-16,1 4 4 0,-3 1 29 15,-4 7 13-15,7 0 18 0,4 3-2 16,5 3 5-16,3-1-15 0,12-1-7 16,8 1-15-16,4-4-3 0,6-1-23 15,9 0 0-15,3-3 30 0,7-3-11 16,5 0 31-16,3-6 7 0,1-1-6 15,5-1-1-15,4-2-50 0,0-3 0 16,-3 0 35-16,1-3-35 0,-1-1-63 16,-4-3-54-16,-2 0-64 0,-4 0-32 15,-2 0-107-15,-4-5-80 0,-5 3-79 16,-2 0-60-16,-7-6-477 0</inkml:trace>
          <inkml:trace contextRef="#ctx0" brushRef="#br0" timeOffset="55422.0029">11203 2120 1026 0,'0'0'1688'0,"0"0"-1368"0,0 0-320 0,0 0-54 16,0 0 54-16,58-4 109 15,-31 4-6-15,-2 0-17 0,8 2-45 16,1 3-22-16,0-3 16 0,1 3-35 16,-1-1 0-16,-4 0 4 0,-4 4 37 15,-2-2 19-15,-3 3-37 0,-8 0-21 16,1 2 17-16,-7 5-19 0,2 1 1 16,-7 6 27-16,1 5 1 0,-3 5-4 15,0 13 7-15,-5 16 18 0,-8 19-21 16,-4 12 24-16,-3 4-5 0,0-3 5 15,4-1-2-15,1 0-20 16,2 4-30-16,2-2 14 0,2 4-14 16,2-11 1-16,4 1 1 0,-2-4-3 15,3-9 14-15,1-8-14 0,1-5-2 16,0-5 0-16,0 0-1 0,0-13 1 16,0-7 3-16,0-10-2 0,-3 0-39 15,2 4-32-15,-2 2 6 0,-3 2 22 16,0-1 0-16,-1-7 3 0,-4-4 9 15,1-5 22-15,-4-4 10 0,1-6 38 16,-2-2 23-16,-4-6 1 0,1-1 8 16,-4-2 2-16,4-5 16 0,-3-3-9 15,2 2 15-15,1 0-44 0,2 0-50 16,5 4-3-16,0 0-18 0,4 2-23 16,4 2-31-16,0 0-104 0,3 9-156 15,0 5-197-15,0-4-264 0,-3 12-574 16</inkml:trace>
        </inkml:traceGroup>
      </inkml:traceGroup>
      <inkml:traceGroup>
        <inkml:annotationXML>
          <emma:emma xmlns:emma="http://www.w3.org/2003/04/emma" version="1.0">
            <emma:interpretation id="{061614AA-0DED-4234-A7A9-07ABF22E49BB}" emma:medium="tactile" emma:mode="ink">
              <msink:context xmlns:msink="http://schemas.microsoft.com/ink/2010/main" type="line" rotatedBoundingBox="6913,4419 13045,4432 13044,5063 6911,5049"/>
            </emma:interpretation>
          </emma:emma>
        </inkml:annotationXML>
        <inkml:traceGroup>
          <inkml:annotationXML>
            <emma:emma xmlns:emma="http://www.w3.org/2003/04/emma" version="1.0">
              <emma:interpretation id="{129C1EC2-9943-4054-AEFF-D180BBF2888A}" emma:medium="tactile" emma:mode="ink">
                <msink:context xmlns:msink="http://schemas.microsoft.com/ink/2010/main" type="inkWord" rotatedBoundingBox="6913,4418 11016,4428 11015,5058 6911,504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68842.0187">4779 3750 558 0,'0'0'231'0,"0"0"-120"0,0 0-39 16,0 0-40-16,0 0-6 0,0 0 7 16,0 0 12-16,0 0-5 0,0-3-24 15,0 6-16-15,0 1 0 16,0-1 24-16,1 2-22 0,1-1-1 16,0 0-1-16,0 0 0 0,1 1-3 15,0 0 3-15,-1 2 0 0,0-2 0 16,1 3 0-16,1 1 3 0,0 0 26 15,2 3 20-15,-1 3 0 0,3 1-3 16,3-2-4-16,-1 6-23 0,1-2 1 16,5 1-17-16,-1 1-1 0,4 0-1 15,-1-2 2-15,3 0-2 0,2-2 1 16,0-4 1-16,0 0-1 0,-1-2 18 16,2-2 16-16,3-4 9 0,-1 3-3 15,1-6 7-15,0 1-3 0,1-2-17 16,-1 0-16-16,0-5 3 0,0 0-13 15,1 4 14-15,-1-6-16 0,1 2 1 16,-1 0 1-16,3-3-1 0,-2 2 2 16,4 0-3-16,-3-2 15 15,4 1 0-15,-2 0 7 0,3 0 13 16,0 2-9-16,2 0-25 0,-1 0 15 16,1 0 64-16,-1 1-6 0,-1 0-17 15,0 1-25-15,0-1-1 0,-1 4-12 16,1-2 9-16,0 0-16 0,2 2-11 15,0-4 1-15,-1 3 23 0,4-2-10 16,-3-1-14-16,1 0 14 0,3 0-14 16,-2 3-1-16,-1-2 11 0,1 3-11 15,-1 0 1-15,-1 0 17 0,-1 3-3 16,-1 2 4-16,-1 1-17 0,-3 4 29 16,-1-4 1-16,0 4-20 15,-4 2-1-15,2-3-12 0,-1 2 13 16,-1 4-13-16,-1-4 0 0,0 3-1 15,-1 0 1-15,0 0 0 0,-3 3 0 16,-3-1 0-16,0 0-1 0,-5 1-10 16,0 2 9-16,-4 0 1 0,-1-1 1 15,-4 2 1-15,-2-3 3 0,-1 0-3 16,0-1 31-16,-4 1-16 0,-1-1 3 16,-1-3 1-16,-1-1-17 0,3-1-1 15,-1-3 0-15,2-2 2 0,1 0-4 16,2-4 0-16,0-2-17 0,0 0 17 15,0 0 19-15,0 0 26 0,0 0 10 16,0 0-4-16,2-4 49 0,4-4-4 16,1-4-54-16,5 1-29 0,0-4-13 15,3 4-1-15,2-3-12 0,0 0-3 16,1 3 15-16,3-2-2 0,0 3-10 16,5-3 12-16,1 4-15 0,1 0-7 15,2 2 4-15,1 3 6 16,0-1 0-16,1 4-9 0,-1 0 21 15,0-1-1-15,0 2 0 0,2 0 2 16,2 3-2-16,-1 5-40 0,2-1 39 16,-1 4 0-16,1-1 1 0,-4 1-17 15,-1-1-1-15,2 4 20 0,-3-1 0 16,1 1 2-16,0 1-2 0,3-2-12 16,0 2 10-16,0-2 1 0,3-2 1 15,1-3 16-15,0 0-3 0,5-4 3 16,1-2-12-16,0 0 9 0,4-2 3 15,7-2 0-15,11-4 0 16,6-6-14-16,3-5 17 0,-6-1-15 16,-8-2 15-16,-5 0-6 0,-11 1 3 15,-7 1 9-15,-7 3 33 0,-4 1-10 16,2-4-16-16,3-3-9 0,1 0-7 16,-6 2-4-16,-6 0 1 0,-7 4 3 15,-4 4 0-15,-4 0 6 0,-5 3-22 16,-1 1-9-16,0 6-49 0,-4-2-63 15,-2 3-149-15,-2 4-72 0,-1 7-63 16,-6 5 12-16,5-4-158 0,-10 6-506 0</inkml:trace>
        </inkml:traceGroup>
        <inkml:traceGroup>
          <inkml:annotationXML>
            <emma:emma xmlns:emma="http://www.w3.org/2003/04/emma" version="1.0">
              <emma:interpretation id="{82B3512B-255D-4F90-A739-06329045AFA3}" emma:medium="tactile" emma:mode="ink">
                <msink:context xmlns:msink="http://schemas.microsoft.com/ink/2010/main" type="inkWord" rotatedBoundingBox="12439,4454 13045,4455 13044,4865 12438,486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54849.174">10427 3792 424 0,'0'0'564'0,"0"0"-160"0,0 0-160 15,-53 67 19-15,35-41-13 0,3 6-17 16,1-1 22-16,2 4-7 0,7-4-55 15,0 1-59-15,5-5-58 0,5-3-44 16,5-6-31-16,4-2 15 0,1-4 13 16,2-4 12-16,3 0 17 0,4-8 18 15,-2 0 31-15,2-8 17 0,-2-3-17 16,2-6-7-16,2-3-24 0,0-4-26 16,-5-1-25-16,0-2-25 0,-5 0 0 15,-4 1-65-15,0-3-12 16,-5 4 2-16,-4-2 9 0,-3 1-6 15,0 1-20-15,-3 5-12 0,-4 4 12 16,-5 5 19-16,2 4 44 0,-4 2 26 16,-1 5-16-16,-2 0-26 0,-2 8 14 15,-1 0 31-15,2 3 26 0,2 1 12 16,1 2-3-16,6-5-32 0,5 1-3 16,1 0-21-16,3-4-8 0,0 0 4 15,7-2 24-15,-1 0 1 0,1 0 15 16,4-2 10-16,-2 1-6 0,4 0 4 15,2-3-23-15,-3 2-4 0,0 0-24 16,4 2-7-16,-6 0-19 0,1 3 18 16,-1 2 14-16,1 5 9 0,-3 3 12 15,0 3 1-15,1 3 28 0,-2 2-27 16,1 1 20-16,-1-2 40 0,2 1 6 16,2-5-32-16,-1-2-7 15,1-2 20-15,5-3-13 0,-5-2-19 16,3-3-13-16,3-1 19 0,-1-6-9 15,-3-1-1-15,2 0-12 0,2-4-22 16,-1-5-124-16,2-3-141 0,1-5-246 16,-5 6-228-16,9-21-368 0</inkml:trace>
        </inkml:traceGroup>
      </inkml:traceGroup>
    </inkml:traceGroup>
    <inkml:traceGroup>
      <inkml:annotationXML>
        <emma:emma xmlns:emma="http://www.w3.org/2003/04/emma" version="1.0">
          <emma:interpretation id="{CEBD5FE0-4DCA-4BD2-8A18-EC279F907898}" emma:medium="tactile" emma:mode="ink">
            <msink:context xmlns:msink="http://schemas.microsoft.com/ink/2010/main" type="paragraph" rotatedBoundingBox="2074,4756 21709,5394 21611,8416 1975,7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741449-4EE4-4FB0-BFDD-CD7A4F2ED19D}" emma:medium="tactile" emma:mode="ink">
              <msink:context xmlns:msink="http://schemas.microsoft.com/ink/2010/main" type="line" rotatedBoundingBox="2074,4756 21709,5394 21611,8416 1975,7778"/>
            </emma:interpretation>
          </emma:emma>
        </inkml:annotationXML>
        <inkml:traceGroup>
          <inkml:annotationXML>
            <emma:emma xmlns:emma="http://www.w3.org/2003/04/emma" version="1.0">
              <emma:interpretation id="{9B22C261-EA9A-4ED9-8E5B-C541356DC38B}" emma:medium="tactile" emma:mode="ink">
                <msink:context xmlns:msink="http://schemas.microsoft.com/ink/2010/main" type="inkWord" rotatedBoundingBox="2032,6042 3583,6092 3532,7665 1981,7614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50677.2928">35 5420 1011 0,'0'0'991'0,"0"0"-891"0,0 0 7 15,0 0-107-15,-40 66-24 0,33-39 24 16,-2 5 15-16,6 0 62 0,1 4-5 16,2-3-50-16,8-1-6 15,5-4 13-15,2-4-29 0,10-5-19 16,-1-7-4-16,5-8 23 0,3-4 17 15,-3-4 12-15,5-8 16 0,-4-5-6 16,1-6 3-16,-4-2-20 0,-5-4 4 16,-1 1 23-16,-3-2-11 0,-2 0 1 15,-6 2-4-15,1-1-12 0,-5 1-22 16,-2 1-1-16,-4 3 0 0,0 4-19 16,0 9 19-16,-3 0 0 0,2 8-2 15,-2 3 2-15,0 8-51 0,-3 9-26 16,-2 22 38-16,-5 28 39 15,-2 32 46-15,-4 19 15 0,1 9-36 16,2-2-25-16,5-9-2 0,1-1 1 16,-1-3 0-16,-2-3-11 0,1-11-1 15,-3-10 13-15,-6-10 3 0,-1-13 1 16,-2-14 28-16,3-15-10 0,3-10 4 16,-1-8 29-16,-5 2-10 0,-1-6-7 15,-2-1 10-15,-3-11 23 0,7-3 44 16,-1-15-32-16,6-10-83 0,-4-18-44 15,7-16 2-15,6-19 11 0,6-2 31 16,6 15 19-16,7 17 1 0,4 21 24 16,-1 8 30-16,6-2 5 0,5 1-31 15,5-1-16-15,5 4-32 0,3 3-1 16,6-1-15-16,5 5-13 0,10-1-2 16,10 0-78-16,4 1-96 0,-1 2-103 15,-7 3-73-15,-13-1-92 16,-14 3-237-16,-3-4-462 0</inkml:trace>
          <inkml:trace contextRef="#ctx0" brushRef="#br0" timeOffset="151089.9505">981 5870 2017 0,'0'0'682'16,"0"0"-546"-16,0 0-40 0,0 0 87 15,66 33 47-15,-37-28-36 0,3-1-68 16,3-4-93-16,2 3-33 0,3-3-108 15,2 0-98-15,5-3-190 0,1-1-181 16,-15-1-244-16,11-8-555 0</inkml:trace>
          <inkml:trace contextRef="#ctx0" brushRef="#br0" timeOffset="150918.0651">960 5597 1228 0,'0'0'2034'0,"0"0"-1808"0,0 0-226 16,0 0-76-16,0 0 76 0,0 0 63 16,65 19 26-16,-43-18-35 0,2 2-29 15,3-2-25-15,4 4-19 0,1-3 6 16,0 2-78-16,0 0-68 0,-1 0-68 16,-4-1-68-16,-1 0-102 0,-6-1-82 15,-5 0-230-15,-5-2-436 0</inkml:trace>
        </inkml:traceGroup>
        <inkml:traceGroup>
          <inkml:annotationXML>
            <emma:emma xmlns:emma="http://www.w3.org/2003/04/emma" version="1.0">
              <emma:interpretation id="{B04EFC7F-0929-4AB5-B8F9-376B8308F650}" emma:medium="tactile" emma:mode="ink">
                <msink:context xmlns:msink="http://schemas.microsoft.com/ink/2010/main" type="inkWord" rotatedBoundingBox="4261,5620 8726,5765 8654,7995 4189,7850">
                  <msink:destinationLink direction="with" ref="{7DE51B3E-4707-451A-9A92-97D18A4AE702}"/>
                </msink:context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52002.2792">2329 5634 241 0,'0'0'783'15,"0"0"-360"-15,0 0-133 0,0 0-11 16,0 0-62-16,-15-61-32 0,6 49 2 16,2 2-45-16,-1 4-46 0,-2 1-38 15,-2 2-46-15,1 3-12 16,-4 0-19-16,2 8-7 0,-6 6 3 15,1 4 7-15,1 9 13 0,-3 3 3 16,2 5 15-16,1 0-15 0,7 2 0 16,1 1 0-16,9-4-26 0,0-4-9 15,6-1 12-15,5-6 4 0,2-3-16 16,5-5 16-16,4-2 18 0,-1-6 2 16,6-3-1-16,-2-4 2 0,5-4 17 15,-1-8 10-15,0-6 6 0,2-6-6 16,-1-4-13-16,0-5-13 0,-4-3 17 15,-2-2-18-15,-6-5 0 0,-2 3-2 16,-5-1-28-16,-5 4-23 0,-6 1-46 16,0 4 13-16,-6 6 39 0,-5 4 16 15,-2 6-7-15,-4 7 18 0,-2 5 18 16,-2 4 26-16,-2 8 6 0,-3 7 1 16,0 5 2-16,1 6 20 0,-1 3 9 15,5 0-2-15,2 1-24 16,8-5-35-16,4 0-3 0,7-3-22 15,3-4-17-15,7-2 38 0,4 0-18 16,1-4 16-16,4-4-20 0,4 1-12 16,-1-1 33-16,4-4-18 0,1 0-15 15,1-4-20-15,-2 0 3 0,-4 0-51 16,2 0 41-16,-8 0 14 0,-2-2 25 16,-4 2-3-16,-4 0 10 0,-2 2-20 15,-1 8 36-15,-2 2 4 0,-1 6 21 16,0 4 37-16,0 7 29 15,0 2 25-15,2 3 3 0,0-5-15 16,4 1-27-16,1-4-39 0,5-3-38 16,0-4-1-16,2-1-18 0,5-6-23 15,-1-2-96-15,4-4-127 0,-1 0-108 16,-6-6-349-16</inkml:trace>
          <inkml:trace contextRef="#ctx0" brushRef="#br0" timeOffset="152350.5019">3201 5874 3518 0,'0'0'526'0,"0"0"-102"0,0 0-229 16,0 0-131-16,0 0-45 0,0 0-19 15,0 0-25-15,0 0-95 0,0 0-174 16,0 0-164-16,37-10-310 0,-26 5-552 16,11-6-441-16</inkml:trace>
          <inkml:trace contextRef="#ctx0" brushRef="#br0" timeOffset="153449.6073">3877 5052 813 0,'0'0'821'16,"0"0"-610"-16,0 0-162 0,0 60 35 15,0-20 36-15,0 19 10 0,0 19-14 16,0 13-15-16,0 5-5 0,0 2-21 16,0-1-20-16,3 5-27 15,-3 5-15-15,0-1-9 0,0 4 5 16,0-2-7-16,-6 0-1 0,-3-4 12 15,-3 3-13-15,-1-8 0 0,-1-4-1 16,2-8 1-16,-4-12 16 0,2-9-16 16,4-16 2-16,1-12 11 0,6-7-10 15,2-8 45-15,0 5-22 0,1-1-4 16,1 1-20-16,3-7 14 0,5-6-16 16,1-4 4-16,4 0 50 0,0-6-6 15,0-2-25-15,8-3-23 0,2 0-15 16,3 0-43-16,1-3-74 0,7-5-158 15,-9 0-166-15,18-11-558 0</inkml:trace>
          <inkml:trace contextRef="#ctx0" brushRef="#br0" timeOffset="153067.7593">3931 5022 186 0,'0'0'1691'16,"0"0"-1473"-16,0 0 28 0,0 0-39 16,0 0-207-16,0 0-10 0,0 0 10 15,0 0 87-15,0 0 7 0,57-12 9 16,-26 12-16-16,4 3-56 0,4-1-31 16,2 1-16-16,1 1-16 0,-3 0-94 15,-4 4-61-15,1-4-68 16,-8 5-53-16,-5-1-150 0,-6-2-99 15,-8 0-154-15</inkml:trace>
          <inkml:trace contextRef="#ctx0" brushRef="#br0" timeOffset="154373.9363">4403 5754 339 0,'0'0'1671'0,"0"0"-1479"0,0 0-30 15,0 0-124-15,0 0 1 0,0 0 45 16,0 0 3-16,63-48-54 0,-39 48-33 16,4 4-1-16,5 2-16 0,1 7 14 15,2-1-13-15,1 8 0 0,-1-1 13 16,-2 6-17-16,-6 2-5 0,-5 0-14 16,-5 1-13-16,-8 2 0 0,-6-1-12 15,-5 3 15-15,-10-4 20 0,-6-1 29 16,-7 1 14-16,-3-5 12 0,-2-3 0 15,-1-2 3-15,4-6 3 0,0 0-9 16,1-2 16-16,6-6-13 0,5 1-14 16,4-5 21-16,7 0 31 0,3-2 20 15,3-5-84-15,8-3-48 16,4-2 48-16,6-6 17 0,6-2 15 16,1-3-6-16,6-4-13 0,2 1 6 15,-1-1 1-15,2-4 2 0,-2 4 7 16,2 0-16-16,-1 5-13 0,-2 0-1 15,-2 1-1-15,-2 5-18 0,-5 2-12 16,-3 4-3-16,-4 2-10 0,-5 2-46 16,-6 5 20-16,-4 1-13 0,-3 1 33 15,-3 6 51-15,-4 6 42 0,-7 5-20 16,-2 7 14-16,-2 6 16 0,-4 5 9 16,1 4 7-16,1 6 3 0,3-2-39 15,5-4 0-15,4-3 55 0,7-7-33 16,1-5-32-16,10-5-22 0,7-3-26 15,1-2 23-15,2-7 2 16,3 0 0-16,2-6 0 0,2-2-66 16,0-5-68-16,0-7-75 0,2-5-26 15,-2-6-166-15,-6 5-222 0,6-20-181 0</inkml:trace>
          <inkml:trace contextRef="#ctx0" brushRef="#br0" timeOffset="154713.0115">5289 5305 1284 0,'0'0'755'15,"0"0"-496"-15,0 0-204 16,0 0-39-16,0 0 3 0,0 0 40 16,0 0-1-16,67-8-7 0,-43 11-18 15,3 2-17-15,4 1 3 0,-1 1-19 16,1 2 0-16,-4 6-3 0,0-1-39 15,-3 2 26-15,-4 1-16 0,-6 4-7 16,-4-1 19-16,-6 0 20 0,-4 2 0 16,-4 0 33-16,-9 2 15 0,-4 1 23 15,-6 1 10-15,-1 5-10 0,-4-4 19 16,1 4 16-16,0-4 25 0,6-1-19 16,5 1-45-16,3-7-67 0,6-1-13 15,6-3-15-15,1-2-11 0,6 0 7 16,5-3-9-16,3 1 40 0,3 0-47 15,6 0-151-15,1-3-91 0,3-3-69 16,-6 1-303-16,10-6-369 0</inkml:trace>
          <inkml:trace contextRef="#ctx0" brushRef="#br0" timeOffset="155302.4763">6069 5906 1178 0,'0'0'823'0,"0"0"-590"0,0 0-58 15,0 0 38-15,76 35 25 0,-45-26 29 16,3-3-69-16,5 0-125 0,-1-1-73 16,3 2-13-16,3 1-57 0,0 3-150 15,-2-3-134-15,0-3-169 0,-14 0-289 16,7-3-557-16</inkml:trace>
          <inkml:trace contextRef="#ctx0" brushRef="#br0" timeOffset="155115.9975">6276 5742 267 0,'0'0'1581'0,"0"0"-1279"15,0 0-33-15,0 0-82 0,0 0-55 16,0 0-51-16,0 0-78 0,0 0 10 16,0 0 9-16,14 61 39 0,-23 2 13 15,-1 7-7-15,0-9-19 0,3-17-6 16,5-15-39-16,-1-1-3 0,1 1-3 15,1 4 0-15,-3 5-87 0,2-3-70 16,1-7-27-16,-2-3-42 0,2-7-7 16,-1-5-108-16,2-6-124 0,-1-7-40 15,-1-3-164-15</inkml:trace>
        </inkml:traceGroup>
        <inkml:traceGroup>
          <inkml:annotationXML>
            <emma:emma xmlns:emma="http://www.w3.org/2003/04/emma" version="1.0">
              <emma:interpretation id="{0E4390AF-6D8A-4F0A-A36C-F62D84E1F513}" emma:medium="tactile" emma:mode="ink">
                <msink:context xmlns:msink="http://schemas.microsoft.com/ink/2010/main" type="inkWord" rotatedBoundingBox="9367,5869 10948,5921 10889,7747 9308,7696">
                  <msink:destinationLink direction="with" ref="{7DE51B3E-4707-451A-9A92-97D18A4AE702}"/>
                </msink:context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57208.9547">8266 6291 232 0,'0'0'2472'0,"0"0"-1946"0,0 0-151 15,0 0-236-15,0 0-22 16,34-73 88-16,-12 45 60 0,4-5-55 16,4-1-46-16,1 0-91 0,4 2-73 15,1 2 0-15,-4 1-30 0,2 1-16 16,0 8-41-16,-1-2-67 0,0 4-54 15,1 3-65-15,-2 2-143 0,-6 1-547 16,6-6-385-16</inkml:trace>
          <inkml:trace contextRef="#ctx0" brushRef="#br0" timeOffset="156977.0213">8296 5817 1725 0,'0'0'1039'0,"0"0"-827"16,0 0 15-16,0 0-227 0,0 0 0 16,0 0 164-16,0 0 39 0,0 0 6 15,66 73-67-15,-43-43-36 16,1 4 8-16,3 1-24 0,1-1-31 16,2 0-34-16,1-3-12 0,-1-1 1 15,1-2-14-15,-4-1-16 0,1 1-24 16,-1-3-28-16,-4-2-17 0,-2-4-44 15,-2-1-53-15,-4-5-23 0,-2-2-40 16,-3-4-132-16,-4-3-60 0,-2-1-91 16,-3-3-184-16,-1-7-376 0</inkml:trace>
          <inkml:trace contextRef="#ctx0" brushRef="#br0" timeOffset="156156.2585">7200 6225 1846 0,'0'0'600'0,"0"0"-529"16,0 0 90-16,51 12 26 0,-9-12 159 15,14-2-18-15,19-5-28 0,7-3-64 16,-3 4-96-16,-5 3-49 0,-10 3-82 16,-5 0-9-16,-10 0-65 0,-14 1-13 15,-9 3-28-15,-5-1-18 0,0-2-4 16,3 7-18-16,-1-1-31 0,-6 1-170 16,-6 0-196-16,-4 4-124 0,-5-3-320 15</inkml:trace>
          <inkml:trace contextRef="#ctx0" brushRef="#br0" timeOffset="155926.9314">7485 5206 1486 0,'0'0'969'0,"0"0"-823"0,0 0-66 16,0 0-80-16,0 0-119 0,0 0 96 15,0 0 23-15,0 0 113 16,25 85-10-16,-23-20-19 0,-2 19-33 16,0 7-18-16,-5-6-21 0,3-11 4 15,-3-23 12-15,5-11-28 0,-1-8 0 16,-1-8 0-16,2 3 3 0,0-1-3 15,0-4 0-15,0-6-2 0,0-6 1 16,3-5-28-16,4-4 16 0,0-1 13 16,2-4 55-16,2-8 9 0,4-4-29 15,2-2-31-15,1-6-4 0,3-3 0 16,0 1-23-16,2 2-9 16,0 3-6-16,-2 3 2 0,0 4 4 15,-2 7 10-15,-1 4-1 0,-4 3-9 16,1 0-6-16,-4 8 12 0,-1 8 26 15,-3 1 44-15,-3 5 4 0,-1 2 7 16,-3 7-7-16,-6-2 16 0,-6 2 16 16,-4 0-16-16,-2-3-29 0,-5 0-3 15,-1-3-3-15,-2-2 12 0,2-2-15 16,-3-4 2-16,0-2-12 0,3-5-16 16,2-2-1-16,3-4-130 0,2 1-96 15,3-5-107-15,3 0-57 0,1 0-287 16,-2-5-306-16</inkml:trace>
          <inkml:trace contextRef="#ctx0" brushRef="#br0" timeOffset="156699.7521">7563 6568 1319 0,'0'0'498'16,"0"0"-401"-16,0 0-81 0,-54 26 69 16,34-14 74-16,0 5-1 0,0 7 1 15,2 0 25-15,-1 3-7 0,7 4-36 16,3-3-61-16,4 4-28 0,5-3-30 16,2-3-19-16,7-3-2 0,4-3 1 15,1-5 17-15,3-1 23 0,3-5-16 16,2-4-7-16,1-3 6 15,1-2 14-15,-1-2 5 0,-1-7-6 16,0-4 4-16,-2-3-1 0,-1-6-3 16,0-4 0-16,-1-2-10 0,-1-4-25 15,-3-3-3-15,-1 3-50 0,-6-1-48 16,-2 1-1-16,-5-2-57 0,0 4 47 16,-6 3 9-16,-3 7 43 0,1 4 37 15,-2 7 20-15,-3 6-2 0,2 3-23 16,-5 2 24-16,1 8-31 0,-4 9 32 15,-2 5 29-15,0 7 20 0,2 5 31 16,2 3 32-16,3 4-7 0,6-1-6 16,3 0 0-16,5-3-16 0,3-5-14 15,7-6-21-15,3-1 28 0,2-6-1 16,4-4-15-16,2 1-9 0,3-4-7 16,2-2-13-16,-1-1-31 0,2-1-22 15,2-4-50-15,-1-3-45 0,0 0-53 16,2-3-126-16,-2-6-75 0,5-5-97 15,-10 0-200-15,12-17-331 0</inkml:trace>
        </inkml:traceGroup>
        <inkml:traceGroup>
          <inkml:annotationXML>
            <emma:emma xmlns:emma="http://www.w3.org/2003/04/emma" version="1.0">
              <emma:interpretation id="{2437E25B-0C1C-4BFA-82A9-48B3AB63B864}" emma:medium="tactile" emma:mode="ink">
                <msink:context xmlns:msink="http://schemas.microsoft.com/ink/2010/main" type="inkWord" rotatedBoundingBox="11747,6517 12233,6533 12216,7053 11730,7037">
                  <msink:destinationLink direction="with" ref="{7DE51B3E-4707-451A-9A92-97D18A4AE702}"/>
                </msink:context>
              </emma:interpretation>
            </emma:emma>
          </inkml:annotationXML>
          <inkml:trace contextRef="#ctx0" brushRef="#br1" timeOffset="165433.1262">9605 6109 916 0,'0'0'1131'0,"0"0"-1089"0,0 0 98 16,56 23 57-16,-27-17 26 0,8-2-33 16,8 0-78-16,12-2-35 0,10 1-45 15,-6 2-32-15,-10-4-41 0,-17 0-220 16,-7-1-213-16,-6 0-331 0</inkml:trace>
          <inkml:trace contextRef="#ctx0" brushRef="#br1" timeOffset="165250.1364">9865 5854 957 0,'0'0'1075'0,"0"0"-955"0,0 0-62 16,0 0-58-16,0 0-42 0,0 0 42 15,0 0 52-15,-33 79 52 0,23-43 6 16,0 6-7-16,2 2-61 0,2-3-23 15,2-2-18-15,2-2-1 0,1-3-12 16,1-5-5-16,0-1-12 0,3-2-58 16,0-5-75-16,-1-2-90 0,-2-2-109 15,0-4-81-15,0-4-21 0,-1-5-144 0</inkml:trace>
        </inkml:traceGroup>
        <inkml:traceGroup>
          <inkml:annotationXML>
            <emma:emma xmlns:emma="http://www.w3.org/2003/04/emma" version="1.0">
              <emma:interpretation id="{CBB7FCFE-DE06-4FC9-A3A5-110AD717A748}" emma:medium="tactile" emma:mode="ink">
                <msink:context xmlns:msink="http://schemas.microsoft.com/ink/2010/main" type="inkWord" rotatedBoundingBox="12977,5796 15791,5887 15719,8114 12905,8023">
                  <msink:destinationLink direction="with" ref="{7DE51B3E-4707-451A-9A92-97D18A4AE702}"/>
                </msink:context>
              </emma:interpretation>
            </emma:emma>
          </inkml:annotationXML>
          <inkml:trace contextRef="#ctx0" brushRef="#br1" timeOffset="167347.3647">10803 6378 1296 0,'0'0'209'0,"0"0"-1"16,0 0-10-16,0 0-159 0,0 0 136 15,0 0 29-15,102 19 51 0,-17-20 35 16,16-9-33-16,11-8-50 0,-2-1-35 16,-6-1-1-16,-1 1-32 0,-8 3-35 15,-7 3-89-15,-9 7-15 16,-9 0-69-16,-20 5-41 0,-11 1-51 15,-15 0-20-15,-2 5-112 0,-4 1-54 16,-1 4-31-16,-1 3-69 0,-6-2-86 16,-13 7-161-16</inkml:trace>
          <inkml:trace contextRef="#ctx0" brushRef="#br1" timeOffset="167875.5497">11112 6663 1214 0,'0'0'377'0,"0"0"-364"0,0 0-13 16,0 0 0-16,0 0 20 0,0 0 110 16,-13 62 13-16,0-30 29 0,-4 4 29 15,-2 3 12-15,-4 5 13 0,0 1 6 16,-4-3 8-16,6 0-39 0,-3-3-55 16,8-6-45-16,1-3-40 0,3-10-30 15,7-6-31-15,3-5-11 0,2-5-34 16,3-4 44-16,7 0 1 0,1-8 26 15,8-2 2-15,1-6 7 0,7-5-16 16,2-8-19-16,3 3-3 16,0-2-12-16,2 1-10 0,-3 3-26 15,-1 5-25-15,-3 3-6 0,-6 5 21 16,-5 5 10-16,-5 4-6 0,-1 2 16 16,-7 3-20-16,-3 7 61 0,0 4 48 15,-3 9 0-15,-5 3-16 0,-5 4-1 16,-1 6 23-16,-3-1-3 0,3 4-9 15,-2-4-26-15,3 1-16 0,5-3-25 16,5-3-7-16,3-3-22 0,0-6-102 16,6-6-151-16,6-3-63 0,3-6-63 15,3-6-83-15,-2 0-44 0,6-12-154 16</inkml:trace>
          <inkml:trace contextRef="#ctx0" brushRef="#br1" timeOffset="168499.3562">11462 6975 1061 0,'0'0'823'0,"0"0"-573"0,-31 55-185 16,22-34 45-16,1 3 29 0,4 3 42 15,4-2-4-15,0-6-42 16,0 2-71-16,7-6-51 0,7-2-13 16,2-5-1-16,5-4 1 0,-3-2-3 15,3-4 3-15,1-4 4 0,-1-9 15 16,0-4-16-16,-2-6-3 0,-1 0-6 16,-5-5-39-16,0-1-45 0,-2 0 39 15,-8-1 9-15,0 2 16 0,-3 0 10 16,-3 5-49-16,-9-1-41 0,0 4-7 15,-4 2-3-15,1 4 31 0,-5 8 34 16,0 4 31-16,0 5 20 0,0 10 23 16,-1 7 35-16,1 0 4 0,0 7 22 15,3 3 16-15,4-3-3 0,2 3-7 16,4-3-10-16,7-2-41 0,0-1-37 16,3-5-2-16,10-4 20 0,-1-2 2 15,5-4-22-15,5-5-13 0,-1-2 0 16,2 0-9-16,1-7 6 0,0-2-4 15,0-1-2-15,0-4 9 0,-6 0 12 16,1-1-15-16,-6 3 13 0,1 2 3 16,-7 2 2-16,1 2 1 0,-5 2-3 15,-1 1 0-15,-2 3-16 0,0 0 4 16,0 7 12-16,0 5 55 16,-2 6-7-16,2 6 16 0,-3 7 4 15,0 3 28-15,3 4 16 0,0 1 16 16,0-3-10-16,0-2-33 0,3-5-50 15,3-4-35-15,4-4-10 0,0-4-6 16,4-4 3-16,-4 1 11 0,4-6-55 16,-1-4-86-16,-3 2-94 0,1-6-104 15,-1-2-150-15,-1-2-266 0,-1-17-638 16</inkml:trace>
          <inkml:trace contextRef="#ctx0" brushRef="#br1" timeOffset="169109.3659">11821 6611 2166 0,'0'0'421'0,"0"0"-180"0,0 0-144 16,0 0-17-16,0 0 48 0,0 0 0 15,62-55-36-15,-43 51-44 0,2 1-47 16,0-1-1-16,3 4-3 0,-3 0-19 15,1 0 9-15,-4 5-3 16,-2 1-6-16,-2-1 21 0,-4 7-28 16,-5-1-3-16,-2 3 10 0,-3 3 22 15,0 5 3-15,-5-1 19 0,-7 3-6 16,5 0 19-16,-6-1 3 0,5-1 20 16,-2-2-11-16,7-2-8 0,3-3-39 15,0-3 0-15,4-1 0 0,11-3 41 16,0 0 32-16,1-1-4 0,5-6-18 15,3 0-20-15,3-1-15 0,1-2-16 16,-1-5-47-16,2 2-86 0,-2-4-89 16,0 2-187-16,-9 1-278 0,-2-7-698 0</inkml:trace>
          <inkml:trace contextRef="#ctx0" brushRef="#br1" timeOffset="166433.3793">11200 5297 398 0,'0'0'1205'0,"0"0"-906"0,0 0-175 16,0 0-102-16,0 0-2 0,3 95 90 15,-3-19 20-15,0 11-69 0,-3 1-3 16,3-5-9-16,0-16-11 0,0-4-15 16,0-17-20-16,0-10-3 0,0-15 0 15,0-7-1-15,0-2-1 0,0-3-11 16,3-2 0-16,0-7 10 0,-1 0 3 15,0-4 94-15,1-7 35 16,2-8-43-16,4-2-53 0,-1-3-17 16,5-7-16-16,0 4-1 0,2-5-12 15,4 5 10-15,1-1-33 0,2 5 4 16,0 4-16-16,-1 6 3 0,0 3 12 16,0 8-18-16,1 2 35 0,-1 1 13 15,-3 7 1-15,1 6 2 0,-1 2 4 16,-2 4 15-16,-2 6 10 0,-4 2-26 15,-4 5 26-15,-6 1 16 0,-3 0-29 16,-10-4 17-16,-4 1-20 0,-6-5 38 16,-4-4 4-16,-7-2 35 0,2-3-10 15,-2-3-13-15,0-6 0 0,-2-2-32 16,8-4-8-16,4-2-25 0,5-4-4 16,5-7-44-16,7-1-168 0,4-1-92 15,3-6 28-15,6 0-78 0,4-2 18 16,1 5-88-16,10-15-222 0</inkml:trace>
          <inkml:trace contextRef="#ctx0" brushRef="#br1" timeOffset="166883.4894">11889 5224 658 0,'0'0'1734'0,"0"0"-1511"0,0 0 34 16,0 0 35-16,0 0-187 0,0 0-44 15,0 0 6-15,3-53 0 0,12 48-67 16,4 2-24-16,5 2-20 0,0 1 25 15,1 0-7-15,2 2 13 0,0 5 10 16,-6 1-22-16,1 3-1 0,-7 4-3 16,-6 1 14-16,-2 5 11 0,-4 3-21 15,-3 7 25-15,-9-1 0 0,-6 6 22 16,-4 1 0-16,-5 1-6 0,1-2-13 16,-1 0 13-16,3-5-13 0,5-3-3 15,2-4-1-15,9-4-15 0,3-4 0 16,2-3 0-16,7-4 16 0,7 0 41 15,5-2 33-15,5-3-4 0,7 1-23 16,3-3-44-16,6 0 1 16,2-2-4-16,1 2-79 0,-1 0-80 15,1-1-171-15,-9 0-60 0,0-1-118 16,-10 0-165-16,0 0-155 0</inkml:trace>
          <inkml:trace contextRef="#ctx0" brushRef="#br1" timeOffset="173252.3193">12953 6294 1778 0,'0'0'428'0,"0"0"-179"0,0 0 177 15,0 0-96-15,0 0-218 0,0 0-87 16,0 0 7-16,0 0 120 0,94 5-19 15,-20-9 6-15,8-5-29 16,-3 0-47-16,-15 2-54 0,-22 2-9 16,-8 3-28-16,-4 0-101 0,4 2-57 15,3-1-157-15,3 0-273 0,-10-1-366 16,1-8-375-16</inkml:trace>
        </inkml:traceGroup>
        <inkml:traceGroup>
          <inkml:annotationXML>
            <emma:emma xmlns:emma="http://www.w3.org/2003/04/emma" version="1.0">
              <emma:interpretation id="{14DB9C21-9A05-48C7-88C8-82489E9E79F7}" emma:medium="tactile" emma:mode="ink">
                <msink:context xmlns:msink="http://schemas.microsoft.com/ink/2010/main" type="inkWord" rotatedBoundingBox="16488,5663 18035,5713 17960,8008 16414,7958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176145.4515">15421 6556 2526 0,'0'0'371'0,"0"0"-275"0,0 0-13 15,0 0-83-15,0 0-25 0,0 0-13 16,0 0 38-16,0 0 93 0,0 0-3 16,0 0-33-16,43 28-40 0,-25-15-17 15,-1 0-1-15,-3-1-2 0,2 4-10 16,-3 2-3-16,-5 3 16 0,-1 4 1 16,-3-1 19-16,-1 1-4 15,-1 1 0-15,-2-2 6 0,0-3 32 16,0 0 32-16,1-6-13 0,3-2-13 15,2-1-12-15,2-3 9 0,5-3 47 16,3-3 59-16,2-2 1 0,4-1-49 16,-1 0-28-16,0-4-40 0,5-1-19 15,-5 2-16-15,1-3-12 0,-3 1-99 16,-1 0-82-16,-1 0-130 0,-4 0-317 16,-3 1-963-16</inkml:trace>
          <inkml:trace contextRef="#ctx0" brushRef="#br1" timeOffset="174823.9854">14364 6438 734 0,'0'0'1253'0,"0"0"-1068"16,0 0-66-16,-51 22-22 0,46-20 7 15,4 1 86-15,1-3-29 16,6 0-106-16,5 0 6 0,12 0 67 16,15 0 38-16,20-3 22 0,24-4-35 15,16-2-49-15,3-5-13 0,-6 2 35 16,-7 0 54-16,-2 2-77 0,-5 0-94 16,-5 0-9-16,-6 0-34 0,-15 4-35 15,-12 0-23-15,-15 2-11 0,-4 2-23 16,0 1-60-16,-1 1-209 0,-1 0-76 15,-12 3-131-15,-3 1-411 0</inkml:trace>
          <inkml:trace contextRef="#ctx0" brushRef="#br1" timeOffset="175340.1708">14464 6740 1375 0,'0'0'715'16,"0"0"-407"-16,0 0-172 0,0 0-136 15,0 0-13-15,0 0 13 0,0 0 94 16,0 0 18-16,0 0 14 0,6 63-11 15,-15-34-2-15,-2 6-27 0,-4 0 26 16,-1 4 9-16,-3 0 12 0,4-2-3 16,-2-2-26-16,1-5-31 15,6-4-39-15,5-7-34 0,2-5 0 16,3-5-34-16,0-5-13 0,8-2 47 16,5-2 2-16,6-5 20 0,-1-5-3 15,9-4-4-15,3-5-12 0,1-3-3 16,1 0-1-16,0-2-11 0,-1 0-4 15,3 3-12-15,-7 0-13 0,-3 4-3 16,-3 6-7-16,-5 2 23 0,-2 4-7 16,-8 5-13-16,-6 0 1 0,0 9 47 15,-2 5 63-15,-8 6-3 0,2 6-15 16,-5 3-23-16,0 5-3 0,2-3-4 16,1 1-15-16,1-3 0 0,4 0-25 15,5-8-13-15,3 0 7 0,7-4-23 16,4-5-102-16,4-3-102 0,3-2-18 15,9-7-4-15,-1 0-37 0,6-11-156 16,2-6-103-16,-12 2-69 0</inkml:trace>
          <inkml:trace contextRef="#ctx0" brushRef="#br1" timeOffset="175815.7046">15095 6830 228 0,'0'0'603'16,"0"0"-225"-16,0 0-59 0,-58 64 29 15,39-34-20-15,1 1 8 0,-2 5-17 16,7 2-33-16,2-3-63 0,1 0-58 16,10-6-54-16,0-6-66 0,7-4-8 15,5-4-12-15,6-7-25 16,3-3 0-16,3-5 10 0,6-3 15 0,-1-7-3 16,0-8-9-16,0-5-1 0,-2-1-10 15,-3-5 0-15,-9 2-1 16,1-4 0-16,-6 3-1 0,-5 2-38 15,-3 0-47-15,-2 0-23 0,-6 5 4 16,-5 0 5-16,-5 0-31 0,-1 4-27 16,-5 4 38-16,-3 3 62 0,4 7 57 15,-3 3 32-15,3 7 6 0,0 9 46 16,-2 4 15-16,4 4-3 0,2 4-26 16,2 2-10-16,6-3-9 0,5 1-10 15,4-4-25-15,3-1-14 0,10-3 24 16,2-2-24-16,7-2-2 0,-1-1 2 15,6-2-2-15,-5-5-1 0,1 3 1 16,-3-2 2-16,0 0-2 16,-2 1-3-16,-5 2 1 0,3 0-11 0,-2 0 12 15,-4 2 1-15,0-2 0 0,-2 2 1 16,1-2 1-16,-1-1 0 0,-4 1-2 16,6-4-1-16,-1 0 0 15,-2-2-69-15,3 1-63 0,-3-4-148 16,6-3-76-16,-2-2-83 0,-2-1-205 15,5-16-173-15</inkml:trace>
          <inkml:trace contextRef="#ctx0" brushRef="#br1" timeOffset="174037.8811">14724 5006 134 0,'0'0'1699'0,"0"0"-1407"0,0 0-191 16,0 0-100-16,-33 57-1 0,19 5 74 15,-6 31 52-15,2 14 3 0,2 6-32 16,5-10-29-16,6-15-23 0,3-11-10 16,2-11-6-16,0-16-9 0,2-13 18 15,1-14-6-15,-1-7-31 0,1-2 25 16,-1-1-23-16,1-3 26 0,0-4-6 16,3-4-4-16,-1-2 10 0,2-4 54 15,2-7 6-15,1-7-31 0,7-5-26 16,-2-3-30-16,5-3-2 0,0 0-2 15,1-2-1-15,1 5-13 0,-1 2-10 16,2 2-9-16,1 6 6 0,0 2 4 16,0 6 2-16,-3 1-12 15,2 6-10-15,0 1-6 0,-4 10 22 16,0 3 27-16,-2 6 2 0,-4 5-1 16,-2 7-12-16,-7 1 13 0,-4 6 19 15,-5 0 14-15,-10-1 15 0,-6 2 6 16,-4-4-6-16,-7 0 6 0,-4-3-9 15,1-2 9-15,-1-8 19 0,-4-2 23 16,2-4 18-16,4-6-35 0,4-5-44 16,4-1-32-16,2-4 9 0,9-1-12 15,2-7-53-15,4 0-80 0,4-3-61 16,5-3-97-16,3 0-49 0,8-5-5 16,2-3 14-16,5 0-176 0,-5 6-63 15,17-13-153-15</inkml:trace>
          <inkml:trace contextRef="#ctx0" brushRef="#br1" timeOffset="174447.7354">15323 5060 2433 0,'0'0'377'16,"0"0"-210"-16,0 0 54 0,0 0-100 16,0 0-86-16,0 0 29 0,0 0 3 15,0 0-16-15,0 0-51 16,0 0-18-16,63-35-14 0,-44 36-6 0,0 7 22 16,-4 5 3-16,-2 1 12 0,0 4 1 15,-7 5 16-15,-1 4-13 16,-5 6 26-16,0 1-17 0,-8 2 7 15,-5-2 10-15,-1 1-16 0,0-3 6 16,0-5 6-16,6-1-3 0,3-5-22 16,2-2-13-16,3-5-18 0,7-2-7 15,2-1 12-15,6-3 26 0,4-1 26 16,5-3-4-16,1-1 0 0,5-2-8 16,1-1-14-16,2 0-25 0,-1 0-42 15,0 0-35-15,-4 0-134 0,-3 0-59 16,-3 0-43-16,-5 0-60 0,-6 0-112 15,-3 1-86-15,-8 2-401 0</inkml:trace>
        </inkml:traceGroup>
        <inkml:traceGroup>
          <inkml:annotationXML>
            <emma:emma xmlns:emma="http://www.w3.org/2003/04/emma" version="1.0">
              <emma:interpretation id="{BC212672-3F01-4E49-BC1D-51B8003FE891}" emma:medium="tactile" emma:mode="ink">
                <msink:context xmlns:msink="http://schemas.microsoft.com/ink/2010/main" type="inkWord" rotatedBoundingBox="18752,5298 21709,5394 21616,8244 18659,8148"/>
              </emma:interpretation>
            </emma:emma>
          </inkml:annotationXML>
          <inkml:trace contextRef="#ctx0" brushRef="#br0" timeOffset="181344.4437">18440 5213 1015 0,'0'0'690'16,"0"0"-534"-16,-66-2-20 0,36 6 17 15,-8 5-27-15,-5 5 20 0,-1 3 28 16,-3 6 16-16,3 4 42 0,3 3-12 16,2 4-47-16,5 2-18 0,7-1-19 15,8-1-38-15,9-2-32 0,10 1-38 16,6-6-15-16,12 0 3 0,9 0 2 16,6-4 17-16,15-2-4 0,9-1-9 15,11-6 0-15,3-2-18 0,-6-6-4 16,-13-3-13-16,-15 0-78 0,-6-3-76 15,-4 0-41-15,3 0-117 0,3 0-178 16,1 0-59-16,-10-2-257 0,-1-4-303 16</inkml:trace>
          <inkml:trace contextRef="#ctx0" brushRef="#br0" timeOffset="182700.733">19050 4711 2085 0,'0'0'288'0,"0"0"-191"0,58 0 10 15,-24 0 38-15,3 0 35 0,4 0 45 16,0 3-40-16,-1 1-32 0,-1 3-58 16,-2 2-45-16,-4 5-15 0,-3 0 3 15,-4 2-22-15,-3 3 3 0,-4 3-3 16,-4 2 6-16,-5 4-19 0,-4 13-1 15,-6 15 14-15,-9 17-4 0,-9 7 7 16,-5 5-18-16,-2-2 18 0,-1-3-17 16,1 6 11-16,1 9 0 0,-1 5 5 15,6 4-2-15,2 8 0 16,5 2 0-16,5-2-13 0,7-2 22 16,3 0-24-16,7-6-1 0,5 3-24 15,4-7 24-15,2-2 1 0,0-10-1 16,-1-10 0-16,0-8-38 0,-1-6-47 15,-4-16-25-15,-4-10-4 0,-5-12-7 16,-2-3-12-16,-2-1-24 0,-2 1 7 16,-2 5 63-16,-8-9 71 0,-7 0 16 15,-5-5 48-15,-4 3 84 0,-5-5 66 16,-4 1 2-16,-4-1-6 0,0 0-15 16,-5 1 13-16,3 0-51 0,1 0-79 15,3 3-62-15,3 0-30 16,4 4-20-16,5-1-82 0,2 3-107 15,5 4-194-15,6-7-376 0,-3 12-903 0</inkml:trace>
          <inkml:trace contextRef="#ctx0" brushRef="#br0" timeOffset="181600.4227">17744 6438 1676 0,'0'0'1735'16,"0"0"-1564"-16,56-4-124 0,-5-8 64 15,18-10 47-15,10 0 49 0,-3-4-20 16,-8 7-56-16,-13 7-97 0,-10 4-34 15,-8 3-87-15,-7 2-75 0,-5 3-80 16,5 2-145-16,0 3-238 0,-3 0-130 16,-2 2-631-16</inkml:trace>
          <inkml:trace contextRef="#ctx0" brushRef="#br0" timeOffset="182160.7637">17933 7052 2214 0,'0'0'517'15,"0"0"-347"-15,-19 48-93 0,19-34-58 0,7-4 4 16,5-2 67-16,2-4 47 0,4-4 6 15,4 0-25-15,2-3-51 16,6-8-29-16,-1-7-7 0,4-2-15 16,-3-4 4-16,-2-3-20 0,-4-1-38 15,-1 0-28-15,-6 0-55 0,-6 1-57 16,-4 3-8-16,-7-2 29 0,-3 5 22 16,-7-1 42-16,-5 5 25 0,-5 5 49 15,-1 2 19-15,-2 10 52 0,0 2 25 16,1 10-51-16,-1 6-1 0,0 5 14 15,4 2 67-15,3 1 45 0,5 0-1 16,5-2-42-16,4-3-55 0,2-3-53 16,9-2-35-16,5-4 26 0,3-1 9 15,4-5 0-15,4-3-16 0,1-3 15 16,1 0 2-16,3-8 0 0,0-1 2 16,-2 0-1-16,-1-1-2 0,-4 4 0 15,-3 2-3-15,-3 0-22 16,-6 4-1-16,-1 0-6 0,-3 5 7 15,-1 3 25-15,1 7 58 0,-1 1 28 16,1 5 3-16,0 1-25 0,1 3-17 16,1-1-25-16,2 1-22 0,3 0-1 15,-1-4-15-15,1-2-91 0,3 0-30 16,0-8-58-16,3-2-61 0,1-4-28 16,3-5-87-16,3-9-129 0,-7 0-193 15,16-25-354-15</inkml:trace>
          <inkml:trace contextRef="#ctx0" brushRef="#br0" timeOffset="180987.6861">16571 6085 988 0,'0'0'1663'0,"0"0"-1351"15,0 0-286-15,0 0 22 0,0 0 16 16,66 0 96-16,-37-2 28 0,6-1-71 15,9-4-107-15,14-1-10 0,10-2-32 16,6-2-98-16,-8-2-125 0,-2 0-127 16,-18 3-96-16,-12 1-515 0,-2-6-254 15</inkml:trace>
          <inkml:trace contextRef="#ctx0" brushRef="#br0" timeOffset="180805.7658">16763 5935 2043 0,'0'0'508'0,"0"0"-279"16,0 0-7-16,0 0-222 0,0 0-36 16,0 0 27-16,0 0 9 0,10 54 70 15,-7-28-9-15,3 8-16 16,-2 2-43-16,2 2-2 0,-2-1-1 16,-1-1-63-16,0-3-23 0,-1-1-28 15,0-6-69-15,-2-1-106 0,0-5-196 16,0-8-230-16,-2-2-115 0</inkml:trace>
        </inkml:traceGroup>
      </inkml:traceGroup>
    </inkml:traceGroup>
    <inkml:traceGroup>
      <inkml:annotationXML>
        <emma:emma xmlns:emma="http://www.w3.org/2003/04/emma" version="1.0">
          <emma:interpretation id="{D4FE51FF-3B24-418D-ABE1-C90BD61D11E3}" emma:medium="tactile" emma:mode="ink">
            <msink:context xmlns:msink="http://schemas.microsoft.com/ink/2010/main" type="paragraph" rotatedBoundingBox="1868,7726 18491,8338 18381,11326 1758,10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747E04-C1BF-4F18-9D44-49962E39A975}" emma:medium="tactile" emma:mode="ink">
              <msink:context xmlns:msink="http://schemas.microsoft.com/ink/2010/main" type="line" rotatedBoundingBox="1868,7726 18491,8338 18381,11326 1758,10714"/>
            </emma:interpretation>
          </emma:emma>
        </inkml:annotationXML>
        <inkml:traceGroup>
          <inkml:annotationXML>
            <emma:emma xmlns:emma="http://www.w3.org/2003/04/emma" version="1.0">
              <emma:interpretation id="{A4B1040E-1260-4FE9-8210-E50F00075097}" emma:medium="tactile" emma:mode="ink">
                <msink:context xmlns:msink="http://schemas.microsoft.com/ink/2010/main" type="inkWord" rotatedBoundingBox="1824,8933 3396,8990 3330,10772 1758,10714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232819.5813">19 8330 179 0,'0'0'13'0,"0"0"13"0,0 0 72 16,0 0 359-16,0 0-200 0,0 0 82 16,-18-52 84-16,9 48-167 15,2 2-48-15,-4 2-66 0,1 8-68 0,-4 7-41 16,4 8-4-16,-3 9 32 0,2 7 23 16,3 5-3-16,3 1-27 15,2 1-28-15,3-4-3 0,8-6-9 16,5-2-14-16,8-7-4 0,4-5 4 15,0-6 1-15,8-7-1 0,1-7-61 16,0-2 61-16,1-11 20 0,-1-6 12 16,-3-4-10-16,2-5-9 0,-6-2-13 15,-4-3 1-15,-4 0-1 0,-3-2 29 16,-3 1-13-16,-8-1 19 0,1 6 4 16,-4 0-23-16,-2 4 0 0,0 4 0 15,0 4-16-15,-5 5 35 0,0 4 7 16,-1 6-39-16,-1 3-3 0,-7 10-86 15,1 8 18-15,-8 15 41 0,-6 23 27 16,-4 23 32-16,-6 18-6 0,4 10-7 16,5 5-3-16,4 2-12 0,0 4-2 15,2-1 1-15,4-6-2 0,-1-11 0 16,4-2-1-16,-4-15 1 0,-5-6 1 16,0-1 2-16,-7-14 8 0,7-12-9 15,0-13 9-15,5-15-10 16,1-4 18-16,-3 0-8 0,-1-3 24 15,-2-2 8-15,0-12 1 0,3-4-10 16,3-11-28-16,2-11-7 0,0-15-23 16,8-20-25-16,5-17-9 0,6-8 25 15,15 2 32-15,6 11-3 0,0 19 0 16,-2 13-12-16,-1 12-5 0,0 4-21 16,2 1-14-16,10 0-9 0,1 1-16 15,2 6-117-15,3 0-45 0,5 3-52 16,1 0-73-16,3 0-56 0,-11 1-53 15,18-8-205-15</inkml:trace>
          <inkml:trace contextRef="#ctx0" brushRef="#br0" timeOffset="233098.4107">835 8566 2070 0,'0'0'964'0,"0"0"-766"16,0 0-198-16,0 0-77 0,0 0 77 16,0 0 67-16,50 4 58 0,-26-4-14 15,3 0-41-15,4 0-68 0,2 0 0 16,4 0-2-16,-3 3-56 0,0-2-87 15,-4 3-84-15,-4-1-74 0,-1 2-67 16,-7-1-66-16,-5 0-167 16,-3 3-110-16</inkml:trace>
          <inkml:trace contextRef="#ctx0" brushRef="#br0" timeOffset="233274.4942">888 8776 1558 0,'0'0'1341'0,"0"0"-1088"0,0 0-234 16,0 0-19-16,0 0 0 0,0 0 90 16,55 11 60-16,-28-10-65 0,0 2-56 15,4 0-29-15,2 1-3 0,4-2-150 16,2 4-202-16,1-4-176 0,-12 0-159 16,11-2-348-16</inkml:trace>
        </inkml:traceGroup>
        <inkml:traceGroup>
          <inkml:annotationXML>
            <emma:emma xmlns:emma="http://www.w3.org/2003/04/emma" version="1.0">
              <emma:interpretation id="{9120B29A-F4D6-45E2-B3A9-C76825DE1FAB}" emma:medium="tactile" emma:mode="ink">
                <msink:context xmlns:msink="http://schemas.microsoft.com/ink/2010/main" type="inkWord" rotatedBoundingBox="4194,8393 8692,8558 8618,10551 4121,10385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35333.5388">3356 7850 1668 0,'0'0'536'15,"0"0"-381"-15,0 0-16 16,0 0-139-16,0 0-119 0,0 0 119 16,59-22 85-16,-26 14 54 0,1 1-4 15,4-2-42-15,3 1-59 0,-1 2-34 16,2 2-13-16,1 2-100 0,-3 2-106 15,-4 0-114-15,0 5-80 0,-13 0-127 16,-4-2-245-16</inkml:trace>
          <inkml:trace contextRef="#ctx0" brushRef="#br0" timeOffset="236177.9643">4569 7935 395 0,'0'0'1349'15,"0"0"-1160"-15,-52-12-118 16,25 24 39-16,-13 17-29 0,-11 26 10 0,-11 35 32 15,-4 26 61-15,4 21 35 0,10 8 35 16,8-1-37-16,7 3-54 16,8-4-11-16,10-7-4 0,13-13-9 15,7-17-26-15,18-14-60 0,5-14-53 16,7-12-24-16,-3-15-14 0,-4-12-27 16,-2-11-30-16,-4-4-53 0,3 1-51 15,5 2-162-15,2 1-143 0,-6-7-183 16,3-7-357-16</inkml:trace>
          <inkml:trace contextRef="#ctx0" brushRef="#br0" timeOffset="236887.7953">5021 8372 1064 0,'0'0'976'0,"0"0"-860"0,0 0-51 16,0 0-62-16,54-18 10 0,-33 21 26 16,2 10-10-16,3 6 4 0,0 9-20 15,1 4-13-15,-3 9-22 0,-2 1-43 16,-7 0-25-16,-5-1 2 0,-5-1 17 15,-5 1 25-15,-10-4 46 0,-6-2 13 16,-4-3 16-16,-3-2 1 0,-2-3-27 16,-1-6 20-16,2-6 3 0,2-5 16 15,2-4-7-15,3-4 37 0,3-2 47 16,5-9 33-16,5-4-6 0,4-1-101 16,1-6-45-16,9-1-13 0,4 0 13 15,5-5 14-15,2 2 34 0,5-1 7 16,2-1-4-16,3-1-2 0,-1 1-5 15,4 0-8-15,1 2-4 0,2-4-13 16,0 5-19-16,0 0 0 0,0 2-16 16,0 1-6-16,-3 3-4 0,-2 0 3 15,-5 5-15-15,-3 1-10 16,-7 4-1-16,-4 2-2 0,-6 2 3 16,-3 2-1-16,-2 1-12 0,-2 4-13 15,-3 4 28-15,-4 7 46 0,-3 5 54 16,-4 4 17-16,-2 8 13 0,-1 4 19 15,0 3-3-15,2 0-10 0,-1 1-23 16,5-2-22-16,5-4-45 0,5-1-16 16,2-8-35-16,7 0-26 0,5-6-97 15,4-1-42-15,2-4-16 0,2-4-135 16,-5-3-133-16,9-7-236 0</inkml:trace>
          <inkml:trace contextRef="#ctx0" brushRef="#br0" timeOffset="237325.7894">5954 8577 646 0,'0'0'1571'15,"0"0"-1361"-15,0 0-206 0,0 0-2 16,0 0 140-16,64 32 48 0,-30-24 80 16,4 2-40-16,13 0-74 0,10 0-83 15,-6 2-70-15,-4 0-3 0,-7-3-133 16,-11-1-94-16,4 0-203 15,4 0-81-15,-11-4-96 0,5-4-431 0</inkml:trace>
          <inkml:trace contextRef="#ctx0" brushRef="#br0" timeOffset="237127.7447">6209 8407 378 0,'0'0'1297'0,"0"0"-852"16,0 0-298-16,0 0-145 0,0 0 44 15,-14 65 77-15,7-38 32 0,0 6 0 16,1 1-49-16,3 1-26 0,0 1-38 15,3 0-42-15,0 1-11 0,0-1-2 16,0-1 1-16,2-2-43 0,1-3-70 16,1-3-88-16,-1-3-36 0,0-2-121 15,-2-7-104-15,2-6-103 0,-3-5-202 16</inkml:trace>
          <inkml:trace contextRef="#ctx0" brushRef="#br0" timeOffset="234163.1678">2287 8453 280 0,'0'0'1285'0,"0"0"-1116"16,0 0-42-16,0 0-65 0,0 0-62 15,-55-8-23-15,33 12 23 0,-2 11 52 16,-1-1 16-16,1 6 59 0,-3 2-14 15,3 6-9-15,2 2-1 0,7 1-9 16,1-2-26-16,7 1-20 0,4-5-48 16,3-2-25-16,10-4 3 0,4-4-4 15,4-1 1-15,3-4 25 16,4-5 23-16,-1-3-1 0,4-2-2 16,-1-5 18-16,3-5-9 0,-5-4 0 15,4-5-6-15,-2-4 6 0,-6-2-16 16,0-3-12-16,0 2-1 0,-7-3-4 15,-1 4-34-15,-6-1-17 0,-5 0-22 16,-2 5-46-16,-2 0-19 0,-8 5 38 16,2-2 30-16,-5 9 25 0,-2 4 20 15,0 3-18-15,-3 2 47 0,0 2 33 16,-2 7 9-16,0 3 0 0,1 4 13 16,4 0 0-16,1 2-16 0,1 1-10 15,6-1-29-15,4-1-12 16,3-3-20-16,0-2-10 0,8-1 16 15,2-1 13-15,3-2-16 0,6-1 6 16,0-1 7-16,3-3 0 0,0-3 13 16,2 0-14-16,1-3-2 0,0-2 17 15,1-3-11-15,-4 2 12 0,0-2-64 16,-4-3 54-16,-1 6 11 0,-4-2 13 16,-3 2 0-16,-2 2-10 0,-4 1-3 15,-2 2 0-15,-2 0 0 0,0 6 34 16,-6 5 57-16,-4 6 25 0,-1 8-6 15,1 3 13-15,-1 10-55 0,1 3 51 16,1 0 45-16,6-3 58 0,3-7-40 16,3-4-64-16,6-5-61 0,6-4-25 15,1-1-13-15,8-5 0 0,-1-3 0 16,2-2-16-16,4 0-3 0,0-2-3 16,5-3-156-16,0 0-173 0,-7-2-235 15,14-4-641-15</inkml:trace>
          <inkml:trace contextRef="#ctx0" brushRef="#br0" timeOffset="235728.1612">3357 8059 1413 0,'-10'78'251'16,"5"-7"-212"-16,2 17-39 0,1 1-23 16,2 3 22-16,0-1 1 0,0 2 1 15,2-2 15-15,-2-1-3 0,0-4 13 16,0-3 4-16,-6-4 2 0,-7-4 27 15,0-5 41-15,-2-5 37 0,1-12-1 16,4-13-4-16,1-9-12 0,4-4-26 16,-2 0-39-16,-2 6-20 0,5 1-19 15,1-6-13-15,2-2 17 0,1-3-4 16,1-4-14-16,3 0 1 16,6-3-3-16,0-2 2 0,4-3 27 0,3-1 23 15,2-4-50-15,3-1 33 16,4-3 4-16,2-2-7 0,5-2-29 15,4-3-3-15,1-1-11 0,3-2-125 16,4 3-141-16,-1-2-121 0,-8 0-122 16,11-2-186-16</inkml:trace>
        </inkml:traceGroup>
        <inkml:traceGroup>
          <inkml:annotationXML>
            <emma:emma xmlns:emma="http://www.w3.org/2003/04/emma" version="1.0">
              <emma:interpretation id="{3A5A28DB-14BA-498D-B82D-DF564F4DBD32}" emma:medium="tactile" emma:mode="ink">
                <msink:context xmlns:msink="http://schemas.microsoft.com/ink/2010/main" type="inkWord" rotatedBoundingBox="9314,8503 13095,8642 13020,10669 9239,10530"/>
              </emma:interpretation>
            </emma:emma>
          </inkml:annotationXML>
          <inkml:trace contextRef="#ctx0" brushRef="#br0" timeOffset="239784.06">9333 8080 1941 0,'0'0'1097'15,"0"0"-969"-15,0 0-67 0,0 0-61 16,28-61-17-16,-5 47 17 0,3 2 38 15,2 3 35-15,2 4-34 0,4 2-39 16,-6 3-2-16,5 5-33 0,-5 6 19 16,0 1-7-16,-6 5 4 0,-4 2 0 15,-7 5-26-15,-3 6 16 0,-8 2-15 16,-8 6 31-16,-7 4 13 16,-9 2 0-16,-5 1 0 0,-7 2 16 0,-3-4 9 15,0 1 52-15,2-5 19 16,4-5-7-16,9-4-16 0,8-10-13 15,11 1-38-15,5-8 10 0,5 0 38 16,14-1-1-16,6-4 1 0,11 0-4 16,19-7 3-16,16-1-7 0,1 0-30 15,-8 0-32-15,-17 0-32 0,-22-1-153 16,1 1-131-16,-1-4-320 0,-3 3-629 16</inkml:trace>
          <inkml:trace contextRef="#ctx0" brushRef="#br0" timeOffset="238268.7917">7286 8883 1337 0,'0'0'1483'0,"0"0"-1268"0,0 0-215 15,0 0 29-15,0 0 44 0,67 10 157 16,-6-16 33-16,22-6-23 0,15-2-54 15,6-2-64-15,-5 5-38 16,-10 5-18-16,-2 3-66 0,-8 3-28 16,-9 0-60-16,-18 4-27 0,-12 1-52 15,-16 3-41-15,-6 1-93 0,1 3-188 16,-5 4-140-16,-1-2-88 0,-13 6-298 0</inkml:trace>
          <inkml:trace contextRef="#ctx0" brushRef="#br0" timeOffset="239312.4754">8901 8188 1110 0,'0'0'615'16,"0"0"-437"-16,0 0 66 0,0 0-244 16,0 0 26-16,0 0 42 0,5 84 113 15,5-23 13-15,5 21-11 0,0 10 23 16,4 10-11-16,-5-3-74 0,-4 1-51 15,-2 5 19-15,-4 5-22 0,-2-2-4 16,-2-7-15-16,-6-4-13 0,-9-10-19 16,-5-7 2-16,-7-5-15 0,-7-6-1 15,-3-10 26-15,3-12 3 16,6-11 17-16,5-9-1 0,3-7-22 16,-4 3-3-16,-2-3-19 0,-1 1-3 15,1-6-48-15,4-9-87 0,4-6-84 16,2-6-121-16,5-14-300 0,2 4-510 15</inkml:trace>
          <inkml:trace contextRef="#ctx0" brushRef="#br0" timeOffset="238621.5678">7120 9470 2058 0,'0'0'1304'0,"0"0"-1098"0,0 0-193 16,0 0 3-16,90-49 25 0,-34 28 66 15,12 2 0-15,5 1-22 0,-15 8-47 16,-13 4-38-16,-16 4 0 0,-2 0 0 16,-2 2 0-16,1 0 0 0,-2 5-13 15,-12 3-21-15,-3 2-4 0,-9 5 38 16,-2 4 46-16,-7 5 14 0,-7 5-3 16,-5 4-4-16,-5 5-12 0,-2 1 12 15,0-1-3-15,1 1-4 0,4-5-8 16,6-1-38-16,7-5-13 0,4-4-15 15,6 2-6-15,3-7 0 0,7-3-16 16,6-3-107-16,6-2-44 0,8-6-8 16,6-5-73-16,3-2-218 0,5-10-146 15,-10 0-401-15,13-15-86 0</inkml:trace>
          <inkml:trace contextRef="#ctx0" brushRef="#br0" timeOffset="238013.7748">7856 7856 855 0,'0'0'1227'0,"0"0"-1023"16,0 0-204-16,0 0-16 16,0 0-36-16,10 97 52 0,-10-16 42 0,-3 6 0 15,-4 1 7-15,-1-11-7 16,2-10-7-16,3-15-15 0,3-12-4 16,0-10-14-16,0-6-2 0,0 1-14 15,3-1 14-15,3-4 0 0,1-7-1 16,-2-8-15-16,2-1 13 0,2-4 3 15,4-4-1-15,1-5-9 0,4-8-23 16,4-4-22-16,-1-8 23 0,4 1-33 16,2-5 4-16,0 1 15 0,-1 4 46 15,2 1-3-15,-4 7 6 0,-1 4-3 16,-5 6 46-16,-2 9-43 0,-3 1-2 16,-5 7-1-16,-2 9 81 0,-5 3 10 15,-1 5 9-15,-4 8-13 0,-9 0-45 16,-5 6 3-16,-5-2 10 0,-5 2 26 15,-2-5 15-15,-1-1 7 0,0-3-26 16,2-3-29-16,2-6-46 0,2 1 0 16,2-5-2-16,5-4-3 0,1-6-90 15,3-4-77-15,2-2-72 16,1 0-126-16,4 0-217 0,-5-13-196 0</inkml:trace>
          <inkml:trace contextRef="#ctx0" brushRef="#br0" timeOffset="239007.8823">7934 9436 382 0,'0'0'1433'0,"0"0"-1203"0,0 0-100 16,0 0-46-16,-61 42 65 0,43-17 129 16,2 2 17-16,1 1-35 0,3 3-66 15,5-6-67-15,4 1-51 0,3-6-35 16,9-4-28-16,4-2 21 0,5-6-20 16,5-3-14-16,2-1-2 0,3-4-1 15,5-5-16-15,1-6-3 0,0-4-10 16,-1-2 0-16,-2-6-2 0,-3-2 5 15,-4-1 7-15,-5-1-38 16,-5-1-20-16,-6 1-47 0,-5 2-62 16,-3-2-6-16,-1 0 8 0,-9 3-36 15,-1-2 45-15,-5 7 55 0,0 5 123 16,1 6 101-16,1 8 70 0,-2 2-54 16,0 10 8-16,4 2 43 0,-1 5 2 15,3 1 9-15,4 2-10 0,5 1-29 16,1 0-42-16,10 0-25 0,4-3 9 15,7-1-35-15,5-3-22 0,1-1-25 16,4-4-23-16,2-2-43 0,3 0-22 16,3-3-14-16,-1-3-76 0,4-1-112 15,1-2-137-15,-2-3-139 0,-8-4-81 16,9-11-184-16</inkml:trace>
          <inkml:trace contextRef="#ctx0" brushRef="#br0" timeOffset="244092.8754">10437 8958 954 0,'0'0'596'0,"0"0"-355"16,0 0-11-16,0 0-64 0,0 0-69 16,20-53 48-16,0 47 75 0,5 1 31 15,8 2-11-15,0 1-83 0,4 0-77 16,4 2-68-16,-2 0-12 0,4 4-82 15,-1 4-78-15,-1-2-93 0,3 2-118 16,-4 4-134-16,-9-5-243 16</inkml:trace>
          <inkml:trace contextRef="#ctx0" brushRef="#br0" timeOffset="243917.0209">10663 8582 1828 0,'0'0'515'15,"0"0"-260"-15,0 0 16 0,0 0-271 16,0 0-71-16,0 0 7 0,0 0 64 15,0 0 196-15,0 0-42 0,10 69-61 16,-10-24-42-16,0 13-22 0,0-2-10 16,0-1-16-16,-6-9-3 0,2-9-30 15,1 7-72-15,0 2-65 0,0 0-48 16,-1-5-50-16,2-6-35 16,0-3-64-16,-1-9-29 0,-1-6 8 0,1-5 73 15,0-6-99-15</inkml:trace>
        </inkml:traceGroup>
        <inkml:traceGroup>
          <inkml:annotationXML>
            <emma:emma xmlns:emma="http://www.w3.org/2003/04/emma" version="1.0">
              <emma:interpretation id="{C46DB562-AF2B-49A7-80F1-7CB630F80B59}" emma:medium="tactile" emma:mode="ink">
                <msink:context xmlns:msink="http://schemas.microsoft.com/ink/2010/main" type="inkWord" rotatedBoundingBox="14031,8174 18491,8338 18398,10876 13937,10712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45688.7111">12080 9492 1474 0,'0'0'566'16,"0"0"-420"-16,-57 42-53 0,39-23 30 16,2 1 29-16,1 6 90 0,2-2 28 15,7 1-46-15,4-3-113 0,2-2-70 16,9-1-40-16,6-2 2 0,3-3 12 15,3-4 17-15,8-6-6 0,0 0-7 16,3-4-4-16,3-8-15 0,2-3-2 16,-3-6-10-16,-3-6-10 15,2 0-1-15,-6-2-34 0,-5-5 32 0,-3 2-4 16,-5-2-12-16,-4 4-46 0,-7-5-56 16,-3 3-46-16,0 4-4 0,-7-2 2 15,-2 6 43-15,-4 1 54 16,-4 7 55-16,-1 6 39 0,-1 6 37 15,1 0 1-15,-3 12 40 0,2 0 35 16,1 5 16-16,2 3 16 0,1 1 6 16,6 0-26-16,1-2-45 0,5 0-48 15,3-1-32-15,6 1 0 0,8-1 11 16,1 0-11-16,9-2-11 0,-1 0-11 16,10-1-20-16,-5-6-15 0,8 1 28 15,-5-5-6-15,3 0-33 0,1-2 7 16,-4-1-6-16,-1 1-1 0,-4 0 26 15,-2 3 13-15,-7 2 7 0,-5 5 5 16,-4 4 17-16,-6 2 23 16,-2 2 35-16,0 8 29 0,-4-1 19 15,-4 3 0-15,2 0 3 0,2-2-32 16,4-3-26-16,0-6-51 0,0 0-3 16,7-6-20-16,4-4 10 0,5-2-25 15,2-5-77-15,1-3-78 0,5-5-61 16,7-9-53-16,1-7-118 0,-3 3-284 15</inkml:trace>
          <inkml:trace contextRef="#ctx0" brushRef="#br0" timeOffset="245886.4852">13010 9118 1311 0,'0'0'1850'0,"0"0"-1627"15,0 0-221-15,0 0 39 16,65 27 49-16,-27-23 74 0,-1-2-28 16,6-2-54-16,-1 0-82 0,2 0-4 15,2 2-115-15,2 0-163 0,-6-2-306 16,-8 0-453-16,6-5-319 0</inkml:trace>
          <inkml:trace contextRef="#ctx0" brushRef="#br0" timeOffset="245095.5993">11836 9160 787 0,'0'0'1695'0,"0"0"-1569"16,0 0 19-16,80 14 128 0,-22-15 40 16,13-7-17-16,8-6-35 0,3 2-12 15,-5 0-62-15,-11 4-91 0,1 2-96 16,-6 2 0-16,-9 4-99 0,-12 0-79 15,-7 0-67-15,-5 4-115 0,2 1-102 16,4 2-153-16,-7 0-147 0,0-2-385 0</inkml:trace>
          <inkml:trace contextRef="#ctx0" brushRef="#br0" timeOffset="244885.9342">12529 8385 264 0,'0'0'1929'0,"0"0"-1628"16,0 0-130-16,0 0-126 0,0 0-45 15,-9-55-20-15,-4 50-51 0,-8 2 16 16,-4 3-29-16,-4 5 13 0,-5 6 13 16,-17 12 44-16,-8 7 14 0,-9 15 29 15,5 1 81-15,12-9 12 16,17-4 36-16,15-7 32 0,-2 5-46 16,2 3-57-16,8 3-43 0,7-2-44 15,5-2 0-15,13-6 0 0,8-2 4 16,3-3 31-16,15-2 0 0,14-5 9 15,12-3-24-15,-3-5-17 0,-12-4-2 16,-14-3-1-16,-10 2-109 0,1-2-134 16,5 0-20-16,-2 0-47 0,-7-2-62 15,-9-1-155-15,-3-4-160 0</inkml:trace>
          <inkml:trace contextRef="#ctx0" brushRef="#br0" timeOffset="247188.0548">14069 9400 3131 0,'0'0'433'0,"0"0"-379"0,85-15 0 15,-19-3 18-15,14-2 67 0,5-3 53 16,-11 1 5-16,-2 7-33 0,-7 4-96 16,2 3-68-16,-6 3-34 0,-9 5-56 15,-12 0-56-15,-10 0-86 0,-6 1-92 16,0 7-214-16,-4 0-189 0,2 6-425 0</inkml:trace>
          <inkml:trace contextRef="#ctx0" brushRef="#br0" timeOffset="247613.8241">14358 9554 1709 0,'0'0'1365'0,"0"0"-1259"0,-67 41-106 16,45-22 0-16,-8 7 22 0,2 0 128 15,-2 2 28-15,0 0 47 0,7 0-55 16,3-1-61-16,5-7-61 0,11-2-29 16,4-4-19-16,0-2 0 0,7-2-22 15,5-4-3-15,6 2 12 0,1-4 12 16,5-1-1-16,9-3-14 0,-2-5 13 15,6-3 2-15,-4-2-12 0,1-2 13 16,0-2 1-16,-7 3 1 0,0 1-2 16,-9 2-16-16,-2 3-57 0,-4 2-27 15,-6 3 21-15,-3 0-3 16,-3 5 82-16,-3 5 82 0,-4 2 9 16,-4 4-12-16,-2 8-23 0,-3-2-5 15,-2 2-10-15,1 0-3 0,1 0-19 16,3-1-19-16,2-1-15 0,5-4-10 15,4 1-14-15,2-3-45 0,4-2-92 16,6-5-80-16,5-1-31 0,4-7-81 16,5-1-61-16,0 0-122 0,-6-6-106 15,16-8-109-15</inkml:trace>
          <inkml:trace contextRef="#ctx0" brushRef="#br0" timeOffset="246541.9149">14194 8243 1744 0,'0'0'675'0,"0"0"-433"0,0 0-168 16,0 0-74-16,0 0-64 0,0 0 28 15,0 0 36-15,0 0 103 0,29 111 3 16,-29-24-38-16,-3 11-26 16,1-9-17-16,-1-9-23 0,3-14 2 15,0-14-1-15,3-9 10 0,-1-13-17 16,1-8 4-16,3 4-2 0,-2-3-13 15,5-1 15-15,-1-8 0 0,-1-4 0 16,7-6-3-16,1-4 3 0,2-8 45 16,4-7 9-16,6-4-21 0,1-5-30 15,5-4-3-15,1-4-1 0,-3 5-1 16,4-3 0-16,-1 3 1 0,-2 3 1 16,-1 5 0-16,-6 6-3 15,-3 5 0-15,-4 5-32 0,-8 3-4 16,0 5 39-16,-7 4 0 0,-3 6 84 15,-5 5 11-15,-9 6-18 0,-7 5-39 16,-4 4-6-16,-8 1-6 0,-7-1-1 16,1 2 4-16,-1-5 15 0,0 2-18 15,8-7-23-15,-2-5 0 0,8-6 0 16,6-6-3-16,5-6-44 0,5-4-77 16,1 0-135-16,9-10-158 0,0-8-142 15,3 1-244-15,11-21-520 0</inkml:trace>
          <inkml:trace contextRef="#ctx0" brushRef="#br0" timeOffset="247999.9303">14745 9793 82 0,'0'0'583'0,"0"0"199"16,0 0-444-16,0 0-182 0,0 0-26 15,0 0-59-15,0 0 36 0,0 0 155 16,0 0 48-16,-50 50-25 16,36-21-61-16,4-2-46 0,-1 0-48 0,7-3-38 15,4-2-33-15,0-4-33 0,1-2-11 16,5-4 17-16,5-1-4 16,2-6-28-16,0 2 1 0,4-7-1 15,-2 0 2-15,4-7 20 0,-4-1 0 16,1-6 0-16,1 0-19 0,-2-2 11 15,1-6-14-15,-6 2-41 0,3-4-28 16,-5-3-41-16,1 3-64 0,-2-2-29 16,-4-1-21-16,-3 1-6 0,0 2 27 15,-2 5 51-15,-4 2 71 0,-2 8 81 16,-2 8 93-16,-1 1-15 16,1 8 5-16,-4 8 33 0,1 3 32 15,0 8 54-15,-1 6-8 0,5 1-35 16,2-2-32-16,7 1-36 0,0-1-41 15,9-3-15-15,1-3-13 0,7-5-22 16,0 0-13-16,3-5-37 0,1-2-26 16,2-4-37-16,1-2-84 0,3-3-170 15,0-5-173-15,-6-1-274 0,4-19-562 0</inkml:trace>
          <inkml:trace contextRef="#ctx0" brushRef="#br0" timeOffset="246903.9966">14970 8158 2489 0,'0'0'361'0,"0"0"-182"16,0 0-35-16,0 0-48 0,0 0-13 15,0 0 19-15,0 0 12 0,0 0-22 16,0 0-63-16,0 0-29 0,50-34-26 16,-33 40-9-16,-4 5 10 0,2 1 3 15,-2 1 3-15,-7 4 18 0,-1 6-15 16,-5 3 16-16,-5 4 1 0,-5 8 21 16,-10 0-3-16,-6 4 0 0,-1-1-6 15,2-5 9-15,2-3-6 0,3-7-13 16,6-2 10-16,7-6-13 0,6-3-2 15,1-2-14-15,7 0 16 0,6-1 40 16,5-6 23-16,6 0-25 0,4-1-4 16,7-2-33-16,4-1 13 0,2 0-14 15,3-2-94-15,0 0-84 0,0 0-95 16,-4 0-121-16,-2 1-76 16,-4-1-65-16,-10 1-102 0,-1-1-132 0</inkml:trace>
          <inkml:trace contextRef="#ctx0" brushRef="#br0" timeOffset="248348.2912">15119 9413 1079 0,'0'0'1995'0,"0"0"-1615"15,0 0-206-15,0 0-126 0,0 0-47 16,0 0-1-16,0 0 54 0,0 0-10 16,0 0-44-16,65-10 0 15,-41 10-19-15,-2 2 3 0,2 2 3 16,-6 4-5-16,1 0-1 0,-5 2 3 15,-3 2-25-15,-5 3-20 0,-5 1-2 16,-1 2 21-16,-3 4 42 0,-8-2 28 16,-2 5 20-16,-2-3 15 0,1 0 23 15,-5 0 8-15,6 0-6 0,1-1-12 16,0-2 8-16,7-1-17 0,2-2-54 16,3-5-13-16,1 1-1 0,6-2 1 15,5-2 37-15,0 0-37 0,4-1 0 16,5-3-25-16,3-3-28 0,0-1-26 15,2 0-78-15,1-4-77 0,0-4-132 16,1-4-202-16,0-4-144 0,-6 5-78 16</inkml:trace>
          <inkml:trace contextRef="#ctx0" brushRef="#br0" timeOffset="248905.8061">16016 7725 160 0,'0'0'1922'16,"0"0"-1721"-16,0 0-143 0,60-28-6 15,-33 18 29-15,0 2 61 16,0 2 22-16,1 0-13 0,-1 2-39 16,0 4-51-16,-6 0-27 0,0 2-33 15,1 3-1-15,-7 6 20 0,-3 1 5 16,-2 3 10-16,-3 5 29 0,-2 5 9 16,-5 16 4-16,-1 15-17 0,-10 19-6 15,-8 11-13-15,2 1 19 0,-1 0-25 16,2 0 22-16,2 3-13 0,-3 4-6 15,7 2-22-15,1 3-4 0,2 4-12 16,5 0-14-16,2 4 1 0,0-2 10 16,1 2-19-16,5-3-22 0,1-7-19 15,0 0 25-15,-1-8 12 0,-5 0-18 16,2-6-7-16,-3-5-9 0,0-6-10 16,-3-7 10-16,0-13 21 0,-4-11 27 15,-2-13 12-15,1-4 2 0,-5 1 23 16,-1-1 7-16,-7-2 67 0,-2-8 43 15,-5-4 13-15,-5-6-22 16,-2-4-8-16,-2 0 67 0,-4-6-49 16,1-3-53-16,3-4-22 0,0 3-53 15,8 0-15-15,2 0-21 0,5 2-13 16,4 3-66-16,4 5-49 0,1 5-99 16,2 8-168-16,4-2-545 0,-2 21-273 0</inkml:trace>
        </inkml:traceGroup>
      </inkml:traceGroup>
    </inkml:traceGroup>
    <inkml:traceGroup>
      <inkml:annotationXML>
        <emma:emma xmlns:emma="http://www.w3.org/2003/04/emma" version="1.0">
          <emma:interpretation id="{04F0E928-B9CA-47BB-B5FA-65ED80AFD02E}" emma:medium="tactile" emma:mode="ink">
            <msink:context xmlns:msink="http://schemas.microsoft.com/ink/2010/main" type="paragraph" rotatedBoundingBox="1816,10640 18620,11211 18527,13955 1723,133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5F447B-3A0A-4146-A33A-58C4D853AAAB}" emma:medium="tactile" emma:mode="ink">
              <msink:context xmlns:msink="http://schemas.microsoft.com/ink/2010/main" type="line" rotatedBoundingBox="1816,10640 18620,11211 18527,13955 1723,13385"/>
            </emma:interpretation>
          </emma:emma>
        </inkml:annotationXML>
        <inkml:traceGroup>
          <inkml:annotationXML>
            <emma:emma xmlns:emma="http://www.w3.org/2003/04/emma" version="1.0">
              <emma:interpretation id="{0006B390-9AD8-4573-B445-E7C4658B2A26}" emma:medium="tactile" emma:mode="ink">
                <msink:context xmlns:msink="http://schemas.microsoft.com/ink/2010/main" type="inkWord" rotatedBoundingBox="1783,11606 3329,11658 3270,13380 1725,13328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46263.8944">-15 11092 320 0,'0'0'329'16,"0"0"-160"-16,0 0-28 0,0 0-24 15,0 0-65-15,0 0-10 16,0 0 33-16,0 0 550 0,0 0-362 16,-6-12-79-16,-2 20-19 0,1 4-42 15,-6 3-17-15,4 12 20 0,-3 5-4 16,3 3-52-16,1 5-37 0,3-2-33 15,3-1-2-15,2-3-20 0,2-5-20 16,8-2 7-16,6-7 6 0,0-4 3 16,10-5 13-16,-1-7 13 0,4-4 25 15,5-8 4-15,3-8 0 0,0-7 0 16,3-5-16-16,2-4 6 0,-5-1-6 16,1-3 3-16,-4-2 0 0,-2-1 0 15,-5-1 0-15,-6 1 6 16,-3 5 7-16,-5-1 0 0,-5 7-4 15,-2 3 7-15,-6 4-9 0,0 6 12 16,-6 5 6-16,-5 6-41 0,1 4-3 16,-8 4-64-16,-1 11-13 0,-5 11 39 15,-5 17 41-15,-8 27 11 0,-3 28-8 16,0 13 0-16,9 11-2 0,7-4-1 16,6-2-18-16,2-4 5 0,-1-5 11 15,4-6-21-15,-2-9-25 0,-7 1-16 16,1-10 13-16,-3-6 33 0,-4-7 18 15,4-16 19-15,-1-11 7 0,7-15-4 16,-3-7 10-16,0 5-6 0,-9-3 9 16,-1-3-3-16,-2-2-16 0,5-11 38 15,1-5-9-15,1-6-19 0,2-12-26 16,0-7-25-16,3-7-10 0,2-19 6 16,5-11-6-16,10 1-3 0,4 6 18 15,13 8 20-15,5 13 13 16,9-6 32-16,10-5 0 0,11 0 6 15,13-3-6-15,16 0-29 0,2-1 3 16,-3 9-19-16,-3 5-1 16,-8 4-19-16,2-2-101 0,2 5-74 0,-1 0-11 15,-1-2-16-15,-4 4-128 0,-2-4-221 16,-18 9-122-16,-6-3 18 0</inkml:trace>
          <inkml:trace contextRef="#ctx0" brushRef="#br0" timeOffset="346800.4812">851 11485 2258 0,'0'0'326'0,"0"0"-158"0,0 0-155 16,0 0-13-16,0 0 116 0,0 0 2 15,58 32-63-15,-39-28-42 0,2 4-10 16,3-1-3-16,3-7-131 0,7 0-101 16,-3 0-84-16,7 0-258 0,-9-7-185 15,16-5 78-15</inkml:trace>
          <inkml:trace contextRef="#ctx0" brushRef="#br0" timeOffset="346799.4862">823 11320 2553 0,'0'0'252'0,"0"0"-252"16,0 0-126-16,0 0 126 0,0 0 93 15,59 18 55-15,-35-12-39 0,0-2-73 16,1-3-34-16,1 2-2 0,3-1-12 15,-2-1-155-15,-6 2-123 0,0 1-4 16,-5-2-234-16,-5 1-117 0,-4 0-7 16,-4-1 173-16</inkml:trace>
        </inkml:traceGroup>
        <inkml:traceGroup>
          <inkml:annotationXML>
            <emma:emma xmlns:emma="http://www.w3.org/2003/04/emma" version="1.0">
              <emma:interpretation id="{D72BAD35-8945-4D22-A53D-8B9B5790D562}" emma:medium="tactile" emma:mode="ink">
                <msink:context xmlns:msink="http://schemas.microsoft.com/ink/2010/main" type="inkWord" rotatedBoundingBox="4172,11006 9770,11196 9688,13612 4090,13422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350869.479">6257 12307 2704 0,'0'0'376'0,"0"0"-226"0,0 0-10 15,0 0-137-15,0 0 102 0,53-37 25 16,-26 23-3-16,7-1-71 0,0 2-56 15,2-1 0-15,4 3-15 0,-2 3-4 16,-4 0-3-16,-1 6-26 0,-7 2-40 16,-8 0 6-16,-5 8 5 0,-8 6 29 15,-3 6 48-15,-4 9 11 0,-10 13 5 16,-8 15 6-16,-7 10-9 0,0-4 3 16,6-12 3-16,7-19-16 0,6-4-1 15,1-4-2-15,3-2-12 16,4 3-14-16,3-13-15 0,7-5-32 15,7-4 50-15,3-3 23 0,7-10 16 16,2-6 7-16,3-8-1 0,2-5-3 16,2-2-17-16,1-5 11 0,0-3-10 15,-3-4 10-15,-1 2-13 0,-5 3-39 16,-5 4-2-16,-5 5-13 0,-5 8 19 16,-6 6 17-16,-4 7 17 0,-3 8-21 15,0 5-22-15,-6 8 44 0,-4 10 12 16,-1 5 49-16,-2 6 16 0,0 6-14 15,2-3-15-15,3 1-16 0,3-5-4 16,5-3-25-16,3-5-3 0,7-6-3 16,6-5-19-16,5-7 9 0,3-3 13 15,3-4 0-15,3-5-3 0,1-9 3 16,3-5-22-16,-1-10-16 0,-2-1-7 16,-1-9 7-16,-6 1 16 0,-3-12 19 15,-6-11 3-15,-7-6 2 16,-6 3-1-16,-3 17-1 0,-6 13 0 15,-3 8 1-15,-1 1 1 0,-6-2 1 16,-3 2-3-16,-1 8-1 0,-4 10 0 16,-3 7-1-16,-2 15 2 0,-9 15 57 15,-1 20 16-15,0 15 29 0,6-3 9 16,19-10-16-16,9-15-20 0,9-9-27 16,8 2-20-16,6 4-27 15,7-1 24-15,6-3-22 0,1-8-3 0,6 1 0 16,3-3-3-16,8-3-66 15,-1-2-101-15,1-3-97 0,-1 0-10 16,-6-4-51-16,1-2-26 0,1-2-48 16,-3-4-20-16,-4 0 64 0,-2-6 61 15,-9-2-3-15,10-11-94 0</inkml:trace>
          <inkml:trace contextRef="#ctx0" brushRef="#br0" timeOffset="347277.641">2104 11354 1232 0,'0'0'114'16,"0"0"-94"-16,-30 56-1 0,15-29 20 16,2 5 17-16,-3 2 41 0,2 4-15 15,1-3-1-15,6 0 7 0,5-2-1 16,2-6-22-16,7-4-62 0,8-8 1 16,5-1 15-16,6-10 4 0,6-4 16 15,2-2 6-15,6-10 10 0,0-6 13 16,2-3 4-16,3-6-17 0,-2-2-30 15,-2-3-21-15,0-1-1 0,-7-3 0 16,-3 3 0-16,-1-4 1 0,-7 4 9 16,-6-1-13-16,-6 1-19 0,-4 2-3 15,-7 4 5-15,0 3-9 16,-7 4-9-16,-4 6-14 0,-3 4-12 16,-6 7-72-16,-3 3 48 0,-2 9 82 15,-2 5 0-15,-2 5 3 0,0 4 70 16,2 1 15-16,3 2-27 0,4-1-9 15,4-1-4-15,8 1-22 0,2-6-23 16,6 1-20-16,3-1 17 0,4-3-10 16,1-3 11-16,9 0-9 0,0-4 11 15,3-4 13-15,4 1-10 0,2-4 17 16,1 1-18-16,1-3 11 0,-4 4-11 16,3-4-2-16,-6 0 0 0,-5 5-2 15,-2-2-2-15,-4 3-15 0,-1 4 16 16,-5 0 3-16,-1 6 19 0,-3 2 49 15,0 2 0-15,-3 4-6 0,-1 1-17 16,-1-3 10-16,1 1-10 0,1-1-45 16,3-6-10-16,0-3-16 0,9-2-6 15,-2-3-7-15,7-4-32 16,2-4-81-16,3 0-81 0,4-10-193 16,-7 1-166-16,12-14-1 0</inkml:trace>
          <inkml:trace contextRef="#ctx0" brushRef="#br0" timeOffset="348029.1466">3357 10521 1960 0,'0'0'230'16,"0"0"-156"-16,0 0-48 0,-13 50-25 15,8-21 32-15,-1 17 35 0,-1 20 0 16,-6 23-14-16,-1 18-51 0,1 0 12 15,-2-2-15-15,-1-4-13 16,-1 2-10-16,-4-1-38 0,0-1-20 16,-1 1-6-16,2-8 2 0,-1-1 4 15,-3-6-6-15,0-5 12 0,0-3 43 16,-3-5 30-16,1-3 2 0,-3-7 20 16,2-2 16-16,4-11 29 0,5-12 45 15,3-7 32-15,6-4-19 0,-3 3-35 16,5 3-8-16,1 4-18 0,6-8-17 15,2 1 3-15,12-4 20 0,4-3 44 16,9-1-3-16,5-4-3 0,6-5-26 16,11 1-29-16,12-4-32 0,10-4-19 15,7-2-3-15,-10-2-19 0,-7-2-125 16,-18-1-136-16,-6 0-75 0,-10-1-163 16,-12-2-280-16,12-4 120 0</inkml:trace>
          <inkml:trace contextRef="#ctx0" brushRef="#br0" timeOffset="347619.6635">3256 10403 2157 0,'0'0'214'0,"0"0"-156"16,0 0 33-16,64-17 35 0,-28 17 64 15,6-2 57-15,5 2-81 0,0 0-86 16,1 2-78-16,9 4-2 0,-11 0-13 15,4-1-99-15,-3 5-102 0,-10-4-69 16,2 2-17-16,-2-4-95 0,-7 1-77 16,0-4 23-16,-8-1 91 0,-5 0 28 15,-2-1 60-15</inkml:trace>
          <inkml:trace contextRef="#ctx0" brushRef="#br0" timeOffset="348532.0731">4817 10819 1342 0,'0'0'721'0,"0"0"-487"0,-50 0-157 16,29 16-28-16,-10 17-30 0,-7 21 27 15,-12 29 34-15,-5 21 14 0,0 10-10 16,4 11-23-16,8-6-3 0,5 4 6 15,7 0-45-15,8-7-6 0,3-7-11 16,10-7 1-16,-1-9-3 0,9-7-2 16,2-7-30-16,2-9-55 0,6-5-83 15,2-10-11-15,0-15-10 16,-1-10 3-16,1-6-58 0,1 0-73 16,3 0-81-16,2-4-1 0,-5-9 10 15</inkml:trace>
          <inkml:trace contextRef="#ctx0" brushRef="#br0" timeOffset="349039.7435">4838 11213 2636 0,'0'0'328'0,"0"0"-270"0,53-17 64 15,-31 17-87-15,4 6-22 0,2 9-1 16,-2 5-12-16,-2 6-1 0,-1 13-24 16,-5 17-94-16,-7 10-12 15,-8 7-46-15,-4-15 9 0,-11-11 30 16,4-17 21-16,-5-4 52 0,-2 1 33 16,-1 1 32-16,-2 0 16 0,2-8 0 15,5-7 4-15,1-5-1 0,1-6 4 16,6-2 19-16,1-5 3 0,2-5-33 15,0-4-11-15,5-6 0 0,8-2 67 16,3-7-45-16,5-3-23 0,6-5 0 16,4-2-3-16,4-1 2 0,5-2 1 15,0 0 29-15,2 4 13 0,-1 4 7 16,-1 3 2-16,-2 3-12 0,-4 8-13 16,-2 2-7-16,-4 4 4 0,-5 5 6 15,-5 4 3-15,-2 5-3 16,-5 0-10-16,-4 10-17 0,-1 6 24 15,-3 4 35-15,-3 5-13 0,-2 7-3 16,-5 6-7-16,-3 2-12 0,-3 2-7 16,-1-1-6-16,1 0-13 0,2-4-3 15,3-2-17-15,2-5-12 0,4-2-224 16,2-9 40-16,0-1-49 0,6-5-98 16,1-6-124-16,5-7-31 0,-4 0 88 15,11-10 29-15</inkml:trace>
          <inkml:trace contextRef="#ctx0" brushRef="#br0" timeOffset="349449.7524">5685 11363 2022 0,'0'0'266'0,"0"0"-246"16,0 0 99-16,0 0 85 0,79 27 143 16,-42-21-75-16,11 2-103 0,13-4-67 15,10 0-70-15,5-2-32 0,-2 2-101 16,-9 1-199-16,-7-2-204 0,-9 0-192 15,-18-3-394-15,1 0 327 0</inkml:trace>
          <inkml:trace contextRef="#ctx0" brushRef="#br0" timeOffset="349267.2579">5984 11171 646 0,'0'0'1136'0,"0"0"-902"0,0 0-46 16,0 0-68-16,0 0-49 0,0 0 48 15,5 62 36-15,-15-30-23 16,-1 8-45-16,-3 3-16 0,0 0-20 15,2 0-16-15,0-2-25 0,5-3-10 16,1-1-26-16,3 0 1 0,0-2-145 16,3-2-91-16,-1-3-17 0,1-2-125 15,-2-8-58-15,2-4 44 0,-1-4 133 16,0-8 66-16,1-1 6 0,-3-6-88 0</inkml:trace>
          <inkml:trace contextRef="#ctx0" brushRef="#br0" timeOffset="350143.2738">6553 11758 2568 0,'0'0'464'0,"0"0"-225"16,0 0-114-16,61 7 81 0,-10-7 59 15,23 0 27-15,6-6-43 0,0 0-70 16,-3 0-71-16,-8 4-52 0,-1 2-56 15,-4 0 0-15,-3 0-25 0,-3 6-123 16,-11 1-34-16,-12 0-8 0,-6-3-8 16,-5 4-6-16,0 2-64 0,3 0-108 15,0 1-61-15,-7-3 37 0,-5 2-74 16,-5-2-14-16,-6-4-59 0,-6 2 97 16</inkml:trace>
          <inkml:trace contextRef="#ctx0" brushRef="#br0" timeOffset="349909.6831">7020 10579 2410 0,'0'0'258'16,"0"0"-135"-16,0 0 12 0,0 0-126 15,0 0 11-15,0 0-20 0,0 0 93 16,-23 87 41-16,3-18-13 0,-4 11-25 16,2 4-29-16,3-8-20 0,9-10-45 15,6-3-2-15,2-11-3 0,2-14-16 16,3-9-35-16,4-7-79 0,3-4-2 15,7 0 36-15,2-3 61 0,2-9 38 16,6-3 9-16,1-4 20 0,5-10 13 16,2-3-4-16,4-5-12 0,3 0-1 15,-1-5-23-15,2 1-2 16,-2 3-3-16,-4 2-13 0,-2 4-3 16,-2 5 0-16,-8 6 0 0,-3 3-10 15,-5 4 7-15,-3 10 22 0,-6 5 6 16,-4 7 52-16,-2 4 9 0,-2 6-23 15,-9 2-9-15,-3 5-31 0,-4-1 19 16,-2 4-21-16,-6-1 12 0,-2-2-11 16,-2-4 8-16,-1-2-11 0,4-5-54 15,-1-4-23-15,2-6-28 0,2-3-88 16,0-5-74-16,0-3-69 0,0-3-193 16,-2-3-105-16,7-4 135 0,-13-2 91 0</inkml:trace>
        </inkml:traceGroup>
        <inkml:traceGroup>
          <inkml:annotationXML>
            <emma:emma xmlns:emma="http://www.w3.org/2003/04/emma" version="1.0">
              <emma:interpretation id="{7D87BB5F-6A76-4BFC-B176-0F7F74D94279}" emma:medium="tactile" emma:mode="ink">
                <msink:context xmlns:msink="http://schemas.microsoft.com/ink/2010/main" type="inkWord" rotatedBoundingBox="10107,10968 12851,11062 12763,13656 10019,13563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351249.4166">8128 10493 2951 0,'0'0'400'15,"0"0"-354"-15,0 0-46 16,0 0-96-16,23 65 96 0,-12-1 112 16,-2 31-30-16,-1 21-31 0,-3 13-26 15,-5 8-24-15,0-3 2 0,0 5-1 16,-2 6-2-16,-2-2-26 0,-3-5-85 16,-2-4-58-16,-3-7-38 0,-3-6 4 15,-3-3 30-15,-3-11 40 0,-5-4 75 16,1-14 46-16,-2-13 12 0,4-16 20 15,3-19-4-15,3-11 13 0,4-8-6 16,2 0-20-16,-2-2-3 0,1-3-65 16,3-10-122-16,3-7-202 0,1-7-53 15,3-4 12-15,2-23-154 0</inkml:trace>
          <inkml:trace contextRef="#ctx0" brushRef="#br0" timeOffset="351703.4662">8443 10472 2511 0,'0'0'509'0,"0"0"-445"16,0 0-64-16,17-58-89 0,6 42 57 15,8-2 32-15,4 1 45 16,2-1-13-16,1 7-32 0,1 2-26 16,-3 8-6-16,0 1-6 0,-2 0 6 15,-4 5-7-15,-2 3-6 0,-8 2 3 16,-6 4 10-16,-5 5 3 0,-9 4 29 15,-3 10 17-15,-16 9 6 0,-16 19-1 16,-15 12 14-16,-4 10-1 0,1-9 46 16,9-5 44-16,12-12-7 0,13-10-19 15,7-9-38-15,9-13-20 0,3-3 19 16,7-2-41-16,5 5-19 0,6-1-1 16,4 0 0-16,6 2-1 15,4-5 0-15,4-4-17 0,2 1-163 16,3-3-96-16,3-5-44 0,2-4-69 15,-2 0-160-15,-12-4-87 0,12-2-1 0</inkml:trace>
          <inkml:trace contextRef="#ctx0" brushRef="#br0" timeOffset="352177.6268">8918 11461 2493 0,'0'0'777'0,"0"0"-503"16,0 0-6-16,62 46 66 0,-4-32-42 15,13 1-33-15,9-6-114 0,-5-1-90 16,-9 0-55-16,-8-1-85 0,-2 5-112 16,-12-2-44-16,-9 2-55 0,-7-3-123 15,-2 0-276-15,5 3-79 0,-5-5-303 16,16 6 409-16</inkml:trace>
          <inkml:trace contextRef="#ctx0" brushRef="#br0" timeOffset="351969.191">9349 11174 3228 0,'0'0'366'0,"0"0"-306"0,0 0 9 16,-33 86-53-16,15-26 50 0,-8 16-19 16,-5 7-12-16,1-5-16 0,5-11-19 15,8-10 0-15,4-12-28 16,6-10-127-16,3-11-101 0,2-4-153 15,2-4-118-15,0 1-66 0,4-3 4 16,1-10 71-16,-1-4 101 0,3-9 3 0</inkml:trace>
          <inkml:trace contextRef="#ctx0" brushRef="#br0" timeOffset="353271.0774">10715 10461 2531 0,'0'0'463'16,"0"0"-303"-16,0 0 6 0,-65-21-70 15,44 23-96-15,4 11-13 0,-5 3-3 16,0 11 16-16,-8 16 16 0,-10 21 13 16,-5 31 15-16,-9 20-12 0,4 16 0 15,2 19-16-15,6 8-16 16,3 12-4-16,7 6-8 0,6-11-29 15,12-8-39-15,11-17 13 0,6-13 19 16,10-15 26-16,7-12 0 0,2-12-1 16,1-9 1-16,0-6-16 0,-6-9-36 15,0-5-6-15,-4-11-55 0,-4-8-71 16,-1-10-49-16,-4-2-224 0,0-5-331 16,-1 13 99-16</inkml:trace>
        </inkml:traceGroup>
        <inkml:traceGroup>
          <inkml:annotationXML>
            <emma:emma xmlns:emma="http://www.w3.org/2003/04/emma" version="1.0">
              <emma:interpretation id="{3FA67F55-6EA5-4EFB-8D86-8001986F3D6A}" emma:medium="tactile" emma:mode="ink">
                <msink:context xmlns:msink="http://schemas.microsoft.com/ink/2010/main" type="inkWord" rotatedBoundingBox="14236,12539 15895,12596 15868,13390 14209,13334">
                  <msink:destinationLink direction="with" ref="{A9700372-0ED2-42D3-BBAE-3A200DB4501D}"/>
                </msink:context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355062.1226">12848 12259 1193 0,'0'0'1341'16,"0"0"-1077"-16,0 0-264 0,0 0 3 16,0 0-3-16,-45 67 62 15,32-41-5-15,-1 0 8 0,1-3-56 0,8 1-9 16,2-6-58-16,3 0 7 15,3-4-10-15,5-4-61 0,2-6-11 0,6 3 36 16,1-7 13-16,1 0 71 16,6-3 13-16,-4-5-2 0,4-1-11 15,0-5-19-15,0 3-23 0,-2-7 6 16,-1-1 33-16,-3 1 3 0,-2-3-3 16,-5 0-3-16,-4-1-4 0,-1 0 23 15,-6 4 0-15,-3-1 32 0,-4 6 1 16,-4 1-7-16,-2 5-7 0,-5 7 33 15,1 5-29-15,-6 9 45 0,-1 4 51 16,0 6 52-16,-3 9 16 0,3 4 2 16,2 1-7-16,7-1-32 0,8 1-32 15,4-7-36-15,3-3-31 0,4-5-36 16,10-2-15-16,2-3-3 0,5-3-23 16,3-2-107-16,3-5-93 0,2 2-81 15,3-5-96-15,2-1-118 16,0-4-86-16,0 0 33 0,-7-2 66 0</inkml:trace>
          <inkml:trace contextRef="#ctx0" brushRef="#br0" timeOffset="354651.831">12313 12124 2070 0,'0'0'611'0,"0"0"-450"16,0 0 51-16,0 0-193 0,0 0-19 15,0 0 0-15,-53 34 7 16,35-5 18-16,-6 5-12 0,-3 6 0 15,0 1-10-15,1 0 13 0,5-3-15 16,3-4-1-16,6-6-24 0,7-4-2 16,5-11-19-16,2-4-25 0,13-2-11 15,3-7 1-15,6-3 29 0,7-10 15 16,0-2-9-16,5-5 16 0,1 0 26 16,-6-3 3-16,4 3 3 0,-6 2 0 15,-2 3 10-15,-6 5-10 0,-6 2 23 16,-3 7 10-16,-5 1 5 0,-4 8 17 15,-3 5 93-15,-3 6 13 0,-7 7-78 16,-4 7-32-16,-5 3-19 0,1 1-34 16,0 0 18-16,-1-4 7 0,4-5-26 15,3-5-21-15,8-7-62 0,4-2-273 16,0-4-75-16,4-5-191 0,5-2-94 16,3-4-44-16</inkml:trace>
          <inkml:trace contextRef="#ctx0" brushRef="#br0" timeOffset="355436.5204">13237 11942 3146 0,'0'0'411'15,"0"0"-358"-15,0 0-49 0,0 0 15 16,51-29 34-16,-30 26-2 0,0 3-29 16,-5 0-22-16,2 4-32 0,-3 4 1 15,-6 7-10-15,1 1-45 0,-7 5 23 16,-3 4-10-16,0 6 73 0,-10 3 28 15,-2 3-9-15,-6 0-16 0,3 2 16 16,2-3-3-16,2-8-7 0,7 0-6 16,4-7 7-16,0-5 37 0,9-3-18 15,4-2-4-15,6-6 4 0,5-1 5 16,3-4-5-16,2 0-29 0,3-5-37 16,2-3-87-16,3-2-92 0,1 0-151 15,-1-3-97-15,-1 2-60 0,1-3-52 16,0 0-88-16,-13 1-37 0</inkml:trace>
        </inkml:traceGroup>
        <inkml:traceGroup>
          <inkml:annotationXML>
            <emma:emma xmlns:emma="http://www.w3.org/2003/04/emma" version="1.0">
              <emma:interpretation id="{6D5E51B0-1236-4EE2-947E-4697B9C7DD27}" emma:medium="tactile" emma:mode="ink">
                <msink:context xmlns:msink="http://schemas.microsoft.com/ink/2010/main" type="inkWord" rotatedBoundingBox="17355,11168 18620,11211 18527,13955 17261,13912"/>
              </emma:interpretation>
              <emma:one-of disjunction-type="recognition" id="oneOf17">
                <emma:interpretation id="interp17" emma:lang="" emma:confidence="0">
                  <emma:literal>9</emma:literal>
                </emma:interpretation>
                <emma:interpretation id="interp18" emma:lang="" emma:confidence="0">
                  <emma:literal>g</emma:literal>
                </emma:interpretation>
                <emma:interpretation id="interp19" emma:lang="" emma:confidence="0">
                  <emma:literal>4</emma:literal>
                </emma:interpretation>
                <emma:interpretation id="interp20" emma:lang="" emma:confidence="0">
                  <emma:literal>B</emma:literal>
                </emma:interpretation>
                <emma:interpretation id="interp21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361360.1153">15595 10769 1702 0,'0'0'1012'15,"0"0"-828"-15,0 0-24 0,0 0-60 16,0 0-100-16,0 0-4 0,0 0 4 15,0 0 61-15,33 87-7 0,-22-23 1 16,1 29-30-16,-1 14-23 0,-2 10-2 16,-5 1 0-16,-4-7-1 0,0 5-56 15,-4 0-39-15,-9-6 32 0,-6-4-3 16,-6-3 19-16,-4-1 27 0,-6-2 21 16,-5-3 23-16,-2 0 2 0,-2-6 17 15,-1-8 67-15,-1-7-20 0,4-6-28 16,2-5-13-16,10-11-13 0,8-16-35 15,7-9-20-15,3-7-40 0,-1-2-128 16,1 3-117-16,5-7-79 16,3-8-144-16,4-8-122 0,0-4-132 15</inkml:trace>
          <inkml:trace contextRef="#ctx0" brushRef="#br0" timeOffset="362076.4504">15744 10564 658 0,'0'0'1586'0,"0"0"-1385"0,78-15-76 16,-18 11 27-16,16-2 19 0,8 0 15 15,-9 4-55-15,-7 2-58 0,-20 0-41 16,-9 2-32-16,-11 4-3 16,-1-2-10-16,3 6-6 0,-1 1 0 15,3 2 16-15,-8 2-26 0,-6 2 3 16,-5 2 4-16,-6 0 3 0,-6 4 6 16,-1 2 0-16,-7-3 10 0,-3 2 3 15,-2 4 19-15,-4 4-18 0,0 5 15 16,-3 11-16-16,-4 17 0 0,0 20-13 15,3 10 12-15,5 1 0 0,6-3-11 16,6-13 10-16,2 5-148 0,1-2-30 16,0-3-7-16,1-3-13 0,2-2 25 15,0-4 59-15,-2-1 86 0,-1-3 30 16,0 3 0-16,0 1 26 0,0-1 39 16,0 3 39-16,0 1 12 0,0 1 4 15,2 0-4-15,1-4-52 0,1-5-22 16,0 0-41-16,2-3 1 0,-3-3-2 15,-2-3-3-15,1-13 3 0,-2-8 1 16,0-11 12-16,-2-2 19 0,-4 1 94 16,-5 2 31-16,0-1 9 0,-6-3-16 15,-4-6-26-15,-5-3-26 16,-7-3-22-16,-2-2 3 0,0-6 12 16,-5-2-9-16,-11 0-41 0,4 0-24 15,-3 0-17-15,6 2-15 0,6 4-23 16,-1 4-25-16,5 4-157 0,2 3-209 15,4 4-537-15,7-3-490 0</inkml:trace>
        </inkml:traceGroup>
      </inkml:traceGroup>
    </inkml:traceGroup>
    <inkml:traceGroup>
      <inkml:annotationXML>
        <emma:emma xmlns:emma="http://www.w3.org/2003/04/emma" version="1.0">
          <emma:interpretation id="{726C03C4-9E9B-4935-871A-7ACAF583EC00}" emma:medium="tactile" emma:mode="ink">
            <msink:context xmlns:msink="http://schemas.microsoft.com/ink/2010/main" type="paragraph" rotatedBoundingBox="1855,14560 22056,14111 22112,16651 1912,170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950635-BBE1-454B-B98D-231B86D600BE}" emma:medium="tactile" emma:mode="ink">
              <msink:context xmlns:msink="http://schemas.microsoft.com/ink/2010/main" type="inkBullet" rotatedBoundingBox="1861,14829 3319,14797 3357,16497 1899,16529"/>
            </emma:interpretation>
            <emma:one-of disjunction-type="recognition" id="oneOf18">
              <emma:interpretation id="interp22" emma:lang="" emma:confidence="0">
                <emma:literal>si</emma:literal>
              </emma:interpretation>
              <emma:interpretation id="interp23" emma:lang="" emma:confidence="0">
                <emma:literal>Si</emma:literal>
              </emma:interpretation>
              <emma:interpretation id="interp24" emma:lang="" emma:confidence="0">
                <emma:literal>Sì</emma:literal>
              </emma:interpretation>
              <emma:interpretation id="interp25" emma:lang="" emma:confidence="0">
                <emma:literal>Li</emma:literal>
              </emma:interpretation>
              <emma:interpretation id="interp26" emma:lang="" emma:confidence="0">
                <emma:literal>Lì</emma:literal>
              </emma:interpretation>
            </emma:one-of>
          </emma:emma>
        </inkml:annotationXML>
        <inkml:trace contextRef="#ctx0" brushRef="#br0" timeOffset="376037.6652">-31 14289 833 0,'0'0'127'16,"0"0"-17"-16,0 0-57 0,-2-60-31 15,-1 45 24-15,0 1 19 0,-6 1-36 16,5 3 482-16,-4 5-232 0,-5 4-113 15,2 1-123-15,-5 11-43 16,-2 9-39-16,-7 16 39 0,-6 20 23 16,1 17 48-16,-1 3 10 0,13-9-1 15,9-16-21-15,9-23-33 0,0-4-26 16,9-1-38-16,1-1-11 0,8-2 11 16,6-6 16-16,3-10 22 0,2-4 16 15,3-9 13-15,2-6 7 0,6-14-1 16,-3-7-15-16,0-2-18 0,-2-9-2 15,2 2-11-15,-6 0-18 0,-1 0 0 16,-5 3 6-16,-1 0-2 0,-5 3-27 16,-1 4-49-16,-1 6-28 0,-4 5-24 15,-7 8 59-15,-1 5 55 16,-3 7 17-16,-2 8-63 0,0 11 85 16,-7 17 26-16,-7 27 88 0,-5 31 6 15,-6 16-29-15,1 14-23 0,-3 3-13 16,2-4 6-16,4 2-58 0,-1-3 32 15,0-4 40-15,-2-5 5 0,0-10-2 16,3-7-23-16,-3-7-10 0,0-10-16 16,0-9 13-16,4-16-4 0,6-13 1 15,1-12-20-15,1-10 1 0,0-1 2 16,-1 1 0-16,2-7-22 0,-2-8-73 16,-1-15-76-16,1-5-125 0,0-20-34 15,-2-20 7-15,3-22 128 0,5-2 144 16,7 1 29-16,13 14 1 0,2 19 25 15,1 10 29-15,1 11-9 0,3 2 32 16,7-6 6-16,3-1-25 0,4-1-31 16,5 1-28-16,1 7-20 0,3 0 1 15,2 1-46-15,0-1-16 16,2-1-4-16,-2 4-45 0,1 0-84 16,1-2-40-16,-2 2-59 0,-13 5-150 15,15-13 116-15</inkml:trace>
        <inkml:trace contextRef="#ctx0" brushRef="#br0" timeOffset="376241.7571">787 14508 2138 0,'0'0'314'0,"0"0"-53"16,0 0-261-16,0 0 42 0,0 0 81 15,61-13 8-15,-40 4-54 0,4 3-58 16,-1-2-19-16,1 3-1 0,2-1 1 15,0 1-2-15,0 0 2 16,-2 2-38-16,0-2-142 0,-1 5-74 16,-3 0-108-16,0 0-99 0,-2 0-73 15,-9 0-212-15</inkml:trace>
        <inkml:trace contextRef="#ctx0" brushRef="#br0" timeOffset="376408.0551">915 14752 2096 0,'0'0'220'0,"0"0"-66"0,0 0-153 16,0 0 131-16,0 0 74 0,61 25-71 15,-40-24-81-15,6 2-51 0,-4 1-3 16,4 0-23-16,4 2-144 0,1 2-210 16,-5-4-181-16,10 1-657 0</inkml:trace>
      </inkml:traceGroup>
      <inkml:traceGroup>
        <inkml:annotationXML>
          <emma:emma xmlns:emma="http://www.w3.org/2003/04/emma" version="1.0">
            <emma:interpretation id="{19CE9AB7-CC4C-476E-A7B9-52F6899C85A3}" emma:medium="tactile" emma:mode="ink">
              <msink:context xmlns:msink="http://schemas.microsoft.com/ink/2010/main" type="line" rotatedBoundingBox="4032,14511 22056,14111 22112,16651 4089,17051"/>
            </emma:interpretation>
          </emma:emma>
        </inkml:annotationXML>
        <inkml:traceGroup>
          <inkml:annotationXML>
            <emma:emma xmlns:emma="http://www.w3.org/2003/04/emma" version="1.0">
              <emma:interpretation id="{6456E02F-309D-46FD-8293-83B59B917591}" emma:medium="tactile" emma:mode="ink">
                <msink:context xmlns:msink="http://schemas.microsoft.com/ink/2010/main" type="inkWord" rotatedBoundingBox="4033,14559 6957,14494 7003,16561 4079,16626"/>
              </emma:interpretation>
              <emma:one-of disjunction-type="recognition" id="oneOf19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377179.407">2110 14367 271 0,'0'0'303'0,"0"0"-150"0,0 0 56 16,-61 59 6-16,40-34 9 0,-1 6-12 15,1 4-7-15,0-1 9 0,5 0-35 16,2-2-44-16,4-1-47 0,4-5-48 16,6-5-40-16,0-4-29 0,9-2 0 15,2-4 6-15,2-6 10 0,5-5 13 16,1-2 71-16,8-12-10 0,1-5-12 15,5-6-49-15,1-9 26 16,-3-2-10-16,4-6-14 0,-3-2-2 16,-1-1-1-16,-4-2-12 0,0 4 10 15,-9 6-42-15,0-1-10 0,-6 10-10 16,-8 0 0-16,2 5-22 0,-6 9-4 16,-7 5 46-16,-8 8-53 0,-6 6 24 15,-3 8 38-15,-7 8 36 0,0 8 36 16,-8 6 71-16,3 3 6 0,-1-1-6 15,3 5 3-15,4-5-3 0,3-4-29 16,11-4-40-16,7-5-38 0,3-8-37 16,6-7-31-16,3-2 10 0,7-3 38 15,2-4 20-15,3 0 0 0,6-8 39 16,3-2-7-16,1-4-15 0,2-1-7 16,0-5-10-16,2 3-26 15,-2 0-35-15,-3 5-10 0,-3 2 9 0,-3 6 20 16,-5 0 3-16,1 4-3 0,-7 6 29 15,2 6 13-15,-2 7 62 0,-4 4-4 16,2 5 39-16,-5 2-9 16,3 5-14-16,-3-5-19 0,3 2-52 15,0-5 20-15,3-4-23 0,-2-4 0 16,4 0-12-16,-1-4 11 0,2 0 0 16,4-1-45-16,1-2-122 0,1-2-130 15,1-4 62-15,5-2-112 0,-6-4-102 16,7-4-238-16</inkml:trace>
          <inkml:trace contextRef="#ctx0" brushRef="#br0" timeOffset="377373.2171">2925 14524 2644 0,'0'0'401'0,"0"0"5"15,0 0-143-15,0 0-128 0,0 0-100 16,0 0-35-16,0 0-41 0,0 0-6 16,0 0-76-16,0 0-131 0,-31 13-174 15,33-5-346-15,-2-4-1098 0</inkml:trace>
          <inkml:trace contextRef="#ctx0" brushRef="#br0" timeOffset="378586.5258">4036 13878 443 0,'0'0'320'0,"0"0"-160"0,0 0-79 0,0 0 134 16,0 0-94-16,-52-37 28 15,30 45-48-15,0 10-42 0,-10 17-14 16,-3 21 37-16,-3 26 9 0,-2 15 22 16,6 9-16-16,6 0-6 0,5-2 172 15,5 12-96-15,1 11-70 0,2 14-20 16,4 4-3-16,3 1-25 0,3-12-33 16,5-9-3-16,6-15 22 0,4-14-1 15,7-10-34-15,0-23-22 0,-1-16-17 16,-2-19-41-16,3-5-65 0,3 1-20 15,5-4-90-15,5-3-85 0,1-8-138 16,-8-7-56-16</inkml:trace>
          <inkml:trace contextRef="#ctx0" brushRef="#br0" timeOffset="379045.7834">4294 14522 1661 0,'0'0'675'0,"0"0"-585"0,0 0-90 16,0 0-120-16,0 0 72 0,0 0 25 15,55-12 1-15,-41 21-4 0,2 9 15 16,0 6 11-16,-1 4 19 0,4 15 7 16,-4 11-6-16,-3-2 6 0,-5-4 3 15,-4-6-10-15,-3-15-16 0,0 4 13 16,0-5-13-16,0-8 16 0,0-6-16 15,-2-5 1-15,2-4-2 0,0-3 24 16,0 0 6-16,2-8 10 0,2-3-26 16,3-10-16-16,3-5 0 0,3-7-32 15,2-3-20-15,4-4-3 0,0 1-13 16,3 1-3-16,2-2 38 0,1 5 14 16,-1 3 0-16,0 4 16 0,-1 3 1 15,-3 4 0-15,-2 6-11 16,-3 6-10-16,-5 6 1 0,-2 3-14 15,-4 7 16-15,-1 8 20 0,-3 8 150 16,-3 9 41-16,-2 5-39 0,-5 5-17 16,0 2-25-16,0 2-26 0,3-6-43 15,3-5 11-15,4-4-52 0,0-6-24 16,5-6-8-16,4-5 6 0,3 0-122 16,4-5-84-16,1-3-95 0,3-6-50 15,-3 0-163-15,11-17-547 0</inkml:trace>
        </inkml:traceGroup>
        <inkml:traceGroup>
          <inkml:annotationXML>
            <emma:emma xmlns:emma="http://www.w3.org/2003/04/emma" version="1.0">
              <emma:interpretation id="{C214AF60-01C2-4E75-A467-6BF550B1F9BD}" emma:medium="tactile" emma:mode="ink">
                <msink:context xmlns:msink="http://schemas.microsoft.com/ink/2010/main" type="inkWord" rotatedBoundingBox="7544,14433 11594,14343 11643,16532 7592,16622"/>
              </emma:interpretation>
              <emma:one-of disjunction-type="recognition" id="oneOf20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381713.316">7952 13826 1239 0,'0'0'1224'0,"0"0"-1037"0,0 0 64 16,-31-51-107-16,31 40-111 0,6-3-33 16,5 2-29-16,3 0 29 0,5 1 0 15,2 4 0-15,0 3-25 0,4 4-13 16,0 4-11-16,1 8 24 0,-1 6 9 15,-2 6-7-15,-5 8 23 0,-5 11-2 16,-10 17 2-16,-9 14 2 0,-15 9 11 16,-8-6-11-16,1-16 11 0,5-19-13 15,6-13 3-15,5-7 100 0,0 1 3 16,5 0-23-16,0-3-67 0,7-4-16 16,3-4-39-16,7-4 15 15,4-3 24-15,6-5 38 0,4 0 10 16,7 0-6-16,3-7-26 0,5-4 0 15,0 0-16-15,-1-3-61 0,1-1-211 16,-9 4-253-16,5-9-631 0</inkml:trace>
          <inkml:trace contextRef="#ctx0" brushRef="#br0" timeOffset="379285.7722">5531 14289 2050 0,'0'0'383'0,"0"0"-348"15,0 0-22-15,0 0 23 0,-2 62 48 16,-4-30-20-16,-4 9-19 0,-1 2 20 15,1 4-30-15,-2 0 10 0,3 1-10 16,0 1-35-16,3-1 0 0,1-2-1 16,0-3-11-16,3-1-21 0,-3-6-105 15,4-7-23-15,0-5-30 0,1-6 6 16,0-5-61-16,0-7-66 0,0-6-30 16,1-3 55-16,2-3 69 0,0-18-291 0</inkml:trace>
          <inkml:trace contextRef="#ctx0" brushRef="#br0" timeOffset="379448.9665">5444 14571 1676 0,'0'0'506'0,"0"0"-189"15,0 0-317-15,0 0 39 0,0 0-23 16,0 0 75-16,0 0-20 0,61 18-13 16,-39-10-26-16,5-2-16 0,3-2 3 15,7 2-3-15,4 1-16 0,3-3-11 16,3 1-214-16,2-1-82 0,1-1-163 15,-13-1-240-15</inkml:trace>
          <inkml:trace contextRef="#ctx0" brushRef="#br0" timeOffset="380919.4901">6036 15565 1858 0,'0'0'774'16,"0"0"-440"-16,0 0-58 0,0 0-276 15,0 0-32-15,0 0-22 0,0 0 54 16,0 0 58-16,43-56 22 0,-21 41-23 16,7 3-19-16,-2 2-38 0,2 4-10 15,0 3-6-15,-2 3-3 0,-5 0-4 16,-2 7 1-16,-6 5-3 0,-4 3 24 16,-3 5 1-16,-5 6 35 15,-2 4 16-15,-2 5 22 0,-3-1 0 16,-2 3-16-16,1 0-13 0,-1-4-15 15,1 1-17-15,0-4-12 0,4-3-19 16,2-3-3-16,0-4-6 0,4-2-17 16,6-4-120-16,3-5-36 0,5-4-23 15,5-5-5-15,4 0-48 0,1-8-57 16,3-6 156-16,3-7-17 0,-1-5-16 16,2-6 22-16,-1-6 65 15,4-2 36-15,-1-5 65 0,-3 2 23 16,-1 0 23-16,-3 4 3 0,-8 8-26 0,-3 6-117 15,-6 9-72-15,-5 7 140 0,-5 7 49 16,-3 2 160-16,0 8 214 16,-7 5-12-16,-3 5-44 0,0 2-65 15,-3 4-4-15,2 3-27 0,1-5-6 16,1 2-33-16,2-2-43 0,5-5-51 16,2 0-61-16,0-6-28 0,5-2-29 15,2-2 10-15,5-6 5 0,0-1 14 16,3-1 29-16,2-10 6 0,2-5 6 15,4-6-41-15,-2-4-3 0,3-6-57 16,-1 0-26-16,1-5-20 0,-4 0 14 16,-1-1-1-16,-5 0 0 0,-6 1 6 15,-4 2 9-15,-4 1-25 0,0 5-39 16,-7 7-10-16,-4 7 42 0,-3 8 75 16,-2 7 35-16,-2 6 1 0,-3 8 50 15,-1 8 102-15,1 4 50 0,0 6-16 16,4 1-23-16,3-1 0 0,4 0-2 15,5 0-44-15,5-1-45 16,0-3-31-16,9 0-14 0,5-1-16 16,3-4-12-16,0-3-2 0,4-3 0 15,2-1-1-15,7-2 2 0,1 0-1 16,3-1-47-16,3-4-69 0,3-4-45 16,-2-3-96-16,-1-4-134 0,-2-11-99 15,-8 4-164-15,7-24-728 0</inkml:trace>
          <inkml:trace contextRef="#ctx0" brushRef="#br0" timeOffset="380181.6549">6260 15029 2267 0,'0'0'410'15,"0"0"-150"-15,0 0-173 0,0 0-87 16,0 0 0-16,50-30 99 0,-8 7 68 15,16-2 23-15,15-4-37 0,5 3-30 16,-3 3-48-16,-3 11-50 0,-7 5-25 16,2 4-4-16,-3 3 2 0,-1 0 0 15,-13 0-39-15,-9 4 19 0,-11 0-117 16,-3 1-41-16,3 0 1 0,-1 6 26 16,2-3-49-16,-6 2-33 15,-7 0-75-15,-9 2-17 0,-5 2-59 16,-4-5 11-16,-14 8-247 0</inkml:trace>
          <inkml:trace contextRef="#ctx0" brushRef="#br0" timeOffset="379925.7167">6685 13829 1975 0,'0'0'415'16,"0"0"-309"-16,0 0-57 0,-20 54 5 16,13-22 46-16,-1 5-6 0,1 11-10 15,1-2 18-15,0 5-9 0,4 4-26 16,0-11-38-16,2 6-6 0,0-2-23 16,2-8 1-16,2 3 0 0,-1 0 2 15,0-9 10-15,-1-3-12 0,1-8-1 16,0-9-16-16,4-4-16 0,-1-5-23 15,-1-5-18-15,3-2 12 0,0-9 35 16,5-3 25-16,0-5-1 0,4-6-21 16,1-4-28-16,0 0-7 0,7-2-3 15,-1 3 3-15,1 2 10 16,2 1 12-16,-3 7 10 0,0 4 4 16,-1 4-7-16,-3 6-4 0,-5 4 20 15,1 0-16-15,-2 11 8 0,-1 2 21 16,-3 5 23-16,-2 5-4 0,-2 3 26 15,-2 4 29-15,-4 5 20 0,-4 0 6 16,-5 8-39-16,-5-3-26 0,-3-1-6 16,-4-3 16-16,-2-5-10 0,-1-5-3 15,-3-6-6-15,0-4 6 0,3-4-9 16,0-4-20-16,0-3-3 0,6-1-11 16,-1-3-130-16,4 0-129 0,2 1-121 15,2 1-161-15,2-1-99 16,-7 4-406-16</inkml:trace>
          <inkml:trace contextRef="#ctx0" brushRef="#br0" timeOffset="381240.1363">7588 13897 2270 0,'0'0'288'0,"0"0"-172"0,0 0-116 15,0 0-178-15,0 0 178 0,0 0 74 16,40 74 59-16,-23-14-24 0,4 24 29 16,2 16 26-16,-3 12 15 0,0 7-26 15,-2-4-93-15,-5 6-9 0,-3 0-10 16,-5-1-16-16,-5-2-6 0,-3-5 10 16,-8-12-7-16,-4-9 0 0,-5-3 6 15,-4-10 13-15,1-5-9 0,3-17 2 16,3-15-5-16,6-9 8 0,-1-11-2 15,1 2-33-15,-2 0-2 0,1-2-41 16,2-7-126-16,0-7-99 0,3-7-43 16,0-5-89-16,2-1-297 0,-5-24-489 15</inkml:trace>
          <inkml:trace contextRef="#ctx0" brushRef="#br0" timeOffset="386759.7751">8820 14752 284 0,'0'0'1630'0,"0"0"-1338"0,0 0-65 15,0 0-92-15,0 0-135 0,0 0 0 16,0 0 81-16,0 0 128 0,0 0 35 15,92 22-81-15,-31-18-67 0,16 3-26 16,2-6-19-16,-4-1-23 0,-10 0-6 16,-17 2-22-16,-9-1 0 0,-11 4-19 15,-1 0-226-15,0 1-174 0,-3 1-279 16,0 0-589-16</inkml:trace>
          <inkml:trace contextRef="#ctx0" brushRef="#br0" timeOffset="386444.0266">9079 14504 703 0,'0'0'749'0,"0"0"-430"0,0 0-130 16,0 0-17-16,0 0-43 0,0 0 36 15,0 0 55-15,0 0 18 0,0 0-49 16,2-29-22-16,-2 30-65 0,0 0-71 15,0 2-31-15,0 3-35 0,0 6 32 16,4 4 3-16,-1 11 2 0,1 5 2 16,-1 8-1-16,-2 9 0 0,2-2 10 15,-3 1-13-15,0-1-1 0,0-10-19 16,2 3-142-16,-1-5 85 0,2-7 10 16,0-5-10-16,1-8-29 0,0-3-26 15,-1-1-49-15,0-6-81 16,0 2-98-16,-2-6-153 0,1-1-110 15,-2 0-156-15</inkml:trace>
        </inkml:traceGroup>
        <inkml:traceGroup>
          <inkml:annotationXML>
            <emma:emma xmlns:emma="http://www.w3.org/2003/04/emma" version="1.0">
              <emma:interpretation id="{0BCD004D-916E-4FF1-AD62-756EF1ACC254}" emma:medium="tactile" emma:mode="ink">
                <msink:context xmlns:msink="http://schemas.microsoft.com/ink/2010/main" type="inkWord" rotatedBoundingBox="12380,14765 13554,14738 13581,15914 12406,15940"/>
              </emma:interpretation>
              <emma:one-of disjunction-type="recognition" id="oneOf21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387537.736">10629 14451 749 0,'0'0'1037'16,"0"0"-848"-16,0 0-66 0,0 0-35 15,0 0-43-15,0 0-6 16,0 0 32-16,0 0-70 0,0 0 12 0,-63 25 16 16,51 3 13-16,-4 9 23 0,0 2 35 15,8 2-13-15,-1 0-13 16,6-3-35-16,3-5-39 0,6-4 3 16,5-6-6-16,8-5-10 0,-3-6 11 15,5-5-2-15,0-6 4 0,0-1 17 16,5-6-14-16,-4-7 35 0,4-6-12 15,-2-4 3-15,0-4-13 0,2-4-16 16,-4-1 0-16,1-4-3 0,-4 1 2 16,-1-1-18-16,-1-5 15 0,-4 3-37 15,-8 2-8-15,-2 0-15 0,-3 1-20 16,-3 7-19-16,-5 4 38 0,-5 8 7 16,-4 3 58-16,-1 9 23 0,-1 4 19 15,-2 4 19-15,0 7 16 16,-1 9 17-16,3 6 9 0,-1 6-7 15,4 7 30-15,6 2 30 0,2 1-12 16,8-1-39-16,3-6-41 0,7-3-61 16,8-5 13-16,2-7 3 0,2 2-17 15,8-5 10-15,-3-2-10 0,3-1-2 16,1-3 0-16,3 2-83 0,-3-3-98 16,2 1-117-16,-6-2-172 0,-4-1-269 15,-1 1-431-15</inkml:trace>
          <inkml:trace contextRef="#ctx0" brushRef="#br0" timeOffset="387742.0992">11388 14854 1451 0,'0'0'2195'0,"0"0"-1766"15,0 0-102-15,0 0-154 0,0 0-50 16,0 0 46-16,0 0 52 0,0 0-96 15,0 0-125-15,0 0-28 0,-2 3-66 16,2-1-56-16,2 0-176 0,1 2-39 16,1 1-175-16,2-2-734 0,-6-3-1110 0,-13-19 2332 15</inkml:trace>
          <inkml:trace contextRef="#ctx0" brushRef="#br0" timeOffset="395561.8157">10273 14135 88 0,'0'0'186'0,"0"0"-127"16,0 0 394-16,0 0-192 0,0 0-20 15,0 0 16-15,0 0-4 0,0 0-32 16,0 0-13-16,-27-42-14 0,27 42-107 15,3 6-87-15,7 6 0 0,7 8 52 16,14 17 148-16,18 15 8 0,24 20-54 16,15 9-77-16,7 2-10 0,2-6-35 15,-3-7-16-15,1-6 6 0,-9-6-6 16,-3 2-16-16,-8-8 0 0,-14 4-76 16,-9-2-49-16,-6-3 13 15,-7 2 6-15,-9 0-22 0,-5-8-92 0,-3-6-77 16,-8-15-147-16,2 6-259 0</inkml:trace>
        </inkml:traceGroup>
        <inkml:traceGroup>
          <inkml:annotationXML>
            <emma:emma xmlns:emma="http://www.w3.org/2003/04/emma" version="1.0">
              <emma:interpretation id="{77924C91-0114-4325-9B1F-4F63DEE32929}" emma:medium="tactile" emma:mode="ink">
                <msink:context xmlns:msink="http://schemas.microsoft.com/ink/2010/main" type="inkWord" rotatedBoundingBox="14227,14352 18994,14246 19049,16719 14281,16825"/>
              </emma:interpretation>
              <emma:one-of disjunction-type="recognition" id="oneOf22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390021.6195">12914 14129 1289 0,'0'0'452'0,"0"0"-299"15,0 0-14-15,0 0-35 0,0 0 45 0,0 0 81 16,0 0-98-16,0 0-132 16,0 0-87-16,0 0 87 0,17 23 116 15,-17 15-23-15,-3 4-32 0,3 2-38 16,0-2-17-16,0-1-6 0,3-3-1 15,4-6-12-15,1-8-12 0,2-7 23 16,4-5-21-16,-1-8 20 0,3-4 1 16,-1 0-11-16,2-10-16 0,4-8-13 15,-2-3-10-15,5-4 17 0,-4-2 12 16,1 1 21-16,0 1-17 0,-2 2 3 16,-5 2-4-16,2 2-15 0,-7 8-4 15,-3 3 4-15,0 4 2 0,-3 4-19 16,-3 5 43-16,0 8 9 15,-3 10 139-15,-6 4-7 0,2 6-61 16,-4 1-16-16,4 3-7 0,-2 1-29 16,6-5-19-16,3-2-19 0,0-4-7 15,12-5 13-15,1-4-148 0,2-4-117 16,4-2-17-16,2-6-111 0,-6-3-105 16,10-5-297-16</inkml:trace>
          <inkml:trace contextRef="#ctx0" brushRef="#br0" timeOffset="390485.6632">13666 14177 988 0,'0'0'618'0,"0"0"-413"0,0 0-20 16,0 0-32-16,0 0-11 0,0 0 23 16,0 0-61-16,0 0-1 15,-49 33 0-15,37-7-6 0,2 4-36 16,2 2-33-16,2 1 8 0,6-5-36 15,0 1-3-15,6-1-10 0,5-6-23 16,-1-4 17-16,6-3-16 0,2-2 35 16,2-6 0-16,-2-3 2 0,2-1 1 15,0-3 13-15,-1-6 0 0,-1-4 0 16,3-2 7-16,-8-4-4 0,3 0-16 16,-2-2-2-16,-4-1-1 0,-2 1-41 15,-2 0-33-15,-5 2-16 0,-1-2-10 16,0 1-10-16,-4 1 29 0,-7-2 10 15,2 4 20-15,-4 3 51 0,1 2 11 16,-1 5 9-16,-4 2-4 0,7 2-14 16,-4 7 47-16,1 2 35 0,3 5 12 15,-1 1 11-15,5 1-11 0,-1 1-9 16,4 4-23-16,3-1-16 16,0 4-12-16,3 2 18 0,4-1-16 0,2-5-10 15,3 3-28-15,3-2-2 16,0-2 1-16,6-1 2 0,1 1-2 15,2-2-28-15,1 0-208 0,2 0-120 16,6-1-48-16,-5-5-130 0,-4-3-71 16</inkml:trace>
          <inkml:trace contextRef="#ctx0" brushRef="#br0" timeOffset="389504.4776">12403 13910 658 0,'0'0'541'16,"0"0"-480"-16,-48 61-60 0,18 4 65 15,-9 28 139-15,-1 16 58 0,6 12-23 16,6 4 13-16,8-2-10 0,1 16-24 16,9 8-4-16,2 6-32 0,8 0-46 15,3-8-35-15,8-11-32 0,9-14-32 16,4-14-34-16,6-15-4 0,4-20-23 15,-2-17-5-15,-6-16-11 0,-2-15-5 16,0-7-29-16,3 0-1 0,1-1-82 16,2-4-40-16,-2-3-20 0,-3-8-101 15,-1-4-65-15,-9-6-161 16,1-18-245-16</inkml:trace>
          <inkml:trace contextRef="#ctx0" brushRef="#br0" timeOffset="390779.6999">14578 14214 939 0,'0'0'733'15,"0"0"-461"-15,0 0-129 0,0 0-78 16,0 0-3-16,0 0 19 0,0 0-7 16,0 0-16-16,-53-12-42 0,35 28 33 15,-3 4 15-15,-6 5 37 0,3 2 8 16,1 5-6-16,0 1 0 0,5-1-1 15,5 0-6-15,4-3-32 0,8 0-51 16,2-2-13-16,8-2-3 0,5-1 0 16,2-6-20-16,2-2 23 0,1-2 1 15,2-4-1-15,0-1-11 0,5-4-44 16,-2-1-159-16,3-1-144 0,2-3-75 16,-7 0-191-16,6-15-138 0</inkml:trace>
          <inkml:trace contextRef="#ctx0" brushRef="#br0" timeOffset="390973.423">14935 14332 1816 0,'0'0'932'0,"0"0"-932"0,0 0 0 16,0 0 29-16,54 23 87 0,-30-19-62 15,-1 0-25-15,3-2-26 0,6 0-3 16,0 0 0-16,5 2-16 0,3-4 14 15,-2 0 1-15,2 0-176 0,-2-1-123 16,-1-4-46-16,-5-3-144 0,-5 0-119 16</inkml:trace>
          <inkml:trace contextRef="#ctx0" brushRef="#br0" timeOffset="396319.946">15138 15244 398 0,'0'0'1731'0,"0"0"-1601"0,0 0-46 16,0 0-84-16,66 49 175 0,-22-17 86 15,17 11-11-15,18 13-80 16,15 6-61-16,-5 3-43 0,-2-3-34 16,-12-4-6-16,-1 0 2 0,-5 2-27 15,-1 1-1-15,0-4 0 0,-3-5-2 16,-4-6-182-16,-10-18-159 0,-15-8-279 15,-5-11-710-15</inkml:trace>
          <inkml:trace contextRef="#ctx0" brushRef="#br0" timeOffset="391500.3379">15736 13649 1372 0,'0'0'731'0,"0"0"-517"0,0 0-172 16,-13 61 30-16,4-20 121 0,4 17 10 16,-1 10-29-16,2 7-17 0,4-8-65 15,0-13-57-15,6-16 16 0,-2-8-51 16,-1-3 0-16,7 5 14 0,-2 2-11 15,2-2-3-15,1-1-16 0,3-11 16 16,-1-2-1-16,1-6 0 0,-1-4 1 16,3-7 1-16,-1-1 41 0,4-1-17 15,2-9 1-15,0-4-1 0,3-3-12 16,3-3-12-16,-1 2-1 16,1 2-18-16,-2 0-27 0,-2 3-12 15,-2 4 9-15,-2 2 13 0,-2 6 3 16,-6 1-13-16,3 1 7 0,-4 8 3 15,-1 1 22-15,-4 4 1 16,-3 2 12-16,1 2 32 0,-3 3 4 0,-3 2 27 16,-6 2 4-16,-5 3-51 0,-4 2 58 15,-6 1 5-15,-2-1-28 0,0 0-16 16,0-3-10-16,0-4 7 0,2-4-4 16,4-8 1-16,3-2-13 0,1-3-15 15,5-4-1-15,3-2-10 16,1 0-85-16,1-8-92 0,3-1-81 15,0-2-169-15,3-4-58 0,3-2-53 16,1 2-48-16,6-12-428 0</inkml:trace>
          <inkml:trace contextRef="#ctx0" brushRef="#br0" timeOffset="391911.8544">16381 13701 1322 0,'0'0'686'0,"0"0"-468"0,0 0-112 16,24-54-73-16,-7 37 2 0,4 1 62 15,0 0 52-15,-2 7 5 0,1 3-60 16,-2 5-94-16,0 1-13 0,-1 9-23 16,-1 2 7-16,-5 6 7 0,-1 3 22 15,-7 4 12-15,-3 5 13 0,-6 2 11 16,-6 1 25-16,-5 2 6 0,-5-1 10 16,1 0-19-16,0-2 6 0,1-5-4 15,3-1 17-15,3-5-10 0,4-6-7 16,6 1-32-16,2-3-28 0,2-5-42 15,6 3 32-15,5-2 10 0,3-1 13 16,6-1 12-16,4-2 7 0,5-2 12 16,3-2-41-16,4 0 10 0,1 0-12 15,1 0-1-15,-3-4-12 0,-2-2-108 16,1 2-81-16,-7-1-77 0,-2 0-109 16,-6-3-63-16,-6 5-216 15,-6-8-459-15</inkml:trace>
        </inkml:traceGroup>
        <inkml:traceGroup>
          <inkml:annotationXML>
            <emma:emma xmlns:emma="http://www.w3.org/2003/04/emma" version="1.0">
              <emma:interpretation id="{6489F0FB-DAB5-4917-8699-D512C56D07EA}" emma:medium="tactile" emma:mode="ink">
                <msink:context xmlns:msink="http://schemas.microsoft.com/ink/2010/main" type="inkWord" rotatedBoundingBox="20312,15292 20963,15278 20972,15685 20321,15699"/>
              </emma:interpretation>
              <emma:one-of disjunction-type="recognition" id="oneOf23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402024.1486">18179 14664 1319 0,'0'0'1950'0,"0"0"-1832"16,0 0-118-16,0 0-124 0,59 3 124 15,-25-6 0-15,4-1 143 0,10 0-16 16,10-7-63-16,10 2-45 0,3-2-19 16,-14 6-2-16,-13-2-2 0,-16 6-24 15,-4-2-96-15,3 3-44 0,0 0-69 16,3 0-129-16,-10 0-168 0,-8 4-249 16,-6 0-537-16</inkml:trace>
          <inkml:trace contextRef="#ctx0" brushRef="#br0" timeOffset="402238.0386">18300 14991 3161 0,'0'0'587'16,"0"0"-218"-16,0 0-204 0,0 0-149 15,0 0-16-15,0 0 74 0,0 0 38 16,74 32-23-16,-40-32-30 0,11-5-22 15,13-4-19-15,-3-1-16 0,-4 1-2 16,-8 5-117-16,-8 2-100 0,2 2-85 16,3 0-196-16,-12 0-598 0,1 2-345 0</inkml:trace>
        </inkml:traceGroup>
        <inkml:traceGroup>
          <inkml:annotationXML>
            <emma:emma xmlns:emma="http://www.w3.org/2003/04/emma" version="1.0">
              <emma:interpretation id="{9ADB0081-1CC3-492A-8A1A-0B8B2391CC92}" emma:medium="tactile" emma:mode="ink">
                <msink:context xmlns:msink="http://schemas.microsoft.com/ink/2010/main" type="inkWord" rotatedBoundingBox="21186,14851 22072,14831 22096,15933 21211,15952"/>
              </emma:interpretation>
              <emma:one-of disjunction-type="recognition" id="oneOf24">
                <emma:interpretation id="interp32" emma:lang="" emma:confidence="0">
                  <emma:literal>&gt;</emma:literal>
                </emma:interpretation>
                <emma:interpretation id="interp33" emma:lang="" emma:confidence="0">
                  <emma:literal>)</emma:literal>
                </emma:interpretation>
                <emma:interpretation id="interp34" emma:lang="" emma:confidence="0">
                  <emma:literal>,</emma:literal>
                </emma:interpretation>
                <emma:interpretation id="interp35" emma:lang="" emma:confidence="0">
                  <emma:literal>.</emma:literal>
                </emma:interpretation>
                <emma:interpretation id="interp36" emma:lang="" emma:confidence="0">
                  <emma:literal>]</emma:literal>
                </emma:interpretation>
              </emma:one-of>
            </emma:emma>
          </inkml:annotationXML>
          <inkml:trace contextRef="#ctx0" brushRef="#br0" timeOffset="404741.9104">19054 14228 2285 0,'0'0'578'0,"0"0"-360"16,0 0-135-16,0 0-80 0,67-36-3 15,-12 28 64-15,17 1 25 0,8 3 4 16,0 7-17-16,-2 7-22 0,-8 6-34 16,-1 5-20-16,-4 3-13 0,-5 3 1 15,-13-3-1-15,-9 1-25 0,-11-3 0 16,-4 2 6-16,-1 8-6 0,2 17-23 16,-9 11 10-16,-17 9 10 15,-23 0 41-15,-21-1 6 0,-15-3 42 16,-8-2 0-16,-9-1-7 0,-3-1 1 15,3-5-1-15,6-6-9 0,17-11-4 16,12-10 10-16,13-7-38 0,6 1-28 16,-4 2-169-16,-2 1-319 0,6-5-587 15,-10 0-543-15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0:54.28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686663E-863B-4868-940E-BC9D6FCEBC99}" emma:medium="tactile" emma:mode="ink">
          <msink:context xmlns:msink="http://schemas.microsoft.com/ink/2010/main" type="inkDrawing" rotatedBoundingBox="3977,1478 10258,1513 10256,1742 3975,1707" semanticType="underline" shapeName="Other">
            <msink:sourceLink direction="with" ref="{BFFB0813-CD2D-4087-99A2-2388CC4335E4}"/>
          </msink:context>
        </emma:interpretation>
      </emma:emma>
    </inkml:annotationXML>
    <inkml:trace contextRef="#ctx0" brushRef="#br0">0 180 1188 0,'0'0'22'16,"0"0"-22"-16,0 0 0 0,0 0 46 16,0 0 68-16,58-4-33 0,-41 4-3 15,4-4-6-15,2 0-23 0,4 0 35 16,3-2-19-16,4 1-22 0,2 0-24 16,4-4-17-16,3 3 11 0,1-2-13 15,2 2 0-15,10 2 0 0,9-2 0 16,10 2-26-16,4 2 24 0,-5 1 2 15,-3-2 0-15,-6 1-1 0,0 0 1 16,5 2-2-16,-1 0 1 16,5 0 0-16,0 0 1 0,2 0 1 15,2 0 2-15,2 2-3 0,-2 0 0 16,1 1 1-16,2-2-1 0,-2 1 2 16,5 3-1-16,1 0 0 0,1-1-1 15,4 2 0-15,0-2 0 0,1-1 2 16,3-1-1-16,-1 1-1 0,3-1 0 15,2 0 1-15,3 1 11 0,1-3-11 16,0 3-2-16,1-2 0 0,1-1 1 16,-3 2 8-16,-1 1-8 0,4 0-25 15,-1 1 25-15,2 2 29 0,1-1-6 16,-2 0 0-16,2 3-4 0,0-2-17 16,-1 0-1-16,5 0-1 0,-3-2 21 15,2 0-21-15,1 0 0 0,-4 0 26 16,-1-2 10-16,-2 0-10 0,-1-1 26 15,0-1-50-15,-1 0-1 0,-5 0 64 16,-1 0-17-16,-7-1-35 16,-4 1 0-16,-6-3-11 0,-6 2 44 15,-4 1-46-15,-6 0 0 0,-10-2 2 16,-13 2 0-16,-9-3-2 0,-5 3-18 16,2-1 18-16,3 0 0 0,0 0 0 15,-5-1 13-15,-5 2-13 0,-4-2 0 16,-5 2-1-16,-4 0 1 0,-4 0 0 15,-1 0 15-15,-2 0 30 0,0 0 20 16,0 0 3-16,0-2-8 16,0-4-60-16,-3-2-18 0,0 0 18 0,0-2 27 15,-1-5-25-15,2 2 12 16,1-6-1-16,0-3-12 0,-1 2 37 16,2-2-12-16,-1 2 61 0,-1 5-45 15,1 1-16-15,-1 6-7 0,1 4-19 16,0 4-77-16,-4 7-239 0,-2 9-287 15,2-4 144-15,-12 22-170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3:45.11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DE51B3E-4707-451A-9A92-97D18A4AE702}" emma:medium="tactile" emma:mode="ink">
          <msink:context xmlns:msink="http://schemas.microsoft.com/ink/2010/main" type="inkDrawing" rotatedBoundingBox="6673,7070 15209,7700 15146,8558 6609,7928" semanticType="underline" shapeName="Other">
            <msink:sourceLink direction="with" ref="{B04EFC7F-0929-4AB5-B8F9-376B8308F650}"/>
            <msink:sourceLink direction="with" ref="{0E4390AF-6D8A-4F0A-A36C-F62D84E1F513}"/>
            <msink:sourceLink direction="with" ref="{2437E25B-0C1C-4BFA-82A9-48B3AB63B864}"/>
            <msink:sourceLink direction="with" ref="{CBB7FCFE-DE06-4FC9-A3A5-110AD717A748}"/>
          </msink:context>
        </emma:interpretation>
      </emma:emma>
    </inkml:annotationXML>
    <inkml:trace contextRef="#ctx0" brushRef="#br0">26 9 866 0,'0'0'52'16,"0"0"27"-16,0 0-70 0,0 0-9 15,0 0-29-15,0 0 13 0,0 0 14 16,0 0-2-16,0 0 1 0,-19-10 3 16,17 10 0-16,1 0 3 0,-1 1 20 15,2 2 29-15,-1-3 30 0,1 1 19 16,-4 2 3-16,4-1-13 0,0 3-13 15,0 0-29-15,0 5-13 0,0-1-4 16,0 6 11-16,7-1 5 0,0 2 4 16,1 3-3-16,4 1-7 0,2-1-6 15,1 2-4-15,5 2-9 0,0-2-3 16,3-2-1-16,1 4 4 0,1-4-22 16,2 1 2-16,2 0 0 0,-1 0 14 15,0-3-14-15,4 1-1 16,-1-2 18-16,1 2-1 0,2-6 7 15,0 3-13-15,2 1-10 0,-1-4 13 16,2 1 4-16,0-4-4 0,0 3-3 16,1-2-12-16,0 0 2 0,2 2 1 15,0-2-3-15,-1 2 1 0,1-2-1 16,3 1 0-16,-4 0-1 0,1 0 1 16,2 1 1-16,-2-2-2 0,0-1 1 15,0 2 0-15,1 1 3 0,1-2-1 16,-1-1-1-16,3 1-1 0,2-2 1 15,-1 1 0-15,0-2 2 16,4 3-4-16,0-4 0 0,-1 0 1 16,8-1-1-16,7 4 1 0,8 0 18 15,2 0 20-15,-7-1 0 0,-5 0-3 16,-7-1-11-16,0-2 1 0,0 0-22 16,1 0 12-16,-1-1-3 0,1-3 6 15,0 0-17-15,4 3 18 0,-3-3-17 16,4-1 19-16,-2 0 4 0,0 2-13 15,0-2 10-15,0 0-4 0,-1 0 13 16,1 0-6-16,-3 0-19 0,1 0 6 16,-3 0-13-16,3 0 3 0,-2 0 13 15,1-3-14-15,-3-2 11 0,4 2-10 16,-3-1 10-16,4 2-10 0,-3-1-2 16,0-2 2-16,1 1 9 0,-2-3-10 15,0 2-2-15,-10 1 0 0,-5 0 0 16,-9 3 0-16,-1 0 16 0,5-3-15 15,5 4 24-15,6-3-2 16,-2 1-4-16,2-1 7 0,0 3-13 16,0-2-12-16,0 1-1 0,-1 1 2 15,-1 0-2-15,-1 0-2 0,0 0-16 16,0 0 18-16,1 0 13 0,-4 1-11 16,2 3 0-16,-1-1 0 0,-1 4-2 15,-1-1-13-15,-1 3-10 0,-4 0 23 16,1 1 2-16,-5 3-2 0,-1 0-3 15,-4 3-1-15,-5 3-12 0,-5-1 3 16,-4 6 11-16,-7 0 2 0,-2 0 0 16,-2-1 3-16,-8 2 20 0,-4-3-7 15,-2-1 7-15,-1 0-11 0,-2-3 5 16,1 0-5-16,0-4-8 0,-1 1-1 16,5-6 10-16,1-1-10 0,5 2-1 15,2-4 0-15,2-2 0 0,4-3 11 16,-3-1-10-16,3 0-3 0,3 0-21 15,-2-2-14-15,8-4 34 16,2-2 1-16,0-1 1 0,8-4-1 16,2 1-3-16,2-1-9 0,4 1 12 15,-2-2 0-15,6 2 2 0,1 0-1 16,2-3 12-16,5 5-13 0,-2-4 3 16,6 2 16-16,1 0-3 0,2 0-14 15,8-1 1-15,10-1 7 0,-6 2-10 16,-8 4 0-16,-8 4-2 0,-6 2 0 15,5 0-11-15,4 0 11 0,2 2 1 16,-4 0 1-16,0 0 0 0,3 2-1 16,-2 1-1-16,3 2 1 0,4 3-1 15,11 2 2-15,7 4-2 16,2 1-16-16,-1-2 17 0,-5-2 1 16,-4-3 15-16,0-2-13 0,3 1 18 15,-2-1-19-15,6-1 11 0,1-1 8 16,2 3-7-16,4-2-10 0,3 2 0 15,0-3-1-15,5 0 0 0,-4-1-1 16,3-1 2-16,0-1-1 0,1 1 1 16,0-2 0-16,2-3 13 0,3-4-13 15,-3-4 16-15,0-3-2 0,2-1 8 16,-2-2 10-16,-3-1-3 0,0-4-9 16,-5 1-1-16,-4-1 4 0,0-5-1 15,-9-1-6-15,-12 5-3 0,-12 3-3 16,-11 4 13-16,-4 1 9 0,-3-4 6 15,-1-2 13-15,-2 0 26 0,-8-2 43 16,-8 2 16-16,-3 1-38 0,-14-1-48 16,-5 3-53-16,-6 1-18 0,-10 1-26 15,-12 4-16-15,-10 1-6 16,2 7 6-16,8 4-29 0,7 0-156 16,8 8-103-16,-2 5-171 0,7-2-629 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6:18.1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9700372-0ED2-42D3-BBAE-3A200DB4501D}" emma:medium="tactile" emma:mode="ink">
          <msink:context xmlns:msink="http://schemas.microsoft.com/ink/2010/main" type="inkDrawing" rotatedBoundingBox="13302,12270 16888,12412 16885,12475 13300,12334" semanticType="strikethrough" shapeName="Other">
            <msink:sourceLink direction="with" ref="{3FA67F55-6EA5-4EFB-8D86-8001986F3D6A}"/>
          </msink:context>
        </emma:interpretation>
      </emma:emma>
    </inkml:annotationXML>
    <inkml:trace contextRef="#ctx0" brushRef="#br0">0 33 1102 0,'0'0'508'0,"0"0"-229"16,0 0-123-16,0 0 19 0,0 0 10 16,0 0-37-16,0 0-77 0,0 0 7 15,0 0 12-15,79-32 3 16,-35 31 10-16,19 0 3 0,20 1 5 15,14 0-18-15,5 0-7 0,0 0-6 16,0 1-23-16,10 5-3 0,4 2-16 16,9 1-19-16,5 0-7 0,8 0 4 15,5 0 9-15,4-3-12 0,10 2 0 16,2-3 5-16,0-1-18 0,0-1 0 16,-2 0 12-16,-4-2 1 0,-1 3 15 15,-10-4-9-15,-9 2-17 0,-6 4-2 16,-16 0-16-16,-8 4-88 0,-12 0-83 15,-13 6-160-15,-21-3-190 0,-15-1-435 16,-19-4-61-16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6:21.22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EE60DA0-ADCF-4B6D-9FBA-12324638D54C}" emma:medium="tactile" emma:mode="ink">
          <msink:context xmlns:msink="http://schemas.microsoft.com/ink/2010/main" type="writingRegion" rotatedBoundingBox="13316,11325 17248,11284 17255,12007 13323,12048"/>
        </emma:interpretation>
      </emma:emma>
    </inkml:annotationXML>
    <inkml:traceGroup>
      <inkml:annotationXML>
        <emma:emma xmlns:emma="http://www.w3.org/2003/04/emma" version="1.0">
          <emma:interpretation id="{E18BFBB0-96F1-4296-9027-A5BB52880088}" emma:medium="tactile" emma:mode="ink">
            <msink:context xmlns:msink="http://schemas.microsoft.com/ink/2010/main" type="paragraph" rotatedBoundingBox="13316,11325 17248,11284 17255,12007 13323,120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F20694-F65B-4FF8-9CD1-CF56186B2BDD}" emma:medium="tactile" emma:mode="ink">
              <msink:context xmlns:msink="http://schemas.microsoft.com/ink/2010/main" type="line" rotatedBoundingBox="13316,11325 17248,11284 17255,12007 13323,12048"/>
            </emma:interpretation>
          </emma:emma>
        </inkml:annotationXML>
        <inkml:traceGroup>
          <inkml:annotationXML>
            <emma:emma xmlns:emma="http://www.w3.org/2003/04/emma" version="1.0">
              <emma:interpretation id="{21F91C41-6ECE-4220-A61B-C3C5C155EC6B}" emma:medium="tactile" emma:mode="ink">
                <msink:context xmlns:msink="http://schemas.microsoft.com/ink/2010/main" type="inkWord" rotatedBoundingBox="13316,11325 17248,11284 17255,12007 13323,1204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11310 10790 1482 0,'0'0'805'0,"0"0"-776"16,0 0-29-16,0 0-61 0,-12 66 37 16,2-42 24-16,-2 4 16 0,0 0 4 15,-4 2-8-15,2-3-9 0,1 1-1 16,0-4 0-16,5 0-2 0,-1-5-1 15,7-6-1-15,0-4-11 0,2-1-10 16,4-3 4-16,5-5 19 0,-1 0 1 16,8 0 18-16,-3-8 1 0,2-1 2 15,4-1-9-15,1-1 0 16,-1-2 0-16,3 2 0 0,-1-1 13 16,-1 2-3-16,-2 2 6 0,1 4 6 15,-4-2-2-15,-5 6-1 0,2 0 3 16,-5 2 14-16,-2 6-4 0,1 4 23 15,-6 4 2-15,0 5-50 0,0 0 28 16,0 3-3-16,-3 2-16 0,-3-5-28 16,4 0-1-16,-3-5-16 0,5-2-84 15,0-2-129-15,3-6-91 0,7-2-176 16,-4-4-67-16,9-8-445 0</inkml:trace>
          <inkml:trace contextRef="#ctx0" brushRef="#br0" timeOffset="409.8892">11836 10882 1637 0,'0'0'360'0,"0"0"-308"16,0 0-26-16,-54 70 55 0,39-40 72 16,-4 3 15-16,7-3-16 0,0 3-40 15,4-1-101-15,6-4-11 0,2-6-22 16,5-4-17-16,6-3 0 0,5-6 0 15,-2-5 10-15,4-4-6 0,2 0 9 16,3-10 7-16,2-3-4 0,-1-5-9 16,3-6 3-16,-3-2 6 0,-1-1 22 15,1-4 1-15,-8 1 3 0,-1-1 10 16,-3 0 7-16,-7-1-7 0,-5 2 9 16,0 2 7-16,-5 1-9 0,-5 7 2 15,-2-1 1-15,0 9-10 16,-7 4 6-16,1 8 17 0,-2 1 2 15,-1 10 11-15,-2 9 44 0,2 2 13 16,2 7 19-16,1 1 13 0,7 3-23 16,2-1-26-16,9-4-25 0,0-4-39 15,11 0-25-15,5-6-17 0,2-1 1 16,4-2 13-16,2-2-118 0,3-2-99 16,1-1-79-16,2 1-137 0,1-1-141 15,2-4 27-15,-12-2-89 0,13-4 56 16</inkml:trace>
          <inkml:trace contextRef="#ctx0" brushRef="#br0" timeOffset="713.9684">12668 10895 1163 0,'0'0'784'16,"0"0"-570"-16,0 0-162 0,0 0-7 15,0 0 16-15,0 0-12 0,0 0-49 16,0 0 3-16,-63-46 13 0,38 55 75 16,-1 3 15-16,-3 4 59 0,2 2 5 15,-3 9-41-15,5 3-8 0,1 2 17 16,3 2-2-16,8-2-21 0,4 2-30 16,9-2-47-16,0 0-38 0,13-3-28 15,3-2 5-15,5-3 20 0,0-2-9 16,3-4-26-16,3-4-80 0,0-3-47 15,2-1-40-15,0-6-64 16,2 1-118-16,4-5-203 0,0 0-9 16,-11-1-229-16,16-14 412 0</inkml:trace>
          <inkml:trace contextRef="#ctx0" brushRef="#br0" timeOffset="903.2781">13047 11151 2544 0,'0'0'453'0,"0"0"-305"16,0 0-84-16,0 0 54 0,0 0 38 15,61 35-45-15,-40-33-70 0,3-2-19 16,2 0-22-16,1-4-53 0,0-2-172 16,1 2-188-16,2-3-219 0,-6 0-179 15,7-5-341-15</inkml:trace>
          <inkml:trace contextRef="#ctx0" brushRef="#br0" timeOffset="1372.6848">13995 10624 1630 0,'0'0'995'0,"0"0"-888"15,-21 54 102-15,11-24-30 0,-4 8-25 16,-2 4-49-16,-2 10-13 0,-1-6-19 16,1 0-19-16,2 0 3 0,5-11-22 15,1 1-35-15,2-4 0 16,2-5-23-16,6-5-11 0,0-5-58 16,6-6-13-16,2-2 41 0,5-5 34 15,2-4 30-15,7 0 35 0,5-7-7 16,4-5-12-16,4-1-14 0,5-1-2 15,0-1-17-15,1 4-5 0,1 0 3 16,1-1-3-16,-4 5 9 0,4 5-6 16,-6 2 3-16,-2 0 3 0,-6 6 0 15,-5 4 1-15,-3 3 8 0,-8 1 1 16,-8 4 3-16,-5 2 18 0,-2 2 1 16,-14-2 17-16,-5 3 18 0,-9 1 0 15,-7-2-13-15,-4-3-12 0,-2-1-10 16,-2-2 0-16,5-7 0 0,-2 3-18 15,2-5-1-15,8-3-32 0,3-1-47 16,2-3-17-16,15 0-35 0,0-5-45 16,11-1-55-16,1 0-49 0,4-3-108 15,10 1-21-15,2-3 15 16,8 0-124-16,-9 1-66 0</inkml:trace>
          <inkml:trace contextRef="#ctx0" brushRef="#br0" timeOffset="1761.8747">14691 10718 1388 0,'0'0'712'0,"0"0"-443"0,0 0-91 16,0 0-17-16,0 0 3 0,62-36-16 15,-49 33-36-15,3 3-26 0,-1 0-31 16,-2 5-20-16,-2 3-19 0,4 2-13 16,-5 0 0-16,-2 5 0 0,-1 3 16 15,-4 0-18-15,-3 4 2 0,-3 2 10 16,-4 2-12-16,-7 3-1 0,-5 0-47 16,-3 0 31-16,-1-1 16 0,0-3 28 15,2-3 4-15,3-2 44 0,4-4 20 16,4-4-8-16,4-2-40 0,6-1-48 15,0-1-26-15,10-2 26 0,1-1 2 16,8 0 23-16,2-4-3 0,4-1-22 16,4 0 0-16,5 0-89 0,0 0-88 15,3-1-78-15,2-1-50 0,-2-1-136 16,0 1-133-16,0-1 14 0,-10 1-124 16,11-5 107-16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6:56.90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47D4485-A32E-4FD6-BB4E-70550A7CB135}" emma:medium="tactile" emma:mode="ink">
          <msink:context xmlns:msink="http://schemas.microsoft.com/ink/2010/main" type="writingRegion" rotatedBoundingBox="15070,15246 19489,14475 19903,16849 15485,17621"/>
        </emma:interpretation>
      </emma:emma>
    </inkml:annotationXML>
    <inkml:traceGroup>
      <inkml:annotationXML>
        <emma:emma xmlns:emma="http://www.w3.org/2003/04/emma" version="1.0">
          <emma:interpretation id="{1500126F-4B89-4A5B-81AB-8435AA821D87}" emma:medium="tactile" emma:mode="ink">
            <msink:context xmlns:msink="http://schemas.microsoft.com/ink/2010/main" type="paragraph" rotatedBoundingBox="15070,15246 19489,14475 19903,16849 15485,17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947D2C-4E82-4E61-A5AE-B49335A68AB5}" emma:medium="tactile" emma:mode="ink">
              <msink:context xmlns:msink="http://schemas.microsoft.com/ink/2010/main" type="line" rotatedBoundingBox="15070,15246 19489,14475 19903,16849 15485,17621"/>
            </emma:interpretation>
          </emma:emma>
        </inkml:annotationXML>
        <inkml:traceGroup>
          <inkml:annotationXML>
            <emma:emma xmlns:emma="http://www.w3.org/2003/04/emma" version="1.0">
              <emma:interpretation id="{7C5A888A-CCBC-4528-A682-044878A65782}" emma:medium="tactile" emma:mode="ink">
                <msink:context xmlns:msink="http://schemas.microsoft.com/ink/2010/main" type="inkWord" rotatedBoundingBox="15070,15246 19489,14475 19903,16849 15485,17621"/>
              </emma:interpretation>
              <emma:one-of disjunction-type="recognition" id="oneOf0">
                <emma:interpretation id="interp0" emma:lang="" emma:confidence="0">
                  <emma:literal>a</emma:literal>
                </emma:interpretation>
                <emma:interpretation id="interp1" emma:lang="" emma:confidence="0">
                  <emma:literal>"</emma:literal>
                </emma:interpretation>
                <emma:interpretation id="interp2" emma:lang="" emma:confidence="0">
                  <emma:literal>u</emma:literal>
                </emma:interpretation>
                <emma:interpretation id="interp3" emma:lang="" emma:confidence="0">
                  <emma:literal>n</emma:literal>
                </emma:interpretation>
                <emma:interpretation id="interp4" emma:lang="" emma:confidence="0">
                  <emma:literal>.</emma:literal>
                </emma:interpretation>
              </emma:one-of>
            </emma:emma>
          </inkml:annotationXML>
          <inkml:trace contextRef="#ctx0" brushRef="#br0">17247 13822 1501 0,'0'0'485'0,"0"0"-314"0,0 0-83 16,0 0-88-16,0 0-82 0,0 0 82 15,66 29 139-15,-39 29 84 0,4 29 16 16,1 24-53-16,-5 13-45 0,-8 10-35 15,-6 0-68-15,-7 7-9 0,-6 5-10 16,-3 6 13-16,-11-5-29 0,-5-6 13 16,-9-7 13-16,-7-7-7 0,-9-3-19 15,-7-11 13-15,-5-9-13 16,-2-12 16-16,-4-11 86 0,4-6-7 16,4-10-53-16,13-15-33 0,11-12-12 15,10-10-82-15,6-8-118 0,0 4-154 16,0-2-258-16,2-5-372 0,-3-15-428 0</inkml:trace>
          <inkml:trace contextRef="#ctx0" brushRef="#br0" timeOffset="-1722.3543">14154 15561 1509 0,'0'0'672'0,"0"0"-432"15,21-52-76-15,-12 41-164 0,-2 3-25 16,-2 4-21-16,1 4 11 0,-6 1 35 15,0 15 58-15,0 6 181 0,-6 17-40 16,-5 15-74-16,-6 15-20 16,-4 5-34-16,0-3 8 0,-1-17 14 15,8-15 2-15,4-11-29 0,2-3-21 0,1-2-33 16,-2 5-12-16,3-1-11 16,6-10-24-16,0-5-3 0,3-4-64 0,6-5 10 15,1-3 25-15,5-3 36 16,2-7 31-16,5-6 16 0,0-5-16 15,-1-5-4-15,4 1-15 0,-1-1 6 16,3 0 10-16,-6 3-9 0,0 1 12 16,-2 3 0-16,-7 6-3 0,1 3-25 15,-4 8-4-15,-2 2-10 0,-6 6 39 16,-1 6 3-16,0 6 86 0,-6 7-6 16,1 2-23-16,-4 1-35 0,-1 3-22 15,5 1 0-15,0 0-15 0,4 1-11 16,1-5-12-16,3 1-99 0,5-3-126 15,5-5-188-15,8-2-110 0,1-7 99 16,-4-6-72-16,12-6-251 0</inkml:trace>
          <inkml:trace contextRef="#ctx0" brushRef="#br0" timeOffset="-1298.6239">14770 15821 712 0,'0'0'681'0,"0"0"-473"16,0 0-49-16,0 0 7 0,0 0 74 15,0 0-36-15,0 0 25 0,-52 49 26 16,34-20-14-16,5 4-34 0,0-3-29 16,2 3-41-16,8-6-52 0,3-2-85 15,0-3-9-15,11-6-13 0,2-1-13 16,5-6 22-16,4-3 11 0,-1-6 2 16,4 0 1-16,1-11 1 0,-1-3 1 15,2-4-3-15,-1-5-31 0,-3-3 5 16,-1-1-24-16,-2-3-27 0,-4-1-31 15,-4 4-26-15,-3-2-10 0,-5 2-52 16,-4 0-39-16,-1 3-20 16,-11 4 9-16,3 2 48 0,-8 8 198 15,1 4 13-15,2 6 227 0,-3 9-36 16,-2 7-13-16,2 8-30 0,-1 5 19 16,-1 6 38-16,4 1 15 0,5 0-17 15,4-4-48-15,6-1-71 0,0-4-56 16,10-3-41-16,6-3-19 0,4-3 18 15,1-3-11-15,2 0-7 0,4-3 0 16,2-3-104-16,0 1-86 0,0-2-20 16,0-3-156-16,-2-5-254 0,-9 0-351 15,6-7-254-15</inkml:trace>
          <inkml:trace contextRef="#ctx0" brushRef="#br0" timeOffset="-2249.9988">13078 15079 42 0,'0'0'509'0,"0"0"-287"16,0 0-98-16,0 0 65 0,0 0-46 16,-50 20 0-16,50-20 39 0,0 0-82 15,0 0-99-15,7 0 11 0,8 0 121 16,3 0 33-16,9 0 6 0,14 0 9 16,23 0-16-16,21-3 35 0,18 0-16 15,11 2-27-15,5-2-54 0,1 3-14 16,9-2-6-16,15 2 16 0,4-2 9 15,8 2-32-15,6 0 16 0,2 4-13 16,1 0-76-16,-9-4 19 0,-3 1-6 16,-12 2 28-16,-4 1 9 15,-6-1-24-15,-9 0-13 0,-10-3-14 16,-5-2-2-16,-12-6 0 0,-5-2 0 16,-10-6-40-16,-11 0-36 0,-15 4 13 15,-19 2-142-15,-12 0-123 0,-9 1-134 16,-2 1-90-16,-5 3-179 0,-16-10-463 0</inkml:trace>
          <inkml:trace contextRef="#ctx0" brushRef="#br0" timeOffset="-937.8463">15269 15456 2354 0,'0'0'429'0,"0"0"-278"0,0 0-128 16,0 0 54-16,54-50 67 0,-35 39-1 15,2 0-60-15,-1 6-54 0,2 2-10 16,0 1-19-16,-2 2-2 0,1 4-30 16,-4 2 16-16,-4 7 0 0,-3 2-1 15,-8 9 17-15,1 3 16 0,-3 5 3 16,-7 6 3-16,-4 2 10 0,-3 0-3 16,-1 1 41-16,1-5 31 0,3-5 28 15,1-7-9-15,10-6-51 0,0-6-69 16,3-2-13-16,8-4 13 0,2-2 13 15,3-4 59-15,9 0 13 16,2-8-10-16,3-4-28 0,2 0-47 16,2-2-31-16,2-1-205 0,-4 2-94 15,1-2-192-15,-9 4-584 0,0-7-722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7:54.7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3A367FE-6B18-433D-928F-D5699FEF98CB}" emma:medium="tactile" emma:mode="ink">
          <msink:context xmlns:msink="http://schemas.microsoft.com/ink/2010/main" type="inkDrawing" rotatedBoundingBox="15053,2100 18710,2229 18708,2265 15051,2136" semanticType="underline" shapeName="Other">
            <msink:sourceLink direction="with" ref="{458D5CC1-DA7E-449C-B639-FD02FF119618}"/>
          </msink:context>
        </emma:interpretation>
      </emma:emma>
    </inkml:annotationXML>
    <inkml:trace contextRef="#ctx0" brushRef="#br0">0 0 1053 0,'0'0'1414'0,"0"0"-1243"16,94 12-16-16,-18-4 83 0,19 0-50 15,12-3-19-15,3 0-51 0,2-3-42 16,10 2 3-16,13 1 35 0,5-1 15 15,6 2-35-15,7-1-63 0,7 4 20 16,2 1-7-16,9-2 0 0,5 0-7 16,0-2-6-16,0 4-3 0,1-3-9 15,-6-2-3-15,-8 2-4 0,-12-3-11 16,-15-4-1-16,-14 0 0 16,-15 0-1-16,-12 0-33 0,-18 0-47 0,-18 0-44 15,-19 0-99-15,-16-2-181 16,-10 0-244-16,-4 2-390 0,-14-7-60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0:12.186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40 38 2564 0,'0'0'511'16,"0"0"-277"-16,0 0-56 0,0 0-48 15,0 0-57-15,0 0-13 0,0 0-60 16,0 0-2-16,0 0-54 0,-40-37-46 15,53 37-31-15,2 0 6 0,21 0 60 16,13 4 38-16,24 0 27 0,7 1 2 16,4 1 3-16,2 2-3 0,-6-3-16 15,2 1-32-15,6 3 7 0,0-1 6 16,4-2 12-16,0 3 20 0,9-1-10 16,8-1 13-16,3 2 0 0,7-1 0 15,6-2 1-15,6 0 0 0,7 0 3 16,2 0 12-16,6-2-15 0,3 0 11 15,7-2-8-15,3-2-2 0,-1 0 14 16,10 0 3-16,-4-4-16 0,8-2 10 16,-5 0 9-16,0-2-3 0,0 2 10 15,-5-1 3-15,0 3-6 16,-9 2 9-16,-4 0 0 0,-3 2 9 16,-9 0 4-16,-4 0 0 0,-7 0-4 15,-6 3-9-15,-11 2 0 0,-9-1-10 16,-9 4-23-16,-7 1 0 0,-9 1-1 15,-7 0-1-15,-9 0 0 0,-12 2-12 16,-11 0-89-16,-11 0-84 0,-4-1-99 16,1 3-147-16,-5 3-243 0,-5-1-113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9:09.97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0783C7F-3DBF-426A-BFF3-5BAA93C8214E}" emma:medium="tactile" emma:mode="ink">
          <msink:context xmlns:msink="http://schemas.microsoft.com/ink/2010/main" type="inkDrawing" rotatedBoundingBox="22051,11409 22749,2156 22942,2171 22244,11424" semanticType="verticalRange" shapeName="Line">
            <msink:sourceLink direction="with" ref="{510E1C6E-D471-48A3-84B7-61833C14A692}"/>
            <msink:sourceLink direction="with" ref="{D34A89AB-6347-4C2F-864F-77DB24CD8705}"/>
            <msink:sourceLink direction="with" ref="{3BC87FFE-9AE6-4F3C-9D0C-5C58A21C65E1}"/>
            <msink:destinationLink direction="with" ref="{D54C77DC-97BA-46AC-A776-72BA8F3F6F0D}"/>
          </msink:context>
        </emma:interpretation>
      </emma:emma>
    </inkml:annotationXML>
    <inkml:trace contextRef="#ctx0" brushRef="#br0">753 412 1045 0,'-2'-67'976'0,"-5"7"-901"15,0 4 67-15,0 15 43 16,0 14-40-16,-2 2-9 0,-1-3 44 16,2-1-23-16,-5 1-32 0,2 6-39 15,1 4-41-15,3 7-16 0,0 6-29 16,1 5-18-16,0 0-75 0,-1 14-96 15,-3 16 38-15,-2 21 68 0,-4 25 54 16,2 13-16-16,3 2-4 0,2 3-12 16,3-4-13-16,1 10 9 0,0 9 4 15,1 9 25-15,1 10-16 0,0 9 7 16,1 7-33-16,-1 4 46 0,-1 6 13 16,1 8 6-16,-4 7 13 0,-2 3-3 15,1 5 2-15,-5 9 1 16,0 3 3-16,-1 3 9 0,-2 3-9 15,-1 4 0-15,0 3 20 0,-1 5-7 16,-2 4 10-16,0 5 16 0,0 2-3 16,-1 2-4-16,0 1 4 0,0-1 3 15,-2 1-9-15,2 4 12 0,-2 2 10 16,3 0 16-16,2-4 3 0,-1 0 3 16,2-3 4-16,2-7-1 0,2-3-26 15,-1-6 27-15,2-7-24 0,2-3 7 16,1-4-22-16,3-11-17 0,-1-12-6 15,3-9 1-15,1-7-9 0,-2-10-10 16,0-9 12-16,1-12-13 0,-2-12-3 16,3-12-29-16,0-11-109 0,3-14-99 15,-1-15-66-15,1-17-53 0,0-13-118 16,0-15-37-16,-3 3-307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9:10.6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1E00119-6A44-4537-B0F7-70C7F1F0FB5C}" emma:medium="tactile" emma:mode="ink">
          <msink:context xmlns:msink="http://schemas.microsoft.com/ink/2010/main" type="inkDrawing" rotatedBoundingBox="17691,7627 31551,8430 31541,8590 17682,7787" semanticType="underline" shapeName="Other"/>
        </emma:interpretation>
      </emma:emma>
    </inkml:annotationXML>
    <inkml:trace contextRef="#ctx0" brushRef="#br0">29 58 1520 0,'0'0'127'15,"0"0"-79"-15,0 0-48 0,-54-30 56 16,54 26-56-16,10 2-65 0,10 1 13 16,7-1 26-16,17 0 23 0,21 2 1 15,24 0 1-15,10 4-1 0,6 0 1 16,0 4 1-16,3 2 0 0,7 0 2 16,6-1-1-16,11 5 1 0,9 0-1 15,10-4-1-15,11 6 1 0,5 0 1 16,9 2-1-16,7-1 1 0,5 1-1 15,8 0 28-15,7-2 26 0,8-2 23 16,6 2 4-16,8-1 9 16,9 1 9-16,8-3-9 0,8 0-10 15,6-1-13-15,11 1-26 0,2-2-6 16,9 1-4-16,8-4 10 0,3 0 16 16,9 2-13-16,8-2 7 0,0 0-7 15,9 0 0-15,4 1-6 0,1 3-20 16,11-4 14-16,-4 4 5 0,6 0-2 15,-1 0-7-15,-5 5-1 0,5-3-8 16,-6 2 18-16,0 2 14 0,-8 3 5 16,-8 0-2-16,-5 2 5 0,-13 3 14 15,-12-1 2-15,-10 2 4 0,-17-3-10 16,-12-1-10-16,-15 0 0 0,-22-2 0 16,-14-1-15-16,-20 0-43 0,-21-1 7 15,-16-1-9-15,-18-2-25 0,-19 0-67 16,-22-2-111-16,-22-4-135 0,-22-3-219 15,-17-5-237-15,-8-2-594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3:43.10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E450A0-3DA7-45EE-B50F-535D732B1A93}" emma:medium="tactile" emma:mode="ink">
          <msink:context xmlns:msink="http://schemas.microsoft.com/ink/2010/main" type="inkDrawing" rotatedBoundingBox="17339,11860 26659,11885 26650,14987 17330,14962" semanticType="enclosure" shapeName="Other">
            <msink:sourceLink direction="with" ref="{EBD999BF-C5F0-4687-995A-6CEC2D96E02B}"/>
            <msink:destinationLink direction="with" ref="{BF95C4EB-291B-4A3B-95FF-1C9E2C0F2995}"/>
          </msink:context>
        </emma:interpretation>
      </emma:emma>
    </inkml:annotationXML>
    <inkml:trace contextRef="#ctx0" brushRef="#br0">493 45 1489 0,'0'0'1417'0,"0"0"-1230"16,0 0-185-16,0 0 20 0,85-46-19 16,-26 43 36-16,28 3-7 0,14 4-13 15,7 1-19-15,1 5-4 0,-1-1 2 16,6-4-49-16,11 2-22 0,6-2-40 15,6 1-5-15,8-6-11 0,5 4 77 16,4-3-3-16,8-1 43 0,7 0 12 16,4 0 1-16,9 0 12 15,4-5 9-15,7 1 33 0,5 0 22 16,4 1 4-16,5 0-7 0,4-1-4 16,4 4-12-16,4 0-13 0,0 3-10 15,4-1-6-15,-1 3-13 0,1 1-13 16,-2 0-2-16,-1 0-1 0,-5 2 0 15,-2 0-2-15,-6 0 0 0,-6 0 0 16,-3-2-2-16,-5 1 4 0,-6-2 0 16,-1-2 2-16,-9-2 1 0,-2 1 9 15,-8-2-12-15,-10 0 1 0,-7 0 1 16,-15-2 0-16,-5-1 10 0,-13 3 17 16,-8-1 13-16,-14 1 9 0,-7 0-10 15,-12 0-6-15,-9 0-16 16,-15 0 0-16,-15 1-17 0,-10 1 2 15,-6-1-1-15,3 3-1 0,-2-1 0 16,-4 1-2-16,-2 0-1 0,-8 2 0 16,-1 1-1-16,-1 2 2 0,-3 1 1 15,-3 4 0-15,0 2 24 0,0 2-9 16,-3 8-13-16,-3 5 1 0,-2 9-1 16,-2 16-3-16,0 15-2 0,1 8-14 15,1-2 16-15,4-1 0 0,1-2 2 16,0 4-2-16,0 5 0 0,3 3 2 15,0 2-2-15,3 6 0 0,0 2 0 16,1 3 0-16,-1-4 0 0,0-2 1 16,0-1 0-16,2-3 0 0,-5-2 0 15,5-2 0-15,0 0 1 0,7-6-2 16,-3 0 0-16,3-4 1 0,3-3 1 16,1-3-1-16,0-3-1 0,-2-5-4 15,-1-4-37-15,-5-11 0 16,-5-8 15-16,-2-7 4 0,-1-6 19 15,-1 9-10-15,-5-2 10 0,-5 5-16 16,-5-2 18-16,-5-5-2 0,-9-2 2 16,-4-1-19-16,-11-3-18 0,-18-4-10 15,-19-1 23-15,-8-3 9 0,-8-4 13 16,0-8 0-16,0 0 0 0,-8-2 2 16,-9-2 1-16,-7 0 2 0,-4 0 14 15,-12 0-15-15,-2 0 12 0,-6-2-11 16,-3-2-1-16,-5 0 0 0,-6-4 15 15,-2-3-16-15,-2 2-1 16,-8-3-1-16,-1-1 2 0,-5 0 0 16,-5 0 2-16,-2 1 11 0,-4 0 3 15,-3-3 3-15,-2 7 26 0,-6-1 6 16,-3-1 0-16,-2 5-7 0,-6 3-22 16,-5 0-3-16,-2 2-16 0,-6 0-1 15,-1 4-1-15,-6 4 0 0,-2 0 2 16,-2 4 13-16,0 2 9 0,-2 1 7 15,1 1-1-15,3 0 4 0,4-3 0 16,5 1 3-16,8-1 6 0,10-3-6 16,5 1-35-16,12-1-3 0,9 2-15 15,9 3-26-15,11 2-151 0,8 0-194 16,44-6-299-16,6 5-641 0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3:17.08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18EE11-86FC-414E-A777-A1A61EC5F9F0}" emma:medium="tactile" emma:mode="ink">
          <msink:context xmlns:msink="http://schemas.microsoft.com/ink/2010/main" type="inkDrawing" rotatedBoundingBox="18362,17874 20050,14585 20172,14647 18485,17937" semanticType="strikethrough" shapeName="Other">
            <msink:sourceLink direction="with" ref="{5198B6C2-A812-4BCF-AB31-223312906401}"/>
          </msink:context>
        </emma:interpretation>
      </emma:emma>
    </inkml:annotationXML>
    <inkml:trace contextRef="#ctx0" brushRef="#br0">17095 16905 775 0,'0'0'1678'0,"0"0"-1676"0,0 0-4 15,0 0-46-15,10-50 6 0,10-4 42 16,9-28 10-16,3-14 19 0,6-8 26 16,-1-4 46-16,4 0-30 0,6-11-1 15,9-17-5-15,10-13 9 16,10-14-26-16,8-13-22 0,11-10-24 15,5-7-2-15,5-3-29 0,3 3-48 16,1 5-55-16,-1 9-62 0,-3 5-42 16,0 13-30-16,-6 9-23 0,-6 18 32 15,-26 36-72-15,-13 6-352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3:59.11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60A1B7D-09E8-43DD-B180-A3510FB8DC20}" emma:medium="tactile" emma:mode="ink">
          <msink:context xmlns:msink="http://schemas.microsoft.com/ink/2010/main" type="inkDrawing" rotatedBoundingBox="574,11583 12916,11950 12818,15249 475,14881" hotPoints="1120,11891 12610,12518 12465,15175 975,14548" semanticType="enclosure" shapeName="Rectangle">
            <msink:sourceLink direction="with" ref="{766D29D5-0389-40CD-97F7-14166C88B837}"/>
            <msink:sourceLink direction="with" ref="{38F27C0A-976C-42FD-AD0A-E4023B3B0D9F}"/>
            <msink:destinationLink direction="with" ref="{6B92A2EB-5A4D-42FB-8E30-682C09FD760E}"/>
            <msink:destinationLink direction="with" ref="{BAB31351-B609-4CC3-9F2D-9B92A30DE983}"/>
          </msink:context>
        </emma:interpretation>
      </emma:emma>
    </inkml:annotationXML>
    <inkml:trace contextRef="#ctx0" brushRef="#br0">1049 571 1345 0,'0'0'663'16,"72"1"-384"-16,-4-1-179 0,39 0-25 15,20 0 9-15,14 0 0 0,-1 0-42 16,-5 0-42-16,8 0-33 0,3 0-144 15,4 3-1-15,12-1 29 0,-1 3-17 16,6-1 23-16,11 0 10 0,4 0 55 16,7-4 46-16,8 1-4 0,6-1 36 15,6 0 1-15,7-5 28 0,6-3 10 16,5-3 13-16,7-1 26 0,6-4 7 16,6 3-11-16,7-5 11 0,5 1-7 15,4-4-4-15,3 2-9 0,-3 1-16 16,5-1-4-16,-1-1-6 0,-5 6 6 15,5-4-9-15,-3-1-1 0,-7 1-2 16,2 2-20-16,-3-2-11 0,-8 0-2 16,-3 2 0-16,-8 3-2 0,-7-3-1 15,-10 5-13-15,-10-3-13 16,-9 0-10-16,-13 3 20 0,-12 2 16 16,-9 0-17-16,-13 1 18 0,-9-2 1 15,-13 6 1-15,-10-1 1 0,-13 0 2 16,-15 5 27-16,-13 0 57 0,-24 4 6 15,-12 2 17-15,-15 2 6 0,-4 3-10 16,3 2-29-16,-2 10-29 0,-2 4-6 16,-1 10 3-16,-5 20-43 0,-2 23-2 15,-4 13-1-15,-6 8-38 0,-2 4-73 16,1-3 0-16,-1 8 6 0,2 4-33 16,1 8-3-16,4 0 32 0,2 4 10 15,5-4 28-15,6 0 40 16,6-8 32-16,-2 0 0 0,5-2 13 15,-3-3 10-15,2 2 32 0,1-6 26 16,-5 2-10-16,1-4-13 0,-4-5-13 16,-6-5 10-16,-7-6-6 0,0-6 18 15,-9-9 14-15,-6-5-10 0,-9-14 31 16,0-12 17-16,-4-16-26 0,-8-3-36 16,-16 6-15-16,-25 1 12 0,-37-2 0 15,-23-11-3-15,-18-8-9 0,-7-8-17 16,-8-3-6-16,-14-3-16 0,-17-2 13 15,-17-1-3-15,-16 0 19 0,-16-1-29 16,-17 0 7-16,-16 4-10 0,-13-1-16 16,-12-1-3-16,-11 0 4 0,-8 3-14 15,-8-4-28-15,-10-1 9 0,-5-4 35 16,-9-2 13-16,-5-4 19 0,-6-2-16 16,-8-3 35-16,-1-3 51 0,-9 0 18 15,-5-1 86-15,-6-2 53 16,-5 2-62-16,-8 5-41 0,-6 6-50 15,-5 8-59-15,-7 4-34 0,-3 7-34 16,-3 14-59-16,-2 14-106 0,-4 13-131 16,-6 14-81-16,105-9-325 0,1-1-543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9:12.1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E7522A5-6FA8-46CA-9209-50034F85DB47}" emma:medium="tactile" emma:mode="ink">
          <msink:context xmlns:msink="http://schemas.microsoft.com/ink/2010/main" type="inkDrawing" rotatedBoundingBox="5042,5107 9247,2742 11358,6496 7152,8861" hotPoints="10198,5742 7945,7994 5693,5742 7945,3490" semanticType="enclosure" shapeName="Circle">
            <msink:sourceLink direction="with" ref="{BFDF8531-C6F2-4CC6-8DDB-64902E4ED3E3}"/>
            <msink:sourceLink direction="with" ref="{3BABE1EC-8F2A-40FF-A8A6-4C94814081FE}"/>
          </msink:context>
        </emma:interpretation>
      </emma:emma>
    </inkml:annotationXML>
    <inkml:trace contextRef="#ctx0" brushRef="#br0">8222 3109 1216 0,'-51'-36'472'0,"-3"4"-388"0,-7-2-6 16,-14-3 65-16,2 3-39 0,-2 5-75 16,-4 0-9-16,-6 4 2 0,-7 1-11 15,-5 2-10-15,0 4-2 0,-4 6-1 16,-4 0-12-16,0 4 12 0,-5 4 1 15,0 2-22-15,-2 2 10 0,-1 3 0 16,-2 4-16-16,-2 7 6 16,0 4 4-16,-3 6-27 0,-1 4 17 15,1 5-23-15,-1 6-13 0,2 6 16 16,0 6 4-16,3 5 16 0,3 8 3 16,1 3-13-16,5 6 13 0,5 4 9 15,6 7 4-15,7 3 0 0,4 6 11 16,8 3-11-16,5 2 12 0,9 5-1 15,7 1-11-15,7 0 0 0,8 4 0 16,9-1 13-16,9 3-2 0,6 6-2 16,11 0-9-16,6 3-26 0,3-4-26 15,14 2 16-15,6-1-3 0,10 1 17 16,3 0 2-16,10-5 14 0,3-2 18 16,12-4 0-16,6-3 1 0,5-2 4 15,8-2-1-15,3-1-1 0,9 0 1 16,8-4 10-16,6-3-11 0,6-5 2 15,8-7-2-15,5-8-1 0,4-8 1 16,3-9 0-16,4-7 0 16,6-7 12-16,4-8-11 0,4-6 13 15,3-8 4-15,2-11 9 0,-1-7 0 16,3-7 10-16,1-11 13 0,0-12 7 16,-3-9 9-16,-3-11 20 0,-5-12 29 15,-4-13 42-15,-1-10 3 0,-7-12-13 16,-8-7 10-16,-3-12-23 0,-8-4-10 15,-9-9-11-15,-7-6-18 0,-11-3-10 16,-10-7-10-16,-8-5-13 0,-10-5-13 16,-10-1 0-16,-11-3-16 0,-10 3-13 15,-13-2-9-15,-13 1 0 0,-13 0-13 16,-16 3 1-16,-16 3-1 0,-16 1 0 16,-14 5-12-16,-17 10 12 0,-15 6-2 15,-15 12-11-15,-14 10 1 16,-11 12-4-16,-13 11-42 0,-2 11-28 0,-10 14-26 15,-3 8-75-15,-2 18-87 0,-6 13-43 16,1 15-98-16,-7 16-40 16,46 3-308-16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07:42.68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54C77DC-97BA-46AC-A776-72BA8F3F6F0D}" emma:medium="tactile" emma:mode="ink">
          <msink:context xmlns:msink="http://schemas.microsoft.com/ink/2010/main" type="inkDrawing" rotatedBoundingBox="24580,2232 29564,3434 28802,6598 23817,5396" semanticType="callout" shapeName="Other">
            <msink:sourceLink direction="with" ref="{20783C7F-3DBF-426A-BFF3-5BAA93C8214E}"/>
            <msink:sourceLink direction="with" ref="{001B18EB-7501-4B3A-A1C1-937877AF57C0}"/>
          </msink:context>
        </emma:interpretation>
      </emma:emma>
    </inkml:annotationXML>
    <inkml:trace contextRef="#ctx0" brushRef="#br0">0 0 108 0,'0'0'49'16,"0"0"-30"-16,0 0 314 0,0 0-164 0,0 0-38 16,0 0-21-16,0 0-12 0,0 0 6 15,0 0 1-15,17 18-14 16,-16-12-23-16,1 1 4 0,-1 1-17 16,2 3-19-16,0 2 3 0,0 5 20 15,1 0-30-15,0 6 3 0,-1 3 11 16,1 2-43-16,1 4 11 0,-3 1-11 15,4 2-13-15,-4 3 13 0,2 1-13 16,-1 0 11-16,1 1-46 0,-1 0 15 16,0 1 4-16,-1-3-1 0,1 1-9 15,2-4 17-15,-1 0-1 0,3 0 7 16,-3 0-1-16,2-1 4 0,2-3 0 16,-3 3 13-16,3-3-16 15,1 3 13-15,-2-2 3 0,4 4 2 16,-3-1-2-16,2 4-3 0,2-3-23 15,0 4 13-15,-3 0-23 0,4 0-13 16,-2 1 33-16,2 1 9 0,2-1 5 16,-2 0 2-16,1 0 0 0,2-2 1 15,0 2-1-15,-1-3-2 0,1 1 1 16,-1 1 2-16,2-1-2 0,2 3 1 16,-4-1 0-16,1-2 2 0,0 2 0 15,1-2-1-15,-2 0 3 0,-2 2-1 16,1-3 13-16,2 3-14 0,-4-2 0 15,3-1-2-15,0 0 3 0,1 0 0 16,-1-3-2-16,1 0-1 0,2-1 0 16,2-5-2-16,0 3-24 0,0-6 26 15,0 4-10-15,1-4 9 0,0-1 2 16,3 0 0-16,0-2-1 0,1-2 2 16,-1 2-2-16,-2-2 1 0,4 0-1 15,-1 2-62-15,-1-1 4 16,1-3-14-16,2 0 23 0,1 0 0 15,-1 2 10-15,0-3-16 0,4-1 39 16,-4 2 16-16,4-4 2 0,-3 3-2 16,2-4 0-16,0 1-2 0,1 3 0 15,-3-3 2-15,5 2 0 0,-5 0 2 16,2 0-2-16,0-1-3 0,1 2 0 16,-1-2 3-16,-3 1 33 0,4 2-33 15,-3-1 13-15,2-1-10 0,-2 0-1 16,2-5 0-16,1-1 41 0,-1 0 9 15,1-1-3-15,2-1 35 16,-2-2-25-16,5-2-10 0,-5 0-23 16,6 1-24-16,-3-2 11 0,4-2-10 15,-1-2-3-15,0-1 0 0,2 0 3 16,4-3-2-16,-3-2 0 0,5-4-1 16,0 1-2-16,-1-3 2 0,2-1 2 15,2-1-1-15,7-3 0 0,6-6 1 16,8-1-2-16,2-3 2 0,-7 1-2 15,-6 1 2-15,-5-1 1 0,0 3 32 16,0-2-12-16,1-2 7 0,1 2-8 16,-2-7-20-16,0 1 2 0,0-3 15 15,-1 4-17-15,2-6 2 0,-1 1-2 16,-2-2-2-16,1 1 26 0,-1-5 0 16,2 1-10-16,-1-4 10 0,-1-1-13 15,4 1-12-15,-1-4 3 0,-1 0 17 16,2 0-21-16,0-2-3 0,2-4 2 15,-5-1 0-15,4 1 1 16,-5-5-2-16,-2 3-2 0,5-4 4 16,-4 0 3-16,-2 0-3 0,2-1 0 15,-2 1 0-15,-3-3 3 0,0 1-1 16,-1-1 1-16,2 0-3 0,-4-1 13 16,-2-1-12-16,-3-2-1 0,2 2 13 15,-3-1 4-15,-1 3-17 0,1-1-1 16,1 1-2-16,-3 0-23 0,1 7-104 15,-1-5-78-15,-4 4-121 0,-9 14-154 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07:49.13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937C6A0-3911-42D1-9FC1-BC35A0C6155C}" emma:medium="tactile" emma:mode="ink">
          <msink:context xmlns:msink="http://schemas.microsoft.com/ink/2010/main" type="writingRegion" rotatedBoundingBox="20129,11261 20651,1850 20800,1858 20278,11269"/>
        </emma:interpretation>
      </emma:emma>
    </inkml:annotationXML>
    <inkml:traceGroup>
      <inkml:annotationXML>
        <emma:emma xmlns:emma="http://www.w3.org/2003/04/emma" version="1.0">
          <emma:interpretation id="{AF1219C8-1AC7-4FB1-B954-9F16ABE7DE0C}" emma:medium="tactile" emma:mode="ink">
            <msink:context xmlns:msink="http://schemas.microsoft.com/ink/2010/main" type="paragraph" rotatedBoundingBox="20130,11261 20624,1849 20779,1857 20284,112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3DC0A9-00CE-4B0D-A73D-3E04B6E425A5}" emma:medium="tactile" emma:mode="ink">
              <msink:context xmlns:msink="http://schemas.microsoft.com/ink/2010/main" type="line" rotatedBoundingBox="20130,11261 20624,1849 20779,1857 20284,11269"/>
            </emma:interpretation>
          </emma:emma>
        </inkml:annotationXML>
        <inkml:traceGroup>
          <inkml:annotationXML>
            <emma:emma xmlns:emma="http://www.w3.org/2003/04/emma" version="1.0">
              <emma:interpretation id="{75A597D9-4189-4A6B-9087-BC5A725C46B8}" emma:medium="tactile" emma:mode="ink">
                <msink:context xmlns:msink="http://schemas.microsoft.com/ink/2010/main" type="inkWord" rotatedBoundingBox="20130,11261 20148,10930 20196,10932 20179,1126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18789 10232 2274 0,'0'0'1058'0,"0"0"-864"0,0 0-194 16,0 0-13-16,0 0-104 0,0 0 69 15,-24-57 19-15,21 37-3 0,1-6-25 16,2-2-119-16,0-2-78 0,0-3-58 16,0-2-132-16,0-3-66 0,0 13-220 15,-2-17-74-15</inkml:trace>
        </inkml:traceGroup>
        <inkml:traceGroup>
          <inkml:annotationXML>
            <emma:emma xmlns:emma="http://www.w3.org/2003/04/emma" version="1.0">
              <emma:interpretation id="{97F62F0A-3682-4F0F-80EA-D37AFD80386F}" emma:medium="tactile" emma:mode="ink">
                <msink:context xmlns:msink="http://schemas.microsoft.com/ink/2010/main" type="inkWord" rotatedBoundingBox="20301,10215 20311,10040 20342,10042 20333,1021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7.2105">18943 9185 1535 0,'0'0'737'0,"0"0"-472"15,0 0-265-15,0 0-87 0,-3-65-26 16,1 45-4-16,-1-4-113 0,0 1-144 15,-3-1-316-15,1 4-125 16</inkml:trace>
        </inkml:traceGroup>
        <inkml:traceGroup>
          <inkml:annotationXML>
            <emma:emma xmlns:emma="http://www.w3.org/2003/04/emma" version="1.0">
              <emma:interpretation id="{343B1FCE-9F02-4385-B86C-8BCC214BFB8A}" emma:medium="tactile" emma:mode="ink">
                <msink:context xmlns:msink="http://schemas.microsoft.com/ink/2010/main" type="inkWord" rotatedBoundingBox="20332,9013 20356,8567 20426,8570 20403,901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80.4202">19011 7985 1114 0,'0'0'667'0,"0"0"-355"16,5-53-118-16,-8 31-103 0,0-4-14 15,-1-2 1-15,1-1-42 0,-1-1-36 16,1-5-80-16,0 1-192 0,-1-3-98 16,-1-3-43-16,0 2-163 0,0 8-116 15,-3-18 526-15</inkml:trace>
        </inkml:traceGroup>
        <inkml:traceGroup>
          <inkml:annotationXML>
            <emma:emma xmlns:emma="http://www.w3.org/2003/04/emma" version="1.0">
              <emma:interpretation id="{D893A506-129E-49A9-BF56-D641776A271B}" emma:medium="tactile" emma:mode="ink">
                <msink:context xmlns:msink="http://schemas.microsoft.com/ink/2010/main" type="inkWord" rotatedBoundingBox="20472,6398 20496,5958 20562,5961 20539,6402">
                  <msink:destinationLink direction="with" ref="{5CAA032B-B5E1-4623-838C-F1F8CE5680EF}"/>
                </msink:context>
              </emma:interpretation>
              <emma:one-of disjunction-type="recognition" id="oneOf3"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è</emma:literal>
                </emma:interpretation>
                <emma:interpretation id="interp7" emma:lang="" emma:confidence="0">
                  <emma:literal>é</emma:literal>
                </emma:interpretation>
              </emma:one-of>
            </emma:emma>
          </inkml:annotationXML>
          <inkml:trace contextRef="#ctx0" brushRef="#br0" timeOffset="717.0637">19149 5370 16 0,'0'0'1419'0,"3"-54"-1149"15,-3 31-4-15,-2-4-42 0,-1-6-85 16,1 1-74-16,-1 0-65 0,-2 0 0 16,1-2-94-16,1-3-158 0,-2 0-83 15,-1 1-104-15,-1-2-131 0,1 9-79 16</inkml:trace>
        </inkml:traceGroup>
        <inkml:traceGroup>
          <inkml:annotationXML>
            <emma:emma xmlns:emma="http://www.w3.org/2003/04/emma" version="1.0">
              <emma:interpretation id="{76360F83-13CC-4D5C-8D74-C289FEEECA4D}" emma:medium="tactile" emma:mode="ink">
                <msink:context xmlns:msink="http://schemas.microsoft.com/ink/2010/main" type="inkWord" rotatedBoundingBox="20666,2364 20692,1852 20726,1854 20699,2366"/>
              </emma:interpretation>
              <emma:one-of disjunction-type="recognition" id="oneOf4"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_</emma:literal>
                </emma:interpretation>
                <emma:interpretation id="interp10" emma:lang="" emma:confidence="0">
                  <emma:literal>.</emma:literal>
                </emma:interpretation>
                <emma:interpretation id="interp11" emma:lang="" emma:confidence="0">
                  <emma:literal>è</emma:literal>
                </emma:interpretation>
                <emma:interpretation id="interp12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1259.2082">19276 1333 646 0,'0'0'401'16,"12"-54"64"-16,-8 30-91 0,0-5-46 15,3-7 21-15,-1-1-11 0,1 3-81 16,-3-3-47-16,1 0-48 0,-4 0-114 16,0 3-48-16,-1-3-46 0,-2-1-202 15,-1 7-364-15,-14-16-1135 0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1:23.093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context xml:id="ctx1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3-10-09T08:09:27.979"/>
    </inkml:context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CFAF5C-CD95-4A9A-AAAA-1F20137039E2}" emma:medium="tactile" emma:mode="ink">
          <msink:context xmlns:msink="http://schemas.microsoft.com/ink/2010/main" type="writingRegion" rotatedBoundingBox="11441,7909 17450,6947 18248,11933 12240,12895"/>
        </emma:interpretation>
      </emma:emma>
    </inkml:annotationXML>
    <inkml:traceGroup>
      <inkml:annotationXML>
        <emma:emma xmlns:emma="http://www.w3.org/2003/04/emma" version="1.0">
          <emma:interpretation id="{5C2AB6D8-B17F-48E1-A3EA-344F5174DA0A}" emma:medium="tactile" emma:mode="ink">
            <msink:context xmlns:msink="http://schemas.microsoft.com/ink/2010/main" type="paragraph" rotatedBoundingBox="11871,7839 13719,7780 13750,8757 11901,8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8D7D3E-62EF-4510-BFEA-3D4E7F5FFB69}" emma:medium="tactile" emma:mode="ink">
              <msink:context xmlns:msink="http://schemas.microsoft.com/ink/2010/main" type="line" rotatedBoundingBox="11871,7839 13719,7780 13750,8757 11901,8815"/>
            </emma:interpretation>
          </emma:emma>
        </inkml:annotationXML>
        <inkml:traceGroup>
          <inkml:annotationXML>
            <emma:emma xmlns:emma="http://www.w3.org/2003/04/emma" version="1.0">
              <emma:interpretation id="{E5A762CA-4C21-4A93-B577-2553D0031E61}" emma:medium="tactile" emma:mode="ink">
                <msink:context xmlns:msink="http://schemas.microsoft.com/ink/2010/main" type="inkWord" rotatedBoundingBox="11871,7839 13719,7780 13750,8757 11901,881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10490 6807 1258 0,'0'0'1224'0,"0"0"-1133"0,0 0-91 0,0 0-136 15,0 0 19-15,0 0 117 16,0 0 39-16,28 77 65 0,-28-14-36 15,0 23-20-15,-2 2-29 0,-2-2-2 16,3-11 2-16,-2-20 0 0,3-13-3 16,0-9-3-16,0-6-13 0,0 6 0 15,0 4 0-15,0 1 2 0,0-5 18 16,0-5-17-16,0-8 16 0,0-4 20 16,0-6 9-16,0-6 0 0,0-4 23 15,4-5 61-15,5-8-11 0,4-6-66 16,4-9-40-16,4-2-12 0,1-4-2 15,4-2 0-15,1 2 1 16,0-1 1-16,3 4 19 0,-1 3-6 16,-3 6-16-16,1 2 0 0,-3 5-1 15,-3 2-2-15,-4 5-13 0,-5 3-6 16,-1 5-4-16,-3 0-31 0,-1 8 44 16,-1 2 13-16,-3 7 32 0,0 3 0 15,-2 4 6-15,-1 5-3 0,0 2 19 16,0 4 1-16,0 2 5 0,-1 0-22 15,1-1-35-15,0 1-3 0,0-5-13 16,4-3-22-16,3-2-70 0,0-3-84 16,5-5-96-16,-3-4-76 0,7-3-63 15,-3-7-60-15,-2-2-121 0,10-7-161 0</inkml:trace>
          <inkml:trace contextRef="#ctx0" brushRef="#br0" timeOffset="330.4502">11211 7142 1662 0,'0'0'367'15,"0"0"-273"-15,0 0-62 0,0 0 49 16,0 0 104-16,0 0-11 0,71 50-38 16,-48-35-21-16,6-2-66 0,3-1-47 15,3 2-2-15,-2 1-2 0,2-2 0 16,0 0-11-16,-5 0-3 0,1 2 0 15,-6-3-23-15,-3 0-9 0,-3-3 12 16,-5-1-6-16,-7-3-6 0,-7 3 12 16,0 0 36-16,-10 2 38 0,-8-1 23 15,-7 3-22-15,-6 1 16 16,-3 2 16-16,-4 4-17 0,1-2-9 16,-3 6-13-16,4 1-30 0,0-1 0 15,11 0-2-15,1 1-28 0,8-5-27 16,6 1-83-16,6-2-117 0,4-2-81 15,11-4-90-15,2-2-39 0,0-4-242 16,15-6 119-16</inkml:trace>
          <inkml:trace contextRef="#ctx0" brushRef="#br0" timeOffset="682.2901">11944 7333 623 0,'0'0'1147'0,"0"0"-942"0,-48 57-27 0,41-31 46 15,-3 2-27-15,8 0-1 16,2 1-54-16,12-1-46 0,0-4-25 16,10-3-30-16,-1-2-9 0,7-8 3 15,5-2 13-15,-2-3-3 0,7-6-16 16,2 0-4-16,0-11-12 0,-3 0 0 15,-1-6-10-15,-4-5 0 0,-3-3-1 16,-5-2-2-16,-5 0-2 0,-8-6-11 16,-4-1 10-16,-7-2 0 0,-3 1-16 15,-9-5-23-15,-7 5-9 0,-5-1-13 16,-6 3-44-16,-1 6-14 0,-6 9 29 16,0 6-10-16,2 12-52 0,4 7-7 15,-2 14 59-15,8 13-62 0,1 4-261 16,5-5-270-16,1 12-342 0</inkml:trace>
        </inkml:traceGroup>
      </inkml:traceGroup>
    </inkml:traceGroup>
    <inkml:traceGroup>
      <inkml:annotationXML>
        <emma:emma xmlns:emma="http://www.w3.org/2003/04/emma" version="1.0">
          <emma:interpretation id="{AD4F7F97-0C3C-4654-9B44-1B352AD8558E}" emma:medium="tactile" emma:mode="ink">
            <msink:context xmlns:msink="http://schemas.microsoft.com/ink/2010/main" type="paragraph" rotatedBoundingBox="11764,9925 17773,8963 18245,11912 12236,128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F179CE-E02B-463F-86DF-DCAE33573A6F}" emma:medium="tactile" emma:mode="ink">
              <msink:context xmlns:msink="http://schemas.microsoft.com/ink/2010/main" type="line" rotatedBoundingBox="11764,9925 17773,8963 18245,11912 12236,12874"/>
            </emma:interpretation>
          </emma:emma>
        </inkml:annotationXML>
        <inkml:traceGroup>
          <inkml:annotationXML>
            <emma:emma xmlns:emma="http://www.w3.org/2003/04/emma" version="1.0">
              <emma:interpretation id="{7EF369CD-1D1C-4DE2-B51A-B32EC5D8104F}" emma:medium="tactile" emma:mode="ink">
                <msink:context xmlns:msink="http://schemas.microsoft.com/ink/2010/main" type="inkWord" rotatedBoundingBox="11764,9925 12279,9843 12376,10453 11862,10535">
                  <msink:destinationLink direction="with" ref="{9258AB59-4A7B-4712-8E7D-46C69575DDBE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014.1731">10395 9020 1922 0,'0'0'1119'0,"0"0"-869"16,0 0 48-16,0 0-165 0,4-66-108 15,10 49 13-15,4-2 31 0,4 4 19 16,2 0-25-16,3 3-35 0,1 5-28 16,-1 2-18-16,1 3-8 0,-4 2-5 15,-5 7 3-15,-5 6 5 0,-4 8 23 16,-6 6 3-16,-4 15 10 0,-7 15-10 16,-17 12 12-16,0-7 7 15,0-11 0-15,5-16 35 0,7-12 62 16,-2 4 59-16,2 0-11 0,2 1-62 15,9-4-40-15,1-5-19 0,10-4 0 16,10-2 34-16,8-2 15 0,7-5-3 16,8-3-28-16,4-3-42 0,2 0-22 15,2-1-107-15,-4-4-98 0,-2 2-109 16,-3-4-170-16,-14 7-841 0,2-9-985 0</inkml:trace>
        </inkml:traceGroup>
        <inkml:traceGroup>
          <inkml:annotationXML>
            <emma:emma xmlns:emma="http://www.w3.org/2003/04/emma" version="1.0">
              <emma:interpretation id="{A94C60B7-DC55-4AD1-B954-81C38A34E55B}" emma:medium="tactile" emma:mode="ink">
                <msink:context xmlns:msink="http://schemas.microsoft.com/ink/2010/main" type="inkWord" rotatedBoundingBox="12440,12118 12893,12046 13005,12750 12552,12823">
                  <msink:destinationLink direction="with" ref="{9258AB59-4A7B-4712-8E7D-46C69575DDBE}"/>
                </msink:context>
              </emma:interpretation>
              <emma:one-of disjunction-type="recognition" id="oneOf2">
                <emma:interpretation id="interp2" emma:lang="" emma:confidence="0">
                  <emma:literal>(</emma:literal>
                </emma:interpretation>
                <emma:interpretation id="interp3" emma:lang="" emma:confidence="0">
                  <emma:literal>C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c</emma:literal>
                </emma:interpretation>
              </emma:one-of>
            </emma:emma>
          </inkml:annotationXML>
          <inkml:trace contextRef="#ctx1" brushRef="#br1">11503 11014 0,'-48'49'47,"24"-49"-47,-25 24 16,25 24-16,-24-24 15,-1 25-15,1-1 16,24-24-16,-1 25 0,1-1 15,0-24-15,24 25 16,0-1-16,24 1 16,0-1-16,25 24 15,23-23-15,-23-1 0</inkml:trace>
        </inkml:traceGroup>
        <inkml:traceGroup>
          <inkml:annotationXML>
            <emma:emma xmlns:emma="http://www.w3.org/2003/04/emma" version="1.0">
              <emma:interpretation id="{AF33FAF6-97C5-4E54-89CA-0F87AD9DD683}" emma:medium="tactile" emma:mode="ink">
                <msink:context xmlns:msink="http://schemas.microsoft.com/ink/2010/main" type="inkWord" rotatedBoundingBox="12608,10952 13219,10855 13239,10981 12628,11079">
                  <msink:destinationLink direction="with" ref="{9258AB59-4A7B-4712-8E7D-46C69575DDBE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5308.4048">11218 9921 3101 0,'0'0'384'0,"0"0"-382"0,0 0 116 16,75 14-7-16,-28-9-29 0,11-2-16 16,10 2-35-16,7 0-31 0,-8-2-17 15,-6 0-59-15,-3-3-113 16,-11 0-151-16,-12-3-280 0,5-8-572 0</inkml:trace>
        </inkml:traceGroup>
        <inkml:traceGroup>
          <inkml:annotationXML>
            <emma:emma xmlns:emma="http://www.w3.org/2003/04/emma" version="1.0">
              <emma:interpretation id="{214069F6-8EDD-4AC9-8554-816E7CDE02AF}" emma:medium="tactile" emma:mode="ink">
                <msink:context xmlns:msink="http://schemas.microsoft.com/ink/2010/main" type="inkWord" rotatedBoundingBox="14443,9517 17776,8984 18006,10418 14673,10951">
                  <msink:destinationLink direction="with" ref="{1B12A31D-1DBD-4614-833A-231F7EABDED8}"/>
                  <msink:destinationLink direction="with" ref="{3216FA26-599B-45E8-897E-7B846F9B9FC0}"/>
                </msink:context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7304.567">14898 8727 1327 0,'0'0'1339'0,"0"0"-1165"0,-34 63-142 15,21-31 81-15,-4 5 66 16,-1 4 66-16,2-3-3 0,0 1-22 16,4-5-66-16,3-1-87 0,4-3-67 15,2-5-22-15,3-6-10 0,5-1-3 16,8-8-15-16,1 0 3 0,6-6 6 16,3-4-9-16,-1 0-7 0,5-9-3 15,-2-2 9-15,0-3 1 0,-2-2 28 16,-3 0 22-16,-2-2 2 0,-1 6 23 15,-7-3 3-15,1 7 1 0,-5 2-26 16,-2 3 10-16,-4 3 15 0,0 0 142 16,0 3-54-16,-3 6-73 0,-1 4-42 15,-4 6 17-15,2 5 5 16,-1 2-10-16,-2-1-13 0,6 2-22 16,3-3-14-16,0-1-45 0,6-1-99 15,7-1-60-15,1-1-123 0,6-7-199 16,-6 0-164-16,14-7-250 0</inkml:trace>
          <inkml:trace contextRef="#ctx0" brushRef="#br0" timeOffset="27694.4848">15529 8925 2191 0,'0'0'765'0,"0"0"-480"15,0 0-241-15,0 0 65 0,0 0 78 16,-24 72 25-16,16-44-11 0,3-4-16 15,2 3-79-15,3-3-103 0,0-6-3 16,11 2-25-16,-1-4 23 0,6 0 2 16,2-8-15-16,1 3-4 0,0-6-3 15,1-3 3-15,0-2-2 16,-1-3 2-16,-2-5 19 0,0-3 0 16,-2-4 3-16,1-4 12 0,1-3-15 15,-7-2-1-15,2-5-24 0,-6 1-47 16,0-4-36-16,-6 0-21 0,-3-1-13 15,-6 1 28-15,2 2 0 0,-7 6 38 16,-1 7 76-16,2 7 6 0,-6 7 118 16,1 6-16-16,-2 12-10 0,0 5 3 15,0 8 3-15,2 4 2 0,2 0-30 16,9 4-42-16,6-3-34 0,2-4-32 16,9-1 4-16,6-2-10 0,5-4-113 15,3 0-54-15,5-3-61 0,0-10-146 16,7 1-77-16,1-5-84 0,-9-5 46 15,17-7-134-15</inkml:trace>
          <inkml:trace contextRef="#ctx0" brushRef="#br0" timeOffset="26508.2885">13245 8616 2172 0,'0'0'255'0,"0"0"-184"16,0 0 20-16,0 0-91 15,0 0-55-15,0 0 55 0,-21 82 126 16,12-7 22-16,2 11-26 0,-4 0-19 16,4-10-30-16,1-11-12 0,3-7-16 15,3-8-13-15,0-11-16 0,0-11-14 16,0-8-2-16,3-1-1 0,3-3-12 15,4-1-16-15,2-7 13 0,3-5 4 16,0-3 10-16,4-8-1 0,2-3 1 16,3-6 0-16,2-3-30 0,3-3-22 15,3 3-26-15,0 0-13 0,2 4 9 16,-1 6 0-16,-2 2 10 0,-1 5 0 16,-8 3-10-16,0 3 16 15,-11 5 4-15,-5 4 64 0,-6 2 87 16,-12 4 71-16,-6 4-26 0,-9 6-35 15,-4 1-14-15,-6 3-6 0,-3-1-9 16,1-1-14-16,2-4-32 0,1-5-20 16,11-6-2-16,5-6-26 0,10-7-109 15,4-2-154-15,6-13-202 0,9-8-123 16,-2 2-79-16,13-25-139 0</inkml:trace>
          <inkml:trace contextRef="#ctx0" brushRef="#br0" timeOffset="27956.7459">16398 8827 1068 0,'0'0'804'15,"0"0"-408"-15,0 0-183 0,0 0-74 16,0 0 41-16,-70-27-6 0,43 35 21 15,-3 8 41-15,-5 4-20 0,4 6-46 16,-2 7-25-16,3-1-22 0,5 4-23 16,8-2-15-16,7 1-20 0,7-3-35 15,5-2-30-15,12 0 0 0,6-4 18 16,6-2 7-16,3-3-22 0,5 1-3 16,3-6-15-16,4 0 2 15,-2-1-2-15,4-1-41 0,0 0-62 16,-4 1-80-16,-2 0-70 0,-1-3-100 15,-7 3-180-15,-2-4-124 0,-11-3 3 16,1 2-430-16</inkml:trace>
          <inkml:trace contextRef="#ctx0" brushRef="#br0" timeOffset="26802.4991">13833 8414 1641 0,'0'0'821'0,"0"0"-467"0,0 0-231 15,0 0-82-15,22-51-41 0,-18 48 0 16,2-1 46-16,2 4 34 0,2 0-25 16,4 4-14-16,2 4-25 0,-1 2-16 15,4 1-13-15,-4 4-9 16,4 4 0-16,-5 2-1 0,-7 4 11 15,-1 6 12-15,-3 2 0 0,-3 6 35 16,-9-1-10-16,-4 3 7 0,-2-4 7 16,-1 2 31-16,-1-3 3 0,1-6 16 15,7-1-29-15,0-3-44 0,6-4-16 16,3-4-44-16,3-2 12 0,8 0-38 16,2-6-112-16,8 1-115 0,4-2-32 15,0-2-65-15,5-5-116 0,-9 0-134 16,10-6-419-16</inkml:trace>
          <inkml:trace contextRef="#ctx0" brushRef="#br0" timeOffset="26969.1562">14202 8991 2315 0,'0'0'520'0,"0"0"-411"0,0 0 6 15,0 0 32-15,49 22-12 0,-24-21-34 16,2-1-63-16,1 0-31 0,7-3-7 15,-1-2-121-15,6-2-90 0,0-1-154 16,2-3-158-16,-13 3-153 0,13-14-377 0</inkml:trace>
        </inkml:traceGroup>
      </inkml:traceGroup>
    </inkml:traceGroup>
    <inkml:traceGroup>
      <inkml:annotationXML>
        <emma:emma xmlns:emma="http://www.w3.org/2003/04/emma" version="1.0">
          <emma:interpretation id="{76176ABD-4BEF-4056-9DBF-E04DCF4FE189}" emma:medium="tactile" emma:mode="ink">
            <msink:context xmlns:msink="http://schemas.microsoft.com/ink/2010/main" type="paragraph" rotatedBoundingBox="15558,11260 16770,11339 16715,12178 15503,120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3E0E658-AB83-4DB1-959F-569879940FC5}" emma:medium="tactile" emma:mode="ink">
              <msink:context xmlns:msink="http://schemas.microsoft.com/ink/2010/main" type="line" rotatedBoundingBox="15558,11260 16770,11339 16714,12178 15503,12099"/>
            </emma:interpretation>
          </emma:emma>
        </inkml:annotationXML>
        <inkml:traceGroup>
          <inkml:annotationXML>
            <emma:emma xmlns:emma="http://www.w3.org/2003/04/emma" version="1.0">
              <emma:interpretation id="{1BDB5EE1-A379-4D82-A621-7498B413CBF6}" emma:medium="tactile" emma:mode="ink">
                <msink:context xmlns:msink="http://schemas.microsoft.com/ink/2010/main" type="inkWord" rotatedBoundingBox="15558,11260 16770,11339 16714,12178 15503,12099"/>
              </emma:interpretation>
            </emma:emma>
          </inkml:annotationXML>
          <inkml:trace contextRef="#ctx0" brushRef="#br0" timeOffset="28810.5998">14363 10241 2636 0,'0'0'341'0,"0"0"-341"15,0 0 19-15,-26 75-19 0,10-30 208 16,-8 13 98-16,-9 16-6 0,-1 1-29 15,3 0-65-15,4-11-48 16,9-17-25-16,5-10-19 0,4-12-18 16,7-7-32-16,-1 5-52 0,3-3-12 15,0-2-30-15,8-5-13 0,2-4-25 16,4-5-9-16,9-4 9 0,1-4 0 16,6-10 25-16,1-5-13 0,6-7 13 15,-2-6 3-15,5-3 12 0,-3-2 0 16,0-1 12-16,-5 6-9 0,-3 3-19 15,-5 7-27-15,-6 7-18 0,-6 7 23 16,-5 4 32-16,-7 4 34 0,0 4 22 16,0 8 95-16,0 7-30 15,-6 7-6-15,2 4-12 0,-5 9-17 16,-1-1-2-16,2 3-7 0,2 1-36 16,2-8-7-16,4 1-25 0,1-6-28 15,11-4-121-15,3-7-83 0,9-4-141 16,0-6-266-16,-5-6-420 0,12-6-169 0</inkml:trace>
          <inkml:trace contextRef="#ctx0" brushRef="#br0" timeOffset="29204.5696">14904 10581 992 0,'0'0'570'0,"0"0"11"15,0 0-131-15,-34 72-89 0,22-42 38 16,6 0-28-16,2 6-37 0,1-3-75 15,3-3-67-15,3-4-71 0,4-3-63 16,8-5-24-16,-3-6 0 0,7-3-10 16,5-6-21-16,0-3-2 0,1-3-1 15,5-6-1-15,-3-7-20 16,-1-2-1-16,-2-6-5 0,-3-2-7 16,-3-2-31-16,-2-1-37 0,-8 0-34 15,1-3 3-15,-6 4 23 0,-3-3 42 16,-3 0-15-16,-8-1-11 0,-5-1 22 15,0 3-4-15,-5 6 76 0,3 5 10 16,2 9 87-16,-1 8 44 0,4 5-33 16,2 14-36-16,-2 6-13 0,5 18 16 15,1 16 39-15,7 16 10 0,0 4-3 16,10-15-8-16,5-17 10 0,-1-16-7 16,2-5-24-16,5 3-22 15,8 2-43-15,0 3-16 0,4-6-11 16,-2-1-64-16,-1-2-46 0,-2-3-86 15,2-1-121-15,-6 1-198 0,-8-8-769 16,-3 2-868-16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09T08:09:07.86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3B16B47-353A-4D93-B714-C2D682C8F357}" emma:medium="tactile" emma:mode="ink">
          <msink:context xmlns:msink="http://schemas.microsoft.com/ink/2010/main" type="inkDrawing" rotatedBoundingBox="3502,8366 8454,8472 8420,10076 3468,9970" semanticType="underline" shapeName="Other">
            <msink:destinationLink direction="with" ref="{6B92A2EB-5A4D-42FB-8E30-682C09FD760E}"/>
            <msink:destinationLink direction="with" ref="{BAB31351-B609-4CC3-9F2D-9B92A30DE983}"/>
          </msink:context>
        </emma:interpretation>
      </emma:emma>
    </inkml:annotationXML>
    <inkml:trace contextRef="#ctx0" brushRef="#br0">145 0 0,'-24'49'94,"24"-25"-94,0 24 16,0-23-16,0 23 15,0 0-15,-24 25 0,24-25 16,0 1-16,-24-1 16,24 25-16,0-25 15,-25 0-15,25 1 16,0-1-16,-24 0 15,24 1-15,0-1 0,-24 1 16,24-25-16,0 24 16,0 1-16,0-25 15,0 24-15,0-24 0,0 1 16,0-1-16,0 0 16,24 0-16,-24 0 15,0 0 1,0 1-1,0-1 1,0 0 0,24-24-1,-24 24 32,25-24 47,-25 24-94,24-24 16,0 25-1,0-25-15,0 0 16,1 24-16,-1-24 15,0 0-15,0 24 16,0-24-16,25 0 16,-25 24-16,0-24 0,24 24 15,-23-24-15,-1 0 16,0 0-16,24 25 16,-23-25-16,23 0 0,-24 24 15,0-24-15,25 0 16,-25 0-16,0 24 15,0-24-15,1 0 16,-1 0-16,0 0 0,0 24 16,0-24-16,0 0 15,1 0-15,-1 0 16,0 0-16,0 0 16,25 0-16,-25 0 15,0 0 1,0 0-16,0 0 15,1 0-15,-1 0 16,0 0-16,0 0 0,0 0 16,1 0-16,-1 0 15,0 0-15,0 0 16,0-24-16,0 24 16,1 0-16,-1 0 0,0 0 15,0 0-15,0 0 16,1 0-16,-1 0 15,0 0-15,0 0 16,0-24-16,1 24 0,-1 0 16,0 0-16,0 0 15,0 0-15,1 0 16,-1 0-16,0 0 16,0 0-16,0 0 0,0 0 15,1 0-15,-1 0 16,24 0-16,-24 0 15,1 0-15,-1 0 16,0 0-16,0 0 0,0 0 16,1 0-16,-1 0 15,0 0 1,0 0-16,0 0 16,25 0-16,-25 0 0,0 0 15,0 0-15,0 0 16,1 0-1,-1 0-15,0 0 16,0 0-16,25 0 16,-25 0-16,0 0 0,0 0 15,-24-24-15,24 24 16,1 0-16,-1 0 16,0 0-16,0 0 15,0 0-15,1 0 0,-1-25 16,0 25-16,0 0 15,0 0-15,0 0 16,1 0 0,-1-24-16,0 24 15,0 0-15,0 0 16,1 0-16,-1 0 0,0 0 16,0 0-16,0-24 15,1 24-15,-1 0 16,0 0-16,0 0 0,0 0 15,1 0-15,-1 0 16,0 0-16,0 0 16,0 0-16,0 0 15,25 0-15,-25 0 16,0 0-16,0 0 0,1 0 16,-1 0-16,0 0 15,0 0-15,0 0 16,25 0-16,-25 0 15,0 0-15,25 0 0,-25 0 16,0 0-16,0 0 16,0 0-16,0 0 15,1 0-15,-1 0 16,24 0-16,-24 0 0,1 0 16,-1 0-16,0 0 15,0-24-15,0 24 16,25 0-16,-25 0 15,0 0-15,0 0 0,25 0 16,-25 0-16,0 0 16,0-24-16,0 24 15,1 0-15,23 0 0,-24 0 16,0 0-16,1 0 16,-1-25-16,0 25 15,0 0-15,0 0 16,1 0-1,-1 0-15,0-24 16,0 24-16,0 0 16,1-24-1,-1 24 1,-24-24-16,0 0 16,0-1-16,24 1 15,-24 0-15,-24 0 16,24-24-16,0-1 15,0 25-15,0-24 0,0-1 16,0 25-16,0-24 16,0 23-16,0-23 15,0 24-15,0 0 0,24-1 16,-24 1-16,0 0 16,0 0-1,24 24-15,-24-24 16,0 0-1,0-1 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0:48.93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BC2D03F-EFE5-4BBA-B17D-2354A99E2C15}" emma:medium="tactile" emma:mode="ink">
          <msink:context xmlns:msink="http://schemas.microsoft.com/ink/2010/main" type="inkDrawing" rotatedBoundingBox="1460,1865 2865,491 3410,1049 2004,2423" hotPoints="2591,672 3037,926 2224,2357 1778,2103" semanticType="enclosure" shapeName="Rectangle"/>
        </emma:interpretation>
      </emma:emma>
    </inkml:annotationXML>
    <inkml:trace contextRef="#ctx0" brushRef="#br0">1152 0 385 0,'0'0'2046'0,"0"0"-1672"0,0 0-137 15,0 0-74-15,-45 50-51 0,8-8 31 16,-27 24-9-16,-18 24-21 0,-13 16-27 16,-6 3-14-16,6-2-3 0,10-8 16 15,3-1 38-15,6-6-17 0,6-7-66 16,9-6-18-16,9-10-22 0,9-7-28 15,6-3-25-15,8-12-53 0,7-10-80 16,10-10-47-16,-4 2-160 16,2 2-226-16,1-6-203 0,-8 13-505 0</inkml:trace>
    <inkml:trace contextRef="#ctx0" brushRef="#br0" timeOffset="-297.305">432-65 1342 0,'0'0'1344'0,"0"0"-1113"15,0 0-48-15,0 0-68 0,0 0-61 16,0 0 7-16,0 0 31 0,0 0 10 15,0 0-4-15,-57 102-16 0,-6-20-19 16,-14 14-28-16,-5 2-19 0,-3 4-13 16,5-8 13-16,7 5-16 0,-1-2 0 15,10-4-26-15,10-10 8 0,10-11-23 16,9-12 3-16,9-15-3 0,9-9-16 16,10-12-51-16,4-3-13 0,1-2-57 15,-1 1-91-15,3 1-121 0,3-7-86 16,5-8-79-16,-4-4-106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1:42.98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B92A2EB-5A4D-42FB-8E30-682C09FD760E}" emma:medium="tactile" emma:mode="ink">
          <msink:context xmlns:msink="http://schemas.microsoft.com/ink/2010/main" type="inkDrawing" rotatedBoundingBox="5625,12361 7305,9802 7414,9873 5735,12433" semanticType="callout" shapeName="Other">
            <msink:sourceLink direction="with" ref="{F60A1B7D-09E8-43DD-B180-A3510FB8DC20}"/>
            <msink:sourceLink direction="with" ref="{73B16B47-353A-4D93-B714-C2D682C8F357}"/>
          </msink:context>
        </emma:interpretation>
      </emma:emma>
    </inkml:annotationXML>
    <inkml:trace contextRef="#ctx0" brushRef="#br0">6192 10043 473 0,'0'0'1564'0,"0"0"-1314"15,0 0 41-15,61-1 12 0,-31 1-34 16,2 0-100-16,2 0-92 16,3 0-55-16,3 0-22 0,-1 0-1 15,0-4-95-15,0 0-92 0,-2-4-126 16,-3-2-83-16,0-5-63 0,-10 6-90 16,6-18-160-16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9:19.910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4F37C3-177F-4BBB-95D8-2C2293B28B8E}" emma:medium="tactile" emma:mode="ink">
          <msink:context xmlns:msink="http://schemas.microsoft.com/ink/2010/main" type="writingRegion" rotatedBoundingBox="20859,14764 28799,11714 29916,14623 21977,17673"/>
        </emma:interpretation>
      </emma:emma>
    </inkml:annotationXML>
    <inkml:traceGroup>
      <inkml:annotationXML>
        <emma:emma xmlns:emma="http://www.w3.org/2003/04/emma" version="1.0">
          <emma:interpretation id="{B31B3B04-B78D-4E5B-ADDF-B9ADFCF46885}" emma:medium="tactile" emma:mode="ink">
            <msink:context xmlns:msink="http://schemas.microsoft.com/ink/2010/main" type="paragraph" rotatedBoundingBox="26700,12215 29061,11973 29176,13088 26814,133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E54B2FB-7486-47FD-91E6-CD65FA967E6D}" emma:medium="tactile" emma:mode="ink">
              <msink:context xmlns:msink="http://schemas.microsoft.com/ink/2010/main" type="inkBullet" rotatedBoundingBox="28401,12041 29061,11973 29176,13088 28516,13155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10747-104 1725 0,'0'0'1046'16,"0"0"-712"-16,0 0-212 0,0 0 113 0,0 0 104 15,75 18 41-15,-43-18-41 16,7 0-99-16,4 0-139 0,-1 1-98 16,5 3-3-16,-2 0-37 0,1 2 10 15,-4 4-148-15,-2-1-113 0,-3 3-63 16,-2 1-125-16,-6-1-189 0,-4-2-376 15,-11 0-84-15</inkml:trace>
        <inkml:trace contextRef="#ctx0" brushRef="#br0" timeOffset="-205.6106">11070-1094 1277 0,'0'0'970'0,"0"0"-705"16,0 0 22-16,-36 79 53 0,23-42-8 16,1 6-35-16,0 1-67 0,3 3-70 15,6-1-82-15,1-2-78 0,2-5-1 16,0-3 0-16,1-1-11 0,2-3 10 16,1-6-1-16,5-4-13 0,-2-2-6 15,1-6-34-15,3-1-20 0,-1-6 10 16,3-3 25-16,4-4 23 0,-4-1 7 15,5-6 11-15,4-3 1 16,-1-1 2-16,7-2-3 0,-4 3-19 0,3 1-6 16,-3 1 10-16,0 3 2 15,-1 4-6-15,-3 1 6 0,-2 1-9 16,-5 4 3-16,0 4 7 0,-3 5 2 16,-5-2 10-16,-3 4 35 0,-2 2 0 15,-7 1 15-15,-6 5 13 0,-3-1-7 16,-5 1-21-16,-3 2 0 0,-3-2-3 15,-4 0-32-15,5-2-11 0,-3-3-78 16,5-2-90-16,0-2-99 0,5-4-136 16,1-1-187-16,5-1-112 0,4-3-88 15,-1-3-202-15</inkml:trace>
      </inkml:traceGroup>
      <inkml:traceGroup>
        <inkml:annotationXML>
          <emma:emma xmlns:emma="http://www.w3.org/2003/04/emma" version="1.0">
            <emma:interpretation id="{D330C41A-ACC6-4691-86CB-6E9EC7E5CF1D}" emma:medium="tactile" emma:mode="ink">
              <msink:context xmlns:msink="http://schemas.microsoft.com/ink/2010/main" type="line" rotatedBoundingBox="26729,12504 28330,12339 28399,13016 26799,13181"/>
            </emma:interpretation>
          </emma:emma>
        </inkml:annotationXML>
        <inkml:traceGroup>
          <inkml:annotationXML>
            <emma:emma xmlns:emma="http://www.w3.org/2003/04/emma" version="1.0">
              <emma:interpretation id="{9F67971B-C48F-42B2-8D3C-83122572AACD}" emma:medium="tactile" emma:mode="ink">
                <msink:context xmlns:msink="http://schemas.microsoft.com/ink/2010/main" type="inkWord" rotatedBoundingBox="26729,12504 28330,12339 28399,13016 26799,13181"/>
              </emma:interpretation>
            </emma:emma>
          </inkml:annotationXML>
          <inkml:trace contextRef="#ctx0" brushRef="#br0" timeOffset="-629.7325">10199-360 1451 0,'0'0'1676'15,"0"0"-1501"-15,0 0-149 0,0 0 31 16,61 18 45-16,-37-12-10 0,5-2-38 16,0 0-32-16,3-2-22 0,2-1-32 15,0-1-88-15,3 0-77 0,2 0-78 16,-5-1-176-16,-6-1-297 0,13-7-396 0</inkml:trace>
          <inkml:trace contextRef="#ctx0" brushRef="#br0" timeOffset="-1202.1372">9320-564 2556 0,'0'0'396'0,"0"0"-219"16,0 0-177-16,0 0-10 0,0 0 10 16,0 0 54-16,0 0 93 0,-37 73-23 15,16-31-47-15,-9 17-49 0,3-3-12 16,3-6-14-16,1 1 17 0,5-15-19 15,-3 9-1-15,-1 3-2 0,8-10-22 16,-4 2-86-16,8-5-100 0,4-4-96 16,3-8-118-16,3-9-220 0,3-3-74 15,7-11-384-15</inkml:trace>
          <inkml:trace contextRef="#ctx0" brushRef="#br0" timeOffset="-1435.7204">8998-590 470 0,'0'0'1765'0,"0"0"-1380"0,0 0-28 15,0 0-241-15,0 0-72 0,0 0 138 16,0 0 66-16,54 56-58 0,-36-23-74 15,9 5 16-15,-5 2-129 0,-1-1 0 16,0-1-1-16,-2-3 0 0,-4 1-2 16,-2-4-78-16,-2 0-92 0,-1 0-95 15,-1-3-131-15,-5 1-189 0,-1-8-212 16,0 0-450-16</inkml:trace>
          <inkml:trace contextRef="#ctx0" brushRef="#br0" timeOffset="-818.1211">9650-239 33 0,'0'0'2365'0,"0"0"-2007"16,0 0-158-16,0 0-117 0,0 0 61 15,45 50 6-15,-20-44-39 0,1-2-53 16,3 0-43-16,1-4-15 0,1 0-86 16,4 0-102-16,2 0-27 0,-3-6-90 15,3 0-251-15,-10 1-181 0,7-6-560 0</inkml:trace>
          <inkml:trace contextRef="#ctx0" brushRef="#br0" timeOffset="-986.6971">9549-445 1299 0,'0'0'1107'15,"0"0"-991"-15,0 0-22 0,0 0 67 16,54 10 3-16,-32-6 15 0,0 0-61 16,5 0-66-16,3-3-50 0,-2 0-2 15,2-1-22-15,-2 0-64 0,2 0-55 16,-3-2-22-16,-1-2-169 0,-2 0-144 15,-9 3-83-15,0-2-255 0</inkml:trace>
        </inkml:traceGroup>
      </inkml:traceGroup>
    </inkml:traceGroup>
    <inkml:traceGroup>
      <inkml:annotationXML>
        <emma:emma xmlns:emma="http://www.w3.org/2003/04/emma" version="1.0">
          <emma:interpretation id="{265BCB9B-6F8C-4D5D-ADBB-3D179D5E0E46}" emma:medium="tactile" emma:mode="ink">
            <msink:context xmlns:msink="http://schemas.microsoft.com/ink/2010/main" type="paragraph" rotatedBoundingBox="21287,15878 28950,12934 29640,14729 21977,176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7352D1-EBCF-44AC-84FF-A21ECF8494CA}" emma:medium="tactile" emma:mode="ink">
              <msink:context xmlns:msink="http://schemas.microsoft.com/ink/2010/main" type="inkBullet" rotatedBoundingBox="21490,16405 22050,16189 22145,16439 21585,16654"/>
            </emma:interpretation>
            <emma:one-of disjunction-type="recognition" id="oneOf1">
              <emma:interpretation id="interp1" emma:lang="" emma:confidence="0">
                <emma:literal>-</emma:literal>
              </emma:interpretation>
            </emma:one-of>
          </emma:emma>
        </inkml:annotationXML>
        <inkml:trace contextRef="#ctx0" brushRef="#br1" timeOffset="230375.0281">3738 3313 2674 0,'0'0'523'15,"0"0"-246"-15,0 0-185 0,48 1 120 16,-18 3 2-16,15-1 2 0,12 1-29 16,12 0-73-16,5 0-70 0,-6-4-38 15,-6 4-6-15,-8-3-13 0,-4 4-188 16,-6-2-246-16,-14-2-270 0,-5-1-699 0</inkml:trace>
      </inkml:traceGroup>
      <inkml:traceGroup>
        <inkml:annotationXML>
          <emma:emma xmlns:emma="http://www.w3.org/2003/04/emma" version="1.0">
            <emma:interpretation id="{930B54F0-A68B-47E6-93CE-6953FB5F61BC}" emma:medium="tactile" emma:mode="ink">
              <msink:context xmlns:msink="http://schemas.microsoft.com/ink/2010/main" type="line" rotatedBoundingBox="23244,15126 28950,12934 29640,14729 23934,16921"/>
            </emma:interpretation>
          </emma:emma>
        </inkml:annotationXML>
        <inkml:traceGroup>
          <inkml:annotationXML>
            <emma:emma xmlns:emma="http://www.w3.org/2003/04/emma" version="1.0">
              <emma:interpretation id="{8FA6114C-A078-40CC-BF81-22358F22CE25}" emma:medium="tactile" emma:mode="ink">
                <msink:context xmlns:msink="http://schemas.microsoft.com/ink/2010/main" type="inkWord" rotatedBoundingBox="23244,15126 26397,13915 27087,15710 23934,16921"/>
              </emma:interpretation>
              <emma:one-of disjunction-type="recognition" id="oneOf2">
                <emma:interpretation id="interp2" emma:lang="" emma:confidence="0">
                  <emma:literal>40 C</emma:literal>
                </emma:interpretation>
                <emma:interpretation id="interp3" emma:lang="" emma:confidence="0">
                  <emma:literal>40 c</emma:literal>
                </emma:interpretation>
                <emma:interpretation id="interp4" emma:lang="" emma:confidence="0">
                  <emma:literal>4ac</emma:literal>
                </emma:interpretation>
                <emma:interpretation id="interp5" emma:lang="" emma:confidence="0">
                  <emma:literal>40 C</emma:literal>
                </emma:interpretation>
                <emma:interpretation id="interp6" emma:lang="" emma:confidence="0">
                  <emma:literal>400 c</emma:literal>
                </emma:interpretation>
              </emma:one-of>
            </emma:emma>
          </inkml:annotationXML>
          <inkml:trace contextRef="#ctx0" brushRef="#br1" timeOffset="232427.8702">7506 2173 1273 0,'0'0'1217'0,"0"0"-1033"15,-30 69-91-15,11-31 26 0,-8 5 64 16,-2 12 73-16,3-7 7 0,5 4-70 16,0-6-83-16,8-6-69 0,4 2-41 15,6-7-34-15,3-7-4 0,6-5-13 16,4-6-46-16,7-5 18 0,2-5-13 15,3-5 0-15,2-2 41 0,3-9 9 16,2-3-5-16,3-5 8 0,-3-8 36 16,3-3 1-16,2-2 2 0,-3-1-2 15,-1 0 0-15,0 4 0 0,-7 7-11 16,-6 6-6-16,-5 4 18 0,-6 6-3 16,-3 4 4-16,-3 1 48 0,0 8 143 15,-3 7-10-15,-6 6-48 16,0 6-48-16,-3 5-16 0,2 0-16 15,-2 2-25-15,3 0-28 0,3-3-12 16,4 0-26-16,2-3-24 0,5-4-146 16,8-5-62-16,3-1-39 0,2-9-206 15,5-5-97-15,-6-4-132 0</inkml:trace>
          <inkml:trace contextRef="#ctx0" brushRef="#br1" timeOffset="231584.151">5704 2042 1934 0,'0'0'298'0,"0"0"-217"0,0 0-26 16,0 0-55-16,0 0-104 0,0 0 104 15,0 0 127-15,38 52 34 0,-22 23-9 16,2 12-43-16,-1-1-67 0,-8-3-29 16,-2-14-13-16,-4-7 16 0,-1-13-15 15,-2-13-1-15,0-8-1 0,0-8-1 16,0 2-14-16,0-3 3 0,2-3-6 15,1-8-10-15,4-4-22 0,0-6 51 16,3-11 68-16,3-4 6 0,2-12-45 16,5-5-19-16,0-6-10 0,1 2-16 15,3 1 3-15,0 8-9 0,-1 4-10 16,0 7-16-16,-2 8-4 0,0 5 7 16,-2 5-19-16,-2 3 25 0,-3 9 29 15,-4 8 10-15,-3 7 42 0,-4 6-3 16,-3 16 3-16,-10-4-13 15,-2 2 3-15,-6 2 68 0,-3-8 12 0,-6 5-9 16,0-4-1-16,0-4-13 16,1-6-22-16,2-5-10 0,3-8-6 15,3-9-28-15,5-5-23 0,-1-5-93 16,2-5-88-16,2-11-201 0,2-9-176 16,2 5-189-16,2-29-35 0</inkml:trace>
          <inkml:trace contextRef="#ctx0" brushRef="#br1" timeOffset="231876.522">6291 1780 1653 0,'0'0'597'0,"0"0"-451"0,0 0-78 16,30-57-65-16,-23 49 49 0,0 4 87 15,1 4-27-15,4 0-86 0,2 3 16 16,3 4 22-16,5 5 16 0,1 3-41 15,-2 3-23-15,1 4 10 0,-3 4-24 16,-3 3 43-16,-3 5 9 0,-8 1 0 16,-5 2 10-16,-1 5 9 0,-7-3 10 15,-5-1-16-15,-3 0-20 0,6-3-9 16,-4-3-9-16,6-3-29 0,2-6-1 16,3-1-21-16,3-6-16 0,1-3-19 15,7-1-160-15,3-2-10 0,3-4-59 16,2 0-72-16,4-1-56 0,-1-2-67 15,-3-3-145-15</inkml:trace>
          <inkml:trace contextRef="#ctx0" brushRef="#br1" timeOffset="232069.0345">6818 2453 1691 0,'0'0'1110'0,"0"0"-1032"15,0 0-78-15,0 0 0 0,51 31 70 16,-30-29 43-16,2-2-5 0,0 0-76 16,2-4-32-16,5 0-10 0,0-1-3 15,1 0-106-15,0 0-157 0,0-1-147 16,-8-1-261-16,8-6-339 0</inkml:trace>
          <inkml:trace contextRef="#ctx0" brushRef="#br1" timeOffset="232815.8421">8192 2342 1828 0,'0'0'554'0,"0"0"-302"16,0 0-146-16,0 0 20 0,0 0 95 15,-39 66 63-15,24-39-23 0,3 6-56 16,2-5-77-16,8-2-74 0,2-1-54 16,5-6-22-16,5-1-13 0,7-4 17 15,2-3 15-15,-1-3-28 16,6-4-4-16,-3-4 1 0,3-3-7 15,2-4 3-15,-2-7-22 0,0-4-6 16,-3-5-10-16,-2-2 6 0,-4-3-9 16,1-3 21-16,-7-1 14 0,-4-3 9 15,-3-1-7-15,-2-1-95 0,-3 1-40 16,-4 2-6-16,-5 6 93 0,0 7 90 16,-1 10 135-16,-1 11 96 0,-2 7-71 15,-2 13-57-15,-1 9 8 0,-8 16 48 16,-1 13-4-16,4-2-23 0,3-5-22 15,12-13-34-15,9-6-76 16,0 0-4-16,6 4-17 0,8-7-17 16,4-1-107-16,5-9-28 0,4-4-68 15,4-3-34-15,5-5-52 0,3-7-190 16,-7 0-503-16,19-12-236 0</inkml:trace>
          <inkml:trace contextRef="#ctx0" brushRef="#br1" timeOffset="233077.7866">9155 2149 466 0,'0'0'1819'0,"0"0"-1415"15,0 0-218-15,-63-4-76 0,29 18 56 16,-5 2 89-16,0 6 5 0,-4 5 11 16,2 3-29-16,3 2-74 0,4 3-50 15,7-2-28-15,11 2-23 0,6 0-33 16,10-2-34-16,3-3 2 0,13-3 14 15,8-3-1-15,1 0-14 16,11-5 12-16,1-3 2 0,2-2-15 16,7-2-10-16,-7-3-52 0,4-1-52 15,-6-1-53-15,-3-3-42 0,-4 0-58 16,-5-4-109-16,-8 1-243 0,-7 1-427 16,-10-2-169-16</inkml:trace>
        </inkml:traceGroup>
        <inkml:traceGroup>
          <inkml:annotationXML>
            <emma:emma xmlns:emma="http://www.w3.org/2003/04/emma" version="1.0">
              <emma:interpretation id="{DE02A3BF-3E9F-4834-8968-4BFFBCB80BE8}" emma:medium="tactile" emma:mode="ink">
                <msink:context xmlns:msink="http://schemas.microsoft.com/ink/2010/main" type="inkWord" rotatedBoundingBox="28309,13553 29075,13259 29383,14062 28618,14356"/>
              </emma:interpretation>
            </emma:emma>
          </inkml:annotationXML>
          <inkml:trace contextRef="#ctx0" brushRef="#br0" timeOffset="676.4494">10567 458 2704 0,'0'0'650'16,"0"0"-348"-16,0 0-258 0,0 0 107 16,0 0 104-16,55-4 41 0,-33-4-52 15,5 0-136-15,1 2-108 0,-1-1 0 16,0 1-13-16,-2 3 10 0,-8 2-9 16,-1 1-9-16,-5 1-22 0,-9 9-10 15,-2 2 53-15,0 11 19 0,-10 1 8 16,-3 5-2-16,-4 6-13 0,-1 0 16 15,-1 5 0-15,4-5-16 0,-1 2-12 16,2-4-15-16,7-5-10 0,1-5-9 16,6-6-43-16,3-2-80 0,10-7-45 15,2-5-21-15,4-3 0 0,3-7-87 16,4-7-72-16,7-4-68 16,-2-5-45-16,3-5 47 0,-2 0 129 0,2 1 202 15,-7 0 94-15,0-2 23 16,-7 5 121-16,-4 4 188 0,-8 6 139 15,-2 6 44-15,-3 1-87 0,-3 7-38 16,0 0-40-16,0 7-117 0,-6 6-90 16,0 2 2-16,1 3 40 0,0 4 30 15,5-2-59-15,0-2-69 0,6 1-48 16,4-4-16-16,6-1 1 0,3-4-1 16,1-3 0-16,7-5-2 0,6 0-1 15,-2-2-1-15,0-6-11 0,3-6 13 16,-4-2-26-16,0-3-64 0,-2-3-25 15,-4 1 17-15,0-2-2 0,-5-3-1 16,-4 1 7-16,-3 0 19 0,-8-1 2 16,-4 3 12-16,-3 1 25 0,-10 3 16 15,-2 4 22-15,-7 7 13 0,1 6 12 16,-3 5 26-16,0 11 24 0,0 8 36 16,-2 8 38-16,8 4 19 0,7 2-7 15,3 4-38-15,8-1-31 16,6-4-27-16,7-2-19 0,5-4-6 15,6-2-22-15,1-5-16 0,0-2-2 16,2-2-3-16,6-3-9 0,-5 1-28 16,2-2-141-16,-2 2-175 0,2-3-173 15,-10-3-677-15,7 2-734 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9:15.68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10E1C6E-D471-48A3-84B7-61833C14A692}" emma:medium="tactile" emma:mode="ink">
          <msink:context xmlns:msink="http://schemas.microsoft.com/ink/2010/main" type="writingRegion" rotatedBoundingBox="26635,1826 26343,12097 26276,12095 26568,1824">
            <msink:destinationLink direction="with" ref="{20783C7F-3DBF-426A-BFF3-5BAA93C8214E}"/>
            <msink:destinationLink direction="with" ref="{41D2F45F-F88E-4EF5-ACCE-C48898FF2559}"/>
          </msink:context>
        </emma:interpretation>
      </emma:emma>
    </inkml:annotationXML>
    <inkml:traceGroup>
      <inkml:annotationXML>
        <emma:emma xmlns:emma="http://www.w3.org/2003/04/emma" version="1.0">
          <emma:interpretation id="{A16870A0-BF3C-4AB2-9545-CAE2E2D32D29}" emma:medium="tactile" emma:mode="ink">
            <msink:context xmlns:msink="http://schemas.microsoft.com/ink/2010/main" type="paragraph" rotatedBoundingBox="26635,1826 26343,12097 26276,12095 26568,1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6D8AB8-38B0-4E9B-8678-CA637DE73881}" emma:medium="tactile" emma:mode="ink">
              <msink:context xmlns:msink="http://schemas.microsoft.com/ink/2010/main" type="line" rotatedBoundingBox="26635,1826 26343,12097 26276,12095 26568,1824"/>
            </emma:interpretation>
          </emma:emma>
        </inkml:annotationXML>
        <inkml:traceGroup>
          <inkml:annotationXML>
            <emma:emma xmlns:emma="http://www.w3.org/2003/04/emma" version="1.0">
              <emma:interpretation id="{001B18EB-7501-4B3A-A1C1-937877AF57C0}" emma:medium="tactile" emma:mode="ink">
                <msink:context xmlns:msink="http://schemas.microsoft.com/ink/2010/main" type="inkWord" rotatedBoundingBox="26635,1826 26592,3354 26537,3352 26580,1824">
                  <msink:destinationLink direction="with" ref="{D54C77DC-97BA-46AC-A776-72BA8F3F6F0D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223-8402 630 0,'0'0'1334'0,"0"0"-1143"0,0 0-142 15,0 0 9-15,0 0 120 16,8 62 122-16,-5-49 2 0,-3 2-119 16,0 2-124-16,3 1-58 0,-3 1 1 15,0 1-1-15,0 0-1 0,0 3 0 16,0-2-19-16,0 5-70 0,0-2-145 15,0 3-114-15,0 1-130 0,-3 0-75 16,-3 0-218-16,2-5-25 0</inkml:trace>
          <inkml:trace contextRef="#ctx0" brushRef="#br0" timeOffset="-236.3001">305-9517 307 0,'0'0'2317'0,"0"0"-1992"0,0 0 27 15,0 0-135-15,0 0-148 0,0 0 20 16,0 0 40-16,0 0 22 0,0 48-18 16,0-27-58-16,0 2-51 0,0 4-21 15,-1 1 0-15,1 0 0 0,-2 3 9 16,2 0 7-16,-1 2-18 0,1 1 1 15,-3 3-2-15,-3 0-89 0,3 2-144 16,-2 1-105-16,0 1-207 16,0-11-547-16,-4 17-113 0</inkml:trace>
        </inkml:traceGroup>
        <inkml:traceGroup>
          <inkml:annotationXML>
            <emma:emma xmlns:emma="http://www.w3.org/2003/04/emma" version="1.0">
              <emma:interpretation id="{9BDAC0DB-DB0D-476E-B62D-84992EAD0420}" emma:medium="tactile" emma:mode="ink">
                <msink:context xmlns:msink="http://schemas.microsoft.com/ink/2010/main" type="inkWord" rotatedBoundingBox="26513,4060 26502,4443 26494,4442 26505,4060">
                  <msink:destinationLink direction="with" ref="{2AF18632-E88D-46A6-812C-92385299573A}"/>
                </msink:context>
              </emma:interpretation>
              <emma:one-of disjunction-type="recognition" id="oneOf1">
                <emma:interpretation id="interp1" emma:lang="" emma:confidence="0">
                  <emma:literal>@</emma:literal>
                </emma:interpretation>
                <emma:interpretation id="interp2" emma:lang="" emma:confidence="0">
                  <emma:literal>€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d</emma:literal>
                </emma:interpretation>
                <emma:interpretation id="interp5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250.9299">179-7283 1531 0,'0'0'733'0,"0"0"-403"0,0 0-162 16,0 68-46-16,0-49 38 0,0 2 61 16,0-1-62-16,0-1-130 0,0 2-29 15,0-3-13-15,0 1-6 0,0 0-35 16,0 2-38-16,0-2-100 0,0 2-123 15,-3 2-82-15,0 1-115 0,3-1-25 16,-3 5-463-16</inkml:trace>
        </inkml:traceGroup>
        <inkml:traceGroup>
          <inkml:annotationXML>
            <emma:emma xmlns:emma="http://www.w3.org/2003/04/emma" version="1.0">
              <emma:interpretation id="{4CB2D51F-6650-4B46-9095-887F6E0C30A0}" emma:medium="tactile" emma:mode="ink">
                <msink:context xmlns:msink="http://schemas.microsoft.com/ink/2010/main" type="inkWord" rotatedBoundingBox="26379,8447 26408,7799 26425,7800 26396,8448">
                  <msink:destinationLink direction="with" ref="{9C7D6961-725F-4E20-8871-74F29D0FCE11}"/>
                  <msink:destinationLink direction="with" ref="{2AF18632-E88D-46A6-812C-92385299573A}"/>
                  <msink:destinationLink direction="with" ref="{18BEEB8A-41D2-42CC-8F8C-3C84A0E77EF1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867.2528">99-3543 1038 0,'0'0'1387'0,"-8"62"-1022"0,5-35-227 16,0 5-74-16,0 7 13 0,-1-3 29 16,1 2 40-16,-2-1-21 0,5 2-81 15,-3-4-44-15,3 4-13 0,0-7 10 16,0 4-45-16,0-3-120 0,0 1-169 15,0 0-175-15,0-2-179 0,0-8-415 16,0 15 503-16</inkml:trace>
        </inkml:traceGroup>
        <inkml:traceGroup>
          <inkml:annotationXML>
            <emma:emma xmlns:emma="http://www.w3.org/2003/04/emma" version="1.0">
              <emma:interpretation id="{FFAB6AF8-9779-43FA-9084-2DDF556D0796}" emma:medium="tactile" emma:mode="ink">
                <msink:context xmlns:msink="http://schemas.microsoft.com/ink/2010/main" type="inkWord" rotatedBoundingBox="26402,9131 26361,10594 26331,10593 26373,9130">
                  <msink:destinationLink direction="with" ref="{4253F025-3F59-4991-8B33-12459B1ECD6E}"/>
                </msink:context>
              </emma:interpretation>
            </emma:emma>
          </inkml:annotationXML>
          <inkml:trace contextRef="#ctx0" brushRef="#br0" timeOffset="1284.4148">48-1197 2474 0,'0'0'819'15,"-12"56"-543"-15,6-32-209 0,3 2 2 16,-2 3 1-16,0-1 2 0,2 1 10 15,1-5-60-15,2 2-22 16,0-3-53-16,0-3-48 0,5 3-76 16,-3 1-80-16,1-1-111 0,2 1-166 15,-2 0-199-15,-3-7-453 0,0 11 668 0</inkml:trace>
          <inkml:trace contextRef="#ctx0" brushRef="#br0" timeOffset="1081.1788">63-2212 1413 0,'0'0'1586'0,"-9"51"-1247"0,6-29-224 16,3 1-64-16,-3 3-4 16,1 4-18-16,2-4-1 0,-3 2-28 15,3-1-3-15,0-1-35 0,0 2-32 16,3-2-19-16,-3 0 0 0,2-1-10 16,1 1-86-16,-3 0-133 0,3 0-206 15,-3 1-151-15,0-8-516 0,0 5 864 0</inkml:trace>
        </inkml:traceGroup>
        <inkml:traceGroup>
          <inkml:annotationXML>
            <emma:emma xmlns:emma="http://www.w3.org/2003/04/emma" version="1.0">
              <emma:interpretation id="{CE61ADC5-F74E-4324-80F1-68E2FEEDD986}" emma:medium="tactile" emma:mode="ink">
                <msink:context xmlns:msink="http://schemas.microsoft.com/ink/2010/main" type="inkWord" rotatedBoundingBox="26359,11342 26338,12097 26300,12095 26322,11341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482.031">24-1 988 0,'0'0'2154'16,"-10"70"-1734"-16,8-41-271 0,-1-1-118 16,0 8 20-16,-1-2-1 0,2-1-6 15,2-5-44-15,0 2-26 0,2-5-84 16,2-2-169-16,2-1-139 0,-1-3-232 15,-3-5-366-15,1 1-307 0</inkml:trace>
          <inkml:trace contextRef="#ctx0" brushRef="#br0" timeOffset="1610.7063">12 630 950 0,'0'0'2114'0,"-22"56"-1703"16,14-38-258-16,4-2-153 0,1 1-212 15,3-7-419-15,0-4-737 0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09T08:09:20.21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D009AA-FFF0-467F-AEB3-7CE241F89ADE}" emma:medium="tactile" emma:mode="ink">
          <msink:context xmlns:msink="http://schemas.microsoft.com/ink/2010/main" type="writingRegion" rotatedBoundingBox="25796,6324 27998,5217 30166,9530 27964,10636"/>
        </emma:interpretation>
      </emma:emma>
    </inkml:annotationXML>
    <inkml:traceGroup>
      <inkml:annotationXML>
        <emma:emma xmlns:emma="http://www.w3.org/2003/04/emma" version="1.0">
          <emma:interpretation id="{2ADD1148-899C-403E-816D-110059985E08}" emma:medium="tactile" emma:mode="ink">
            <msink:context xmlns:msink="http://schemas.microsoft.com/ink/2010/main" type="paragraph" rotatedBoundingBox="27072,8173 27119,5635 27315,5638 27267,8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8A3A2B-B8F8-4BDF-BB41-6926236D973A}" emma:medium="tactile" emma:mode="ink">
              <msink:context xmlns:msink="http://schemas.microsoft.com/ink/2010/main" type="inkBullet" rotatedBoundingBox="27190,8175 27191,8102 27214,8103 27213,8176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864-3167 0,'24'-49'94,"-24"25"-79</inkml:trace>
      </inkml:traceGroup>
      <inkml:traceGroup>
        <inkml:annotationXML>
          <emma:emma xmlns:emma="http://www.w3.org/2003/04/emma" version="1.0">
            <emma:interpretation id="{5E43B64A-8AE7-49CC-AB0D-A5E8CDA1CE18}" emma:medium="tactile" emma:mode="ink">
              <msink:context xmlns:msink="http://schemas.microsoft.com/ink/2010/main" type="line" rotatedBoundingBox="27083,7545 27119,5635 27315,5638 27279,7549"/>
            </emma:interpretation>
          </emma:emma>
        </inkml:annotationXML>
        <inkml:traceGroup>
          <inkml:annotationXML>
            <emma:emma xmlns:emma="http://www.w3.org/2003/04/emma" version="1.0">
              <emma:interpretation id="{F77C482D-61EF-416C-8D5A-953379B3FD2B}" emma:medium="tactile" emma:mode="ink">
                <msink:context xmlns:msink="http://schemas.microsoft.com/ink/2010/main" type="inkWord" rotatedBoundingBox="27139,7546 27142,7401 27166,7402 27164,7547"/>
              </emma:interpretation>
            </emma:emma>
          </inkml:annotationXML>
          <inkml:trace contextRef="#ctx0" brushRef="#br0" timeOffset="174.5455">815-3796 0,'0'-48'47,"0"23"-47,25 1 16,-25 0-16,0 0 15</inkml:trace>
        </inkml:traceGroup>
        <inkml:traceGroup>
          <inkml:annotationXML>
            <emma:emma xmlns:emma="http://www.w3.org/2003/04/emma" version="1.0">
              <emma:interpretation id="{14452556-F098-4A74-8E68-4F70882402B0}" emma:medium="tactile" emma:mode="ink">
                <msink:context xmlns:msink="http://schemas.microsoft.com/ink/2010/main" type="inkWord" rotatedBoundingBox="27190,6797 27191,6699 27214,6700 27213,6797"/>
              </emma:interpretation>
            </emma:emma>
          </inkml:annotationXML>
          <inkml:trace contextRef="#ctx0" brushRef="#br0" timeOffset="344.1148">864-4546 0,'24'-48'47,"-24"23"-32,0 1-15</inkml:trace>
        </inkml:traceGroup>
        <inkml:traceGroup>
          <inkml:annotationXML>
            <emma:emma xmlns:emma="http://www.w3.org/2003/04/emma" version="1.0">
              <emma:interpretation id="{0B2B7E64-AA22-4F09-85E0-0FF8103FFEDB}" emma:medium="tactile" emma:mode="ink">
                <msink:context xmlns:msink="http://schemas.microsoft.com/ink/2010/main" type="inkWord" rotatedBoundingBox="27111,6093 27119,5635 27315,5638 27306,6097"/>
              </emma:interpretation>
            </emma:emma>
          </inkml:annotationXML>
          <inkml:trace contextRef="#ctx0" brushRef="#br0" timeOffset="530.3115">840-5248 0,'0'-48'47,"0"24"-31</inkml:trace>
          <inkml:trace contextRef="#ctx0" brushRef="#br0" timeOffset="2697.0929">840-5586 0,'-49'24'110,"49"0"-110,0 0 0,24 1 15,-24-1 17,25-24-32,-1 24 15,0-24 1,0 0-1,-24-24 1,0 0 15,-24 24 16,24 24-31,-24-24-16,24 24 15,0 0 1,24-24 15,0 0 1,-24-24-17,24 24 1,-24-24-16,0 0 15,0-1-15,-24 25 16,24-24-16,0 0 16,-24 24-1,0 0 1,24-24-16,-49 48 47,49 0-32,0 0 1,25-24 0,-25 25-16,24-25 15,0 24-15,0-24 16,0 0 0,-24-24-1,24-1 1</inkml:trace>
          <inkml:trace contextRef="#ctx0" brushRef="#br0" timeOffset="3037.3769">960-5514 0,'0'-24'0,"-24"0"16,0 24 15,0 0-15,24 24 15,-24-24-31,24 24 16,0 1-1,24-25 1,-24 24-16,24-24 16,0 0-1,0 0 1,1 0 0,-25-24-1,0-1 1,-25 1-1,1 24 1,24-24 0,-24 24-16,0 24 31,24 0-15</inkml:trace>
          <inkml:trace contextRef="#ctx0" brushRef="#br0" timeOffset="2000.0929">840-5707 0,'-25'48'78,"98"25"922,-121-73-735</inkml:trace>
        </inkml:traceGroup>
      </inkml:traceGroup>
    </inkml:traceGroup>
    <inkml:traceGroup>
      <inkml:annotationXML>
        <emma:emma xmlns:emma="http://www.w3.org/2003/04/emma" version="1.0">
          <emma:interpretation id="{DE4E2305-200C-4315-BE79-B47906584358}" emma:medium="tactile" emma:mode="ink">
            <msink:context xmlns:msink="http://schemas.microsoft.com/ink/2010/main" type="paragraph" rotatedBoundingBox="27311,8127 27335,8127 27335,8515 27311,85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C16949-41A3-43A9-88C4-94436CA9DF29}" emma:medium="tactile" emma:mode="ink">
              <msink:context xmlns:msink="http://schemas.microsoft.com/ink/2010/main" type="line" rotatedBoundingBox="27311,8127 27335,8127 27335,8515 27311,8515"/>
            </emma:interpretation>
          </emma:emma>
        </inkml:annotationXML>
        <inkml:traceGroup>
          <inkml:annotationXML>
            <emma:emma xmlns:emma="http://www.w3.org/2003/04/emma" version="1.0">
              <emma:interpretation id="{D9834AA2-7F0F-4A45-81D8-5EE59AE14FCF}" emma:medium="tactile" emma:mode="ink">
                <msink:context xmlns:msink="http://schemas.microsoft.com/ink/2010/main" type="inkWord" rotatedBoundingBox="27325,8126 27335,8515 27311,8515 27302,8127"/>
              </emma:interpretation>
            </emma:emma>
          </inkml:annotationXML>
          <inkml:trace contextRef="#ctx0" brushRef="#br0" timeOffset="-7332.4368">985-3216 0,'0'49'93,"0"-1"-77,0-24-16,0 1 16,0-1-16,0 0 15,0 24-15,0-23 0,0-1 16,0 24-16,0-24 16,24 1-16</inkml:trace>
        </inkml:traceGroup>
      </inkml:traceGroup>
    </inkml:traceGroup>
    <inkml:traceGroup>
      <inkml:annotationXML>
        <emma:emma xmlns:emma="http://www.w3.org/2003/04/emma" version="1.0">
          <emma:interpretation id="{8A4948B2-6433-4F4E-AC04-EF8924495216}" emma:medium="tactile" emma:mode="ink">
            <msink:context xmlns:msink="http://schemas.microsoft.com/ink/2010/main" type="paragraph" rotatedBoundingBox="27111,8940 29313,7833 30166,9530 27964,10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0A45B8-CA11-4CA1-B2B3-C1FE9212DFAA}" emma:medium="tactile" emma:mode="ink">
              <msink:context xmlns:msink="http://schemas.microsoft.com/ink/2010/main" type="line" rotatedBoundingBox="27238,8466 28980,8466 28980,9337 27238,9337"/>
            </emma:interpretation>
          </emma:emma>
        </inkml:annotationXML>
        <inkml:traceGroup>
          <inkml:annotationXML>
            <emma:emma xmlns:emma="http://www.w3.org/2003/04/emma" version="1.0">
              <emma:interpretation id="{E62CA77D-7335-4C38-A3D2-44E61ED22CF1}" emma:medium="tactile" emma:mode="ink">
                <msink:context xmlns:msink="http://schemas.microsoft.com/ink/2010/main" type="inkWord" rotatedBoundingBox="27238,8466 28980,8466 28980,9337 27238,9337"/>
              </emma:interpretation>
            </emma:emma>
          </inkml:annotationXML>
          <inkml:trace contextRef="#ctx0" brushRef="#br0" timeOffset="-6221.7948">1251-2466 0,'-24'25'79,"-1"-25"-79,1 24 0,24 0 15,-24 0-15,0 0 16,0 1-16,-1 23 0,-23-48 15,24 24-15,24 0 16,-24-24-16,-1 24 16,1 1-1,0-25-15,24 24 16</inkml:trace>
          <inkml:trace contextRef="#ctx0" brushRef="#br0" timeOffset="-6547.391">912-2466 0,'24'0'46,"0"25"-30,1-1 0,-25 0-16,24 24 15,-24-23-15,24 23 0,-24-24 16,24 0-16,0 0 16,1 1-16,-25-1 15,24-24-15,0 24 16</inkml:trace>
          <inkml:trace contextRef="#ctx0" brushRef="#br0" timeOffset="-5962.1825">1299-2393 0,'49'24'47,"-25"-24"-31,0 0-16,0 0 15,0 0-15,0 0 16,1 0 0,-1 0-16</inkml:trace>
          <inkml:trace contextRef="#ctx0" brushRef="#br0" timeOffset="-5717.9336">1323-2296 0,'145'121'78,"-120"-121"-78,-1 0 16</inkml:trace>
          <inkml:trace contextRef="#ctx0" brushRef="#br0" timeOffset="-5297.2434">1735-2224 0,'24'-24'63,"0"24"-47,0 0-16,0 0 15,1 0 1,-1 0-16,0 0 0</inkml:trace>
          <inkml:trace contextRef="#ctx0" brushRef="#br0" timeOffset="-4213.1081">2025-2079 0,'24'0'79,"24"0"-79,-23 0 0,-1 0 15,24 0-15,1 0 16,-1 0-16,25 0 15,-49 0-15,24 0 0,0 0 16,1 25-16,-25-25 16,0 0-16,0 0 15,1 24-15,-1-24 16,-24 24 0</inkml:trace>
          <inkml:trace contextRef="#ctx0" brushRef="#br0" timeOffset="-4587.1327">2243-2877 0,'0'24'62,"0"1"-62,0-1 0,0 24 16,0-24-1,0 0-15,0 1 16,0 23-16,0-24 16,-25 0-16,25 1 0,0-1 15,0 0 1,0 0-1,0 0 1,25-24 31,-1 0-16,-24-24-31,24 24 16,0 0-16,0 0 15,1 0-15,-1 0 16,0 24 0,0-24-16,0 0 15,-24 25 1,0-1-16,24-24 16,-24 24-16,0 0 15,-24-24 1,24 24-16,-24 1 15,0-25 17,24 24-32,-24-24 15,0 0 1</inkml:trace>
        </inkml:traceGroup>
      </inkml:traceGroup>
      <inkml:traceGroup>
        <inkml:annotationXML>
          <emma:emma xmlns:emma="http://www.w3.org/2003/04/emma" version="1.0">
            <emma:interpretation id="{C4606611-2C62-4939-9BAF-99B49B2E6FD8}" emma:medium="tactile" emma:mode="ink">
              <msink:context xmlns:msink="http://schemas.microsoft.com/ink/2010/main" type="line" rotatedBoundingBox="28032,9572 29752,8708 30166,9530 28446,10394"/>
            </emma:interpretation>
          </emma:emma>
        </inkml:annotationXML>
        <inkml:traceGroup>
          <inkml:annotationXML>
            <emma:emma xmlns:emma="http://www.w3.org/2003/04/emma" version="1.0">
              <emma:interpretation id="{52EFD58B-7E66-4853-A62E-2CE7E171EE71}" emma:medium="tactile" emma:mode="ink">
                <msink:context xmlns:msink="http://schemas.microsoft.com/ink/2010/main" type="inkWord" rotatedBoundingBox="28032,9572 29752,8708 30166,9530 28446,10394"/>
              </emma:interpretation>
            </emma:emma>
          </inkml:annotationXML>
          <inkml:trace contextRef="#ctx0" brushRef="#br0" timeOffset="-3616.3189">1783-1619 0,'97'-24'78,"-73"24"-62,0 0-16,0 0 0,0 0 16,1 24-16,-1-24 15,0 0 1,0 0-1,-24 24 1,-24-24 0,24 24-1,-24-24 1,24 25-16,-24-25 0,24 24 16,-25-24-16,25 24 15,0 0 1,0 0-1,25-24-15,-25 25 0,24-25 16,-24 24-16,24-24 16,0 0-16,0 24 15</inkml:trace>
          <inkml:trace contextRef="#ctx0" brushRef="#br0" timeOffset="-2926.774">2267-1667 0,'-24'48'15,"-1"-24"1,25 0 0,0 25 15,0-25-31,0 0 0,25 0 16,-25 1-1,24-25-15,0 0 16,0 24-16,0-24 15,1 0-15,-1 0 16,0 0-16,0-24 16,0-1-1,0 1 1,-24 0 0,0 0-16,0 0 15,0-1 1,-24 1-1,0 24 17,24 24-1,0 1-15,0-1-16,24-24 15,-24 24-15,0 0 16,24 0-16,-24 1 15,25-1-15,-25 0 16,24 0-16,0-24 0,-24 24 16,24 1-16,0-1 15,1 0 1,-1-48 15</inkml:trace>
          <inkml:trace contextRef="#ctx0" brushRef="#br0" timeOffset="-2294.1807">2799-2175 0,'48'24'32,"-23"0"-17,-1-24-15,0 24 16,0 0-16,24 1 16,-23-1-16,23 0 0,-24 0 15,25 0-15,-25-24 16,-24 25-16,24-25 15</inkml:trace>
          <inkml:trace contextRef="#ctx0" brushRef="#br0" timeOffset="-2551.6591">3089-2320 0,'0'48'63,"0"-24"-48,0 0-15,0 0 0,0 1 16,0 23-16,0-24 16,0 0-16,0 1 15,0 23-15,0-24 16,0 0-16,0 1 16,0-1-1,0 0 1</inkml:trace>
          <inkml:trace contextRef="#ctx0" brushRef="#br0" timeOffset="-1729.9961">3380-1861 0,'-25'-24'94,"25"0"-79,0 0-15,0-1 16,0 1 0,0 0-16,0 0 0,0 0 15,-24-1-15,24 1 16,0 0-16,0 0 15,0 0-15,0-1 0,0-23 16,0 24-16,24-73 31,-24 49-15,0 24-16,0-1 16,0 1-16,0 0 15,0 0-15,0 0 16,0-1-1,25 25 17,-25-24-32</inkml:trace>
          <inkml:trace contextRef="#ctx0" brushRef="#br0" timeOffset="-1215.8581">3331-1982 0,'24'-48'125,"-24"24"-109,0-1-1,25 1-15,-1 0 16,0 24-1,-24-24-15,24 24 16,0 0-16,25 0 16,23 24 15,-48-24-31,1 24 0,-1 0 16,0-24-16,-24 25 15,24-1-15,-24 0 0,24-24 16,-24 24-16,25 0 15,-25 1 1,0-1-16,0 0 16,0 0-16,0 0 15,0 1-15,24-1 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1:53.22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AB31351-B609-4CC3-9F2D-9B92A30DE983}" emma:medium="tactile" emma:mode="ink">
          <msink:context xmlns:msink="http://schemas.microsoft.com/ink/2010/main" type="inkDrawing" rotatedBoundingBox="5625,12361 7305,9802 7414,9873 5735,12433" semanticType="callout" shapeName="Other">
            <msink:sourceLink direction="with" ref="{F60A1B7D-09E8-43DD-B180-A3510FB8DC20}"/>
            <msink:sourceLink direction="with" ref="{73B16B47-353A-4D93-B714-C2D682C8F357}"/>
          </msink:context>
        </emma:interpretation>
      </emma:emma>
    </inkml:annotationXML>
    <inkml:trace contextRef="#ctx0" brushRef="#br0">4345 11401 2009 0,'0'0'796'0,"0"0"-620"0,0 0 42 15,-7-63-164-15,32-3-34 0,24-39-20 16,17-26 44-16,16-20-12 0,8-6-16 15,5 2 3-15,7-6-6 0,4-10-11 16,3 2 20-16,-1 3 15 0,0 8-37 16,-4 6-70-16,0 11-67 0,-2 10-64 15,-3 10-104-15,-1 8-102 0,-6 4-112 16,-25 31-99-16,-9 2-493 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3:58.11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B12A31D-1DBD-4614-833A-231F7EABDED8}" emma:medium="tactile" emma:mode="ink">
          <msink:context xmlns:msink="http://schemas.microsoft.com/ink/2010/main" type="inkDrawing" rotatedBoundingBox="14634,10933 16966,11049 16963,11112 14631,10995" semanticType="underline" shapeName="Other">
            <msink:sourceLink direction="with" ref="{214069F6-8EDD-4AC9-8554-816E7CDE02AF}"/>
          </msink:context>
        </emma:interpretation>
      </emma:emma>
    </inkml:annotationXML>
    <inkml:trace contextRef="#ctx0" brushRef="#br0">360 11203 2174 0,'0'0'368'0,"0"0"-152"0,-61-52-100 15,46 40-45-15,-4 2 48 0,8 5 28 16,-2 4-20-16,3 2-53 0,2 14-74 16,-6 27-144-16,-2 37 112 0,-5 54 32 15,-2 38 77-15,1 24-17 0,2 10-31 16,6-12-29-16,4-1-12 0,1-4 9 15,5-14-16-15,2-17 3 0,1-18-9 16,1-24 6-16,0-23 9 0,3-13 10 16,1-12 96-16,2-8-11 0,-1-12-37 15,3-13-36-15,-3-7-12 0,-2-7-156 16,1 1-160-16,5-2-176 0,-6-4-104 16,2-15-429-16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3:34.79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D999BF-C5F0-4687-995A-6CEC2D96E02B}" emma:medium="tactile" emma:mode="ink">
          <msink:context xmlns:msink="http://schemas.microsoft.com/ink/2010/main" type="writingRegion" rotatedBoundingBox="17693,12513 26268,12228 26341,14421 17766,14707">
            <msink:destinationLink direction="with" ref="{00E450A0-3DA7-45EE-B50F-535D732B1A93}"/>
          </msink:context>
        </emma:interpretation>
      </emma:emma>
    </inkml:annotationXML>
    <inkml:traceGroup>
      <inkml:annotationXML>
        <emma:emma xmlns:emma="http://www.w3.org/2003/04/emma" version="1.0">
          <emma:interpretation id="{F7BF6C57-78D1-4DED-B0D4-6EF81FFEF98A}" emma:medium="tactile" emma:mode="ink">
            <msink:context xmlns:msink="http://schemas.microsoft.com/ink/2010/main" type="paragraph" rotatedBoundingBox="17693,12513 26268,12228 26341,14421 17766,14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5CF59D-034F-45BD-A32A-8A243C60447D}" emma:medium="tactile" emma:mode="ink">
              <msink:context xmlns:msink="http://schemas.microsoft.com/ink/2010/main" type="line" rotatedBoundingBox="17693,12513 26268,12228 26341,14421 17766,14707"/>
            </emma:interpretation>
          </emma:emma>
        </inkml:annotationXML>
        <inkml:traceGroup>
          <inkml:annotationXML>
            <emma:emma xmlns:emma="http://www.w3.org/2003/04/emma" version="1.0">
              <emma:interpretation id="{E588D680-0060-4132-974E-883FD5E923AF}" emma:medium="tactile" emma:mode="ink">
                <msink:context xmlns:msink="http://schemas.microsoft.com/ink/2010/main" type="inkWord" rotatedBoundingBox="17699,12692 22360,12537 22423,14420 17761,145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16877 12222 1649 0,'0'0'432'16,"0"0"-248"-16,0 0 23 0,0 0-74 16,0 0-4-16,0 0 41 0,-57-46-6 15,44 54-30-15,-1 8-108 0,-2 10-10 16,-1 4 6-16,6 11 36 0,1 1 12 15,9 1 35-15,1 2-79 0,11-8-26 16,6-3-1-16,6-5-12 0,5-6 13 16,3-8 2-16,2-11 17 0,4-4-19 15,1-13-9-15,3-8-32 0,-1-9-17 16,1-4-5-16,-1-8-4 0,-4-2 13 16,-3-1 31-16,0 2 10 0,-8-4-12 15,-4 5-14-15,-1 4-21 16,-7 1-21-16,-6 6 14 0,-3 7 25 15,-4 11 33-15,-5 8 9 0,-12 8 0 16,-2 15-13-16,-12 20 13 0,-13 24 90 16,-10 26 19-16,-2 11 6 0,2 9-3 15,6-1-10-15,5-2-26 0,2 5-38 16,-2 0-19-16,1-5 29 0,1-6-17 16,-2-11-5-16,1-10 8 0,1-11 11 15,2-10-1-15,10-17-16 0,3-12 1 16,3-5-28-16,-2-3 2 0,-4-2 31 15,1-8 10-15,3-9-31 0,5-6-13 16,4-17-3-16,3-12-79 16,8-23-19-16,5-13 41 0,14-5 3 15,4 10 16-15,4 18 13 0,-7 19 15 16,6 5-12-16,5-1-4 0,4 0 0 16,5-3-3-16,-1 7 7 0,3 3-10 15,1 3-67-15,1 2-48 0,2 4-65 16,0 0-94-16,1 3-12 0,1-1-97 15,4-2-80-15,-15 4-156 0</inkml:trace>
          <inkml:trace contextRef="#ctx0" brushRef="#br0" timeOffset="448.9345">17472 12670 1365 0,'0'0'1714'15,"0"0"-1382"-15,0 0-166 0,0 0-166 16,0 0 0-16,0 0 82 0,0 0 38 16,74 12-38-16,-43-17-70 0,3 0-12 15,4 3-12-15,3 0-95 0,2 0-153 16,1-2-90-16,-2 3-245 0,-8-2-212 16,10-3-725-16</inkml:trace>
          <inkml:trace contextRef="#ctx0" brushRef="#br0" timeOffset="277.8438">17581 12392 2884 0,'0'0'454'0,"0"0"-428"0,0 0 12 16,0 0-35-16,68 8 102 0,-41-8 25 15,0-4-32-15,3 4-64 0,0-1-34 16,2 1-22-16,-1 0 9 0,0 1-28 15,-1 3-124-15,-3-2-60 0,-6 2-54 16,-4 3-142-16,-5-1-100 0,-5-1-158 16,-7 2-474-16</inkml:trace>
          <inkml:trace contextRef="#ctx0" brushRef="#br0" timeOffset="1169.6988">18548 12411 859 0,'0'0'1085'0,"0"0"-900"16,0 0-58-16,0 0-33 0,0 0-46 16,-38-48 36-16,19 44 91 0,-4 4-8 15,-1 0 6-15,-3 9-44 0,2 7-24 16,1 4 7-16,0 5 9 0,5 2 18 15,4 5-31-15,6-3-45 0,3-5-35 16,6 4-6-16,2-8-6 0,8-1-16 16,3-2-1-16,2-2 0 0,5-7 1 15,1-2 2-15,5-2 14 0,1-4-13 16,2-2 0-16,4-6 7 0,-2-8-10 16,0 0-25-16,1-7-16 0,-5 2-3 15,-3-2-9-15,-2-1-14 16,-6-3-12-16,-3 5-7 0,-6-1 13 15,-4 1 3-15,-3-1-6 0,-5 2-39 16,-5 2-30-16,-2 1 7 0,-4 7 68 16,-2 3 42-16,-4 6 28 0,3 2 19 15,-4 10-19-15,2 4 80 0,2 6 39 16,1 3 48-16,4 5 9 0,2 0 5 16,7 4-4-16,5-3-51 0,2-2-72 15,10 0-23-15,5-5-18 0,4 1 3 16,3-5 9-16,6 0-10 0,1-5-13 15,3-2-1-15,0 2-1 0,2-6-59 16,-2 0-99-16,0-6-41 0,0-1-39 16,-5 0-149-16,1 0-142 0,-9-2-175 15,8-11-471-15</inkml:trace>
          <inkml:trace contextRef="#ctx0" brushRef="#br0" timeOffset="1676.4709">19220 11797 434 0,'0'0'1792'0,"0"0"-1605"0,0 0-61 16,0 0-81-16,0 0-32 0,0 0 29 15,0 0 29-15,0 0 270 0,0 0 26 16,-2 57-63-16,7 9-99 0,-1 16-161 15,0 9-41-15,-3-1 16 0,-1-7 3 16,0-9-22-16,0-4 11 16,0-9-11-16,0-10-13 0,0-14-12 15,0-13 11-15,0-6 13 0,-1 5 2 16,1-7-1-16,0 2 2 0,0-8 0 16,0-6 0-16,0-1 11 0,3-3 27 15,0-3 18-15,4-7 4 0,3-4-12 16,2-6-38-16,5-7-12 0,3-1-28 15,2-4 7-15,2 0-7 0,1 1-10 16,2 0-3-16,0 3-3 0,1 4-13 16,-4 2 13-16,-1 8 10 0,-3 4 2 15,-6 4 4-15,-4 6-16 0,-4 2 3 16,-2 6 12-16,-4 10 29 0,0 3 34 16,-1 6 23-16,-5 5 9 0,0 3-6 15,1 4-13-15,0 1-13 0,4 1-32 16,1 1-2-16,1-4 0 0,6-2-3 15,3-4 0-15,3-4-10 16,1-7 11-16,2-3-23 0,-1-6-50 16,2-5-60-16,-1-2-71 0,0-5-84 15,-4-5-223-15,1-8-101 0,-3 1-156 16</inkml:trace>
          <inkml:trace contextRef="#ctx0" brushRef="#br0" timeOffset="2077.4371">19747 11611 1079 0,'0'0'1538'0,"0"0"-1232"15,0 0-156-15,0 0-67 0,45-52 10 16,-29 43 57-16,1 5 21 0,0 1-60 16,0 3-63-16,3 0-48 0,-2 1-3 15,-1 8-22-15,0 0 3 0,-3 7 3 16,-1 5 0-16,-4 3 6 0,-5 6 11 16,-4 5-14-16,0 3 4 0,-9 1 10 15,-3 1 1-15,-4-1 1 0,-1-2 1 16,1-3 14-16,1-2 14 0,6-5 41 15,2-6-11-15,4-6-14 0,3 1-5 16,2-5-36-16,5 1 18 16,3-3-19-16,5-2 31 0,2 1-12 0,6-3-6 15,1 2-16-15,5-1-72 16,0 0-111-16,4-2-96 0,0 2-146 16,-8-4-310-16,9-1-513 0</inkml:trace>
          <inkml:trace contextRef="#ctx0" brushRef="#br0" timeOffset="2433.1641">20456 12582 2999 0,'0'0'622'0,"0"0"-250"16,0 0-271-16,61-15 8 0,-27 7 47 15,5 4 119-15,2-1-103 0,1 4-83 16,-1 1-49-16,-2 0-37 0,2 6-3 16,-4 2-34-16,-1 2-49 0,-2 0-55 15,0 4-87-15,-4 3-123 0,-9-7-350 16,1 0-878-16</inkml:trace>
        </inkml:traceGroup>
        <inkml:traceGroup>
          <inkml:annotationXML>
            <emma:emma xmlns:emma="http://www.w3.org/2003/04/emma" version="1.0">
              <emma:interpretation id="{8682905F-0622-4891-9274-6BB5FAFB172D}" emma:medium="tactile" emma:mode="ink">
                <msink:context xmlns:msink="http://schemas.microsoft.com/ink/2010/main" type="inkWord" rotatedBoundingBox="23964,11716 26469,13082 25492,14874 22987,13508">
                  <msink:destinationLink direction="with" ref="{4A6373CC-127F-464C-8317-1C232C197436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452.2923">22144 11474 1243 0,'0'0'534'0,"0"0"-294"0,0 0-153 16,0 0-70-16,-19 72 12 0,14-19 39 15,-2 20 78-15,-2 2-20 0,4-2 22 16,0-12 7-16,1-18-17 0,3-10-55 16,1-10-18-16,0-9-33 0,1-4-30 15,6-1-1-15,3-1 11 16,1-7 16-16,4-1 14 0,3-9 6 15,3-5-13-15,3-6-10 0,3-3-25 16,2-1-12-16,-2 0-4 0,2 1-26 16,1 5-28-16,-3 3-7 0,0 6 19 15,1 3 10-15,-2 6 3 0,-2 2 17 16,-3 12-5-16,-2 4-5 0,-5 7 2 16,-3-1 27-16,-7 6 9 0,-4 0 29 15,-11 2 9-15,-7 1 7 0,-7-1 19 16,-3-2 26-16,-4-4 29 0,-5-2 24 15,-2-5 20-15,1-5-14 0,-2 0-70 16,6-4-59-16,-1-2-20 0,5-4-4 16,6-4-18-16,6 0-44 0,4-8-58 15,5-2-44-15,3-2-43 0,6-5-190 16,3-5-207-16,9-6-19 0,-5 6-54 16</inkml:trace>
          <inkml:trace contextRef="#ctx0" brushRef="#br0" timeOffset="3772.4996">22731 11338 703 0,'0'0'1590'0,"0"0"-1273"0,0 0-140 16,0 0-141-16,58-51 6 0,-41 43 41 16,0-1 49-16,1 3-36 0,1 6-96 15,1 0 0-15,-1 4-20 0,0 2-8 16,-2 4 25-16,-3 2-23 0,-6 3 23 15,-2 4 3-15,-3 4 10 0,-3 4 6 16,-10 1 20-16,-1 4 2 16,-6 2 0-16,-2-5 10 0,1 2 19 15,-1-4 19-15,2-1 3 0,6-7-26 16,0 0-31-16,4-5-21 0,4-1-11 16,3-3-25-16,0 0 22 0,3-2-19 15,4 2 22-15,4 0 0 0,2-1 0 16,2 0-25-16,7 1-61 0,-1 2-38 15,6-3-61-15,-3 1-52 0,3 1-144 16,4 1-130-16,-5-1-64 0,-7-3-236 16</inkml:trace>
          <inkml:trace contextRef="#ctx0" brushRef="#br0" timeOffset="4047.8188">22863 12101 2790 0,'0'0'519'15,"0"0"-335"-15,0 0-152 0,0 0-32 16,0 0 101-16,65 6 26 0,-43-6-30 15,3 0-72-15,3 0-22 0,0 0-3 16,2 0-32-16,0 2-53 0,-2-1-70 16,-1-1-99-16,-3 0-110 0,-1-3-152 15,-6 1-226-15,1-16-565 0</inkml:trace>
          <inkml:trace contextRef="#ctx0" brushRef="#br0" timeOffset="4422.0312">23655 11723 1144 0,'0'0'1684'0,"0"0"-1494"15,0 0-168-15,0 0 13 0,-36 55 84 16,17-28 75-16,-5 3 57 0,-1-2-90 16,1 5-48-16,0 1-72 0,4-2-25 15,6 1-16-15,-1-2 0 0,6-7-16 16,3-1 3-16,6-3-2 0,0-6-17 15,6-2 1-15,4-6 15 0,7-2-9 16,-1-4-19-16,1 0 16 0,2-4 9 16,3-6 6-16,-2-3-3 15,2 2 13-15,0-7-10 0,-4 5 10 16,-2 2-9-16,-1 1 9 0,-4 2-19 16,-3 3-13-16,-4 5-18 0,-3 0-11 15,-1 4 42-15,0 7 22 0,-4 6 41 16,-2 2 16-16,-5 6-28 0,1 2-4 15,-4 4 0-15,4-4-25 0,4 0 0 16,3-3-22-16,3-1-13 0,6-5-193 16,5 0-114-16,5-8-89 0,5-4-110 15,3-2-79-15,-8-4-422 0</inkml:trace>
          <inkml:trace contextRef="#ctx0" brushRef="#br0" timeOffset="4801.4009">24028 11904 1776 0,'0'0'308'0,"0"0"-65"0,0 0-17 16,0 0 96-16,-46 74-27 0,34-48 5 15,2 4-44-15,1-1-108 16,5-1-91-16,4-3-57 0,1-2-17 16,11-2 14-16,-2-5-13 0,5-2 16 15,4 0 7-15,2-8-4 0,2 0-3 16,-1-4 0-16,-1-2 0 0,1-8 0 15,-1-2-16-15,-3-4 14 0,1-4 0 16,-1-6-14-16,-4-1-6 0,-1-1 10 16,-3-4-1-16,-4 0-6 0,-3-4-19 15,-3 6-18-15,0-2-17 0,-3 4 35 16,-4 7 37-16,-2 2 1 0,1 9 50 16,1 8-12-16,-5 0 0 0,0 10-9 15,-4 10-1-15,-3 7 38 0,1 2 19 16,0 6-25-16,3-1-35 15,6-1-25-15,6 0-22 0,3-5-3 16,3-1-4-16,6-2-65 0,7-3-82 16,4-3-62-16,3-4-97 0,4-1-147 15,1-6-133-15,-4-3 91 0,16-5-449 0</inkml:trace>
          <inkml:trace contextRef="#ctx0" brushRef="#br0" timeOffset="5051.285">24793 11908 1275 0,'0'0'819'16,"0"0"-437"-16,0 0-121 0,0 0-174 16,0 0 25-16,-62-47 33 0,32 49 75 15,0 12 6-15,-1 5-46 0,0 2-38 16,-2 3-10-16,6 5-2 0,7 0-15 16,1 2-28-16,6-1-37 0,7 2-50 15,6-4 0-15,9 0-28 16,6-4 27-16,7 0 1 0,7-6 18 15,2 0-2-15,4-4-4 0,3-4-12 16,1 0-1-16,1-3-76 0,-6-2-51 16,0-1-130-16,-1 3-76 0,-8-3-105 15,-5 0-111-15,-7-3-214 0,-6-1-300 0</inkml:trace>
          <inkml:trace contextRef="#ctx0" brushRef="#br0" timeOffset="5828.6624">23213 12795 3172 0,'0'0'427'0,"0"0"-427"16,0 0-19-16,0 0-70 15,-36 73 89-15,16-37 165 0,-4 6 5 16,-3 0-25-16,-2 1 0 0,2-1-30 15,5-3-40-15,4-4-29 0,5-9-24 16,5-3-21-16,6-5-1 0,2-4-34 16,5-5 6-16,9-4-6 0,1-5-19 15,7 0-3-15,3-6-19 0,6-7-1 16,5-2 1-16,-1-3 5 0,2 0-11 16,-6 0-8-16,-1 3 29 0,-6 4 22 15,-8 5 10-15,-6 4-1 0,-5 2-15 16,-2 10 44-16,-3 3 92 0,-4 6 72 15,-3 3-16-15,0 2-32 0,-5-1-9 16,5-2-38-16,2 2-66 0,2-5-3 16,3 0-37-16,5-1-1 15,5-5-9-15,6 2-85 0,4-8-32 16,2-2-47-16,5-4-143 0,6 0-220 16,4-9-200-16,-12-1-278 0</inkml:trace>
          <inkml:trace contextRef="#ctx0" brushRef="#br0" timeOffset="6225.2221">23747 13097 1488 0,'0'0'1240'16,"0"0"-954"-16,0 0-177 0,0 0 13 15,-21 61 107-15,15-38 81 0,3-2-1 16,3-1-60-16,0-5-106 0,3 0-94 16,8 0-34-16,1-4 7 0,3-2 15 15,4-2 6-15,2-4 7 0,0-3-20 16,-1 0-8-16,1-4-10 0,1-5 10 15,-4-4-22-15,-1-1-18 0,2-6-3 16,-8 1-32-16,2-8-27 16,-6 3-46-16,-2-4-26 0,-2 1-19 15,-3 1-21-15,-5-5-35 0,-4 4-73 16,-4 0-64-16,-2 3 1 0,-4 5 66 16,1 8 177-16,-1 7 120 0,1 4 36 15,-3 15 129-15,2 8 54 0,-2 7 25 16,4 4 25-16,4 4 21 0,5 1-25 15,6-1-13-15,2-2-14 0,5 1-46 16,9-9-31-16,7-2-23 0,7-5 22 16,8-3-1-16,5-4-37 0,3-4-43 15,3 0-37-15,1-6-23 0,-4 2-16 16,0-2-3-16,0 1-3 0,-9 2-95 16,-1-2-66-16,-6 1-130 0,-3 1-86 15,-7-5-233-15,-4 2-722 16,-4-4-801-16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09T08:09:27.67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258AB59-4A7B-4712-8E7D-46C69575DDBE}" emma:medium="tactile" emma:mode="ink">
          <msink:context xmlns:msink="http://schemas.microsoft.com/ink/2010/main" type="inkDrawing" rotatedBoundingBox="12528,12590 14874,12317 14878,12349 12532,12622" semanticType="underline" shapeName="Other">
            <msink:sourceLink direction="with" ref="{7EF369CD-1D1C-4DE2-B51A-B32EC5D8104F}"/>
            <msink:sourceLink direction="with" ref="{A94C60B7-DC55-4AD1-B954-81C38A34E55B}"/>
            <msink:sourceLink direction="with" ref="{AF33FAF6-97C5-4E54-89CA-0F87AD9DD683}"/>
          </msink:context>
        </emma:interpretation>
      </emma:emma>
    </inkml:annotationXML>
    <inkml:trace contextRef="#ctx0" brushRef="#br0">2347 0 0,'-49'0'31,"1"24"-31,-25-24 0,-23 0 16,-25 24-16,-24-24 15,-1 24-15,1 0 16,-24-24-16,0 25 16,-1-1-16,1 0 0,24 0 15,24 0-15,0-24 16,0 25-16,24-25 16,25 0-16,-1 24 15,25-24-15,23 0 0,1 0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7:40.236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0BA836-2A04-4736-AA26-D3D4D3EEEDC6}" emma:medium="tactile" emma:mode="ink">
          <msink:context xmlns:msink="http://schemas.microsoft.com/ink/2010/main" type="writingRegion" rotatedBoundingBox="1262,168 27039,610 26739,18134 961,17692"/>
        </emma:interpretation>
      </emma:emma>
    </inkml:annotationXML>
    <inkml:traceGroup>
      <inkml:annotationXML>
        <emma:emma xmlns:emma="http://www.w3.org/2003/04/emma" version="1.0">
          <emma:interpretation id="{AAAAE7FF-6419-4B60-B0D0-CF7B8D66E2BB}" emma:medium="tactile" emma:mode="ink">
            <msink:context xmlns:msink="http://schemas.microsoft.com/ink/2010/main" type="paragraph" rotatedBoundingBox="1327,864 19425,238 19511,2716 1412,33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CA50FB-A75E-437A-B726-9101D6542BEF}" emma:medium="tactile" emma:mode="ink">
              <msink:context xmlns:msink="http://schemas.microsoft.com/ink/2010/main" type="inkBullet" rotatedBoundingBox="1333,1050 3182,986 3247,2864 1398,2928"/>
            </emma:interpretation>
          </emma:emma>
        </inkml:annotationXML>
        <inkml:trace contextRef="#ctx0" brushRef="#br0">480 0 1993 0,'0'0'298'0,"0"0"9"0,0 0-307 16,0 0-35-16,0 0 6 0,0 0 29 16,-32 82 93-16,21-29-12 0,-2 1-26 15,5-3-20-15,1-8-33 0,7-12-2 16,0 3-15-16,7 0 2 0,4-5-12 16,2-9-33-16,5-5 42 0,4-8-26 15,-4-5 42-15,6-2 19 0,-3-12 13 16,3-4 4-16,0-6 9 0,-1-5-23 15,1-1 10-15,0-2 10 0,-2-2 3 16,-4 0-13-16,0-2-6 0,-3-1-7 16,-5 4 1-16,-2-1-17 0,-1 6-1 15,-4 5 1-15,-3 3 0 0,0 10 17 16,0 7-20-16,-6 1-10 0,-1 9-61 16,-7 19-19-16,-7 28 87 0,-8 32 3 15,-3 24 68-15,1 14-17 16,-3 10 7-16,1-2-41 0,2 4-16 15,1-2-1-15,2-2 0 0,1-10-2 16,-2-10-37-16,5-13 10 0,0-13 17 16,-3-15 8-16,3-16 4 0,6-17 12 15,2-10 7-15,1-6 1 0,-4 1-4 16,-2 1 3-16,-3-5 7 0,3-6 9 16,-1-9-19-16,1-6-16 0,-3-4-2 15,1-12-27-15,1-10-45 0,-1-12 29 16,2-17 42-16,6 3 3 0,8 5 10 15,7 3-10-15,13 10 0 16,8-5-30-16,6-4 27 0,7 2 0 16,15-4 0-16,12-3-19 0,9 0-14 15,3 1 35-15,-2 2-37 0,-2 5-172 16,-8 4-113-16,3-2-140 0,-17 7-142 16,-2 2-373-16</inkml:trace>
        <inkml:trace contextRef="#ctx0" brushRef="#br0" timeOffset="395.1471">1346 568 2579 0,'0'0'316'0,"0"0"-284"0,0 0-3 0,0 0-29 15,56 12 80-15,-27-9-32 16,0-2-46-16,3 1 0 0,4 0-2 16,3-1-179-16,0-1-137 0,2 0-134 15,-8 0-124-15,17 0-399 0</inkml:trace>
        <inkml:trace contextRef="#ctx0" brushRef="#br0" timeOffset="225.3073">1484 301 3146 0,'0'0'242'0,"0"0"-242"15,0 0-38-15,63 1 38 0,-31-4 99 16,0 2 15-16,0-1-22 0,-1 2-92 15,-1 0-114-15,-6 0-39 16,-1 0-22-16,-6 2-7 0,-1 1-43 16,-7 2-130-16,-3 0 80 0,-3 4-167 15,0-1-52-15,-9 8-50 0</inkml:trace>
      </inkml:traceGroup>
      <inkml:traceGroup>
        <inkml:annotationXML>
          <emma:emma xmlns:emma="http://www.w3.org/2003/04/emma" version="1.0">
            <emma:interpretation id="{800950FA-E1B7-43E2-A026-1D85B4395B5B}" emma:medium="tactile" emma:mode="ink">
              <msink:context xmlns:msink="http://schemas.microsoft.com/ink/2010/main" type="line" rotatedBoundingBox="4080,769 19425,238 19511,2716 4166,3246"/>
            </emma:interpretation>
          </emma:emma>
        </inkml:annotationXML>
        <inkml:traceGroup>
          <inkml:annotationXML>
            <emma:emma xmlns:emma="http://www.w3.org/2003/04/emma" version="1.0">
              <emma:interpretation id="{1169ADE6-5028-4983-A9E3-0DC3C2982B31}" emma:medium="tactile" emma:mode="ink">
                <msink:context xmlns:msink="http://schemas.microsoft.com/ink/2010/main" type="inkWord" rotatedBoundingBox="4098,1280 5343,1236 5372,2076 4127,211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238.1261">3124 283 2221 0,'0'0'113'16,"0"0"-64"-16,0 0 22 0,0 0-48 16,0 0 9-16,0 0 20 0,0 0-52 15,-69-27-33-15,41 36-21 16,-8 9 15-16,2 7 13 0,-4 8 24 15,-6 12 2-15,-1 15 26 0,2 9 0 16,9-6 15-16,13-13-24 0,12-21-17 16,9-7-38-16,6-2 22 0,4 1 16 15,4 1 26-15,7-6-1 0,6-4 17 16,-1-8 17-16,8-2 18 0,-2-4-16 16,5-7 23-16,3-4 9 0,0-10 3 15,-1-3-25-15,1-1-30 16,0-6-15-16,-2-4-7 0,-7-1-16 0,-1 0-1 15,-7-4-2-15,-5 5-41 0,-7-1-65 16,-6 2-16-16,-5 2-22 0,-7 1 12 16,-5 8-23-16,-6 4 51 0,-5 5-6 15,-1 6 68-15,-6 5 16 0,2 5 24 16,-5 7 2-16,8 2 32 0,-2 6 30 16,3 3-1-16,5-2-15 15,7-3-27-15,3 2-19 0,9 0-42 16,0-4 3-16,6 3 36 0,4-3 3 15,5-2 0-15,4-1 13 0,3 3 5 16,4-7-17-16,4 1 31 0,1 0-13 16,1-1-17-16,0-2-2 0,-4 2 1 15,-1 0 2-15,-6 2-3 0,-2 2-1 16,-5 2-21-16,-7 5 6 0,-1 4-6 16,-4 4 22-16,-2 7 32 0,-11 10 98 15,-2 15-8-15,-5 11-16 0,4-6 1 16,1-13-33-16,11-15-23 0,2-10 13 15,0 3-19-15,2 2-35 16,6 3-10-16,1-2-13 0,5-6 0 16,0 0 0-16,5-6-25 0,2-2-116 15,3-4-65-15,0-7-56 0,0-3-123 16,-3 0-123-16,8-17-517 0</inkml:trace>
          <inkml:trace contextRef="#ctx0" brushRef="#br0" timeOffset="1421.1328">3969 655 3621 0,'0'0'435'0,"0"0"-188"0,0 0-71 16,0 0-176-16,0 0-12 0,0 0-16 15,0 0 0-15,0 0-217 0,0 0-107 16,0 0-175-16,-12 21-279 0,0-14-459 15</inkml:trace>
        </inkml:traceGroup>
        <inkml:traceGroup>
          <inkml:annotationXML>
            <emma:emma xmlns:emma="http://www.w3.org/2003/04/emma" version="1.0">
              <emma:interpretation id="{2A4A0BF1-09A1-4DE9-810A-ADAD857A2D5F}" emma:medium="tactile" emma:mode="ink">
                <msink:context xmlns:msink="http://schemas.microsoft.com/ink/2010/main" type="inkWord" rotatedBoundingBox="5875,707 10640,542 10726,3020 5961,318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788.0157">5364-338 49 0,'0'0'1657'16,"0"0"-1455"-16,-64-15-11 0,32 20-68 15,-9 8-9-15,-10 14 31 0,-10 22-13 16,-16 36-12-16,-7 16 21 0,6 22 49 15,8 12-53-15,6 14 45 16,4 14-52-16,6 13-51 0,13-4-28 16,12-7-51-16,14-16 0 0,14-12 0 15,7-12-2-15,11-10-1 0,7-16-29 16,7-8 16-16,1-15-2 0,-2-15 18 16,-6-14 23-16,-5-13-23 0,-4-6-16 15,4 7-95-15,2 0-176 0,0 6-149 16,-8-13-341-16,-2 5-716 0</inkml:trace>
          <inkml:trace contextRef="#ctx0" brushRef="#br0" timeOffset="4922.8121">5572 515 2336 0,'0'0'406'16,"0"0"-206"-16,0 0-8 0,0 0-67 16,-4-55-74-16,11 42 38 0,5 1-3 15,-2 0-49-15,4 6-37 0,1 0-38 16,4 4 0-16,2 2 35 0,4 0-9 15,1 8-1-15,0 2 13 0,-1 2-2 16,-1 4-1-16,0 6-13 0,-3 1 15 16,-4 3-18-16,-4 6-77 0,-6 1-16 15,-7 1 0-15,-2-4-302 16,-10 0 414-16,-5-3 64 0,-3-5-19 16,-2-2 7-16,-2-4-20 0,-1-6 13 15,3 0-29-15,-2-3 16 0,2-4-29 16,4-1 4-16,2-2-7 0,5 0-20 15,3 0 7-15,3-4 10 0,5-2-19 16,3-3 19-16,7 0-91 0,6-5 58 16,3-4 36-16,10-1 35 0,2-3-3 15,6-2-19-15,4-1-11 0,0-2-2 16,3-1 4-16,0 2 12 0,0 1-16 16,0 1-16-16,-3 6 15 0,-3 0-1 15,-4 4-1-15,-4-1-16 16,-6 7 19-16,-7 3-1 0,-4 2-25 15,-7 3 7-15,-5 0-10 0,-1 6 29 16,-6 4 42-16,-6 8-17 0,-4 4 17 16,-4 7 29-16,-4 3 0 0,1 6 25 15,2-3 16-15,1 1-80 0,7-3-16 16,4-4-16-16,3-4-10 0,6-6-9 16,1-4-51-16,6-3 12 0,6-4 45 15,3 0 12-15,2-4-18 0,6-3-126 16,5-1-106-16,3 0-149 0,4-6-194 15,-8-1-103-15</inkml:trace>
          <inkml:trace contextRef="#ctx0" brushRef="#br0" timeOffset="5323.9223">6650 670 1891 0,'0'0'477'0,"0"0"-461"0,0 0 62 15,56 25 128-15,-22-17 13 0,15 2-52 16,10-2-96-16,16-1-40 15,7-3-31-15,1-4-27 0,-5 0-275 16,-6-3-140-16,-18 2-226 0,-5-9-540 0</inkml:trace>
          <inkml:trace contextRef="#ctx0" brushRef="#br0" timeOffset="5142.4695">7022 391 1246 0,'0'0'1450'16,"0"0"-1209"-16,0 0-35 0,0 0-133 15,0 0-60-15,0 0 108 0,6 52 6 16,-13-20-41-16,-3 10-42 0,0-1 7 16,0 6-50-16,-1-3-1 0,2-2-2 15,0 3-36-15,3-5-79 0,0 0-30 16,3-7-82-16,2 0-15 0,1-5-149 16,0-3-96-16,0-4-48 0,0-9-85 15,0-8-141-15</inkml:trace>
          <inkml:trace contextRef="#ctx0" brushRef="#br0" timeOffset="6326.2537">7777 953 1793 0,'0'0'1038'0,"0"0"-864"15,0 0 104-15,0 0-90 0,0 0-134 16,0 0-16-16,0 0-38 0,0 0 0 16,0 0 13-16,51 3 82 0,10-2-13 15,26-1 40-15,14 0 71 16,5 0-40-16,-1-4-32 0,-8 3-6 16,0 1-84-16,3 0-31 0,-4 0-34 15,-2 5-53-15,-8-1-6 0,-7 4-44 16,-6 2-37-16,-9-1 33 0,-12-1-33 15,-15-1 22-15,-7-3-3 0,-6 0-53 16,1 1-16-16,-1 1-240 0,-2-1-159 16,-7-1-148-16</inkml:trace>
          <inkml:trace contextRef="#ctx0" brushRef="#br0" timeOffset="5856.152">8512-287 1512 0,'0'0'1263'16,"0"0"-1016"-16,0 0-247 0,0 0 16 16,0 0 77-16,13 71 3 0,-20-13 143 15,-9 17-43-15,-2 11-70 0,-3 3-72 16,2-10-23-16,4-9 4 0,2-13-35 15,3-14-6-15,4-12-51 0,3-9-41 16,1 6 10-16,-1-5 31 0,3-3 19 16,0-5 25-16,1-9-47 0,5-4 60 15,2-2 10-15,5 0 50 0,4-7 25 16,4-4 16-16,8-8-38 0,3-3-28 16,4-2-35-16,2-4-15 0,2 3 3 15,-2 0-10-15,2 5-29 0,1 4-2 16,-3 5 2-16,0 5 7 0,-2 6-1 15,-2 2-8-15,-3 10 53 16,-1 3 22-16,-5 5 16 0,-2 4-37 16,-5 1-1-16,-2 2-2 0,-8 2-20 15,-5 0-13-15,-4 3-48 0,-12 3 83 16,-7-1 3-16,-8-1-1 0,-13 1 36 16,-16-2 10-16,-11-4 19 0,-3-4 31 15,5-8 6-15,13-5-7 0,18-7-27 16,5-3-23-16,4 0-19 0,-1-1-28 15,-1 0-2-15,0-1-1 0,5-1-51 16,8-1-68-16,3-1-77 0,6 4-4 16,5 0-30-16,1 0-238 0,3 0-150 15,4 4 199-15,-1 1-56 16,4 0-504-16</inkml:trace>
        </inkml:traceGroup>
        <inkml:traceGroup>
          <inkml:annotationXML>
            <emma:emma xmlns:emma="http://www.w3.org/2003/04/emma" version="1.0">
              <emma:interpretation id="{DAC4FADC-49F3-49AA-A2AF-616113C7D034}" emma:medium="tactile" emma:mode="ink">
                <msink:context xmlns:msink="http://schemas.microsoft.com/ink/2010/main" type="inkWord" rotatedBoundingBox="11529,710 13165,653 13218,2165 11582,2222"/>
              </emma:interpretation>
            </emma:emma>
          </inkml:annotationXML>
          <inkml:trace contextRef="#ctx0" brushRef="#br0" timeOffset="9318.5577">10141-287 2463 0,'0'0'973'15,"0"0"-967"-15,0 0-6 0,52-10-22 16,-18 1 22-16,2 1 38 0,1-1-35 16,4 5-3-16,-3 1-18 0,0 3-7 15,-1 3-10-15,-1 6 0 0,-8 3-67 16,-1 5-4-16,-6 4 4 0,-5 7 3 15,-8 1 12-15,-8 9 6 16,-11 11-12-16,-8-4 28 0,-7 5 65 16,-9 0 17-16,0-8 21 0,-7 7 52 15,2-4 75-15,4-3 46 0,7-4-19 16,7-10-40-16,11-2-53 0,8-8-80 16,3-2 0-16,7-2 9 0,6-5 10 15,5 1 47-15,9-1-25 0,3-2-60 16,16 0-36-16,13-6-36 0,13-1-115 15,2-1-96-15,-4-2-150 0,-15 2-229 16,-25-2-40-16,8-1-473 0</inkml:trace>
          <inkml:trace contextRef="#ctx0" brushRef="#br0" timeOffset="10755.243">11171 1064 98 0,'0'0'62'0,"0"0"-62"16,0 0 0-16,0 0-159 0</inkml:trace>
          <inkml:trace contextRef="#ctx0" brushRef="#br0" timeOffset="10904.5548">11171 1064 151 0,'12'53'274'15,"2"-46"186"-15,4-2-141 0,6 1-26 16,9 0 45-16,14-4 51 0,8 0 3 16,15-2-93-16,3-2-27 0,-15 0-23 15,-9 0-5-15,-21-3-33 0,-1 4-60 16,0-1-75-16,3 0-76 0,-2 2-16 16,-4 0-57-16,-8 0-68 0,-7 0-140 15,0 0-238-15,-3 4-463 16,-6-3-85-16</inkml:trace>
        </inkml:traceGroup>
        <inkml:traceGroup>
          <inkml:annotationXML>
            <emma:emma xmlns:emma="http://www.w3.org/2003/04/emma" version="1.0">
              <emma:interpretation id="{458D5CC1-DA7E-449C-B639-FD02FF119618}" emma:medium="tactile" emma:mode="ink">
                <msink:context xmlns:msink="http://schemas.microsoft.com/ink/2010/main" type="inkWord" rotatedBoundingBox="14793,446 19427,286 19477,1719 14842,1879">
                  <msink:destinationLink direction="with" ref="{63A367FE-6B18-433D-928F-D5699FEF98CB}"/>
                </msink:context>
              </emma:interpretation>
              <emma:one-of disjunction-type="recognition" id="oneOf2">
                <emma:interpretation id="interp2" emma:lang="" emma:confidence="0">
                  <emma:literal>-4ac</emma:literal>
                </emma:interpretation>
                <emma:interpretation id="interp3" emma:lang="" emma:confidence="0">
                  <emma:literal>-4a c</emma:literal>
                </emma:interpretation>
                <emma:interpretation id="interp4" emma:lang="" emma:confidence="0">
                  <emma:literal>-4 a</emma:literal>
                </emma:interpretation>
                <emma:interpretation id="interp5" emma:lang="" emma:confidence="0">
                  <emma:literal>-4a &lt;</emma:literal>
                </emma:interpretation>
                <emma:interpretation id="interp6" emma:lang="" emma:confidence="0">
                  <emma:literal>-4a C</emma:literal>
                </emma:interpretation>
              </emma:one-of>
            </emma:emma>
          </inkml:annotationXML>
          <inkml:trace contextRef="#ctx0" brushRef="#br0" timeOffset="12168.2612">13453-440 2221 0,'0'0'819'15,"0"0"-531"-15,0 0-288 0,0 0-198 16,9 59 140-16,-6-2 58 0,-3 31 13 16,0 11 22-16,-3 1-35 0,-3-12-22 15,2-14 6-15,1-8 16 0,0-12-84 16,1-14 52-16,-1-14-25 0,3-7-17 15,0 0-7-15,0-2 4 0,0-2 61 16,5-8 16-16,1-5 64 0,7-2 33 16,0-2 38-16,5-9-23 0,6-4-22 15,3-6-33-15,0-4-15 0,4-1-17 16,0-4-25-16,2 3-2 0,-2 3-17 16,2 2 6-16,-5 6-6 15,-4 4-13-15,3 6 6 0,-8 6-9 16,-4 4-32-16,-2 10 3 0,-7 4 48 15,-1 8 16-15,-5 3 35 0,-5 5-35 16,-5 4 16-16,-9 3-9 0,-5 1 18 16,-3-3 4-16,-7 0 32 0,0-4-16 15,-4-7-1-15,1-4-12 0,6-4 16 16,-5-7-3-16,8-4-1 0,1-9 1 16,6 0-4-16,0-9-16 0,5-5-25 15,3-9-194-15,8-2-119 0,2-3-157 16,3-4-70-16,5 6-29 0,11-17-239 15</inkml:trace>
          <inkml:trace contextRef="#ctx0" brushRef="#br0" timeOffset="12571.1667">14294-616 843 0,'0'0'2734'0,"0"0"-2412"16,0 0-235-16,0 0-87 0,0 0 0 15,0 0-37-15,0 0 5 0,0 0 17 16,0 0-7-16,0 0 3 0,58 11-3 16,-39-2 9-16,2 1-59 0,-3 2-52 15,-1 4-2-15,-4 1 46 0,-3 2-18 16,-2 5-8-16,-5 2 74 15,-3 2 32-15,-5 2 13 0,-7 0 10 16,-5 1 12-16,-3-2 3 0,-2 0 57 16,-2-2 17-16,-3 1-24 0,3-6 1 15,2 0-23-15,4-2-28 0,5-5 22 16,5 0-57-16,3-2-3 0,4-2-28 16,1-1 9-16,3-1 19 0,8 0 35 15,5-1-35-15,5 0-3 0,3 1-47 16,7-3-54-16,5-2-76 0,3 2-46 15,3-2-82-15,-1 1-191 0,0 0-156 16,-9-1-41-16,8 0-415 0</inkml:trace>
          <inkml:trace contextRef="#ctx0" brushRef="#br0" timeOffset="12885.0307">14824 296 3161 0,'0'0'452'0,"0"0"-244"16,0 0-199-16,0 0-9 0,0 0 0 16,0 0 41-16,61 2 0 0,-34-1-18 15,4-1-23-15,6 0-22 16,3-1-97-16,2-6-99 0,1 1-116 16,-1-1-263-16,-10 3-190 0,10-10-231 0</inkml:trace>
          <inkml:trace contextRef="#ctx0" brushRef="#br0" timeOffset="13290.7972">15745-58 3149 0,'0'0'452'16,"0"0"-411"-16,0 0-41 0,0 0-47 15,0 0 47-15,-36 72 66 0,17-42-3 16,-2 4 3-16,0 2-37 0,-1 3-29 16,1-3-1-16,3 0-28 0,2-5-84 15,6-5 8-15,3-6-57 0,7-4-16 16,2-4-17-16,7-2-91 0,8-4 138 16,5-4 148-16,0-2 25 0,5 0 46 15,3-5 39-15,-2-4 12 0,2-2-10 16,-1-2-16-16,0 1-6 0,-2 2-20 15,-4-2-32-15,-2 4-9 0,-4 2-27 16,-4 4-2-16,-6 2-35 0,-4 0 35 16,-3 9 32-16,0 4 44 0,0 3 42 15,-7 9-11-15,-5 4-34 0,3 4-32 16,-6 1-19-16,0 2-19 0,-1-3 10 16,3-4-13-16,2 0-14 15,5-7-106-15,6-2-83 0,3-2-138 16,7-2-237-16,-1-7-223 0,15-6-16 0</inkml:trace>
          <inkml:trace contextRef="#ctx0" brushRef="#br0" timeOffset="13719.9624">16685 70 927 0,'0'0'798'0,"0"0"-399"0,0 0-247 0,0 0-22 15,0 0 54-15,-54 68 38 0,29-35-23 16,-1 2-48-16,1 2 2 0,4-2-29 16,2-3-38-16,5-1-84 0,8-5-2 15,5-4-25-15,1-2-20 16,7-6-12-16,6-4-48 0,2 0 54 0,2-4 51 16,5-4 19-16,2-2 13 0,1-2 3 15,2-6-32-15,0-4 19 16,1-3-10-16,-2-3-12 0,-2-1-2 15,-1-6-14-15,-5 0 13 0,-2-3 2 16,-5 1 0-16,-2-5 1 0,-7-1 12 16,-2 3 62-16,0 1-74 0,-7 5 41 15,3 4 19-15,-6 8 42 0,2 3-20 16,-2 6-19-16,-2 3-63 0,-2 4 0 16,3 8-28-16,-5 6 15 0,-1 6 13 15,0 7 35-15,7-1 5 0,-1 4-37 16,8 1 0-16,2-4 6 0,1 0-9 15,4-3-3-15,10-1-13 16,0-3-94-16,8-2-67 0,0-2-100 16,7-1-27-16,6-1-96 0,3-4-351 15,-6-6-229-15</inkml:trace>
          <inkml:trace contextRef="#ctx0" brushRef="#br0" timeOffset="14048.0918">17782 62 1148 0,'0'0'1601'0,"0"0"-1149"0,0 0-130 15,0 0-85-15,0 0-124 0,0 0-56 16,0 0-57-16,-69-18-19 0,42 27 7 16,-4 0 9-16,-3 6 1 0,1 0-1 15,-2 7-19-15,-1 4 19 16,4 3-10-16,2 3 13 0,3 0 19 0,10 3-17 15,4-2-2-15,10-3-22 16,5 1-28-16,11-3 48 0,8 1 2 16,4-3 0-16,7-1 25 0,4-3-3 15,13 2-9-15,10 2 2 0,11 0-15 16,2 2-9-16,-14-9-85 0,-13-5-61 16,-13-7-16-16,-7 0-14 0,5-1 6 15,1 2-55-15,0 2-31 0,-5-2-26 16,-8-2-72-16,-7-2-43 0,-5-2-141 15,-9-2-216-15</inkml:trace>
        </inkml:traceGroup>
      </inkml:traceGroup>
    </inkml:traceGroup>
    <inkml:traceGroup>
      <inkml:annotationXML>
        <emma:emma xmlns:emma="http://www.w3.org/2003/04/emma" version="1.0">
          <emma:interpretation id="{994AD6FB-2912-4786-8D4D-E45A178B88A0}" emma:medium="tactile" emma:mode="ink">
            <msink:context xmlns:msink="http://schemas.microsoft.com/ink/2010/main" type="paragraph" rotatedBoundingBox="5983,1533 11079,1012 11317,3339 6221,386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93DED8D-8366-480A-AF28-77A19E4391F9}" emma:medium="tactile" emma:mode="ink">
              <msink:context xmlns:msink="http://schemas.microsoft.com/ink/2010/main" type="line" rotatedBoundingBox="5983,1533 11079,1012 11317,3339 6221,3860"/>
            </emma:interpretation>
          </emma:emma>
        </inkml:annotationXML>
        <inkml:traceGroup>
          <inkml:annotationXML>
            <emma:emma xmlns:emma="http://www.w3.org/2003/04/emma" version="1.0">
              <emma:interpretation id="{14A6B8B8-E342-44BC-8C1F-8FFF4E868604}" emma:medium="tactile" emma:mode="ink">
                <msink:context xmlns:msink="http://schemas.microsoft.com/ink/2010/main" type="inkWord" rotatedBoundingBox="9053,1219 11079,1012 11290,3078 9264,3285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8762.1267">9641-15 466 0,'0'0'1269'16,"0"0"-1207"-16,0 0 110 0,21 69 156 16,-10-9-60-16,3 32-10 0,2 20-21 15,2 16-61-15,2 9-42 0,0-2-51 16,-2 9-61-16,-3-1 20 0,-5 0-30 15,-9-4-9-15,-2-9-3 0,-14-7-2 16,-9-16-42-16,-6-12-4 0,-4-12 29 16,2-21 19-16,1-16 0 0,7-16 13 15,1-3 6-15,-4-3 3 0,0 3 16 16,-3-3-38-16,6-8-54 0,4-6-127 16,3-8-203-16,6-2-281 0,-5-15-348 15</inkml:trace>
          <inkml:trace contextRef="#ctx0" brushRef="#br0" timeOffset="8377.0973">7815 1672 729 0,'0'0'1734'0,"0"0"-1573"16,0 0-158-16,0 0 63 0,0 0-64 15,21-61 57-15,-2 49 54 0,2-1-26 16,1 5-43-16,5-1-18 0,0 2-3 16,2 4-23-16,-2 3-16 0,-3 0-7 15,-3 5 1-15,-3 6 2 0,-6 3-12 16,-5 6 32-16,-6 4 10 0,-1 5-10 15,-8 5 0-15,-6 1 48 16,-2 2-9-16,-4 5 2 0,0-1 20 16,2-3-58-16,4-1 13 0,4-8-16 15,4-4 0-15,6-7-32 0,4-3-38 16,9-6-46-16,6-5 68 0,7-4 19 16,4-2 29-16,6-9 1 0,6-7-1 15,1-4-29-15,1-5 26 0,1-4 3 16,-1-3 3-16,-3 0 26 0,-3 1-9 15,-6 3 8-15,-6 2 1 0,-4 8 0 16,-7 2 10-16,-5 8-17 0,-7 2-6 16,-3 8-13-16,0 2 13 0,-8 10-16 15,-5 6-3-15,-3 8-16 0,-1 10 18 16,0 4 0-16,2 3 0 0,2 1-2 16,6-3-33-16,7 1-2 0,0-8 21 15,8-3 15-15,5-6-35 0,3-6-69 16,3-5 55-16,4-7 51 15,1-5 32-15,2-2-7 0,-1-9 59 16,1-7 57-16,1-3-3 0,0-7-68 16,-3-2-6-16,-3-3-16 0,-1-5-19 15,-5-2-7-15,-3-3-8 0,-7 1-12 16,-3-2-1-16,-4 3-1 0,-6 1-10 16,-5 5 10-16,-1 6 22 0,-3 9-2 15,0 4 69-15,0 8-36 0,0 2 36 16,0 6-35-16,1 9-54 0,4 7-20 15,2 6 1-15,4 8 19 0,6 2 11 16,1 5-8-16,11 0 20 0,5-1-11 16,8-2-9-16,5-6-3 0,11 2-38 15,16 1-28-15,11-2-89 16,-4-6-250-16,-13-11-10 0,-20-6-297 16,-1-8-450-16</inkml:trace>
        </inkml:traceGroup>
        <inkml:traceGroup>
          <inkml:annotationXML>
            <emma:emma xmlns:emma="http://www.w3.org/2003/04/emma" version="1.0">
              <emma:interpretation id="{668E1104-130A-41A6-8017-DA2D05A1B9B4}" emma:medium="tactile" emma:mode="ink">
                <msink:context xmlns:msink="http://schemas.microsoft.com/ink/2010/main" type="inkWord" rotatedBoundingBox="6090,2587 7250,2468 7380,3741 6221,3860"/>
              </emma:interpretation>
              <emma:one-of disjunction-type="recognition" id="oneOf4">
                <emma:interpretation id="interp8" emma:lang="" emma:confidence="0">
                  <emma:literal>y</emma:literal>
                </emma:interpretation>
                <emma:interpretation id="interp9" emma:lang="" emma:confidence="0">
                  <emma:literal>7</emma:literal>
                </emma:interpretation>
                <emma:interpretation id="interp10" emma:lang="" emma:confidence="0">
                  <emma:literal>Y</emma:literal>
                </emma:interpretation>
                <emma:interpretation id="interp11" emma:lang="" emma:confidence="0">
                  <emma:literal>j</emma:literal>
                </emma:interpretation>
                <emma:interpretation id="interp12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231745.599">5564 1559 828 0,'0'0'1124'0,"0"0"-946"16,0 0-3-16,0 0-29 0,0 0-23 15,-31 82 109-15,12-14 60 0,-15 32-53 16,-8 17-102-16,-6 7-39 15,-8-10-47-15,0-14-22 0,-3-5-7 16,0-6-6-16,-1-8-16 0,5-11-16 16,8-13-89-16,12-15-57 0,9-12-54 15,4-7-92-15,3 1-98 0,-1-2-87 16,1-2 3-16,7-10-100 0,-2-10-153 0</inkml:trace>
          <inkml:trace contextRef="#ctx0" brushRef="#br0" timeOffset="232045.3579">5093 1774 2092 0,'0'0'340'0,"0"0"-118"15,0 0-28-15,37-56-92 0,-20 38 20 16,6-2-7-16,5-3-35 0,8-1-26 15,2 0-22-15,6-3-32 0,1 2-1 16,3 3-17-16,-1-1 18 0,-1 4 3 16,-4 3-3-16,-2 5 16 0,-3 6 3 15,-6 5 16-15,-1 1-35 0,-2 11-9 16,-4 4-21-16,-1 4 30 0,-3 5 1 16,-3 1 28-16,-3-1-26 0,-2 0-3 15,-2-5-2-15,0 2 0 0,2-6-100 16,-1 0-183-16,-1-5-256 0,4-7-652 0</inkml:trace>
        </inkml:traceGroup>
      </inkml:traceGroup>
    </inkml:traceGroup>
    <inkml:traceGroup>
      <inkml:annotationXML>
        <emma:emma xmlns:emma="http://www.w3.org/2003/04/emma" version="1.0">
          <emma:interpretation id="{0FF881C5-D8F6-4C66-803E-4966E5C20F9C}" emma:medium="tactile" emma:mode="ink">
            <msink:context xmlns:msink="http://schemas.microsoft.com/ink/2010/main" type="paragraph" rotatedBoundingBox="16196,2606 17851,2647 17833,3413 16178,337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FFD804EC-EA03-42F1-9D74-F71EA2181438}" emma:medium="tactile" emma:mode="ink">
              <msink:context xmlns:msink="http://schemas.microsoft.com/ink/2010/main" type="line" rotatedBoundingBox="16196,2606 17851,2647 17833,3413 16178,3372"/>
            </emma:interpretation>
          </emma:emma>
        </inkml:annotationXML>
        <inkml:traceGroup>
          <inkml:annotationXML>
            <emma:emma xmlns:emma="http://www.w3.org/2003/04/emma" version="1.0">
              <emma:interpretation id="{90E1D368-5F55-48F8-8033-097D8F012C89}" emma:medium="tactile" emma:mode="ink">
                <msink:context xmlns:msink="http://schemas.microsoft.com/ink/2010/main" type="inkWord" rotatedBoundingBox="16196,2606 17851,2647 17833,3413 16178,3372"/>
              </emma:interpretation>
            </emma:emma>
          </inkml:annotationXML>
          <inkml:trace contextRef="#ctx0" brushRef="#br0" timeOffset="15004.1204">14938 1578 1091 0,'0'0'1880'16,"0"0"-1647"-16,0 0-233 0,0 0-60 16,0 0 60-16,2 49 134 15,-7-21-16-15,-8 5-29 0,-3 5-26 16,-2 3 0-16,-3 1-25 0,-1-2-36 15,5-2 42-15,2-4-42 0,5-5-2 16,4-5-16-16,6-4 14 0,0-6-33 16,14-4-3-16,6-4-63 0,7-4 47 15,16-2 25-15,15-12-12 0,18-10-26 16,5-4-3-16,-6-4 44 0,-8 4 25 16,-19 3 1-16,-8 6-1 0,-10 6 0 15,-8 1 0-15,1 2-12 0,-3-3 12 16,0 6-12-16,-10 1-9 0,-6 4 22 15,-4 9 61-15,-7 6 69 0,-6 9-28 16,-6 8-13-16,-5 6-32 16,-5 4-19-16,0 3-38 0,-3-2 29 15,6-1-29-15,2-8 0 0,8-3-54 16,8-5-140-16,5-6-131 0,9-3-238 16,1-9-215-16,17-5-351 0</inkml:trace>
          <inkml:trace contextRef="#ctx0" brushRef="#br0" timeOffset="15411.4139">16083 1760 1182 0,'0'0'1066'0,"0"0"-830"0,0 0-68 16,-64 75 35-16,34-41 25 0,3 2-8 15,-4 0-45-15,4-2-38 0,3-2-17 16,4-5-45-16,6-8-75 0,10-6-9 15,4-1-48-15,3-6-9 16,7-3-80-16,12-3 67 0,5-2 69 16,9-8 10-16,3-7 4 0,5-5-4 15,3-6 12-15,0-2 1 0,-2-4 25 16,-4 0-9-16,-8-3-10 0,0 5-4 16,-9-4 11-16,-9 5-7 0,-8-1-3 15,-4 8 9-15,-3 2 7 0,-6 7-29 16,-5 6 44-16,-6 6-3 0,-3 3-15 15,-5 11 8-15,-2 9 14 0,-2 7 27 16,0 6 5-16,3 9 60 0,5 1-3 16,4-1-50-16,10 0-16 0,7 0-21 15,1-5-25-15,11 1 39 0,3-1 1 16,6-4-43-16,4-2-23 0,6 1-2 16,-1-4-35-16,4 2-30 0,5-1-43 15,-1 2-93-15,2-2-196 16,-9-7-351-16,12 11-850 0</inkml:trace>
        </inkml:traceGroup>
      </inkml:traceGroup>
    </inkml:traceGroup>
    <inkml:traceGroup>
      <inkml:annotationXML>
        <emma:emma xmlns:emma="http://www.w3.org/2003/04/emma" version="1.0">
          <emma:interpretation id="{866B0050-795E-474F-9F3D-2D081306023C}" emma:medium="tactile" emma:mode="ink">
            <msink:context xmlns:msink="http://schemas.microsoft.com/ink/2010/main" type="paragraph" rotatedBoundingBox="3352,4729 9343,4360 9509,7058 3519,74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6FF2181-682D-43AD-B471-E2E91A56D20F}" emma:medium="tactile" emma:mode="ink">
              <msink:context xmlns:msink="http://schemas.microsoft.com/ink/2010/main" type="line" rotatedBoundingBox="3352,4729 9343,4360 9430,5766 3439,6135"/>
            </emma:interpretation>
          </emma:emma>
        </inkml:annotationXML>
        <inkml:traceGroup>
          <inkml:annotationXML>
            <emma:emma xmlns:emma="http://www.w3.org/2003/04/emma" version="1.0">
              <emma:interpretation id="{1C136668-FA26-4496-B315-97BDFF59EA34}" emma:medium="tactile" emma:mode="ink">
                <msink:context xmlns:msink="http://schemas.microsoft.com/ink/2010/main" type="inkWord" rotatedBoundingBox="3383,5223 5365,5101 5409,5815 3427,5938"/>
              </emma:interpretation>
            </emma:emma>
          </inkml:annotationXML>
          <inkml:trace contextRef="#ctx0" brushRef="#br0" timeOffset="75646.9132">6403 5358 2413 0,'0'0'817'0,"0"0"-550"0,0 0-105 15,0 0-162-15,0 0-44 0,0 0 44 16,51-51 88-16,-18 30 32 0,4 2-32 15,4 0-72-15,1 4-16 0,4 3-32 16,-3 2 14-16,0 2-1 0,-3 4 0 16,-9 2-13-16,-6 2-28 0,-5 7-25 15,-7 4 9-15,-7 6 22 0,-6 4 54 16,-6 8 17-16,-11 3 28 0,-6 5-4 16,-8 6 13-16,-3 2-7 0,-6 4 22 15,2-3 22-15,0 1 7 16,2-2 9-16,5-3 40 0,7-6-54 15,7-4-50-15,7-10-43 0,9-2-19 16,1-8-28-16,11 0 4 0,6-6 12 16,7-2 12-16,6-4-9 0,14-5-19 15,13-12-34-15,14-10-61 0,6-8-56 16,-1-4-65-16,-7 1-139 0,-8 0-78 16,0-2-21-16,-11 3 43 0,-11 5 12 15,-13 8-134-15,4-9-17 0</inkml:trace>
          <inkml:trace contextRef="#ctx0" brushRef="#br0" timeOffset="76097.0578">7347 5257 68 0,'0'0'545'16,"0"0"107"-16,-69 68-177 15,40-35-56-15,0 7 11 0,-1 3-25 0,4-1-75 16,4 1-70-16,6-3-61 0,5-5-45 16,8-3-41-16,3-10-68 0,8-4-42 15,9-4 41-15,6-4 12 16,5-5-16-16,13-5 7 0,15-9-10 15,12-13-6-15,-4-4-15 0,-13-1-16 16,-15 6 0-16,-9-1 2 0,5-5 10 16,2-6-12-16,1-5-22 0,-2-1 20 15,-5 2-14-15,-7-2-15 0,-4 3-31 16,-5 1-32-16,-7 1-6 0,-5 2 2 16,0 6 13-16,-8 4 13 0,-4 3-13 15,-2 9 34-15,-1 5 39 0,-4 5-4 16,-4 5 16-16,1 9 2 0,-5 5 26 15,0 6 14-15,-1 6 17 16,1 4 17-16,4 2-1 0,6 0-15 16,6-1-26-16,8-1-31 0,4-3-3 15,12-1 0-15,5-1 51 0,7-2-39 16,3 0-10-16,2-2-2 0,1 0 0 16,1 1 0-16,1-1-1 0,0 3 1 15,-2-1 2-15,-3-2 14 0,0 0-13 16,-2 2 28-16,-3-2 16 0,-3-2 3 15,-2 1-3-15,-1-5-7 0,-4-4-12 16,-1 0-12-16,0 1-14 0,-1-3-2 16,0 4-12-16,1-3-190 0,-2 0-321 15,0 5-1263-15</inkml:trace>
          <inkml:trace contextRef="#ctx0" brushRef="#br0" timeOffset="74392.9434">5246 4499 1721 0,'0'0'1148'0,"0"0"-891"15,0 0-126-15,0 0-131 0,0 0 0 16,0 0 67-16,54 0 76 0,-23-2 6 16,6 2-61-16,11-2-28 0,13 1-25 15,10 0-35-15,4 1-30 0,-7 0-48 16,-5 0-49-16,-9 1-76 0,2-1-146 16,0 0-130-16,-10-1-104 0,-12-3-149 15,3-8-486-15</inkml:trace>
        </inkml:traceGroup>
        <inkml:traceGroup>
          <inkml:annotationXML>
            <emma:emma xmlns:emma="http://www.w3.org/2003/04/emma" version="1.0">
              <emma:interpretation id="{BFDF8531-C6F2-4CC6-8DDB-64902E4ED3E3}" emma:medium="tactile" emma:mode="ink">
                <msink:context xmlns:msink="http://schemas.microsoft.com/ink/2010/main" type="inkWord" rotatedBoundingBox="6574,4530 9343,4360 9430,5766 6661,5936">
                  <msink:destinationLink direction="with" ref="{1E7522A5-6FA8-46CA-9209-50034F85DB47}"/>
                </msink:context>
              </emma:interpretation>
            </emma:emma>
          </inkml:annotationXML>
          <inkml:trace contextRef="#ctx0" brushRef="#br0" timeOffset="75215.2844">6431 4727 1649 0,'0'0'1571'0,"0"0"-1360"16,0 0-78-16,0 0-124 0,0 0-9 15,0 0 0-15,50-14 110 16,19 2 92-16,32-4 34 0,18-3-31 16,10 3-22-16,0-2-16 0,-8 10-53 15,-4 2-59-15,-6 4-55 0,-9 2-12 16,-10 0-31-16,-10 7-31 0,-8 1-34 15,-7 3-65-15,-15 1-26 0,-12 0-24 16,-11-4-69-16,-2 0-73 0,0 5-111 16,2 1-47-16,-4 2-64 0,-8-7-119 15</inkml:trace>
          <inkml:trace contextRef="#ctx0" brushRef="#br0" timeOffset="73197.3091">2135 4205 630 0,'0'0'1042'16,"0"0"-922"-16,0 0-114 0,60-25-2 15,-38 23-4-15,0 2 149 16,4 4-6-16,-4 8-40 0,2 5 33 15,-3 8-64-15,0 8-53 0,-2 2 13 16,-6 7-32-16,-2 2 39 0,-7 0-36 16,-4 3-3-16,-7 0 1 0,-9-4-1 15,-5 4 33-15,-3 0 28 0,-8-9-13 16,-3 0-28-16,1-7-18 0,-2-3-1 16,0-10 88-16,5-4 69 0,1-4-72 15,6-6-44-15,6-2-10 0,5-2 23 16,4-4 28-16,8-5-83 0,1-4-39 15,7-5-108-15,6-2 60 0,7-7 75 16,2 1 12-16,8-4 16 16,1 3-15-16,8-7 1 0,0 5 27 15,2-3-10-15,2-2-6 0,2 2 6 16,-2 3-8-16,-1 2-11 0,-2-1 0 16,0 5 1-16,-6 3-1 0,-4 2-13 15,-4 6 0-15,-4 2-6 0,-10 5-4 16,-2 3-2-16,-1 2-20 0,-9 2-26 15,0 5 42-15,0 5 29 0,-6 7 45 16,-4 7-13-16,-4 6-12 0,1 6 9 16,-8 11-17-16,3-5 32 0,2 3-43 15,-1 0 21-15,7-10 29 0,3-1-9 16,4-3-39-16,3-9-3 0,4-5 0 16,11-2-16-16,0-3 16 0,7-4 3 15,-1-2 10-15,3-4 32 0,0-2-45 16,4-2 0-16,4-2-45 15,-3-3-51-15,5-3-91 0,2-3-80 16,-2-1-89-16,0-5-170 0,-7 6-145 16</inkml:trace>
          <inkml:trace contextRef="#ctx0" brushRef="#br0" timeOffset="73433.3893">3425 4243 798 0,'0'0'2288'16,"0"0"-2144"-16,0 0-144 0,0 0-110 15,0 0 110-15,65 3 64 16,-42-2 26-16,7 3-49 0,-1 0-41 16,5 0-1-16,0 2-31 0,3 0 13 15,2 3-93-15,-3-1 10 0,0 0-1 16,-4 0-67-16,2 2-98 0,-4 0-81 15,-3-3-57-15,-7 0-59 0,3-4-200 0</inkml:trace>
        </inkml:traceGroup>
      </inkml:traceGroup>
      <inkml:traceGroup>
        <inkml:annotationXML>
          <emma:emma xmlns:emma="http://www.w3.org/2003/04/emma" version="1.0">
            <emma:interpretation id="{3BABE1EC-8F2A-40FF-A8A6-4C94814081FE}" emma:medium="tactile" emma:mode="ink">
              <msink:context xmlns:msink="http://schemas.microsoft.com/ink/2010/main" type="line" rotatedBoundingBox="7830,6039 9479,6216 9388,7066 7739,6888">
                <msink:destinationLink direction="with" ref="{1E7522A5-6FA8-46CA-9209-50034F85DB4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908C9E6-C330-48DD-A8EF-7F989B438A9D}" emma:medium="tactile" emma:mode="ink">
                <msink:context xmlns:msink="http://schemas.microsoft.com/ink/2010/main" type="inkWord" rotatedBoundingBox="7830,6039 9479,6216 9388,7066 7739,6888"/>
              </emma:interpretation>
            </emma:emma>
          </inkml:annotationXML>
          <inkml:trace contextRef="#ctx0" brushRef="#br0" timeOffset="73645.5116">3572 4636 1884 0,'0'0'1175'0,"0"0"-1130"16,0 0 109-16,54 11-46 0,-28-10 41 0,2-1 3 15,2 0-25-15,-2 0-55 16,5 0-69-16,-2 0-3 0,4 0-25 16,-1 2-110-16,3 2-125 0,-3 0-120 15,-4 3-254-15,10-7-469 0</inkml:trace>
          <inkml:trace contextRef="#ctx0" brushRef="#br0" timeOffset="74942.9157">7210 3434 1030 0,'0'0'505'0,"0"0"-323"16,0 0-58-16,11-51 35 0,-10 46-10 16,1 0 61-16,-2 5 81 0,0 0-78 15,0 9-197-15,-2 11-13 0,-2 15 61 16,-3 25 87-16,-6 27 5 0,-1 15-31 16,-3 2-65-16,0-3-12 0,4-15-29 15,2-7-18-15,5-9 1 0,2-16-2 16,3-14-3-16,-1-13 1 15,2-3 1-15,0-6-15 0,0 1 15 16,3-2-18-16,1-11 0 0,2-3 19 16,1-3 28-16,0-4 20 0,3-8 6 15,3-5-16-15,2-4-13 0,2-4-24 16,5-5-1-16,2 1-16 0,3-5-3 16,2 5-6-16,7 2-7 0,1 3-6 15,0 3 0-15,2 8 3 0,-2 1 0 16,0 7-13-16,0 4 7 0,-5 2-16 15,1 8 25-15,-5 5 19 0,-1 6 13 16,-4 2 0-16,-3 6 1 0,-7 0 1 16,-8 6 24-16,-5 1-7 0,-5 4 13 15,-14-2 9-15,-6 0 7 16,-9-3 3-16,-12 0 9 0,-10-3-6 16,2-7 19-16,4-8 3 0,6-6 6 15,9-4-22-15,-4-4-32 0,-3 0-28 16,5-2-1-16,5 0-43 0,3-7-123 15,6 0-103-15,5 1-146 0,4-2-177 16,4 3-169-16,1-6-398 0</inkml:trace>
        </inkml:traceGroup>
      </inkml:traceGroup>
    </inkml:traceGroup>
    <inkml:traceGroup>
      <inkml:annotationXML>
        <emma:emma xmlns:emma="http://www.w3.org/2003/04/emma" version="1.0">
          <emma:interpretation id="{B654DB1C-AEBF-4437-B2F6-5947DFBA613F}" emma:medium="tactile" emma:mode="ink">
            <msink:context xmlns:msink="http://schemas.microsoft.com/ink/2010/main" type="paragraph" rotatedBoundingBox="1183,7703 8098,7821 8064,9780 1149,9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F7B95D-3914-4123-A145-DA40C5A57422}" emma:medium="tactile" emma:mode="ink">
              <msink:context xmlns:msink="http://schemas.microsoft.com/ink/2010/main" type="line" rotatedBoundingBox="1183,7703 8098,7821 8064,9780 1149,9662"/>
            </emma:interpretation>
          </emma:emma>
        </inkml:annotationXML>
        <inkml:traceGroup>
          <inkml:annotationXML>
            <emma:emma xmlns:emma="http://www.w3.org/2003/04/emma" version="1.0">
              <emma:interpretation id="{5C639289-1233-4A0B-8264-EE065BB3A776}" emma:medium="tactile" emma:mode="ink">
                <msink:context xmlns:msink="http://schemas.microsoft.com/ink/2010/main" type="inkWord" rotatedBoundingBox="1170,8450 2003,8464 1993,9057 1160,9043"/>
              </emma:interpretation>
            </emma:emma>
          </inkml:annotationXML>
          <inkml:trace contextRef="#ctx0" brushRef="#br0" timeOffset="212711.4927">-222 7561 1592 0,'0'0'199'0,"0"0"-144"0,0 0-39 16,34-52-13-16,-16 36 79 0,4 3 73 15,-1 1 20-15,6 6-10 16,-3 3-39-16,4 3-32 0,-1 1-14 15,3 10-25-15,1 3-26 0,-3 2 6 16,2 7-18-16,-3 2 4 0,-4 0-20 16,-5 4 0-16,-4 0 12 0,-8 0 13 15,-6 0 15-15,-3 0 17 0,-12-2 13 16,-7 2 8-16,-2-1-11 0,-5-3-21 16,-5-1-2-16,1-4 0 0,2-4-1 15,1-5-9-15,4 0-9 0,5-5-7 16,6-5-16-16,3-1 19 0,2 0-6 15,8-5-16-15,2-5-10 0,4-2-91 16,10-3 27-16,2-4 49 0,5-4 23 16,6-3 2-16,4 0 2 0,2-2 0 15,1 0-2-15,2-2 1 0,4 1 1 16,0-1 0-16,-1 2 0 0,1-3-2 16,-2 5 0-16,-1 0 0 0,-3 2-2 15,-5 5 1-15,-2 1 0 16,-6 7-2-16,-8 0 2 0,-2 5-15 15,-5 2-3-15,-5 2 18 0,-1 2 1 16,0 0 0-16,-1 6-2 0,-8 4-46 16,-1 6 3-16,-4 6 45 0,-2 4 42 15,-2 7 25-15,0 13 12 0,-1-2-2 16,1 1-1-16,1 3-48 0,10-8 39 16,-2 3 2-16,3-3-18 0,6-5-31 15,0-3-20-15,6-8-13 0,5-2-6 16,2-2-12-16,3-6-7 0,-1-3-60 15,5-3-58-15,3-2-41 0,4-4-79 16,3-2-129-16,4-4-71 0,0-10-24 16,-10 3-96-16,18-13-390 0</inkml:trace>
        </inkml:traceGroup>
        <inkml:traceGroup>
          <inkml:annotationXML>
            <emma:emma xmlns:emma="http://www.w3.org/2003/04/emma" version="1.0">
              <emma:interpretation id="{58A75795-FDE0-48B9-A3D4-59BE00EA01D8}" emma:medium="tactile" emma:mode="ink">
                <msink:context xmlns:msink="http://schemas.microsoft.com/ink/2010/main" type="inkWord" rotatedBoundingBox="2391,8531 3032,8542 3027,8789 2387,8778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12922.9002">1001 7539 2164 0,'0'0'665'16,"0"0"-264"-16,0 0-261 0,0 0-114 16,0 0-26-16,0 0 114 0,0 0 29 15,70-1-1-15,-43 1-76 0,7-1-50 16,2-3-15-16,1 4-1 0,3-3-4 16,0 2-24-16,-1-1-41 0,1 0-42 15,-5-1-63-15,2 2-84 0,-8 1-139 16,0-3-204-16,-10 1-94 0,-1-5-434 15</inkml:trace>
          <inkml:trace contextRef="#ctx0" brushRef="#br0" timeOffset="213129.6632">1107 7734 2781 0,'0'0'516'0,"0"0"-363"0,0 0-99 15,0 0 12-15,0 0 115 0,73 15 108 16,-45-14 11-16,5-1-86 0,6 0-100 16,4-1-56-16,-2 0-55 0,4-1-3 15,-5 2-17-15,0 0-100 0,-3 0-100 16,-5 3-104-16,-1 1-199 0,-7-3-713 16,1-1-684-16</inkml:trace>
        </inkml:traceGroup>
        <inkml:traceGroup>
          <inkml:annotationXML>
            <emma:emma xmlns:emma="http://www.w3.org/2003/04/emma" version="1.0">
              <emma:interpretation id="{8FF9C232-5E13-4D22-98C4-9C05F25AE49C}" emma:medium="tactile" emma:mode="ink">
                <msink:context xmlns:msink="http://schemas.microsoft.com/ink/2010/main" type="inkWord" rotatedBoundingBox="4018,7751 8098,7821 8064,9780 3984,9710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19051.779">2613 7616 1770 0,'0'0'302'0,"0"0"-107"16,0 0-37-16,0 0-126 0,0 0-15 16,0 0 50-16,0 0 194 0,0 0-16 15,73 6-38-15,-36-7-66 0,3-3-49 16,8 0-51-16,-2 4-41 0,2-1 0 16,-4 1-19-16,1 0-44 0,0 1-103 15,-5 2-61-15,0 0-65 16,-3-1-47-16,0-2-60 0,-2 0-65 0,-12 0-106 15,8-9-128-15</inkml:trace>
          <inkml:trace contextRef="#ctx0" brushRef="#br0" timeOffset="220667.6673">3320 8291 1448 0,'0'0'1238'0,"0"0"-1110"15,0 0-76-15,0 0-52 0,23-61 0 16,-1 41 54-16,4 1 81 0,4 3-26 15,1 1-45-15,2 5-43 0,1 6-21 16,0 4-19-16,0 0 3 0,-2 4 3 16,-2 4-6-16,-6 4-10 0,-4 1-12 15,-6 4-11-15,-7 4 1 0,-7 3 19 16,-1 2 32-16,-13 6 15 0,-2 1 17 16,-8 1-3-16,-2 0 9 0,-1 1 17 15,-5 0 41-15,3-2 12 0,3-1 7 16,1-2-11-16,4-3-25 0,8-4-45 15,2 0-34-15,5-9-22 16,5 1-16-16,1-8-16 0,8 1-9 16,8-4 18-16,5 0 20 0,5-4-26 15,6-4-35-15,2-4-23 0,6-6-28 16,3-3-40-16,-1-5-16 0,1-3 32 16,-2 1 22-16,-1-5 29 0,-2 1 42 15,-6-3 68-15,-2 2 20 0,-4-2 6 16,-8 3-3-16,-2 2 6 0,-8 2 0 15,-4 3 4-15,-1 8 2 0,-3 2-6 16,-3 5-25-16,-4 6-2 0,-4 0-2 16,1 10-11-16,-3 5 11 0,-4 2 61 15,2 8 36-15,-1 3 26 16,2 1 18-16,1 2 23 0,5 0-10 16,3-4-39-16,5 0-32 0,0-4-36 15,8-2-31-15,6-5 13 0,1-3-13 16,4-1-13-16,2-8 13 0,3 0 0 15,3-4 28-15,1-7 7 0,2-8-4 16,3-4-6-16,-3-4 4 0,-4-6-4 16,-1-3-4-16,-3-3-8 0,-3-3-4 15,-8-2-25-15,0 4-19 0,-5-2-41 16,-5 3-12-16,-1 3-14 0,-2 1 1 16,-5 7 15-16,-3 5 10 0,0 4 12 15,-2 6 22-15,1 6 4 0,-2 3-26 16,-1 3-54-16,1 11 22 0,-2 5 80 15,-1 9 61-15,-1 5 63 0,7 9 26 16,2 3-1-16,5 3-19 0,3-5-23 16,6 0-15-16,8-6-23 0,4-5-19 15,3 1-9-15,2-9 0 16,7-3-16-16,-3-4-22 0,-2-1 10 16,4-6-13-16,-1 2-25 0,3-4-95 15,-1 1-125-15,1-4-44 0,3-1-106 16,-1-4-197-16,-9 3-226 0,7-6-459 0</inkml:trace>
          <inkml:trace contextRef="#ctx0" brushRef="#br0" timeOffset="219831.2232">3487 7831 1885 0,'0'0'143'16,"0"0"-98"-16,0 0 72 0,63 25 51 16,-21-19 62-16,18-6 53 0,16 0-14 15,7-6-67-15,-1-9-75 0,-9 5-60 16,-9 1-39-16,-11 1-28 0,-14 3-25 15,-9 0-93-15,-3 0-89 0,-1 3-59 16,3 0-101-16,0 2-108 0,-8 0-175 16,-8 0-366-16</inkml:trace>
          <inkml:trace contextRef="#ctx0" brushRef="#br0" timeOffset="219605.1532">3809 6740 1851 0,'0'0'231'0,"0"0"-150"0,0 0 39 16,0 0-69-16,0 0-31 0,0 0 35 16,0 0-26-16,0 0 55 15,0 0 23-15,-4 93-24 0,4-37-81 16,0 17 0-16,0 1-1 0,0-7 0 15,1-15-1-15,-1-16 0 0,0-7 0 16,0-4-20-16,0 4-25 0,0 4-10 16,0-1-3-16,0-6 13 0,2-4 10 15,1-7 2-15,-1-7 11 0,1-2-11 16,1-6-2-16,2 0 35 0,0 0 38 16,4-10 27-16,2-3-26 0,3-3-39 15,3-4 0-15,0-2-39 0,7 0 7 16,2-2 19-16,1 1-3 0,2 3 3 15,1 3 0-15,1 3-7 0,0 4 17 16,-1 2-13-16,0 3 14 0,-3 5-11 16,-2 0 10-16,-1 6 0 0,-5 6 0 15,-4 2 2-15,-3 6 1 0,-5 2 0 16,-5 4 1-16,-3 3 32 0,-10 0 9 16,-8 2 6-16,-7 1 17 0,-7 1 16 15,-2 1 15-15,-9-1 7 0,1-3 7 16,-4 0-14-16,7-5-12 15,2-4-27-15,7-7-28 0,5-2-28 16,5-3-1-16,4-4-57 0,3-3-46 16,9-1-51-16,0-1-114 0,2 0-100 15,2-3-178-15,0 0-229 0,0-11 107 0</inkml:trace>
          <inkml:trace contextRef="#ctx0" brushRef="#br0" timeOffset="221503.2868">4974 7700 1725 0,'0'0'357'0,"0"0"-179"0,0 0-29 16,0 0-52-16,0 0 51 0,0 0 78 15,0 0-24-15,75 16-71 16,-43-16-58-16,3 0-44 0,5 0-17 16,4 0-12-16,8-4-58 0,-5 3-111 15,1-3-97-15,0 3-102 0,-5-2-82 16,5 0-129-16,-14-1-167 0,14-6 75 0</inkml:trace>
          <inkml:trace contextRef="#ctx0" brushRef="#br0" timeOffset="221298.309">5278 7436 1018 0,'0'0'1078'16,"0"0"-948"-16,0 0 25 0,0 0-155 16,0 0-68-16,0 0 68 0,-36 70 100 15,22-18 13-15,1-2-16 0,3 1-13 16,5-10-36-16,2-7-26 0,3 4-22 16,0 3-16-16,1-2-7 0,3-3-64 15,4-4-100-15,-4-4-75 0,-1-6-79 16,1-2-59-16,-3-6-85 0,-1-6-53 15,-1-6 101-15</inkml:trace>
          <inkml:trace contextRef="#ctx0" brushRef="#br0" timeOffset="222068.5209">5937 6954 1421 0,'0'0'241'16,"0"0"-85"-16,0 0 0 0,0 0-36 15,0 0 13-15,-2 76 25 0,9-31-16 16,3 16 10-16,2 15-20 0,-1 9-29 16,0-5-32-16,-2-3-33 0,-4-13-22 15,1-7-15-15,-2-7 2 0,-1-12 13 16,0-9-3-16,-1-2-10 0,0 0 10 16,0 4-11-16,1 1 14 0,-2-5-15 15,0-7 3-15,1-4-3 0,1-5 2 16,-3-6 16-16,3-1-16 0,-2-4 36 15,2-4 60-15,1-4 15 0,2-8-41 16,2-9-57-16,2-5-16 0,3-2 1 16,1-7-2-16,3-3-2 0,3 2 1 15,1-3-11-15,2 4 1 16,2 4 8-16,-1 2-15 0,1 9-3 16,-1 4 0-16,-3 4 3 0,0 5-7 15,-2 3-2-15,-4 5 2 0,1 1-6 16,-5 2 13-16,0 4 17 0,-1 5-14 15,-1 4 16-15,-2 7 16 0,-4 2 9 16,0 9 14-16,-3 1 9 0,0 8-4 16,-6 0 7-16,-1 5-13 0,-2 1-3 15,4-5-3-15,-4-1-1 0,6-4-5 16,2-4-1-16,1-6-3 0,7-3 10 16,4-5 9-16,2-4 3 0,3-6-9 15,2 0-7-15,5-6 4 0,1-2-14 16,4 0-8-16,1-4-10 0,-1-2-126 15,2-1-172-15,1-4-181 0,-1 1-243 16,-8 1-526-16</inkml:trace>
        </inkml:traceGroup>
      </inkml:traceGroup>
    </inkml:traceGroup>
    <inkml:traceGroup>
      <inkml:annotationXML>
        <emma:emma xmlns:emma="http://www.w3.org/2003/04/emma" version="1.0">
          <emma:interpretation id="{8F74B085-B45C-4F5A-9FB4-2CED4A75E86B}" emma:medium="tactile" emma:mode="ink">
            <msink:context xmlns:msink="http://schemas.microsoft.com/ink/2010/main" type="paragraph" rotatedBoundingBox="1112,9588 11571,9820 11511,12506 1052,122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51DDA6-0D19-42D8-975C-0502169E79E3}" emma:medium="tactile" emma:mode="ink">
              <msink:context xmlns:msink="http://schemas.microsoft.com/ink/2010/main" type="line" rotatedBoundingBox="1112,9588 11571,9820 11511,12506 1052,12273"/>
            </emma:interpretation>
          </emma:emma>
        </inkml:annotationXML>
        <inkml:traceGroup>
          <inkml:annotationXML>
            <emma:emma xmlns:emma="http://www.w3.org/2003/04/emma" version="1.0">
              <emma:interpretation id="{A0D2FD1A-6811-4C35-93E1-ADC0782B0934}" emma:medium="tactile" emma:mode="ink">
                <msink:context xmlns:msink="http://schemas.microsoft.com/ink/2010/main" type="inkWord" rotatedBoundingBox="1091,10525 2615,10559 2579,12160 1055,12126"/>
              </emma:interpretation>
            </emma:emma>
          </inkml:annotationXML>
          <inkml:trace contextRef="#ctx0" brushRef="#br0" timeOffset="237506.3085">83 9537 277 0,'0'0'1217'0,"0"0"-934"15,0 0-40-15,0 0-201 0,0 0-42 16,0 0 0-16,0 0 33 0,-39 55 106 16,32-27 36-16,-1-1-10 0,4 4-46 15,4-4-45-15,0-5-45 0,2 0-29 16,8-7 0-16,2-2 1 0,3-4 47 16,1-3 17-16,5-6-33 0,0 0 3 15,1-4-25-15,0-7-10 0,5-2 0 16,-3-6 0-16,-2-3-13 0,-1-2 12 15,-3-1 1-15,-4-2 1 0,-1 2 2 16,-3-1-3-16,-4 4-13 0,-1 2-41 16,-5 2-27-16,0 3 43 0,0 6 38 15,-2 4-1-15,-4 5 1 0,-3 2-1 16,2 10-86-16,-1 11 22 0,-5 19 65 16,-3 22 47-16,-1 21 15 0,0 18 12 15,6 6-23-15,-2-2-35 16,5-4-14-16,-3 2 13 0,-2-1-15 15,-3-1 0-15,-2-8 1 0,-4-8 3 16,-2-7 41-16,-5-9 89 0,0-6 10 16,1-13-13-16,2-15-33 0,8-6-25 15,-2-8-19-15,-1-2-13 0,-6 4-22 16,-4-3-19-16,4-10-10 0,3-5 8 16,0-7 1-16,0-11-30 0,1-9-48 15,2-6-13-15,2-7-7 0,5-4 29 16,1-1 51-16,8-3 17 0,5 3-24 15,0 6 4-15,8 3-13 0,5 2 3 16,2 8-13-16,7 1 10 16,-1-1 3-16,6-1-1 0,3 4 8 15,4-4 2-15,5 0-63 0,11-7-208 16,11-3-42-16,8-6-66 0,-8 0 5 16,-17 12-118-16,-1-9-195 0</inkml:trace>
          <inkml:trace contextRef="#ctx0" brushRef="#br0" timeOffset="237944.9384">784 10043 1497 0,'0'0'1225'0,"0"0"-1038"0,0 0-78 16,0 0 28-16,61 13-9 0,-31-13 6 15,1-2 15-15,0-2-44 0,5-3-72 16,1 2-33-16,-1 1-15 0,4 2-87 15,-3-1-168-15,-2 2-246 0,-9 1-250 16,4-2-410-16</inkml:trace>
          <inkml:trace contextRef="#ctx0" brushRef="#br0" timeOffset="237752.8194">681 9786 1600 0,'0'0'1445'0,"0"0"-1214"0,0 0-231 16,0 0-36-16,0 0 36 15,64 2 79-15,-40-3 45 0,4-2-22 16,2 1-61-16,1-3-30 0,4 5-11 16,-1-1-16-16,0-2-35 0,2 3-47 15,-5 0-30-15,-1 0-57 0,-7 0-107 16,1 3-95-16,-6 1-102 0,-7 0-64 16,2-2-450-16</inkml:trace>
        </inkml:traceGroup>
        <inkml:traceGroup>
          <inkml:annotationXML>
            <emma:emma xmlns:emma="http://www.w3.org/2003/04/emma" version="1.0">
              <emma:interpretation id="{C45B5341-66EA-47A4-8BB4-601FE580E419}" emma:medium="tactile" emma:mode="ink">
                <msink:context xmlns:msink="http://schemas.microsoft.com/ink/2010/main" type="inkWord" rotatedBoundingBox="3493,10574 4466,10595 4456,11067 3483,11045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238717.9386">2348 9628 277 0,'0'0'1217'0,"0"0"-1077"0,0 0 58 16,0 0-59-16,0 0-9 0,0 0-3 15,0 0 12-15,-53-20-49 0,33 34-28 16,1 2-7-16,-6 7-10 16,1 5-6-16,0 6 15 0,3 3 4 15,0 1 26-15,2 0-7 0,7-3 0 16,3-3-26-16,3-4-20 0,6-6-31 15,6-4-19-15,4-5-16 0,1-4 35 16,8-4 45-16,-1-3-7 0,6-2-3 16,3-8 4-16,2-7-7 0,0-6-13 15,5-3-19-15,-2-3 0 0,-3-4-26 16,-2 1 1-16,-3-1 5 0,-5-5-8 16,-1 4 5-16,-8 0 11 15,-1 2-14-15,-7-1-6 0,-2 3-16 16,-2 4-16-16,-7 6-17 0,2 3-2 15,-7 6-17-15,4 3 42 0,-3 3 58 16,-4 3 29-16,4 5 0 0,-1 4 3 16,-1 6 7-16,-1 3 9 0,3 2-6 15,1 4 3-15,3 1-7 0,1-1-34 16,5 2 8-16,3-1-12 0,3-4-12 16,5 0-1-16,2-3 13 0,7 0 0 15,-1-6 13-15,2 1 54 0,3-3 16 16,0-1-6-16,2 3-39 0,1 3-15 15,3-4-20-15,-3 5 16 0,0-1-19 16,-1 1-91-16,1 1-86 0,-3 0-122 16,1 0-124-16,-7-3-200 0,-1 0-499 15</inkml:trace>
          <inkml:trace contextRef="#ctx0" brushRef="#br0" timeOffset="238920.0317">2973 9803 3253 0,'0'0'656'0,"0"0"-137"15,0 0-281-15,0 0-128 0,0 0-73 16,0 0 37-16,0 0-4 0,0 0-64 16,0 0-6-16,0 0-110 0,10-11-68 15,-5 11-103-15,8 4-18 0,1 2-66 16,8-1-262-16,-10 1-472 0,10-6-326 15</inkml:trace>
        </inkml:traceGroup>
        <inkml:traceGroup>
          <inkml:annotationXML>
            <emma:emma xmlns:emma="http://www.w3.org/2003/04/emma" version="1.0">
              <emma:interpretation id="{A71518BC-4C2C-452B-8B32-B9865C6FFDA8}" emma:medium="tactile" emma:mode="ink">
                <msink:context xmlns:msink="http://schemas.microsoft.com/ink/2010/main" type="inkWord" rotatedBoundingBox="5025,9675 10845,9804 10785,12490 4966,12360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239405.4018">4017 9281 1239 0,'0'0'387'0,"0"0"-221"0,0 0 19 16,0 0 29-16,0 0-52 0,-51-32-46 16,30 38 0-16,3 11-9 0,-11 17-106 15,-6 26 12-15,-8 34 61 0,0 24 80 16,1 14 13-16,6 2 6 0,4-4-43 15,5 2-50-15,6-1 2 16,7-6 26-16,4-10 34 0,10-14-57 0,3-12-51 16,11-12-34-16,2-11-12 15,-4-15-4-15,3-11 13 0,-4-8-10 16,0-5 10-16,6 2-16 0,3 4-3 16,3 3-63-16,-1 0-54 0,0-5-86 15,-1-3-178-15,-3-5-219 0,-1-6-98 16,-7-2-546-16</inkml:trace>
          <inkml:trace contextRef="#ctx0" brushRef="#br0" timeOffset="241645.9914">5061 10077 1755 0,'0'0'1271'16,"0"0"-1028"-16,0 0-185 0,69-6 47 15,-9-7 142-15,22-2 52 0,11-2-45 16,0 3-99-16,-6 7-80 16,-9 0-53-16,-5 6-22 0,-17 0-38 0,-13 1-30 15,-12 0-9-15,-8 2-20 16,2 5-18-16,-1 1-52 0,-1 3-51 16,-4 0-77-16,-10 1-251 0,-4 2-74 15,-4-3-150-15,-12 4-398 0</inkml:trace>
          <inkml:trace contextRef="#ctx0" brushRef="#br0" timeOffset="241389.761">5292 8997 404 0,'0'0'1418'16,"0"0"-1230"-16,0 0-38 0,0 0-147 16,0 0 29-16,0 0 14 0,-3 63 177 15,3-6 74-15,-3 19-50 0,0 3-90 16,3-12-32-16,0-18-27 0,0-19-47 16,2-4-22-16,2 1-17 0,0 4-12 15,3 0 0-15,0-6-3 0,0-5-9 16,1-6-4-16,0-7-3 15,1-2-35-15,3-5 38 0,0 0 16 16,2-9 12-16,1-5 3 0,4-4-15 16,1-5-16-16,1 0-19 0,4-3-28 15,1 0-5-15,2 3 24 0,-1 3 9 16,2 5 15-16,-4 7-15 0,-1 5-13 16,-3 3 19-16,-2 8 29 0,-2 6 7 15,-3 2 31-15,-3 5 17 0,-3 5-27 16,-7 2 11-16,-1 2 34 0,-7 2 45 15,-7 1 13-15,-8 0-8 0,-2-4-12 16,-3 2 18-16,-2-7-41 0,-3-3-19 16,3-5-8-16,0-5-5 0,1-3-31 15,1-1-25-15,3-5-28 0,4-2-98 16,3 0-66-16,6 0-89 0,2-5-156 16,5 1-155-16,1 3-160 0,2-3-377 15</inkml:trace>
          <inkml:trace contextRef="#ctx0" brushRef="#br0" timeOffset="243225.3702">6851 9114 1129 0,'0'0'1145'0,"0"0"-847"16,0 0-118-16,-20 71 23 0,17-35 85 15,3 12-43-15,0 16-20 0,0 16 20 16,0 2-47-16,0-1-82 0,-1-7-42 15,-1-11-27-15,1-12-19 0,1-9-13 16,0-12-12-16,0-8 0 16,0 5-2-16,3-2 18 0,1 4-1 15,-1-9-14-15,3-5-4 0,-4-5-16 16,3-2-9-16,0-8 25 0,1 0 6 16,4-7 56-16,0-5-12 0,4-6-16 15,0-6-31-15,5-1-3 0,-1-2-59 16,2 1-31-16,3 2 35 0,1 1-38 15,0 4 2-15,1 1 4 0,1 4 18 16,-2 4 15-16,-4 0 19 0,-5 9 14 16,-2 1-8-16,-4 1 29 0,-7 9 3 15,-2 5 63-15,0 9 23 16,-2 3-11-16,-8 14 3 0,-4 13-6 16,-1-1 12-16,4-4 9 0,3-11-1 15,5-8-2-15,1-2 58 0,2 2 5 16,2-7-61-16,5-5-44 0,1-4-20 15,2 1 2-15,4-5-8 0,1-2-10 16,0-1-15-16,2-1-24 0,2-1-77 16,-1-4-110-16,2-1-96 0,-2 0-128 15,-5 0-558-15,3-4-754 0</inkml:trace>
          <inkml:trace contextRef="#ctx0" brushRef="#br0" timeOffset="244631.2943">7758 10016 1732 0,'0'0'1377'16,"0"0"-1033"-16,0 0-195 0,0 0-149 15,0 0 0-15,55-7 82 0,-19 6 54 16,4-2-4-16,11 3-31 0,10 0-76 16,-3 1-22-16,-7 1-3 0,-7 2-85 15,-13-3-38-15,1 2-34 0,2 0-81 16,-7-2-183-16,-5-1-197 0,-8 0-160 16,-4-9-469-16</inkml:trace>
          <inkml:trace contextRef="#ctx0" brushRef="#br0" timeOffset="245243.3348">9023 8763 623 0,'0'0'1386'16,"0"0"-1078"-16,0 0-182 0,-19 71 71 15,3-7 71-15,-3 20 74 0,-3 12-90 16,1 3-47-16,4-13-19 0,6-6-41 16,4-5-66-16,1-10-54 0,6-16-25 15,0-14-13-15,1-10-2 0,4-12-10 16,5 2-4-16,-2-4 26 0,5-2-10 15,2-4 13-15,2-5 10 0,3-7 18 16,0-7 4-16,3-5-11 0,1-5-8 16,1-3-13-16,0-2-22 0,0 5-6 15,1 0-10-15,-2 4-3 16,1 7 6-16,-2 5 1 0,-2 6 2 16,-1 2-15-16,-3 8 19 0,-4 7 28 15,-2 6 0-15,-4 5 2 0,-4 6 14 16,-3 3 15-16,-11 6 10 0,-6 1-3 15,-6 3-7-15,-3-3-3 0,-2-1-12 16,-2-4-3-16,1-8 3 0,3-3 0 16,-1-5-2-16,4-3-14 0,1-8-88 15,3 0-82-15,1-3-124 0,-1-6-257 16,7-1-463-16,-10 0-342 0</inkml:trace>
          <inkml:trace contextRef="#ctx0" brushRef="#br0" timeOffset="253463.9424">8002 11427 1190 0,'37'-74'1521'16,"7"-11"-1427"-16,14-30 150 0,3-8 94 16,5-16-179-16,5-11-26 0,6-9-10 15,2-2-13-15,5-2-19 0,1 1-56 16,1 9-22-16,-2 10-13 0,-3 12-34 15,-2 10-26-15,-4 9-116 0,-1 6 43 16,-2 7-63-16,1 6-165 0,-4 7-205 16,-19 22-195-16,-5 3-425 0</inkml:trace>
        </inkml:traceGroup>
        <inkml:traceGroup>
          <inkml:annotationXML>
            <emma:emma xmlns:emma="http://www.w3.org/2003/04/emma" version="1.0">
              <emma:interpretation id="{F3820E8A-DAED-4901-8C01-A63EC34190E2}" emma:medium="tactile" emma:mode="ink">
                <msink:context xmlns:msink="http://schemas.microsoft.com/ink/2010/main" type="inkWord" rotatedBoundingBox="5753,9991 11564,10121 11515,12334 5704,12204"/>
              </emma:interpretation>
            </emma:emma>
          </inkml:annotationXML>
          <inkml:trace contextRef="#ctx0" brushRef="#br0" timeOffset="242377.7073">4885 10592 2088 0,'0'0'1207'16,"0"0"-858"-16,0 0-200 0,0 0-121 15,0 0 29-15,54-58 49 0,-29 39-1 16,4 5-65-16,3 1-40 0,1-2-3 16,-1 6 0-16,0 0-13 0,-5 3 1 15,-6 4-4-15,-6 2-7 16,-5 4 1-16,-4 7 15 0,-5 5 10 16,-1 4 38-16,-2 7 1 0,-10 3-5 15,0 5 3-15,-4 1 7 0,-1 3 12 16,1 0 13-16,1-3 8 0,2-2 4 15,4-1-44-15,7-10-37 0,2 0-28 16,0-6-9-16,7-3 6 0,5-5-50 16,6-2-21-16,0-4-14 15,5-3-32-15,1-4-28 0,3-9-20 0,4-3-77 16,-1-5-107-16,4-4 6 16,-3-2 51-16,0-2 18 0,-1 0 65 0,-5-1 84 15,-2 2 126-15,-3 2 30 16,-7 4 114-16,-2 9 68 0,-4 3-26 15,-3 6-55-15,-2 4-23 0,-2 0 41 16,0 8 95-16,0 6 12 0,-5 3 18 16,3 6-23-16,-1 2 2 0,0 0-7 15,0 1-30-15,3-3-35 0,0-2-28 16,3-1-38-16,3-4-42 0,3-6-18 16,1 0 38-16,3-2-8 0,0-3-17 15,2-5-11-15,1 0 11 0,0-8 5 16,1-3-3-16,0-4-6 0,0-3-6 15,1-5-10-15,1-4-17 0,-1 0-1 16,-4-2-67-16,-2 0-29 0,-4-3-10 16,-4 4-2-16,-2-4 8 0,-2-2-1 15,-5 5-9-15,-3 2-6 0,-2 1 18 16,0 9 32-16,0 8 56 0,-3 8 10 16,2 2 25-16,0 10-9 0,1 10 25 15,-2 3 25-15,3 6 32 16,4 2 12-16,2 0-12 0,3 0-29 15,10-5-26-15,3-2-5 0,4-6 5 16,3 1-43-16,3-4-10 0,1-5-24 16,1-6 2-16,2-2-14 0,4-3-42 15,2-5-60-15,2-6-76 0,4-8-128 16,0-1-247-16,1-4-118 0,-10 2-278 16,14-19-49-16</inkml:trace>
          <inkml:trace contextRef="#ctx0" brushRef="#br0" timeOffset="242580.7707">6487 9765 2041 0,'0'0'424'15,"0"0"-92"-15,0 0-49 0,0 0-98 16,0 0-70-16,0 0-1 0,-53 25 35 16,42-5 22-16,1 2-49 0,3 6-56 15,4 2-32-15,3 3-30 0,0 3-4 16,6-2-16-16,1 1 3 0,3-4-34 15,-3 2-66-15,0-6-66 0,-1 3-101 16,-4-5-206-16,-2-2-127 0,0-6-136 16,-4-6 6-16</inkml:trace>
          <inkml:trace contextRef="#ctx0" brushRef="#br0" timeOffset="240935.8043">4341 9971 2880 0,'0'0'342'0,"0"0"-52"0,0 0-290 16,0 0-54-16,0 0 54 0,52-6 108 16,-25 6-7-16,6 0-53 0,2 4-37 15,5 0-10-15,2 0-2 0,5-2-11 16,0 3-93-16,-2-5-117 15,-1 0-161-15,1 0-132 0,-13 0-182 16,9-15-352-16</inkml:trace>
          <inkml:trace contextRef="#ctx0" brushRef="#br0" timeOffset="244822.3718">8056 9760 1299 0,'0'0'1573'0,"0"0"-1281"16,0 0-177-16,-30 70-61 0,23-34 10 16,1 11 53-16,2-1 26 0,3 1-26 15,1-2-61-15,2-9-56 0,10 1-44 16,3-2-47-16,7-9-71 0,2-2-92 15,5-9-63-15,4-7-63 0,0-7-131 16,-6-1-155-16,9-16-449 0</inkml:trace>
          <inkml:trace contextRef="#ctx0" brushRef="#br0" timeOffset="245436.1629">8668 10068 2877 0,'0'0'553'15,"0"0"-439"-15,0 0-70 0,68 4 58 16,-17-14 121-16,20-1 60 0,6-1-56 16,1 2-94-16,-3 5-133 0,-12 5 0 15,-9 0-87-15,-11 2-52 0,-12 4-48 16,-4 0-55-16,0 6-134 0,-2 0-199 15,-2 4-60-15,-7-2-121 0,-16 8-385 16</inkml:trace>
          <inkml:trace contextRef="#ctx0" brushRef="#br0" timeOffset="246133.8259">8546 10620 741 0,'0'0'1827'0,"0"0"-1312"0,0 0-120 15,0 0-50-15,0 0-49 0,0 0-150 16,0 0-59-16,0 0 37 0,0 0 95 16,0 0-65-16,56-34-84 0,-20 24-60 15,4-1-10-15,3 4-19 0,-7 1-5 16,0 4 5-16,-5 2 4 0,-7 2-10 16,-3 9-5-16,-5 1-7 0,-6 5 34 15,-4 5 3-15,-4 2 24 0,-2 9 16 16,-5 4-6-16,-5 4 0 0,-3 2-7 15,0 1-5-15,2-1-19 0,1-5-3 16,4-5 0-16,4-5-25 0,2-4 1 16,4-6-19-16,7-3-6 0,5-5-31 15,4-5-43-15,4-5 18 0,5-5 15 16,7-9 6-16,1-5 16 0,1-5 12 16,0-4-22-16,-1-6-8 15,-4-1 2-15,-3 1 2 0,-6-2 13 16,-5 7-35-16,-3 0-93 0,-7 6-45 15,-2 4 28-15,-5 6 79 0,-2 4 135 16,0 4 7-16,-2 5 163 0,-4 1-14 16,0 8-9-16,-1 5-1 0,2 4 9 15,0 1 0-15,1 4-8 0,3-1-30 16,1-1-45-16,0-3-25 0,5 0-46 16,7-7-1-16,0 2 0 0,5-8 0 15,2-2-19-15,3-3 3 0,0 0-2 16,-1-8 18-16,2-6 0 0,-1-4 2 15,2-5-2-15,-2-1-2 16,-2-5-23-16,-2-3-13 0,-1 0-19 16,-4-1-12-16,-6 0-16 0,-1-1-15 15,-6-3-49-15,-6-1-38 0,-3 2-26 16,-3 0 63-16,-1 7 89 0,-1 5 61 16,-1 12 43-16,4 10 97 0,0 2 13 15,-2 14-29-15,2 10 9 0,-2 7 38 16,4 5 2-16,5 4-16 0,3 2-32 15,1 1-44-15,10-7-50 0,5-3-13 16,4-2 7-16,3-6 0 0,4-4-25 16,4-2-15-16,4-7-20 0,1-2 4 15,3-6-18-15,2-4-38 0,0-1-86 16,-1-9-66-16,0-7-77 0,-1-11-269 16,-11 8-167-16,11-31-356 0</inkml:trace>
          <inkml:trace contextRef="#ctx0" brushRef="#br0" timeOffset="246421.6423">10084 9087 1380 0,'0'0'1140'0,"0"0"-779"16,0 0-201-16,0 0-137 0,7 83-23 15,0-8 220-15,3 14 54 0,-1 11-37 16,1 2-43-16,-3 2-45 0,0 5-34 15,0 4-31-15,-3 9-19 0,-4 5-19 16,-3 3-18-16,-7 3 0 0,-7-3-12 16,-5-9-4-16,-7-5 3 0,-5-13 1 15,-2-6-14-15,-4-11 38 16,3-12 0-16,9-18-12 0,4-15-7 16,8-13-2-16,3-8-19 0,2-2 0 15,1 0-19-15,1-7-76 0,5-9-50 16,3-7-91-16,1-22-173 0,0-1-729 15,0-28-506-15</inkml:trace>
        </inkml:traceGroup>
      </inkml:traceGroup>
    </inkml:traceGroup>
    <inkml:traceGroup>
      <inkml:annotationXML>
        <emma:emma xmlns:emma="http://www.w3.org/2003/04/emma" version="1.0">
          <emma:interpretation id="{E3B0ADA0-B8A0-4996-835E-0952D6B6D4B2}" emma:medium="tactile" emma:mode="ink">
            <msink:context xmlns:msink="http://schemas.microsoft.com/ink/2010/main" type="paragraph" rotatedBoundingBox="2053,11927 16943,10821 17174,13921 2284,150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795F14-4157-4013-92CD-EC1456C3274C}" emma:medium="tactile" emma:mode="ink">
              <msink:context xmlns:msink="http://schemas.microsoft.com/ink/2010/main" type="inkBullet" rotatedBoundingBox="9349,12493 10604,12400 10663,13194 9408,13287"/>
            </emma:interpretation>
          </emma:emma>
        </inkml:annotationXML>
        <inkml:trace contextRef="#ctx0" brushRef="#br0" timeOffset="262682.5691">7961 11478 1744 0,'0'0'182'0,"0"0"-127"16,0 0 0-16,57-14 20 0,-35 10 48 15,4 0-19-15,-2 0-27 0,0 2-54 16,-3 2-22-16,-2 0-1 0,-5 2-2 15,-4 4 2-15,-6 2 1 0,-3 1 77 16,-2 8 176-16,-9 2-32 0,-4 5-97 16,-6 3-45-16,-1 4 0 0,-2-1 28 15,3 3 19-15,3-4-41 0,6 0-62 16,4-2-24-16,7-3-13 0,1-3-12 16,11-2 6-16,3-3 0 0,4-2 6 15,3-2 11-15,5-2-68 0,0-4-124 16,1 2-136-16,1-3-66 0,2-4-122 15,-3 1-171-15,-5-2-31 16</inkml:trace>
        <inkml:trace contextRef="#ctx0" brushRef="#br0" timeOffset="262870.3365">8324 11910 2372 0,'0'0'243'0,"0"0"-156"15,0 0 6-15,52 14 64 0,-29-10-51 16,2-4-74-16,-1 0-28 0,3 0-4 16,0 0 0-16,0 0-32 0,0 0-81 15,2 0-128-15,0-4-56 16,-2 0-228-16,-7 1-217 0,8-6 22 0</inkml:trace>
        <inkml:trace contextRef="#ctx0" brushRef="#br0" timeOffset="263263.8149">9018 11744 1744 0,'0'0'600'15,"0"0"-148"-15,0 0-169 0,0 0-37 16,0 0-33-16,-58 66-27 0,38-41-28 16,-1 3-23-16,1 1-34 0,2 2-58 15,1-3-43-15,4 1 0 0,2-2-15 16,2-1 12-16,3-6-22 0,5 0-3 15,1-6-17-15,3-1 7 0,7-4 13 16,3-2-19-16,2-4-41 0,2-2 16 16,4-1 12-16,1 0 7 15,3-5 6-15,1-3-10 0,2-4-19 16,0-2-19-16,2 0 3 0,0-3 25 16,0 1 13-16,-2-2 22 0,0 1-6 15,-3 2 9-15,-4 2 7 0,-7 4 19 16,-4-1 0-16,-6 8 16 0,-4 2 32 15,0 0 118-15,-4 2 12 0,-6 8-77 16,-1-1-56-16,-4 4-26 0,1 5-19 16,0 0 0-16,1 3-26 0,5-2-8 15,2-1-4-15,5 1-45 0,2-1-114 16,10-4-110-16,5-1-95 0,3-3-29 16,3-4-183-16,-3-2-95 15,10-4 151-15</inkml:trace>
      </inkml:traceGroup>
      <inkml:traceGroup>
        <inkml:annotationXML>
          <emma:emma xmlns:emma="http://www.w3.org/2003/04/emma" version="1.0">
            <emma:interpretation id="{766D29D5-0389-40CD-97F7-14166C88B837}" emma:medium="tactile" emma:mode="ink">
              <msink:context xmlns:msink="http://schemas.microsoft.com/ink/2010/main" type="line" rotatedBoundingBox="2053,11927 16943,10821 17174,13921 2284,15027">
                <msink:destinationLink direction="with" ref="{F60A1B7D-09E8-43DD-B180-A3510FB8DC2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D8D22E7-85C0-4BE7-A238-5F119D09526C}" emma:medium="tactile" emma:mode="ink">
                <msink:context xmlns:msink="http://schemas.microsoft.com/ink/2010/main" type="inkWord" rotatedBoundingBox="10902,12847 11615,12794 11640,13137 10927,13190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263685.7983">9568 11875 1279 0,'0'0'377'0,"0"0"-49"16,0 0-68-16,0 0 5 0,0 0 19 15,-44 66-18-15,44-50-87 0,0 1-86 16,10 0-45-16,4-4-13 0,2 1-33 15,4-1 0-15,2-3 17 0,4-2 0 16,0-3-3-16,0-4 0 0,3-1 6 16,-1 0 0-16,1-5-6 0,-3-4-13 15,1-2 1-15,-3-3-1 0,-2 0 0 16,-4-4-3-16,-1 4-13 0,-8-6-12 16,-4 0-1-16,-3 0 7 15,-2-2 7-15,-5 1-11 0,-6-1-8 16,-3 2 8-16,-4 5 20 0,-2 3 0 15,0 7 1-15,-3 5 2 0,2 4 73 16,0 9 32-16,-2 6 18 0,5 5 54 16,1 0-2-16,1 7-24 0,6-1-45 15,6-2-59-15,4 0-45 0,4-4-2 16,7 2-16-16,4-5 4 0,3-1-7 16,6-4-37-16,3-4-75 0,6-1-17 15,2-7-25-15,13-3-48 0,9-2-113 16,10-11-105-16,1-3-26 15,-9-3-64-15,-16 4-112 0,-21 4 61 16,14-8 124-16</inkml:trace>
        </inkml:traceGroup>
        <inkml:traceGroup>
          <inkml:annotationXML>
            <emma:emma xmlns:emma="http://www.w3.org/2003/04/emma" version="1.0">
              <emma:interpretation id="{66B8BE7D-C1D9-40C4-947A-C15427F4C541}" emma:medium="tactile" emma:mode="ink">
                <msink:context xmlns:msink="http://schemas.microsoft.com/ink/2010/main" type="inkWord" rotatedBoundingBox="5190,12745 12118,12230 12191,13212 5263,13727"/>
              </emma:interpretation>
            </emma:emma>
          </inkml:annotationXML>
          <inkml:trace contextRef="#ctx0" brushRef="#br0" timeOffset="263941.5506">10514 11732 1280 0,'0'0'335'0,"0"0"-124"15,0 0-32-15,-61-9 22 0,39 12 71 16,-6 7 37-16,0 5 54 0,-1 4-51 15,0 4-77-15,2 1-52 0,5 4-42 16,4 0-15-16,7 3-45 0,4-3-28 16,7 0-28-16,7 0-10 0,7-4 1 15,7 0 6-15,5-1-4 0,6-1-15 16,7-3 13-16,2-4-13 0,3-1-1 16,1-1 1-16,0-3-3 0,-1 0-14 15,-1-4-21-15,-4-2-67 0,-3 0-54 16,-5-1-30-16,-5-1-60 0,-7-2-116 15,-7 0-215-15,-7-2-180 0,-5-1-310 16,-10-7 363-16</inkml:trace>
          <inkml:trace contextRef="#ctx0" brushRef="#br0" timeOffset="260723.3669">3837 11711 2313 0,'0'0'317'0,"0"0"-105"0,0 0-148 16,0 0-64-16,0 0 0 0,0 0 100 15,-2 57 143-15,4-5-33 0,3 22-61 16,-2 7-60-16,1-1-17 0,-3-6-9 16,1-7-18-16,-2-5-27 0,0-13-5 15,0-8-13-15,1-12-1 0,-1-2-2 16,3 3-13-16,-2-2-12 0,1 2-38 16,-1-9-1-16,5-9 4 0,-2-5-3 15,2-7-20-15,-1-2 86 16,7-11 26-16,0-6-11 0,1-5-15 15,3-6-15-15,1-4-4 0,1 0 3 16,1-1 13-16,-1 4-1 0,3 0-8 16,1 2 8-16,-1 7-8 0,-1 2-7 15,-3 6 17-15,-2 6-27 0,2 3-19 16,-4 5 42-16,-3 5 6 0,1 9 67 16,-2 8 9-16,-2 2-3 0,-1 4-16 15,-2 5-13-15,-1 0 4 0,-2 3-20 16,-1-1-9-16,0 1-19 0,2 1-3 15,-2-4-19-15,7-3-35 0,-2-4-73 16,1-3-86-16,5-5-88 0,-1-4-114 16,3-7-89-16,-2-4-186 0,-2-3-13 15,1-10 70-15</inkml:trace>
          <inkml:trace contextRef="#ctx0" brushRef="#br0" timeOffset="261053.6023">4558 11825 2319 0,'0'0'265'0,"0"0"-161"15,29-49-79-15,-16 32 20 0,4 0 36 16,-3 2 12-16,0 6-35 0,-1 5-46 16,-1 2-11-16,-1 2 14 0,-3 6 14 15,4 3-10-15,-5 6 6 0,-4 2 4 16,-1 2 0-16,-2 8 0 15,-7 1-4-15,-1 2-12 0,-5 3 0 0,-1 3-11 16,4-3 14-16,-3-1 35 16,3-3 45-16,0-5 12 0,9-1 6 15,0-1-35-15,1-6-29 0,5-2-12 16,7-2-22-16,6-5 6 0,0 1-10 16,7-2-8-16,-1-2 18 0,1-3-22 15,2-1-12-15,1 2-35 0,-1-1-76 16,2 1-115-16,-1-2-228 0,-2 2-150 15,-7-1-419-15,7-1 276 0</inkml:trace>
        </inkml:traceGroup>
        <inkml:traceGroup>
          <inkml:annotationXML>
            <emma:emma xmlns:emma="http://www.w3.org/2003/04/emma" version="1.0">
              <emma:interpretation id="{531044B1-4290-41BF-917A-882EB2BC88BC}" emma:medium="tactile" emma:mode="ink">
                <msink:context xmlns:msink="http://schemas.microsoft.com/ink/2010/main" type="inkWord" rotatedBoundingBox="7089,13603 7634,13562 7637,13595 7091,13635"/>
              </emma:interpretation>
            </emma:emma>
          </inkml:annotationXML>
          <inkml:trace contextRef="#ctx0" brushRef="#br0" timeOffset="261481.6569">5700 12579 2013 0,'0'0'1393'0,"0"0"-1180"16,0 0-131-16,69-2 28 0,-33-2 16 15,5 0 48-15,3-2-72 0,0-1-83 16,-3 2-19-16,-1 4-31 0,1 0-66 16,-4 1-63-16,-1 0-99 0,1 2-166 15,-5 3-285-15,-8-2-380 0,1 1 90 0</inkml:trace>
        </inkml:traceGroup>
        <inkml:traceGroup>
          <inkml:annotationXML>
            <emma:emma xmlns:emma="http://www.w3.org/2003/04/emma" version="1.0">
              <emma:interpretation id="{34DC79B9-E848-4B90-9D2F-5C437250AFC9}" emma:medium="tactile" emma:mode="ink">
                <msink:context xmlns:msink="http://schemas.microsoft.com/ink/2010/main" type="inkWord" rotatedBoundingBox="2053,11927 16943,10821 17174,13921 2284,15027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259864.275">2546 12160 7 0,'0'0'1148'0,"0"0"-1040"15,0 0-79-15,0 0-16 0,0 0 42 16,0 0 101-16,0 0-29 0,0 0-19 15,-61 2 44-15,46 22 30 0,-1 8 58 16,-1 4 2-16,1 2-13 0,4 1-23 16,3-2-49-16,6-1-68 0,3-4-51 15,0-6-38-15,9-3-1 0,4-6-21 16,2-6 6-16,2-3 15 0,2-4 1 16,-1-4 0-16,6-3 29 15,-3-5 9-15,2-4 3 0,0-5-6 0,-2-2 3 16,0-3-18-16,-1-4-8 15,-1-3-11-15,-1-1 0 0,-4-3-1 16,-1 4-14-16,-2-5-15 0,-5 2 7 16,-2-1 3-16,-4 3 0 0,-3-2-4 15,-4 3-5-15,-4 5-8 0,-2 6-5 16,-1 2-7-16,-3 6 36 0,0 4 12 16,1 6 0-16,-2 1 1 0,5 10 13 15,-1 9 15-15,1 6 9 0,5 3 26 16,1 9 16-16,4 4 2 0,3 0-31 15,10-2-7-15,4-3-15 0,6-3-1 16,2-6-9-16,4-3-17 0,4-2-2 16,1-4-4-16,2 0-43 0,1-2-210 15,0-3-169-15,1-1-167 16,-10-7-412-16,8 2 243 0</inkml:trace>
          <inkml:trace contextRef="#ctx0" brushRef="#br0" timeOffset="259281.4579">1181 12476 1182 0,'0'0'1714'0,"0"0"-1442"0,0 0-182 16,0 0-90-16,0 0 0 0,0 0 85 15,75-5-19-15,-44 0-37 0,5 0-29 16,1 0-1-16,2 1-24 0,7-2-119 16,-5 2-147-16,7 0-63 15,-3 0-73-15,-2 1-115 0,-9 1-161 16,9 0 77-16</inkml:trace>
          <inkml:trace contextRef="#ctx0" brushRef="#br0" timeOffset="259106.7547">1202 12256 2375 0,'0'0'339'0,"0"0"-49"15,0 0-290-15,0 0 0 0,0 0 41 16,70-19 78-16,-43 14-39 0,4 1-54 15,-1-1-26-15,4 3-3 0,3 0-13 16,-5 1 0-16,2 1-64 0,-3 0-134 16,-1 4-50-16,-6 2-27 0,-5 3-68 15,-7 0-93-15,-3-1-150 0,-9 4-1 0</inkml:trace>
          <inkml:trace contextRef="#ctx0" brushRef="#br0" timeOffset="260248.0655">3513 12313 3089 0,'0'0'554'0,"0"0"-248"0,0 0-121 16,0 0-128-16,0 0-57 0,0 0-3 16,0 0-28-16,0 0-56 0,0 0-112 15,0 0-85-15,-44-24-232 0,48 21-218 16,8-2-32-16,-4 2-215 0,8-5 505 0</inkml:trace>
          <inkml:trace contextRef="#ctx0" brushRef="#br0" timeOffset="264764.0603">8687 12672 2672 0,'0'0'257'0,"0"0"-228"0,-51 54-29 16,29-26 0-16,-3 6 51 0,-1 3 29 15,-1-3 48-15,-1 2 0 0,2-3-1 16,4-3-3-16,6-5-42 0,8-4-73 16,5-6-9-16,3-3-34 0,7-2 5 15,7-6-3-15,3-3 4 0,7-1-4 16,2-5 10-16,2-3 0 16,5-2-13-16,1-1-3 0,-3-2-19 15,-3 4 9-15,-2 4 16 0,-5 1-19 16,-7 4-4-16,-4 2 21 0,-6 5 34 15,-4 7 39-15,-1 3 15 0,-9 1 51 16,-1 4 13-16,-6 3-10 0,2-2-26 16,-2-1-44-16,2 1-25 0,2-2-13 15,5-2-32-15,3 1-34 0,4-6-176 16,2-1-173-16,9-7-69 0,7-1-99 16,3-5-51-16,-3 0-31 0,14-14 133 15</inkml:trace>
          <inkml:trace contextRef="#ctx0" brushRef="#br0" timeOffset="265149.72">9105 12925 1881 0,'0'0'402'0,"0"0"-131"0,0 0-271 16,0 0 2-16,0 0 63 0,-31 50 144 16,19-26 115-16,-1-1-18 0,2 1-68 15,4-1-65-15,3-4-85 0,4 0-54 16,1-6-34-16,8-3-25 0,3-1 9 15,4-4 14-15,1-5 2 0,3-2 18 16,0-10-18-16,2-3-13 0,2-3-65 16,2-6-11-16,-2-3 7 0,0 0 32 15,-3-4 21-15,-2 0 17 0,-2-1 12 16,-4 1-1-16,-5 1 0 0,-4 5-85 16,-4 0-70-16,-2 1-6 0,-8 8 47 15,-2 5 63-15,-3 8 52 16,-1 3 14-16,-2 14 69 0,-1 6 74 15,2 11 27-15,0 4 3 0,6 9-7 16,1 0-23-16,7 1 16 0,3-3 4 16,14-4-40-16,8-4-42 0,6-3-33 15,14-2-34-15,17 0-26 0,11-1-2 16,3-1-1-16,-5-4-76 0,-17-6-133 16,-14-6-80-16,-6 1-75 0,-6-6-310 15,-5 4-485-15,9-2-181 0</inkml:trace>
          <inkml:trace contextRef="#ctx0" brushRef="#br1" timeOffset="376242.7709">742 11235 1038 0,'0'0'534'0,"0"0"-534"0,0 0-251 16,0 0-280-16,-53 0-259 0</inkml:trace>
          <inkml:trace contextRef="#ctx0" brushRef="#br0" timeOffset="251208.0026">13242 9961 1178 0,'0'0'1258'0,"0"0"-1142"0,0 0-61 16,0 0-49-16,104 8 185 0,-12-10 117 16,20 0 7-16,13 0-4 0,4 0-38 15,-2 0-6-15,5 1-72 0,7 1-22 16,-2 0-62-16,4 5-34 0,-4 3-41 16,-4 0-20-16,-6 5-16 0,-6 3-28 15,-7-3-27-15,-9 0 18 0,-13-4-24 16,-13 1-19-16,-18-4-44 15,-15-4-18-15,-19-1-23 0,-9-1-74 16,-2 0-108-16,-4 0-156 0,-6 0-195 16,-6 0-65-16,-21-4-613 0</inkml:trace>
          <inkml:trace contextRef="#ctx0" brushRef="#br0" timeOffset="262351.8871">7341 11268 85 0,'0'0'2330'0,"0"0"-2074"16,-4 62-112-16,3-7-2 0,-2 20-40 16,3 8-44-16,0-3-10 0,0-9-19 15,0-11 3-15,3-7-32 0,1-6-1 16,-1-12-3-16,0-4-15 0,-1-9 6 16,3 2-15-16,-1 1-4 0,2-4 16 15,1-7 14-15,0-4-27 0,3-9 22 16,4-2 7-16,3-9 42 0,6-6-42 15,1-5-6-15,1-4-23 0,4-5 0 16,-1 4 10-16,-1-5-1 0,0 7 17 16,-2 1-19-16,-2 5 6 0,0 4-13 15,-6 9 0-15,-5 3 10 0,-2 2-33 16,-5 11 43-16,-4 8 9 0,-1 7 74 16,-7 4-39-16,-7 10-9 15,-5 2-14-15,-6 3 11 0,-4 1 9 16,-3-1 35-16,-1-4 42 0,1-5-26 15,2-4-35-15,4-4-32 0,4-6-16 16,3-7-12-16,7-6-49 0,3-6-92 16,5-3-123-16,4-8-107 0,5-10-311 15,3 3-58-15,9-21 172 0</inkml:trace>
        </inkml:traceGroup>
      </inkml:traceGroup>
    </inkml:traceGroup>
    <inkml:traceGroup>
      <inkml:annotationXML>
        <emma:emma xmlns:emma="http://www.w3.org/2003/04/emma" version="1.0">
          <emma:interpretation id="{CF7BD3C8-FE78-45D9-B018-5C60BD1CD644}" emma:medium="tactile" emma:mode="ink">
            <msink:context xmlns:msink="http://schemas.microsoft.com/ink/2010/main" type="paragraph" rotatedBoundingBox="1356,13502 26842,15212 26589,18976 1104,17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9E9FA1-9729-4969-8A9E-23DE357B03F9}" emma:medium="tactile" emma:mode="ink">
              <msink:context xmlns:msink="http://schemas.microsoft.com/ink/2010/main" type="inkBullet" rotatedBoundingBox="2424,15163 2838,15190 2836,15228 2421,15200"/>
            </emma:interpretation>
            <emma:one-of disjunction-type="recognition" id="oneOf11">
              <emma:interpretation id="interp19" emma:lang="" emma:confidence="0">
                <emma:literal>•</emma:literal>
              </emma:interpretation>
            </emma:one-of>
          </emma:emma>
        </inkml:annotationXML>
        <inkml:trace contextRef="#ctx0" brushRef="#br1" timeOffset="287249.5416">1034 14131 1129 0,'0'0'1489'15,"0"0"-1299"-15,0 0-123 0,0 0-67 16,0 0 0-16,0 0 126 0,0 0 53 15,55 9-32-15,-34-7-61 0,6 0-51 16,4 3-23-16,-1-2-12 0,4 2-16 16,0 0-76-16,2-1-74 0,-5 2-90 15,-1 0-30-15,-5-2-25 0,-4 0-68 16,-2 3-102-16,-8-6-105 0,-4 1 51 16</inkml:trace>
      </inkml:traceGroup>
      <inkml:traceGroup>
        <inkml:annotationXML>
          <emma:emma xmlns:emma="http://www.w3.org/2003/04/emma" version="1.0">
            <emma:interpretation id="{42C25415-2DA8-4767-8A04-578E411EE2C7}" emma:medium="tactile" emma:mode="ink">
              <msink:context xmlns:msink="http://schemas.microsoft.com/ink/2010/main" type="line" rotatedBoundingBox="1356,13502 26842,15212 26589,18976 1104,17266"/>
            </emma:interpretation>
          </emma:emma>
        </inkml:annotationXML>
        <inkml:traceGroup>
          <inkml:annotationXML>
            <emma:emma xmlns:emma="http://www.w3.org/2003/04/emma" version="1.0">
              <emma:interpretation id="{9A3D899A-DCAD-4ED3-929C-8E283C72EB2F}" emma:medium="tactile" emma:mode="ink">
                <msink:context xmlns:msink="http://schemas.microsoft.com/ink/2010/main" type="inkWord" rotatedBoundingBox="2383,15168 4305,15297 4281,15650 2360,15522"/>
              </emma:interpretation>
            </emma:emma>
          </inkml:annotationXML>
          <inkml:trace contextRef="#ctx0" brushRef="#br1" timeOffset="287427.7672">973 14447 1649 0,'0'0'428'0,"0"0"-165"15,0 0-108-15,0 0 16 16,0 0 183-16,0 0 4 0,71 48-41 16,-39-46-138-16,5-2-103 0,3 0-63 15,2 0-13-15,4-2-88 0,-2 2-78 16,1-1-72-16,-2-2-142 0,-4 1-254 15,-9 2-491-15,7-8 106 0</inkml:trace>
          <inkml:trace contextRef="#ctx0" brushRef="#br1" timeOffset="287877.4747">2231 14300 2406 0,'0'0'306'0,"0"0"-4"15,0 0-247-15,0 0 31 0,0 0 23 16,77-24 101-16,-37 17-108 0,8 0-55 16,13 2-47-16,10 1-2 0,1 4-20 15,-4 0-175-15,-7 2-71 0,-7 4-108 16,-10-5-69-16,-7 2-159 0,-16-3-112 16,9 0 58-16</inkml:trace>
        </inkml:traceGroup>
        <inkml:traceGroup>
          <inkml:annotationXML>
            <emma:emma xmlns:emma="http://www.w3.org/2003/04/emma" version="1.0">
              <emma:interpretation id="{38F27C0A-976C-42FD-AD0A-E4023B3B0D9F}" emma:medium="tactile" emma:mode="ink">
                <msink:context xmlns:msink="http://schemas.microsoft.com/ink/2010/main" type="inkWord" rotatedBoundingBox="4062,14263 10438,14691 10225,17878 3848,17450">
                  <msink:destinationLink direction="with" ref="{F60A1B7D-09E8-43DD-B180-A3510FB8DC20}"/>
                </msink:context>
              </emma:interpretation>
            </emma:emma>
          </inkml:annotationXML>
          <inkml:trace contextRef="#ctx0" brushRef="#br1" timeOffset="288619.9336">2906 14517 1964 0,'0'0'292'16,"0"0"-108"-16,0 0-87 0,0 0 32 16,0 0 193-16,91-22 87 0,-27 6-54 15,18-4-85-15,7 0-54 0,5 2-57 16,-8 7-57-16,-4 3-60 0,1 4-42 15,-4 2-12-15,2 0-7 0,-6 2-83 16,-8 0-19-16,-6 0-13 0,-2 3-26 16,-15-2-4-16,-9 2-31 0,-12-2-97 15,-2 3-176-15,1 4-109 16,-4-2-199-16,-2 0-209 0,-12 3 486 0</inkml:trace>
          <inkml:trace contextRef="#ctx0" brushRef="#br1" timeOffset="288348.7527">3470 13285 1433 0,'0'0'471'16,"0"0"-376"-16,0 0-53 0,0 0-7 15,-52 69 50-15,33-8 70 0,-2 19 68 16,0 9 6-16,8-1 15 0,5-9-48 16,5-13-88-16,3-5-57 0,3-10-30 15,4-13-21-15,-3-10 0 0,0-9 0 16,5 4-1-16,1-4-15 0,2-1-19 16,0-9 16-16,5-9 19 0,3 0 29 15,1-9 3-15,3-9-6 0,4-6-26 16,-1-3-51-16,0-1 4 0,2-3-11 15,0 1-12-15,0 2-29 16,-1 3-4-16,0 4 23 0,1 5 19 16,-4 3 22-16,-3 8 10 0,-1 3 3 15,-6 2-9-15,1 2 16 0,-3 7 15 16,-3 6 4-16,-5 3 13 0,-2 4 32 16,-3 6 23-16,-6 1 19 0,-6 3 25 15,-10 2 10-15,0-1-26 0,-8 3-13 16,-4-2-10-16,-4-4-22 0,-2-4-13 15,3-2 0-15,0-5-6 0,0-5-31 16,5-3-1-16,-2-4-111 0,7 1-164 16,0-2-110-16,1-2-131 0,5 1-274 15,3-4-183-15</inkml:trace>
          <inkml:trace contextRef="#ctx0" brushRef="#br1" timeOffset="291129.8952">4723 14261 1064 0,'0'0'1029'0,"0"0"-770"15,0 0 128-15,0 0-11 0,0 0-111 16,0 0-119-16,0 0-121 0,0 0 102 15,0 0 40-15,39 31-32 0,-10-23-30 16,5-1 1-16,3-2-41 0,4-1-37 16,2-2-26-16,-1 2-2 0,2 1-13 15,-1 2-156-15,-2 2-73 0,-3 3-96 16,-2-2-259-16,-5 6-223 16,-10-7-445-16,-1 3 515 0</inkml:trace>
          <inkml:trace contextRef="#ctx0" brushRef="#br1" timeOffset="291705.575">5587 14320 2644 0,'0'0'357'16,"0"0"-284"-16,55-48-9 0,-28 23 51 15,5-7 0-15,1-1 35 0,0-5 5 16,-1 1-70-16,-1-4-35 0,2-2-18 15,-2-3-16-15,-2 2-13 0,-3-3 0 16,-3 1 0-16,-6 3 10 0,-3-3-11 16,-7 5-2-16,-2 3-54 0,-5 0 29 15,-5 2-3-15,-6 6-13 16,-3 3 6-16,-3 3 16 0,-3 7 16 16,0 6-10-16,-1 6-3 0,3 5-3 15,1 7-9-15,1 9 28 0,2 10 0 16,0 14 38-16,2 17 47 0,-1 19 10 15,8 10-29-15,5-4-22 0,1-7-19 16,8-11-22-16,2-7-2 0,0-10-1 16,-1-10 0-16,-1-11-3 0,-1-7-10 15,2 1 11-15,2 2-10 0,-2-2 9 16,-1-8 1-16,-1-2-1 0,-1-8 0 16,0 1 3-16,1-3 12 0,-1-5 22 15,2-6 1-15,1 0-10 0,1-3 0 16,0-4-25-16,1 3-1 0,0 2-18 15,1-2-3-15,0 2-3 0,0 4 3 16,-2 3-3-16,0 2 3 16,-2 4-13-16,1 0-12 0,-2 12 20 0,1 3 27 15,1 5 35-15,0 7 12 16,0 2 9-16,0 3 1 0,1 2-13 16,2-2-9-16,-2-4-10 0,5-4-6 15,-1-2-4-15,1-7-2 0,1-2-1 16,1-5 4-16,1-2-4 0,2-4-8 15,-1 1 10-15,0-2-14 0,1-1-103 16,0 0-187-16,-1 0-261 0,-6 0-732 16,-4 0-241-16</inkml:trace>
          <inkml:trace contextRef="#ctx0" brushRef="#br1" timeOffset="289478.7484">2556 14963 2425 0,'0'0'326'0,"0"0"-168"0,0 0-4 15,27-57-46-15,-3 38 100 0,6 2-8 16,1 1-64-16,3 6-90 16,2 3-46-16,0 2-13 0,1 5 10 15,0 0 0-15,-3 5 1 0,-4 2 0 16,-6 1-11-16,-3 0 1 0,-8 6-1 15,-5 1 13-15,-5 2 15 0,-3 6 26 16,-5 3-7-16,-10 4 11 0,-2 1-1 16,-2 0 6-16,-4 2 25 0,2-1 14 15,2-3 4-15,2-1-24 0,7-2-41 16,-1-4-28-16,10-1-50 0,1-3 3 16,0-3 16-16,7 0 0 15,5-1-3-15,5-2 21 0,8-4-57 16,3-1-46-16,6-7-38 0,8-5-71 15,17-10-93-15,10-14-125 0,3-5-6 16,-14-1-28-16,-14 3 58 0,-17 5 61 16,2 2 32-16,0-10 107 0,3-3 105 15,0-6 114-15,-8 3 72 0,-5 3 218 16,-8 4-42-16,-7 9-98 0,-1 9 48 16,-6 6 76-16,-5 8 109 0,-8 2-114 15,-2 12-94-15,-1 6-7 0,-5 10 64 16,-1 3 69-16,1 4-36 0,0 2-37 15,5-2-26-15,6-1-48 0,5-3-65 16,8-4-68-16,3-2-21 0,5-5-1 16,8-4 1-16,2-2 15 0,3-3 10 15,8-7-3-15,1-4 0 0,1 0 2 16,6-9-5-16,-2-5 0 0,3-6-7 16,-2-2 1-16,-2-6-13 15,1 2-24-15,-9-5-20 0,1 1-9 16,-6-2-9-16,-6 0-27 0,0-1-8 15,-11 3 12-15,-1-1-13 0,-3 1-3 16,-6 2-13-16,-7 3 3 0,1 6 6 16,-5 0 12-16,-3 10 39 0,0 4 22 15,0 5 29-15,2 5 3 0,-2 7 80 16,4 10 15-16,3 5 11 0,2 7 33 16,4 1 4-16,7 4-20 0,1-1-35 15,11 1-13-15,9-5-15 0,2-5-3 16,4-3-13-16,0-3 12 0,7-3-18 15,-2-4-17-15,1 1-5 0,1-5-16 16,1 1-2-16,-2-2-1 0,-2-1-85 16,-1 2-97-16,-3 0-98 0,-3-1-213 15,-3 1-470-15,-8-4-392 0</inkml:trace>
          <inkml:trace contextRef="#ctx0" brushRef="#br1" timeOffset="318415.6788">8363 15175 551 0,'0'0'1041'0,"0"0"-794"0,0 0-65 15,0 0-107-15,0 0-43 0,0 0-12 16,0 0-17-16,0 0 13 0,0 0 36 16,-12 31 29-16,12-8 3 0,2 4-22 15,3 1-20-15,2 5-26 0,1 0-16 16,2-1-2-16,3-3-18 0,3-2 17 16,1-8-16-16,2-4 6 0,3-10 11 15,3-5 2-15,1-5 11 16,2-10 12-16,2-9 0 0,2-8-11 15,1-4-9-15,1-6-1 0,-1-6 0 16,-4 5 1-16,-2-2 0 0,-4 3 1 16,-3-1 9-16,-5 3-12 0,-2 6 2 15,-6 2 0-15,-1 7 12 0,-5 3-15 16,-1 12 0-16,-1 4 2 0,-8 6-2 16,-2 7-29-16,-4 14-19 0,-8 18 48 15,-7 22 9-15,-5 31 66 0,-4 19 25 16,7 10 9-16,5 8-41 0,8-8-10 15,4 4-36-15,2-2-9 16,5-6-12-16,1-4 0 0,-1-5-1 16,0-7 3-16,-3-12 10 0,-5-13 3 15,-4-2 0-15,-3-13 20 0,-1-11 21 16,5-15 4-16,2-8-16 0,1-9-4 16,-5 0-12-16,-3 1 9 0,-1-6-12 15,1-5 9-15,0-8-3 0,-1-12-32 16,1-13-10-16,-3-14-34 0,1-25-11 15,2-16 39-15,10-4-12 0,10 7 15 16,4 17-16-16,8 21 4 0,2 12-1 16,3 4-16-16,5-3 42 0,4-2 11 15,4-5-11-15,7 8-19 0,1-4 6 16,3 3 0-16,5-2-3 0,10-1-54 16,10-4-139-16,7-3-39 0,5-1-40 15,-7 2-53-15,-5-1 10 0,-8 4-83 16,-14 7-84-16,-1-7 136 0</inkml:trace>
        </inkml:traceGroup>
        <inkml:traceGroup>
          <inkml:annotationXML>
            <emma:emma xmlns:emma="http://www.w3.org/2003/04/emma" version="1.0">
              <emma:interpretation id="{0552C39B-0691-4357-B432-4573D63168A3}" emma:medium="tactile" emma:mode="ink">
                <msink:context xmlns:msink="http://schemas.microsoft.com/ink/2010/main" type="inkWord" rotatedBoundingBox="10772,14802 18825,15342 18633,18195 10581,17654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1" timeOffset="318813.1566">9266 15512 1824 0,'0'0'312'0,"0"0"-66"15,0 0-104-15,0 0-103 0,0 0 48 16,0 0 0-16,0 0-39 0,0 0-25 16,0 0-23-16,0 0-1 0,73 52 1 15,-46-51-1-15,2-1-1 0,5 0-108 16,0 0-109-16,3-3-183 0,3-2-1 15,-3-1 111-15,-9-3-236 0,13-6-10 0</inkml:trace>
          <inkml:trace contextRef="#ctx0" brushRef="#br1" timeOffset="318624.8329">9296 15282 735 0,'0'0'811'0,"0"0"-363"15,0 0-75-15,0 0-186 0,0 0-9 16,0 0-66-16,0 0-112 0,0 0 39 15,0 0 64-15,0 0-10 0,41-7-45 16,-21 10-36-16,3-1-11 16,2 0-1-16,2-2-24 0,0 2-98 0,0 0-61 15,-3 3-33-15,2-1-182 16,-5 3-98-16,-4-1 47 0,-7-2-206 16,-5-2 322-16</inkml:trace>
          <inkml:trace contextRef="#ctx0" brushRef="#br1" timeOffset="319478.0393">10285 15121 848 0,'0'0'518'0,"0"0"-359"16,0 0-61-16,0 0-75 0,0 0-7 16,-58 12-14-16,37-2 34 0,0 2 84 15,-5 4 55-15,4 1-9 0,-2 6-37 16,-1 6-19-16,4 1-6 0,0 4-4 16,5 0-20-16,4 2-18 0,3-3-44 15,6-1-18-15,3-4-19 16,2-3 16-16,6-2 0 0,1-4-12 15,3-5 14-15,3-2-13 0,0-7 14 16,4-5 26-16,3-6 16 0,2-11 0 16,5-3-10-16,-1-6-16 0,5-9-14 15,-2-1 11-15,1-6-13 0,-3-3 1 16,1 2 0-16,-6-1 2 0,-3-1 0 16,-5 3 0-16,-4 0-3 0,-3 4-42 15,-4 1-13-15,-5 8-3 0,-2 3 16 16,-5 9 10-16,-5 5 9 0,-6 7-19 15,-2 5-3-15,-6 14-3 0,-8 4 22 16,-2 8 26-16,-4 4 34 0,-1 7 31 16,-2 2 13-16,5 4-17 0,1 1-13 15,7-1-3-15,6-4-16 0,7-6-26 16,7-6-3-16,6-5-13 0,4-7-28 16,9-6 5-16,5-3 36 0,4-6 18 15,5 0 8-15,5-10-3 16,3-2-4-16,5-7-19 0,2-2-22 15,2-1-45-15,-1-3 12 0,0-1 20 16,-4 4 15-16,-2 0 20 0,-3 4 0 16,-4 3-3-16,-1 5-19 0,-6 4-4 15,-2 6-16-15,-7 4-13 0,-1 8 6 16,-5 8 49-16,-1 17 42 0,-3 15 65 16,0 17 32-16,-2 3-78 0,1-7 64 15,1-20 23-15,3-18-24 0,4-3-15 16,2 1-58-16,5-1-40 0,3 2-9 15,3-3 21-15,-1-7-23 0,3-7 3 16,0 0-3-16,2-5-40 0,-1-4-136 16,1-4-61-16,2-6-107 0,-4-5-271 15,-5 2-146-15,5-14-8 0</inkml:trace>
          <inkml:trace contextRef="#ctx0" brushRef="#br1" timeOffset="319948.2076">11312 15332 3196 0,'0'0'603'0,"0"0"-214"16,0 0-168-16,0 0-100 15,0 0-59-15,0 0-62 0,0 0-59 0,0 0-37 16,0 0-37-16,0 0 21 0,-23 14-23 15,34-10-111-15,1-3-162 0,2-1-313 16,-3 0-440-16,8-15 13 0</inkml:trace>
          <inkml:trace contextRef="#ctx0" brushRef="#br1" timeOffset="320312.2839">12517 13996 1691 0,'0'0'114'16,"-57"-19"-101"-16,17 19 68 0,-12 4-52 15,-22 22 13-15,-5 12 56 0,-4 18 61 16,8 13 57-16,7 14 49 0,2 19-1 15,5 20-63-15,3 23-25 0,5 19-20 16,11 7-42-16,6 2-57 0,12 0 0 16,10-9-7-16,12-10-12 0,8-13 0 15,15-14-7-15,9-6-12 0,7-10 28 16,6-6-9-16,-2-12-13 0,1-9-22 16,-4-10 25-16,-4-9-11 0,-7-14-16 15,-7-11-1-15,-3-9 0 0,-1-7-95 16,-3 2-88-16,5 2-57 0,-1 0-107 15,-1-4-208-15,-9-8-413 0,1-9-146 0</inkml:trace>
          <inkml:trace contextRef="#ctx0" brushRef="#br1" timeOffset="321997.9343">12407 15233 1670 0,'0'0'371'16,"0"0"-161"-16,0 0-129 0,0 0-81 15,0 0 0-15,0 0 130 0,0 0 47 16,58-5-12-16,-25 7-21 16,1 1-89-16,6 4-30 0,2 1-25 15,4-3-14-15,-2 3-175 0,1 1-153 16,-2-4-111-16,-11 2-129 0,9-7-456 0</inkml:trace>
          <inkml:trace contextRef="#ctx0" brushRef="#br1" timeOffset="322705.4516">13215 15631 2689 0,'0'0'235'15,"0"0"-235"-15,0 0 0 0,85 4 25 16,-11-18 107-16,14-5 69 0,4-3 44 16,4 1-77-16,-9 1-64 0,1 5-51 15,-6 1-49-15,-5 3-4 0,-8 2-11 16,-8 0-90-16,-13 5-22 0,-11 0-20 15,-11 3-35-15,-5 1-81 0,3 1-123 16,-3 6-94-16,0 1-76 0,-8 0-86 16,-13 2-82-16</inkml:trace>
          <inkml:trace contextRef="#ctx0" brushRef="#br1" timeOffset="322473.4283">13496 14386 2240 0,'0'0'245'0,"0"0"-151"15,0 0 93-15,0 0-4 0,0 0-154 16,0 0 0-16,0 0 45 0,-3 66 22 15,3-9 0-15,0 23-17 0,-1 8-18 16,-2-4-42-16,0-8-16 0,-3-11 13 16,6-10-16-16,-2-14-1 0,2-12-1 15,0-9 0-15,0-1-27 0,5-1-9 16,1-4-55-16,4-9-38 0,4-5 3 16,-1-1 32-16,5-11 93 0,3-6-16 15,6-7-1-15,-1-3-15 0,6-6 19 16,3-2 13-16,1 4-1 0,1-3-12 15,3 7 15-15,1 2 0 0,-4 5 1 16,0 8 48-16,0 5 1 0,-6 6-46 16,-1 4-2-16,-4 10 12 0,-4 8-12 15,-4 2 37-15,-8 4 4 0,-7 6 22 16,-6 3 29-16,-10 5-23 16,-11 1-28-16,-6 3-4 0,-4-4-3 15,-2 0-13-15,-4-1 4 0,6-7-4 16,-2-1-6-16,5-7-16 0,4-4-13 15,3-2-12-15,9-6-80 0,-1 1-122 16,3-7-59-16,5-3-46 0,-1 1 1 16,5-3-104-16,1-1-160 0,-5 0-126 0</inkml:trace>
          <inkml:trace contextRef="#ctx0" brushRef="#br1" timeOffset="336146.0253">12731 16789 1190 0,'0'0'439'16,"0"0"-351"-16,0 0 36 0,0 0 15 16,-50 34-48-16,47-32-29 0,3-2-10 15,3-4-7-15,4-7-45 0,7-9 84 16,9-18 84-16,12-26 0 0,15-26-49 15,8-21-38-15,12-10-23 0,-1-6-4 16,5 1-19-16,8-9-6 0,3-10-10 16,4-1-2-16,5-9-5 0,4 1 33 15,2-4 29-15,1 0-23 16,0 9-22-16,-7 7-29 0,0 12-74 16,-5 13-108-16,-6 11-124 0,-7 14-162 15,-22 26-113-15,-7 3-155 0</inkml:trace>
          <inkml:trace contextRef="#ctx0" brushRef="#br1" timeOffset="323491.9078">12946 16165 2485 0,'0'0'223'0,"0"0"-139"16,0 0 70-16,0 0-93 0,0 0-59 15,13-52 56-15,11 29 47 0,4 3-2 16,8 0-43-16,-2 4-40 0,3 4-20 15,2 4-16-15,-5 4 1 0,-1 4 2 16,-5 0-6-16,-7 8-4 16,-4 6-12-16,-4 6 10 0,-10 7 25 15,-3 5 51-15,0 6-16 0,-11 5-6 16,-5 0-4-16,1 4-3 0,-4-5 1 16,4-1-4-16,0-5-3 0,5-5 3 15,5-7-19-15,2-3-21 0,3-4-4 16,6-5-4-16,1-2-18 0,7-7-46 15,-1-3-47-15,8 0 8 0,0-10-6 16,6-4-10-16,-1-5-43 0,6-4 49 16,-1-5 32-16,2 0 32 0,-2-4 26 15,3-1 23-15,-4-1 3 0,-3 4 13 16,-3 0 13-16,-1 3 0 0,-6 3 2 16,-5 6 2-16,-3 7-2 0,-8 4-2 15,-1 7-33-15,0 7 33 0,-4 7 101 16,-7 6-14-16,1 4 30 0,-2 6 16 15,0 4 9-15,0 0 6 16,5-1-22-16,2-1-46 0,5-6 26 16,0-6-17-16,5-1-66 0,5-7-23 15,7-5 0-15,2-3 0 0,3-4 28 16,2-3 17-16,6-5-3 0,-3-8-1 16,1-3-15-16,-1-5-7 0,-1-2-19 15,1-3-13-15,-6-3-35 0,0 1-16 16,-2-4-3-16,-4 5-6 0,-3-3 5 15,-5 2-47-15,-4 2-36 0,-3 1-4 16,-5 4-3-16,-9 2 32 0,-1 4 38 16,-7 3 24-16,-2 5 64 0,-4 4 32 15,-2 6-6-15,-1 6-23 0,1 10 42 16,-1 8 52-16,-2 8 42 0,8 5 7 16,1 5 11-16,5 3 11 0,8-1-11 15,8-2-17-15,6-6-28 0,13-1-58 16,5-9-3-16,6-3 6 0,4-8-7 15,4-4 10-15,5-3-6 0,3-3-35 16,2-2-6-16,-1-3-13 16,-4 0-4-16,2-3-112 0,-6 1-17 15,-8-4-135-15,2 1-149 0,-8 0-141 16,-5 0-166-16,-1-4-363 0</inkml:trace>
          <inkml:trace contextRef="#ctx0" brushRef="#br1" timeOffset="327237.5801">16749 15199 2206 0,'0'0'501'15,"0"0"-501"-15,0 0 0 0,58-20-6 16,-27 14 6-16,16 0 29 0,11 2-28 16,16 0-1-16,4-2-213 0,-4 2-59 15,-5 0-88-15,-11-7-115 0,-12 3-144 16,-7-1-157-16</inkml:trace>
        </inkml:traceGroup>
        <inkml:traceGroup>
          <inkml:annotationXML>
            <emma:emma xmlns:emma="http://www.w3.org/2003/04/emma" version="1.0">
              <emma:interpretation id="{5198B6C2-A812-4BCF-AB31-223312906401}" emma:medium="tactile" emma:mode="ink">
                <msink:context xmlns:msink="http://schemas.microsoft.com/ink/2010/main" type="inkWord" rotatedBoundingBox="1327,13930 26158,15596 25993,18052 1163,16386">
                  <msink:destinationLink direction="with" ref="{2718EE11-86FC-414E-A777-A1A61EC5F9F0}"/>
                </msink:context>
              </emma:interpretation>
            </emma:emma>
          </inkml:annotationXML>
          <inkml:trace contextRef="#ctx0" brushRef="#br1" timeOffset="327066.003">16972 15043 1588 0,'0'0'481'15,"0"0"-280"-15,0 0-30 0,0 0-90 16,0 0-36-16,0 0-6 0,0 0-10 16,0 0 52-16,0 0 9 0,5 83 13 15,-3-16-49-15,-1 4-32 0,1-12-22 16,-1-16-3-16,2-16-19 0,0 1-113 15,1-2-174-15,0 3-73 0,-1-4-262 16,-3-2-363-16</inkml:trace>
          <inkml:trace contextRef="#ctx0" brushRef="#br1" timeOffset="327647.8457">17910 14159 1159 0,'0'0'807'0,"0"0"-583"16,-44 69-33-16,20-12 32 0,-4 25-14 15,1 10 6-15,5-4-26 0,11-5-23 16,10-14-61-16,1-4-42 0,5-5-52 15,5-12-11-15,2-14-16 0,-4-9-9 16,2-7 3-16,3 0-29 0,2-3-35 16,4-1 38-16,1-6 35 0,1-4 10 15,3-4-16-15,-1-8 6 0,1-5 10 16,0-1-23-16,1-4 4 0,-2 2 20 16,0-2-11-16,-2 3 0 0,-1 7-6 15,0 3 6-15,-2 5-22 16,-1 5 0-16,-1 8 25 0,-4 7 10 15,0 6 1-15,-5 6 38 0,-3 3 31 16,-4 2 0-16,0 0-9 0,-8 0 0 16,-4-1-7-16,-3-6-19 0,-1-1-7 15,-2-3-9-15,-4-3-6 0,0-2-13 16,-1-2 0-16,-2-2-83 0,-1-4-108 16,-2-1-68-16,1-4-153 0,0-7-125 15,6 2-276-15,-11-3-325 0</inkml:trace>
          <inkml:trace contextRef="#ctx0" brushRef="#br1" timeOffset="324721.7828">14809 15401 2138 0,'0'0'733'0,"0"0"-486"0,0 0-247 15,0 0 2-15,0 0 84 0,0 0 176 16,68 30-40-16,-39-30-106 0,0 0-75 15,8-2-28-15,-2-2-13 16,2 0 0-16,0-2-54 0,0 3-126 16,-2 0-99-16,-4 0-163 0,-10 0-297 15,8-2-479-15</inkml:trace>
          <inkml:trace contextRef="#ctx0" brushRef="#br1" timeOffset="325285.9433">15476 15397 1891 0,'0'0'296'0,"0"0"-193"16,0 0-80-16,58 1 0 0,-35-10 151 16,2-2 71-16,1-6-113 0,-2-8-26 15,3 1-6-15,-1-4-11 0,-2-8-38 16,3-3-32-16,-1-9-18 0,3-15-1 15,-2-11-2-15,-6-5-20 0,-8 4-77 16,-8 3-45-16,-5 7 35 0,-2 1-17 16,-4 2-13-16,0 7-22 0,-1 12 38 15,2 13-49-15,-1 10 88 0,-1-2 84 16,-5 6 26-16,4 5 107 0,-5 11 3 16,0 8-104-16,1 17 46 0,-10 17 80 15,-5 20 13-15,3 25 18 0,0 12-19 16,6 0-26-16,11-7-33 0,5-16-44 15,4-2-23-15,8-7-15 0,8-7-26 16,3-10-3-16,-2-13-1 0,-2-11-12 16,1-5-9-16,3 0 6 0,2 1-22 15,8-2 13-15,-4-6 9 16,-3-7 0-16,3-7 16 0,-3-2 1 16,-1-9 21-16,-2-6 4 0,-1-6-1 15,-1-5-6-15,-4-1-19 0,4-2-15 16,-5 1-32-16,-3 2 5 0,-1 5 20 15,-6 7 20-15,3 4-27 0,-4 7-6 16,-1 5-13-16,-2 3 48 0,0 9 45 16,0 6 114-16,-2 6-4 0,-2 7-35 15,1 1-6-15,0 1-29 0,3 0-36 16,3-1-49-16,9 0-13 0,2 1-2 16,4-4-1-16,5-1-126 0,5-4-72 15,2-4-82-15,1-3-204 0,-7-8-207 16,13-5-485-16</inkml:trace>
          <inkml:trace contextRef="#ctx0" brushRef="#br1" timeOffset="327845.9563">17624 15524 1023 0,'0'0'1663'16,"0"0"-1336"-16,0 0-327 0,0 0 32 16,0 0 13-16,66-7 134 0,-26-9 31 15,18-5-45-15,14-2-42 16,9 1-53-16,-6 2-45 0,-8 10-25 15,-10 3-2-15,-11 7-74 0,-9 0-6 16,-7 0-44-16,-6 3-52 0,3 1-29 16,-1 3-111-16,0 4-110 0,-9-3-166 15,-8 8-226-15</inkml:trace>
          <inkml:trace contextRef="#ctx0" brushRef="#br1" timeOffset="328834.7269">19001 14178 1403 0,'0'0'556'0,"0"0"-245"16,0 0 51-16,0 0-60 0,0 0-30 15,0 0-157-15,0 0-73 0,-10 65 101 16,10 33 94-16,5 28-82 0,3 15-21 16,2 8-33-16,0 4-7 0,1 11-22 15,1 6-51-15,0 1 1 0,0-8-22 16,-2-13 0-16,-3-13-31 0,-6-11 31 16,-1-4 65-16,-8-9-28 0,-6-12-23 15,-6-12-14-15,1-22-37 0,4-20 2 16,1-15 11-16,2-9-1 0,-1-1-9 15,1-4-19-15,-4-6-69 0,1-9-83 16,0-8-120-16,1-25-111 0,-1-27-269 16,3 5-489-16</inkml:trace>
          <inkml:trace contextRef="#ctx0" brushRef="#br1" timeOffset="328517.8876">17377 16206 2164 0,'0'0'685'0,"0"0"-464"16,0 0-67-16,0 0-129 0,0 0 4 16,0 0 95-16,0 0 47 0,18-50-31 15,5 31-77-15,4 0-63 0,0 2-22 16,3 5-3-16,-5 2-1 0,2 5 1 15,-7 5 6-15,-3 7-3 0,-6 6 22 16,-4 6 67-16,-5 9-7 0,-2 4 6 16,0 5-9-16,-4 0 9 0,-3 2 3 15,-1 4-21-15,3-6-20 0,1 2-13 16,2-8-15-16,2-4-16 0,4-4-12 16,5-7-14-16,5-3 8 0,3-8 2 15,6-5-2-15,1 0-35 0,6-9-13 16,1-7 22-16,0-5 25 0,2-8 16 15,-2 0 19-15,-2-5-3 16,-2 1 3-16,0 2-16 0,-5 3-38 16,-3 0-6-16,-4 10 35 0,-4 3 9 15,-3 6 3-15,-3 5-12 0,-2 4-8 16,-3 3 33-16,0 7 57 0,0 5 19 16,1 7 0-16,0 2-19 0,1 4-3 15,-1 1 9-15,5-7-13 0,1-2-31 16,3-1-19-16,3-6-15 0,4-2-3 15,4-7 18-15,3-3 18 0,4-2-15 16,1-8-3-16,-1-6 0 0,-1-6 0 16,1-5 2-16,-2-1-2 0,-3-8-13 15,-2-5 12-15,-3 3 1 16,-2-5 0-16,-6-2-15 0,-5-2-89 16,-5 2-13-16,-7 0-32 0,-4 4 28 15,-7 3 32-15,-4 7 35 0,1 9 28 16,-3 8 23-16,1 13 3 0,2 8 64 15,0 18 19-15,-1 15 16 0,3 17 15 16,4 14 13-16,7-7-45 0,8-13-44 16,3-18-38-16,7-11-29 0,5 1-9 15,7 2 4-15,6-2-115 0,5-5-67 16,2-11-21-16,3-6-7 0,2-4-43 16,1-13-59-16,-3-5-121 0,-8 4-103 15,8-25-449-15</inkml:trace>
          <inkml:trace contextRef="#ctx0" brushRef="#br1" timeOffset="333970.6356">24130 16002 1251 0,'0'0'1189'0,"0"0"-960"0,-12 64-39 16,2-31 102-16,2 3 24 0,-3 2 0 16,4-3-49-16,4-5-85 0,3-6-111 15,3-2-71-15,5-8-28 0,6-3 28 16,6-6 3-16,3-5 9 0,4-4 1 16,0-8-10-16,1-9-3 0,2-6 0 15,1-7-28-15,-1-3-16 16,-3-1-3-16,-5-4-65 0,-3-1-68 15,-5 5 10-15,-7-4 18 0,-7 2 13 16,0-3 40-16,-13 4 10 0,-2 1-13 16,-4 6 6-16,1 10 96 0,-3 7 32 15,-1 15 121-15,4 15-73 0,-9 17 22 16,0 24 6-16,1 19 41 0,9 6 40 16,10-2 44-16,7-19-37 0,9-21-22 15,4-9 20-15,2-9-89 0,9 2-25 16,5 1-10-16,7-1-24 0,6-4-9 15,-3-3-13-15,5-5-24 0,-1-3-40 16,-1-1-61-16,-5 1-111 16,-1-2-116-16,-11-1-211 0,-6-1-755 15,-5-4-853-15</inkml:trace>
          <inkml:trace contextRef="#ctx0" brushRef="#br1" timeOffset="287051.9526">-119 14276 1448 0,'0'0'260'16,"0"0"-195"-16,0 0-3 0,-29-61 120 16,29 42-117-16,0 1 16 0,2 2 23 15,7 0 12-15,4 5-16 0,2 2-51 16,2 5-23-16,9 2 6 0,1 2 13 16,1 2 3-16,5 7-3 0,1 2-16 15,-3 5-29-15,1 3-1 0,-3 1-2 16,-2 3 1-16,-6 3 2 0,-3-2 0 15,-9 2 3-15,-3 0 17 0,-6-2 8 16,-3 0 5-16,-9 3 12 16,-3-3-7-16,-4-1-2 0,-2 0-8 15,-6-5 1-15,-1 1-6 0,1-3-20 16,-3-4-1-16,5-2-2 0,-2-4-11 16,5-2-34-16,7-2 13 0,1-2 23 15,7 0 9-15,4 0 10 0,3-2-10 16,0-3-77-16,5 0-45 0,4-1 30 15,7-6 92-15,2 0 48 0,5-5 0 16,6-1-6-16,1-2-16 0,7-3-13 16,6-5 0-16,1 0-11 0,12-4-1 15,8-6 0-15,-6 10-1 0,-8 1-15 16,-8 7-4-16,-12 2-33 0,1 4-31 16,2-6-21-16,-5 1 1 0,-7 7 16 15,-5 2 15-15,-7 1 24 0,-7 6 9 16,-2 3 20-16,0 0-14 0,-11 7 30 15,-2 7-13-15,-5 4 16 0,-3 8 26 16,-4 4 32-16,1 8 36 16,-7 9-3-16,-1 13 15 0,6-3 1 15,5-6-46-15,5-7 74 0,8-12-13 16,2 0-55-16,0 5-67 0,6-5-16 16,2-7-12-16,11-3 5 0,2-4-15 15,4-7-69-15,7-3-66 0,9-8-86 16,-1-1-113-16,8-12-142 0,-9-1-95 15,16-21-10-15</inkml:trace>
        </inkml:traceGroup>
        <inkml:traceGroup>
          <inkml:annotationXML>
            <emma:emma xmlns:emma="http://www.w3.org/2003/04/emma" version="1.0">
              <emma:interpretation id="{4175A29A-5EE4-4B8C-BA93-2F4A06B4D1E0}" emma:medium="tactile" emma:mode="ink">
                <msink:context xmlns:msink="http://schemas.microsoft.com/ink/2010/main" type="inkWord" rotatedBoundingBox="20666,14798 26842,15212 26679,17638 20503,17224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1" timeOffset="329217.9581">19265 13956 2546 0,'0'0'579'0,"0"0"-433"16,0 0-146-16,3-60-89 0,17 38 89 15,5 1 10-15,5 0 101 0,4 1-31 16,3 5-39-16,1 6-31 0,0 4-10 16,-1 5-16-16,-4 7 3 0,-5 11-12 15,-4 18 25-15,-10 16 16 0,-12 24 19 16,-8 13-7-16,-14 2 14 0,-7-6-4 16,2-15 15-16,4-17 68 0,4-11 74 15,7-14 10-15,5-5-68 0,4-1-71 16,1-2-66-16,9-2-22 0,6-3 22 15,8-5 0-15,7-6 13 0,9-4-13 16,15-10-9-16,14-9-210 0,4-5-105 16,-3-6-117-16,-20 6-554 0,-9-1-572 0</inkml:trace>
          <inkml:trace contextRef="#ctx0" brushRef="#br1" timeOffset="333135.9451">22096 15590 1990 0,'0'0'512'0,"102"8"-254"16,-16-8-72-16,30-10 22 0,23-6 25 15,6-6-39-15,19-1-14 0,12 0-35 16,11 0-1-16,6 3-9 0,4 2-13 15,-3 0-42-15,-7 4-11 0,-4 0-23 16,-10 4-34-16,-8 1-12 0,-15 0-15 16,-11-1-19-16,-15-3-3 0,-13-1-38 15,-10-2-49-15,-19 0-35 0,-18 0-2 16,-19 3-116-16,-17 8-82 16,-9-3-228-16,-5 2-408 0,-13-5-487 0</inkml:trace>
          <inkml:trace contextRef="#ctx0" brushRef="#br1" timeOffset="333589.7708">23312 15696 2088 0,'0'0'1222'0,"0"0"-1174"16,0 0-48-16,0 0-138 0,1 70 116 15,-4-14 22-15,-9 19 217 0,-5 6-14 16,-2-6-11-16,6-12-22 0,2-23-31 16,7-9-52-16,2-6-31 0,1 1-28 15,1-2-28-15,3 4-20 0,7-9-40 16,3-6-15-16,2-6-3 0,6-7-17 15,2-5 14-15,3-10 52 0,5-9-21 16,-1-7-22-16,1-4-7 0,4-7 28 16,-6 5 35-16,0 0 15 0,-2 5-1 15,-5 9 0-15,-4 9-11 0,-7 7-28 16,-1 7 6-16,-8 2 32 0,-2 13 3 16,-2 7 203-16,-6 10-33 0,-2 4-54 15,-4 4-18-15,1 5-11 16,-3-3-21-16,2 0-26 0,4-3-27 15,2-6-13-15,5 0-37 0,3-6-13 16,5-4-148-16,10-5-120 0,4-7-140 16,8-6-236-16,-5-3-93 0,16-14-475 0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09T08:09:49.16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4A89AB-6347-4C2F-864F-77DB24CD8705}" emma:medium="tactile" emma:mode="ink">
          <msink:context xmlns:msink="http://schemas.microsoft.com/ink/2010/main" type="writingRegion" rotatedBoundingBox="23821,8730 25313,7836 25652,8402 24160,9296">
            <msink:destinationLink direction="with" ref="{20783C7F-3DBF-426A-BFF3-5BAA93C8214E}"/>
          </msink:context>
        </emma:interpretation>
      </emma:emma>
    </inkml:annotationXML>
    <inkml:traceGroup>
      <inkml:annotationXML>
        <emma:emma xmlns:emma="http://www.w3.org/2003/04/emma" version="1.0">
          <emma:interpretation id="{DCEAC858-D03A-4463-AFF7-CBB6F384482E}" emma:medium="tactile" emma:mode="ink">
            <msink:context xmlns:msink="http://schemas.microsoft.com/ink/2010/main" type="paragraph" rotatedBoundingBox="23821,8730 25313,7836 25652,8402 24160,9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ADA75C-3BED-442B-95DF-B5C88CCA6F7F}" emma:medium="tactile" emma:mode="ink">
              <msink:context xmlns:msink="http://schemas.microsoft.com/ink/2010/main" type="line" rotatedBoundingBox="23821,8730 25313,7836 25652,8402 24160,9296"/>
            </emma:interpretation>
          </emma:emma>
        </inkml:annotationXML>
        <inkml:traceGroup>
          <inkml:annotationXML>
            <emma:emma xmlns:emma="http://www.w3.org/2003/04/emma" version="1.0">
              <emma:interpretation id="{C5F1342D-2DC2-4771-B0A1-B5F709DE2E42}" emma:medium="tactile" emma:mode="ink">
                <msink:context xmlns:msink="http://schemas.microsoft.com/ink/2010/main" type="inkWord" rotatedBoundingBox="23920,8572 24639,8703 24562,9125 23843,8995"/>
              </emma:interpretation>
              <emma:one-of disjunction-type="recognition" id="oneOf0">
                <emma:interpretation id="interp0" emma:lang="" emma:confidence="0">
                  <emma:literal>i</emma:literal>
                </emma:interpretation>
                <emma:interpretation id="interp1" emma:lang="" emma:confidence="0">
                  <emma:literal>è</emma:literal>
                </emma:interpretation>
                <emma:interpretation id="interp2" emma:lang="" emma:confidence="0">
                  <emma:literal>ì</emma:literal>
                </emma:interpretation>
                <emma:interpretation id="interp3" emma:lang="" emma:confidence="0">
                  <emma:literal>é</emma:literal>
                </emma:interpretation>
                <emma:interpretation id="interp4" emma:lang="" emma:confidence="0">
                  <emma:literal>:</emma:literal>
                </emma:interpretation>
              </emma:one-of>
            </emma:emma>
          </inkml:annotationXML>
          <inkml:trace contextRef="#ctx0" brushRef="#br0">363-49 0,'-25'49'62,"1"-25"-62,0 0 0,0 25 16,0-25 0,0 0-16,24 0 15,-25 0-15,1 1 16,0-1-16,24 0 0,-24 0 16,0 0-1,24 1-15</inkml:trace>
          <inkml:trace contextRef="#ctx0" brushRef="#br0" timeOffset="263.9566">484 193 0,'48'0'63,"-24"0"-63,0 0 0,1 0 15,-1 0-15,0 25 16,0-25-1,0 0-15</inkml:trace>
          <inkml:trace contextRef="#ctx0" brushRef="#br0" timeOffset="472.9">580 218 0,'25'96'78,"-1"-96"-62,0 25-16,0-1 16</inkml:trace>
          <inkml:trace contextRef="#ctx0" brushRef="#br0" timeOffset="-305.8838">0 0 0,'24'24'94,"0"0"-94,-24 0 0,24 1 16,1-1-16,-1 0 15,-24 0-15,24 0 16,0 1-16,-24-1 15,24-24-15,1 24 16,-1 0-16,0-24 16</inkml:trace>
        </inkml:traceGroup>
        <inkml:traceGroup>
          <inkml:annotationXML>
            <emma:emma xmlns:emma="http://www.w3.org/2003/04/emma" version="1.0">
              <emma:interpretation id="{BC8BDC47-4ED2-402B-8461-0B6ED5E6E811}" emma:medium="tactile" emma:mode="ink">
                <msink:context xmlns:msink="http://schemas.microsoft.com/ink/2010/main" type="inkWord" rotatedBoundingBox="25146,8013 25346,7893 25609,8330 25409,8450">
                  <msink:destinationLink direction="with" ref="{9C7D6961-725F-4E20-8871-74F29D0FCE11}"/>
                  <msink:destinationLink direction="with" ref="{4253F025-3F59-4991-8B33-12459B1ECD6E}"/>
                </msink:context>
              </emma:interpretation>
            </emma:emma>
          </inkml:annotationXML>
          <inkml:trace contextRef="#ctx0" brushRef="#br0" timeOffset="7363.2958">1330-532 0,'0'-49'62,"0"25"-62,24 0 16,-24 0 0,0 0-1,25-25-15,-25 25 0</inkml:trace>
          <inkml:trace contextRef="#ctx0" brushRef="#br0" timeOffset="-1700.0565">1475-726 0,'25'24'47,"-25"1"-47,0-1 16,24 0 0,-24 0-16,0 0 15,0 0-15,0 1 16,0-1-16,0 24 15,0 1-15,0-1 16,0 0-16,0-23 0,0-1 16,0 0-16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2:47.52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4143701-A53E-4C2E-B7F7-E69E6173A406}" emma:medium="tactile" emma:mode="ink">
          <msink:context xmlns:msink="http://schemas.microsoft.com/ink/2010/main" type="inkDrawing" rotatedBoundingBox="1040,6833 3857,6599 3860,6633 1043,6866" shapeName="Other">
            <msink:destinationLink direction="with" ref="{C77F7CFF-0FBB-4BB5-8660-A3B2FAC143F1}"/>
          </msink:context>
        </emma:interpretation>
      </emma:emma>
    </inkml:annotationXML>
    <inkml:trace contextRef="#ctx0" brushRef="#br0">0 228 1193 0,'0'0'1122'15,"0"0"-1122"-15,0 0 2 0,95-12 40 16,-1-1 152-16,22-2-45 0,19 0 21 16,11 3-48-16,-3-2-19 0,13 3-52 15,5-2 32-15,4 0-64 0,-4-2-17 16,1-1 5-16,-8 2-4 0,-3-2-3 16,-8 4 13-16,-13-1-13 15,-5 5-28-15,-12 0 28 0,-6 4-96 16,-10 0 3-16,-7 4-48 0,-12 0-103 15,-26 0-277-15,-9-1-503 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2:04.57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216FA26-599B-45E8-897E-7B846F9B9FC0}" emma:medium="tactile" emma:mode="ink">
          <msink:context xmlns:msink="http://schemas.microsoft.com/ink/2010/main" type="inkDrawing" rotatedBoundingBox="14634,10933 16966,11049 16963,11112 14631,10995" semanticType="underline" shapeName="Other">
            <msink:sourceLink direction="with" ref="{214069F6-8EDD-4AC9-8554-816E7CDE02AF}"/>
          </msink:context>
        </emma:interpretation>
      </emma:emma>
    </inkml:annotationXML>
    <inkml:trace contextRef="#ctx0" brushRef="#br0">7407 12518 1858 0,'0'0'392'0,"53"0"-333"0,11 0 106 16,41 0 109-16,27-4 92 0,20-5-19 15,6-2-71-15,-6 5-72 0,10-2-52 16,2 4-52-16,2 3-22 0,-2 0-10 16,-5 1-37-16,-7 2-16 0,-10 7-15 15,-11 4-15-15,-5-2 2 0,-12 2 1 16,-15-1-19-16,-17 1-6 0,-21-2-7 15,-18-4-46-15,-15 1-80 0,-9-4-53 16,-5 2-88-16,-3-1-187 0,-10 0-138 16,-1-1-448-16,-29-4 84 0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09T08:09:56.73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7D6961-725F-4E20-8871-74F29D0FCE11}" emma:medium="tactile" emma:mode="ink">
          <msink:context xmlns:msink="http://schemas.microsoft.com/ink/2010/main" type="inkDrawing" rotatedBoundingBox="25313,7642 25369,7062 25390,7064 25334,7644" semanticType="callout" shapeName="Other">
            <msink:sourceLink direction="with" ref="{4CB2D51F-6650-4B46-9095-887F6E0C30A0}"/>
            <msink:sourceLink direction="with" ref="{BC8BDC47-4ED2-402B-8461-0B6ED5E6E811}"/>
          </msink:context>
        </emma:interpretation>
      </emma:emma>
    </inkml:annotationXML>
    <inkml:trace contextRef="#ctx0" brushRef="#br0">0 581 0,'0'-25'0,"0"-23"0,0 0 16,0 24-16,24-1 15,-24 1-15,0-24 16,0 24-16,0-1 0,0-23 15,0 24-15,0 0 16,24-25-16,-24 25 16,0 0-16,0 0 15,0-25-15,0 25 0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09T08:09:56.40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53F025-3F59-4991-8B33-12459B1ECD6E}" emma:medium="tactile" emma:mode="ink">
          <msink:context xmlns:msink="http://schemas.microsoft.com/ink/2010/main" type="inkDrawing" rotatedBoundingBox="25749,7921 26471,9546 25951,9776 25230,8151" semanticType="callout" shapeName="Other">
            <msink:sourceLink direction="with" ref="{FFAB6AF8-9779-43FA-9084-2DDF556D0796}"/>
            <msink:sourceLink direction="with" ref="{BC8BDC47-4ED2-402B-8461-0B6ED5E6E811}"/>
          </msink:context>
        </emma:interpretation>
      </emma:emma>
    </inkml:annotationXML>
    <inkml:trace contextRef="#ctx0" brushRef="#br0">944 725 0,'0'25'46,"0"-1"-30,0 0-16,0 24 16,0-23-16,0 23 15,0 0-15,0-24 16,0 25-16,-24-1 16,24 1-16,0-25 0,0 0 15,0 0-15,-25 25 16,25-25-16,0 0 15,0 0 1,0 0-16,-24 1 16,24-1 15,24-24 31,-24-24-62,25 24 16,-25-25 0,24 25-16,0 0 15,0 0 1,0 0-16,0 25 16,1-25-1,-25 24-15,24-24 0,-24 24 16,24 0-1,-1137-1475 3095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3:41.99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95C4EB-291B-4A3B-95FF-1C9E2C0F2995}" emma:medium="tactile" emma:mode="ink">
          <msink:context xmlns:msink="http://schemas.microsoft.com/ink/2010/main" type="inkDrawing" rotatedBoundingBox="17326,15329 17787,12161 17848,12170 17387,15338" semanticType="callout" shapeName="Other">
            <msink:sourceLink direction="with" ref="{00E450A0-3DA7-45EE-B50F-535D732B1A93}"/>
          </msink:context>
        </emma:interpretation>
      </emma:emma>
    </inkml:annotationXML>
    <inkml:trace contextRef="#ctx0" brushRef="#br0">16413 11132 1903 0,'0'0'816'0,"0"0"-620"16,0 0-193-16,0 0-2 0,-23 52-1 15,21 10 55-15,-4 32 28 0,-3 26 4 16,-1 16-46-16,-2 12-15 0,-5 4-23 16,1 12 0-16,-5 12 13 0,-3-1-15 15,-2 7 2-15,-3-4-3 0,-3-1 0 16,3-10-1-16,-3-11 1 15,3-8 2-15,3-11 14 0,2-11-15 16,0-8 35-16,8-17 27 0,2-11-12 16,7-12-16-16,0-12-9 0,3-15-26 15,4-15-39-15,0-11-24 0,0-7-167 16,3 0-155-16,-2-5-148 0,3-5-182 16,-4-12-544-16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53:40.20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6373CC-127F-464C-8317-1C232C197436}" emma:medium="tactile" emma:mode="ink">
          <msink:context xmlns:msink="http://schemas.microsoft.com/ink/2010/main" type="inkDrawing" rotatedBoundingBox="23254,13582 25745,13552 25747,13681 23256,13712" semanticType="strikethrough" shapeName="Other">
            <msink:sourceLink direction="with" ref="{8682905F-0622-4891-9274-6BB5FAFB172D}"/>
          </msink:context>
        </emma:interpretation>
      </emma:emma>
    </inkml:annotationXML>
    <inkml:trace contextRef="#ctx0" brushRef="#br0">21866 12667 2425 0,'0'0'1000'0,"0"0"-828"16,0 0-172-16,0 0-19 0,106 3 19 16,8-19 148-16,28-4 95 0,18-6 23 15,7 1-61-15,0 9-87 0,5 0-10 16,1 6 18-16,-2 4-43 0,-5 3-46 16,-9 3-37-16,-12 5-55 0,-13-1-43 15,-19 4-7-15,-16-1-3 0,-14 2-28 16,-11-1-16-16,-22-2-26 0,-13 0 17 15,-14 0 23-15,-8 0-61 0,1-2-65 16,-9 4 5-16,-1 3-152 16,-9-1-110-16,-4 0-119 0,-23 0-607 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07:50.22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4C3BA0B-5E2E-4F6F-9E05-E304AAED0E9B}" emma:medium="tactile" emma:mode="ink">
          <msink:context xmlns:msink="http://schemas.microsoft.com/ink/2010/main" type="inkDrawing" rotatedBoundingBox="20606,3062 20623,3724 20613,3725 20595,3063" shapeName="Line">
            <msink:destinationLink direction="with" ref="{5CAA032B-B5E1-4623-838C-F1F8CE5680EF}"/>
          </msink:context>
        </emma:interpretation>
      </emma:emma>
    </inkml:annotationXML>
    <inkml:trace contextRef="#ctx0" brushRef="#br0">19228 2693 460 0,'0'0'1246'15,"0"0"-876"-15,4-57-33 0,-5 35-82 16,-2-2-71-16,2-1-49 0,-2-2-65 15,0 2-48-15,0-8-22 0,2 3-32 16,1-4-132-16,-2-5-61 0,2 1-73 16,0-3 0-16,0-1-30 0,0-2-55 15,0 0-38-15,0-3-156 0,0 10 287 16,0-16 227-16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07:50.03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CAA032B-B5E1-4623-838C-F1F8CE5680EF}" emma:medium="tactile" emma:mode="ink">
          <msink:context xmlns:msink="http://schemas.microsoft.com/ink/2010/main" type="inkDrawing" rotatedBoundingBox="20547,4473 20555,5147 20546,5148 20539,4474" semanticType="callout" shapeName="Other">
            <msink:sourceLink direction="with" ref="{D893A506-129E-49A9-BF56-D641776A271B}"/>
            <msink:sourceLink direction="with" ref="{C4C3BA0B-5E2E-4F6F-9E05-E304AAED0E9B}"/>
          </msink:context>
        </emma:interpretation>
      </emma:emma>
    </inkml:annotationXML>
    <inkml:trace contextRef="#ctx0" brushRef="#br0">19157 4116 737 0,'0'0'1170'0,"6"-56"-765"0,-6 31-185 15,0-5-127-15,0-6 17 0,0 0-26 16,0-1-59-16,-3 0-25 0,2 0-2 16,-1 0-53-16,2 0-25 0,-1-1-23 15,1-4-30-15,0 0-109 0,0-3-112 16,0-9-75-16,0 6-121 0,0 11-151 15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9:16.13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1D2F45F-F88E-4EF5-ACCE-C48898FF2559}" emma:medium="tactile" emma:mode="ink">
          <msink:context xmlns:msink="http://schemas.microsoft.com/ink/2010/main" type="inkDrawing" rotatedBoundingBox="26416,5772 26483,4961 26490,4962 26423,5772" semanticType="verticalRange" shapeName="Line">
            <msink:sourceLink direction="with" ref="{510E1C6E-D471-48A3-84B7-61833C14A692}"/>
          </msink:context>
        </emma:interpretation>
      </emma:emma>
    </inkml:annotationXML>
    <inkml:trace contextRef="#ctx0" brushRef="#br0">162-6381 303 0,'0'0'1426'0,"-2"50"-1105"15,0-25-126-15,-1 3-46 0,0 4 29 16,0 2 54-16,-3 2-37 0,2 2-57 16,1 0-58-16,-2 2-29 0,2 1-9 15,0-2-23-15,-1 4-19 0,1 1-14 16,0 1-2-16,0-3-99 0,0 0-144 16,1 0-154-16,-1-1-173 0,0 0 4 15,1-1-399-15,0-10 618 0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09T08:09:57.09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F18632-E88D-46A6-812C-92385299573A}" emma:medium="tactile" emma:mode="ink">
          <msink:context xmlns:msink="http://schemas.microsoft.com/ink/2010/main" type="inkDrawing" rotatedBoundingBox="25315,6674 25448,5708 25483,5712 25351,6679" semanticType="callout" shapeName="Other">
            <msink:sourceLink direction="with" ref="{4CB2D51F-6650-4B46-9095-887F6E0C30A0}"/>
            <msink:sourceLink direction="with" ref="{9BDAC0DB-DB0D-476E-B62D-84992EAD0420}"/>
          </msink:context>
        </emma:interpretation>
      </emma:emma>
    </inkml:annotationXML>
    <inkml:trace contextRef="#ctx0" brushRef="#br0">0 968 0,'0'-24'0,"0"0"16,24 24-16,-24-25 16,0 1-16,0 0 15,0 0-15,0 0 0,0-25 16,0 25 0,24 0-16,-24 0 15,0 0-15,0-25 16,25 25-16,-25 0 0,0-25 15,0 25-15,24-24 16,-24 24-16,0-25 16,0 25-16,0 0 15,24-24-15,-24-1 16,0 25-16,0 0 0,0 0 16,0-1-16,0 1 15,0 0-15,0 0 16,0 0 15,0-1-15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07:49.71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E511F2E-5D86-4F4B-8AAE-CD9DE95C05A4}" emma:medium="tactile" emma:mode="ink">
          <msink:context xmlns:msink="http://schemas.microsoft.com/ink/2010/main" type="inkDrawing" rotatedBoundingBox="20374,7803 20469,6912 20488,6914 20394,7806" semanticType="scratchOut" shapeName="Other"/>
        </emma:interpretation>
      </emma:emma>
    </inkml:annotationXML>
    <inkml:trace contextRef="#ctx0" brushRef="#br0">19004 6774 170 0,'0'0'1418'0,"0"0"-889"16,6-64-315-16,-6 38-123 0,0-4-4 15,0-1-19-15,0 1-39 0,0-2-28 16,1-2-1-16,2-1 0 0,1-1-19 15,2-11-7-15,3-9-16 0,3-13-55 16,0-2-68-16,-1 1-146 0,-4 8-24 16,-3 4-114-16,-1 1-30 15,-1 14-89-15,-1 1 452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2:47.20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77F7CFF-0FBB-4BB5-8660-A3B2FAC143F1}" emma:medium="tactile" emma:mode="ink">
          <msink:context xmlns:msink="http://schemas.microsoft.com/ink/2010/main" type="inkDrawing" rotatedBoundingBox="2253,5135 2382,6852 2325,6856 2195,5140" semanticType="callout" shapeName="Other">
            <msink:sourceLink direction="with" ref="{04143701-A53E-4C2E-B7F7-E69E6173A406}"/>
          </msink:context>
        </emma:interpretation>
      </emma:emma>
    </inkml:annotationXML>
    <inkml:trace contextRef="#ctx0" brushRef="#br0">0 0 2119 0,'0'0'265'16,"0"0"-226"-16,0 0 16 0,0 0-55 15,0 0-55-15,0 0-3 0,0 0-43 16,0 0 38-16,0 0 63 0,8 36 16 16,2-3 65-16,-2 15 22 0,8 20-32 15,0 27 1-15,2 12-40 16,-4 5-30-16,-1-1 33 0,-5-10-18 16,0 1-17-16,-6-6 1 0,4-1-2 15,-3-4 2-15,-2-8 0 0,-1-5 0 16,3-7 0-16,0-7 15 0,0-15-15 15,0-9 22-15,-3-10-23 0,3-4-13 16,-1 1-23-16,1 4-119 0,-3-1-10 16,2-6-61-16,-2-2-80 0,0-4 1 15,-2-6-50-15,-1-2-147 0,-8-4-85 0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49:16.36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8BEEB8A-41D2-42CC-8F8C-3C84A0E77EF1}" emma:medium="tactile" emma:mode="ink">
          <msink:context xmlns:msink="http://schemas.microsoft.com/ink/2010/main" type="inkDrawing" rotatedBoundingBox="26394,7252 26405,6531 26433,6532 26421,7253" semanticType="callout" shapeName="Other">
            <msink:sourceLink direction="with" ref="{4CB2D51F-6650-4B46-9095-887F6E0C30A0}"/>
          </msink:context>
        </emma:interpretation>
      </emma:emma>
    </inkml:annotationXML>
    <inkml:trace contextRef="#ctx0" brushRef="#br0">107-4811 91 0,'0'0'529'0,"-8"64"875"0,6-37-892 16,-4 7-138-16,3 2-108 0,-3 0-11 15,4-1-71-15,0 0-74 0,-1 0-53 16,3 1-35-16,0-4-22 0,0 3-2 16,0-3 1-16,0 4-2 0,0-6-19 15,3 4-67-15,-3-2-104 0,4 0-132 16,-1-1-195-16,0 2-260 0,0-11-326 16,-3 12 343-16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09T08:09:49.97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87FFE-9AE6-4F3C-9D0C-5C58A21C65E1}" emma:medium="tactile" emma:mode="ink">
          <msink:context xmlns:msink="http://schemas.microsoft.com/ink/2010/main" type="writingRegion" rotatedBoundingBox="25703,8340 26011,10060 25044,10233 24736,8513">
            <msink:destinationLink direction="with" ref="{20783C7F-3DBF-426A-BFF3-5BAA93C8214E}"/>
          </msink:context>
        </emma:interpretation>
      </emma:emma>
    </inkml:annotationXML>
    <inkml:traceGroup>
      <inkml:annotationXML>
        <emma:emma xmlns:emma="http://www.w3.org/2003/04/emma" version="1.0">
          <emma:interpretation id="{F74AA2C5-8983-43D4-9F0D-E9621C973FDC}" emma:medium="tactile" emma:mode="ink">
            <msink:context xmlns:msink="http://schemas.microsoft.com/ink/2010/main" type="paragraph" rotatedBoundingBox="25703,8340 26011,10060 25044,10233 24736,85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D40CCA-092C-498E-8FA1-9B3622D1939A}" emma:medium="tactile" emma:mode="ink">
              <msink:context xmlns:msink="http://schemas.microsoft.com/ink/2010/main" type="line" rotatedBoundingBox="25703,8340 26011,10060 25044,10233 24736,8513"/>
            </emma:interpretation>
          </emma:emma>
        </inkml:annotationXML>
        <inkml:traceGroup>
          <inkml:annotationXML>
            <emma:emma xmlns:emma="http://www.w3.org/2003/04/emma" version="1.0">
              <emma:interpretation id="{49FD7133-D9EA-4DE2-90C9-E8096B3ADA94}" emma:medium="tactile" emma:mode="ink">
                <msink:context xmlns:msink="http://schemas.microsoft.com/ink/2010/main" type="inkWord" rotatedBoundingBox="25703,8340 26011,10060 25044,10233 24736,8513"/>
              </emma:interpretation>
            </emma:emma>
          </inkml:annotationXML>
          <inkml:trace contextRef="#ctx0" brushRef="#br0">943 314 0,'24'25'62,"1"-25"-62,-1 24 16,0-24 0,0 0-16,0 24 15,1-24-15</inkml:trace>
          <inkml:trace contextRef="#ctx0" brushRef="#br0" timeOffset="766.8794">1234-242 0,'0'24'16,"24"0"-16,-24 1 16,0-1-1,0 0-15,0 0 16,0 0-16,0 0 15,0 1-15,0 23 0,0-24 16,0 0-16,0 1 16,0-1-16,0 0 15,0 0 1,0 0-16,0 1 16,0-1-1,0 0 16,24-24 16,-24-24-31,24 24-16,0 0 16,0 0-1,1 0 1,-1 0-1,0 24 1,0-24-16,-24 24 16,24-24-16,-24 24 15,25 1 1,-25-1-16,0 0 16,-25 0-1,1 0 16,0-24-15,24 24-16,-24-24 0,0 25 31</inkml:trace>
          <inkml:trace contextRef="#ctx0" brushRef="#br0" timeOffset="1655.5616">1088 967 0,'49'0'109,"-25"25"-78,0-25-15,-24 24-1,0 0 17,-24 0-17,0 0 1,0 1 0,24-1-16,-25 0 15,25 0 1,0 0-1,0 1 1,25-1-16,-25 0 16,24 0-1,0 0-15,0-24 16,0 0 0</inkml:trace>
          <inkml:trace contextRef="#ctx0" brushRef="#br0" timeOffset="1111.0845">1161 677 0,'48'24'63,"-23"-24"-63,-1 0 0,24 0 16,-24 25-16,0-25 15,25 0-15,-25 0 16,24 0-16,-23 24 15,-1-24-15,0 0 0,0 0 16,0 0 0</inkml:trace>
          <inkml:trace contextRef="#ctx0" brushRef="#br0" timeOffset="2675.5077">1766 750 0,'24'24'62,"-24"0"-46,24-24-16,0 0 15,0 0 1,1 0-16,-1 0 0,0 24 16,0-24-16,0 0 15,1 0 17,-25-24-32</inkml:trace>
          <inkml:trace contextRef="#ctx0" brushRef="#br0" timeOffset="2275.2417">1427 1161 0,'-24'24'141,"24"0"-141,0 1 16,0-1-16,0 0 15,24-24 1,-24 24-1,24-24 1,0 0 0,1-24-1,-1 0 1,0 0 0,-24-49 30,0 49-46,0 48 63,0 0-47,0 0-16,24 1 15,-24-1-15,24 0 16,-24 0-16,25 0 15,-25 1-15,0-1 16,24-24-16,-24 24 16,24-24-16,-24 24 0,24-24 31,-24 24-31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12T07:41:21.52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85CA06-D148-4537-9F9E-5B4B7A23F37B}" emma:medium="tactile" emma:mode="ink">
          <msink:context xmlns:msink="http://schemas.microsoft.com/ink/2010/main" type="inkDrawing"/>
        </emma:interpretation>
      </emma:emma>
    </inkml:annotationXML>
    <inkml:trace contextRef="#ctx0" brushRef="#br0">0 24 0,'24'24'47,"-24"0"-47,0 0 16,24-24 0,-24 25 15,24-25-31,-24-25 15,25 25 1,-50 25 78,50-25-47,-1 0-32,-24-25 1,-97-71 1000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12:11.68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ACB9C0B-4BE5-4836-9632-754C2293B5FF}" emma:medium="tactile" emma:mode="ink">
          <msink:context xmlns:msink="http://schemas.microsoft.com/ink/2010/main" type="writingRegion" rotatedBoundingBox="1311,4751 2159,4751 2159,8688 1311,8688"/>
        </emma:interpretation>
      </emma:emma>
    </inkml:annotationXML>
    <inkml:traceGroup>
      <inkml:annotationXML>
        <emma:emma xmlns:emma="http://www.w3.org/2003/04/emma" version="1.0">
          <emma:interpretation id="{AE92588D-342B-4894-8C3E-E739D9D5DCD1}" emma:medium="tactile" emma:mode="ink">
            <msink:context xmlns:msink="http://schemas.microsoft.com/ink/2010/main" type="paragraph" rotatedBoundingBox="1311,4751 2159,4751 2159,8688 1311,8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1CEF14-4352-4E90-AF0E-C3D8A3554A4A}" emma:medium="tactile" emma:mode="ink">
              <msink:context xmlns:msink="http://schemas.microsoft.com/ink/2010/main" type="line" rotatedBoundingBox="1311,4751 2159,4751 2159,8688 1311,8688"/>
            </emma:interpretation>
          </emma:emma>
        </inkml:annotationXML>
        <inkml:traceGroup>
          <inkml:annotationXML>
            <emma:emma xmlns:emma="http://www.w3.org/2003/04/emma" version="1.0">
              <emma:interpretation id="{9655D8BA-9371-41E3-AC93-7F03D2406C3C}" emma:medium="tactile" emma:mode="ink">
                <msink:context xmlns:msink="http://schemas.microsoft.com/ink/2010/main" type="inkWord" rotatedBoundingBox="1311,4751 2159,4751 2159,8688 1311,86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1601 4238 108 0,'0'0'622'0,"-56"-8"79"0,29 8-483 15,-7 0-30-15,-4 2-68 0,1 4-38 16,3 4 21-16,0 1 40 16,5 2-27-16,0 3-6 0,5 2-36 15,3 3-15-15,2-1-27 0,5 6-13 16,4 3-16-16,2 0 17 0,1 9 12 16,4 9 7-16,3 9-11 0,0 14-2 15,3 1-6-15,7 0-1 0,1-3-3 16,-1-7-14-16,-2 5-2 0,5 2 0 15,-4 3 0-15,1 4-26 0,-2 0 1 16,-5 2 12-16,-3-2 13 0,0-1 1 16,-6 2 12-16,-8-1-10 0,-4-2 23 15,-4 2-25-15,-6-6 21 0,-6-3 1 16,-4-3 2-16,4-12 1 0,3-10 6 16,6-14 16-16,-2-5 32 0,-1 1 16 15,-4-2 38-15,-2-2-20 0,1-6 1 16,5-6-11-16,3-4-19 0,7-3-84 15,2 0 59-15,8-3-10 0,1 1-18 16,4-3-32-16,3 2-32 16,3-2-81-16,4-1 3 0,4-1 18 15,5 0 41-15,5 3 4 0,5 2 21 16,3 2 1-16,1 4-10 0,4 6-13 16,0 6 48-16,3 3 0 0,-1 7-6 15,6 10-17-15,1 14 39 0,3 20-32 16,-6 12 16-16,-10 6-35 0,-12 6 33 15,-9-1 2-15,-5 5 1 0,-4 5 0 16,-6 1 0-16,-1 2 33 0,-7 0 8 16,1 3 12-16,-5-4 3 15,2-2 7-15,-2-6 2 0,4-9 19 16,7-10 1-16,1-10-20 0,6-9-19 16,3-13-16-16,2-11-15 0,5-11-16 15,3-5-6-15,4-2-29 0,7 0-34 16,5-2-35-16,0-7-26 0,5-8-35 15,3-2-93-15,-3-10-166 0,-4 2-358 16,7-14-651-16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11:23.156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E8E7A6-76E0-42B3-BFBC-56DEA358B449}" emma:medium="tactile" emma:mode="ink">
          <msink:context xmlns:msink="http://schemas.microsoft.com/ink/2010/main" type="writingRegion" rotatedBoundingBox="572,335 33322,779 33083,18419 333,17975"/>
        </emma:interpretation>
      </emma:emma>
    </inkml:annotationXML>
    <inkml:traceGroup>
      <inkml:annotationXML>
        <emma:emma xmlns:emma="http://www.w3.org/2003/04/emma" version="1.0">
          <emma:interpretation id="{D339207A-5BB2-4D7C-ABFE-A6477E714C40}" emma:medium="tactile" emma:mode="ink">
            <msink:context xmlns:msink="http://schemas.microsoft.com/ink/2010/main" type="paragraph" rotatedBoundingBox="572,335 33322,779 33295,2738 545,22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2C305C-3C94-48C3-9453-675461E3544A}" emma:medium="tactile" emma:mode="ink">
              <msink:context xmlns:msink="http://schemas.microsoft.com/ink/2010/main" type="line" rotatedBoundingBox="572,335 33322,779 33295,2738 545,2294"/>
            </emma:interpretation>
          </emma:emma>
        </inkml:annotationXML>
        <inkml:traceGroup>
          <inkml:annotationXML>
            <emma:emma xmlns:emma="http://www.w3.org/2003/04/emma" version="1.0">
              <emma:interpretation id="{9D1DE7AF-E7C4-4A42-9068-5AF9217EE2E5}" emma:medium="tactile" emma:mode="ink">
                <msink:context xmlns:msink="http://schemas.microsoft.com/ink/2010/main" type="inkWord" rotatedBoundingBox="569,516 1592,530 1576,1748 553,173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565 204 684 0,'0'0'988'0,"0"0"-868"16,69-19 58-16,-45 11-103 0,4-4 317 0,-6 0-182 15,-4-2-68-15,-9-2-4 0,-4 2-23 16,-5-1-19-16,-4 0-13 16,-9 1-16-16,-5 0-28 0,-9-1-39 15,-4 1-10-15,-15 2 8 0,-12 5 2 16,-15 6-32-16,-4 3 29 0,8 13-26 15,2 10 7-15,12 7-7 0,8 2-3 16,11-1 7-16,2 6 9 0,15-1 16 16,4-2 16-16,7 8 19 0,12 1-35 15,10-3-1-15,10 7-18 0,16 6 15 16,13-3 4-16,17 8 12 16,11-6 1-16,-4-10 6 0,-8-7 7 0,-16-15-23 15,-14-3-3-15,-15-7-1 16,-5-4 0-16,-4 2-12 0,-5 2 10 15,-5 1 6-15,-7-1 10 0,-13 2 60 16,-22 4-6-16,-17 3-19 0,-21 4-20 16,-7-1-5-16,-1 0 24 0,11-5-2 15,11-7-25-15,13 0-20 0,14-8-19 16,8 0 6-16,8-1-31 0,4-2-55 16,0 0-41-16,7-1-62 0,7-2-74 15,11-5-308-15,10-4 64 0,7-5-1 16,-3 3-62-16</inkml:trace>
          <inkml:trace contextRef="#ctx0" brushRef="#br0" timeOffset="320.9816">1031 272 2319 0,'0'0'223'0,"0"0"-223"16,0 0-54-16,0 0 5 0,-21 66 1 15,21-39-150-15,0-4-195 0,0 16-384 0</inkml:trace>
          <inkml:trace contextRef="#ctx0" brushRef="#br0" timeOffset="185.2126">818 606 342 0,'0'0'770'0,"0"0"-614"0,0 0 127 16,0 0-26-16,23 90-36 15,-25-30 6-15,-7 20 19 0,-7 4-8 16,0-4 13-16,5-17-59 0,1-24-87 15,7-10-61-15,0-6-44 0,1-1-2 16,-1-2-27-16,3-2-47 0,3-8-132 16,4-10-123-16,4-1-73 0,-1-10-132 15,8-23-268-15</inkml:trace>
        </inkml:traceGroup>
        <inkml:traceGroup>
          <inkml:annotationXML>
            <emma:emma xmlns:emma="http://www.w3.org/2003/04/emma" version="1.0">
              <emma:interpretation id="{F07D4A11-1F6C-4A57-B7E0-4244D90E5192}" emma:medium="tactile" emma:mode="ink">
                <msink:context xmlns:msink="http://schemas.microsoft.com/ink/2010/main" type="inkWord" rotatedBoundingBox="2580,477 8493,557 8476,1752 2564,167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85.4119">2178 841 2561 0,'0'0'122'0,"0"0"-122"15,0 0-54-15,0 0 54 0,69-56 34 16,-51 38 27-16,-5 2-29 0,-1-1-31 16,-10 5-1-16,-2-2-24 0,0 2-12 15,-5 2 1-15,-8 1-3 0,-1 2 38 16,-2 1 42-16,-5 6 3 0,-3 0-13 15,-2 6-15-15,2 10-14 0,-3 6 23 16,-1 9-1-16,1 15 20 16,0 10 16-16,9 0 4 0,5-5-1 0,13-11-35 15,3-9-7-15,12 1-9 16,7 1-12-16,9-6 34 0,3-7-9 16,17-4-26-16,7-9-14 0,14-9 1 15,-7-11 13-15,-11-9 1 0,-14 0 2 16,-12-4 29-16,9-15 13 0,9-19 16 15,9-20 34-15,-7-9 23 0,-11-2-14 16,-10 4-25-16,-14 9-31 0,-5-7-23 16,-5 1-16-16,-3-2-9 0,-9 8-113 15,2 2-17-15,-4 18 41 0,4 13 75 16,-2 18 14-16,4 9 16 0,-2 8 51 16,-2 0 79-16,1 9-23 0,-2 6-123 15,-2 21-57-15,0 25 57 0,-1 23 43 16,-1 19-12-16,9 6-31 0,3-3 0 15,2-11-2-15,7-5-10 0,7 0-22 16,1-6 33-16,7-3-17 0,-4-15-4 16,1-14 22-16,-4-15-25 15,-1-7-19-15,2 0-17 0,2-1 61 16,1-3 32-16,-1-7 12 0,-2-6 35 16,-1-3 10-16,2-7-20 0,-1-6 0 15,5-12-19-15,-2-3-19 0,2-10-30 16,-3-3-1-16,-5 0-47 0,1-2-12 15,-1 7-13-15,-3 7 28 0,-4 7 3 16,2 7-13-16,-2 10-3 0,-3 5-22 16,-2 8 41-16,2 12 38 0,-3 8 25 15,0 18 7-15,0 14-19 0,0-2-1 16,0-5-12-16,0-11 0 0,3-14-12 16,7 3-11-16,1-4-8 0,2-2 8 15,7-8 23-15,-2-3 14 0,2-6-14 16,0-5 0-16,2-3 27 0,-2-7 11 15,3-5 12-15,-2-8 10 0,0-2-22 16,4-7-6-16,-4-4-32 0,-3-4 22 16,-2 0-6-16,1-1-4 15,-2 6-12-15,-5 4-2 0,-1 8-1 16,-4 9 3-16,0 5 3 0,-5 6 51 16,0 1-26-16,0 8-13 0,0 7-2 15,0 8 15-15,-2 3-7 0,2 4-21 16,0-2-88-16,0 1-126 0,2-2-97 15,9-4-72-15,-1-1-206 0,8-4-400 16,-1-6 321-16,12-5-94 0</inkml:trace>
          <inkml:trace contextRef="#ctx0" brushRef="#br0" timeOffset="-190022.1288">7915 406 140 0,'0'0'1'0,"0"0"501"0,0 0-391 16,0 0-111-16,0 0-52 16,0 0-91-16,0 0-167 0</inkml:trace>
        </inkml:traceGroup>
        <inkml:traceGroup>
          <inkml:annotationXML>
            <emma:emma xmlns:emma="http://www.w3.org/2003/04/emma" version="1.0">
              <emma:interpretation id="{C3840D71-0C3D-4B12-BC26-5FAF72F9E35C}" emma:medium="tactile" emma:mode="ink">
                <msink:context xmlns:msink="http://schemas.microsoft.com/ink/2010/main" type="inkWord" rotatedBoundingBox="4312,704 10683,790 10667,1938 4297,185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571.0175">3744 968 886 0,'0'0'1426'0,"0"0"-1119"16,0 0-114-16,0 0-26 0,0 0 25 15,3 51 0-15,1-39-40 0,2-1-47 16,5-1-29-16,-1-1-19 0,7-1-7 16,1-2-15-16,2-6 31 0,1 0 12 15,1 0 2-15,-2-1-15 0,-2-7-31 16,-2-1 7-16,-1-2-20 0,-4-4-21 16,-1-1-16-16,-1-4-3 0,-5-3-18 15,-2 0-13-15,-2-1 28 0,-8-2-38 16,-4 0-88-16,-1-2-53 0,-5 3-2 15,-4 4 28-15,-2 9 50 0,0 8 95 16,3 6 30-16,0 12 26 0,2 8 31 16,1 9 46-16,5 2 27 0,4 4 0 15,7-1-48-15,2 1-37 0,2-5-45 16,13 0-1-16,0-5-3 0,4-2-15 16,2-7 19-16,2-2 28 0,2-1 22 15,-2-7-18-15,4-4-13 16,0-3 3-16,1-1 3 0,-1-8 3 15,0-3 10-15,-3-7-1 0,-1-1-15 16,1-4-18-16,-6-5-4 0,1-1-30 16,-7 0-10-16,-3 2 8 0,1 0-43 15,-5-2-7-15,-2 4-61 16,-3 3 23-16,0 7 12 0,0 6 108 0,0 5 0 16,0 4 28-16,-3 9-28 0,-1 10 2 15,-1 5 47-15,2 8 53 0,0 2 12 16,3 2-54-16,6-3-25 0,5-3-35 15,2-3 2-15,5-5 32 0,3-5 14 16,1-3-11-16,0-3-19 16,2-4-17-16,0-1-1 0,3-5 13 15,-3-1 21-15,1-7 10 0,-4-3 0 16,3-1-12-16,-4-5 0 0,0-3-10 16,-5-4-4-16,-2-2 1 0,-5-3-18 15,0-2-1-15,-3-2-47 0,-3-1-10 16,-2 0-21-16,0 4-23 0,0 7-25 15,0 3 50-15,0 9 76 0,0 6 17 16,-2 4-17-16,-3 8-35 0,2 8 35 16,0 7 4-16,-1 5 90 0,1 6-34 15,3-2-19-15,0 1-28 0,4-3-11 16,5-3-1-16,5-2 2 0,4-5 0 16,1-4 38-16,3 0-13 0,1-5-12 15,0-3-16-15,1-2-2 0,0-5 2 16,-6-1 0-16,3 0 17 0,-5-3 4 15,1-5 8-15,-1-3-14 16,-6-5-15-16,1 0-3 0,-4-2-38 16,-1-3 4-16,-3 1-4 0,-3-2-53 15,1 2-32-15,-1 6 12 0,0 4 66 16,0 2 30-16,0 6 17 0,-1 2 1 16,-1 6-32-16,1 10-3 0,-2 4 35 15,0 5 60-15,3 4-25 0,0 3-33 16,7-5-1-16,2-1 0 0,3-2-1 15,3-3 19-15,3-5 0 0,3-1 22 16,6-4 10-16,0 0-26 0,-1-4 3 16,2-2-2-16,0-5 2 0,-2 0 10 15,-2-10 3-15,0 2 0 16,-3-8-10-16,2-2-15 0,-3 0-16 16,-5-5-10-16,1-1-21 0,-5-3-13 15,1-2-29-15,-4 3-5 0,-2 1-8 16,1 2 4-16,-3 8 41 0,-1 4 18 15,-2 7 23-15,-1 4 0 0,2 1 2 16,-1 9 1-16,1 3 47 0,2 6-8 16,4 3-23-16,0 2-17 0,4-2-2 15,2 0-1-15,5-2-3 0,-1-4 4 16,8-2 1-16,-1-3 1 0,2-3 15 16,3-2 12-16,-2-2 12 0,4-4-6 15,-4 0 18-15,-1-5 1 0,-3-4-7 16,-1-5 0-16,-4-1-3 0,-6-3-3 15,3-4-13-15,-6-3-26 0,-3 0 14 16,-7-6-16-16,0 2-19 0,-6-6-59 16,-4 1-83-16,-7-3-9 0,3 3 18 15,-6 4 34-15,-1 3 29 0,-3 12 56 16,3 3 33-16,-3 8 22 16,-1 8 45-16,1 15 86 0,2 8 15 15,3 7 15-15,6 5-13 0,6 3-44 16,7-2-42-16,7 1-9 0,12-5 27 15,6-2-6-15,11-1-34 0,9-3-24 16,12 2-38-16,8-3-46 0,3-1-87 16,-3-8-138-16,-5-4-148 0,-8-6-214 15,5-1-66-15,-16-4-465 0,2-5-30 16</inkml:trace>
          <inkml:trace contextRef="#ctx0" brushRef="#br0" timeOffset="4006.8633">6807 776 205 0,'0'0'2217'0,"0"0"-1923"15,0 0-275-15,0 0 0 0,-6 97 10 16,26-26 119-16,7 6-29 0,6-1-26 16,-1-7-39-16,-5-20-19 0,-6-9-32 15,-2-14 10-15,-4-4-10 0,0-2-3 16,-1-2 0-16,-1 1 17 0,-5-8 60 16,-1-6 72-16,-3-5 89 0,4 0 10 15,0-11-44-15,3-6-42 0,4-8-53 16,6-16-57-16,3-14-27 0,0 0-25 15,-1 4 0-15,-5 9 0 0,1 10-31 16,-2 0-15-16,2 0 5 0,-2 6 10 16,-1 8 7-16,-3 3 5 0,-3 7-6 15,-2 4-15-15,-2 4-20 0,1 0-39 16,-1 5-28-16,-1 8-11 0,1 6 22 16,0 8 94-16,1 10 9 15,0 3 11-15,1 2-14 0,5 3 13 16,3-4 1-16,2-8-1 0,5-2-26 15,2-9 2-15,1-5 27 0,2-7 0 16,0-3-23-16,-1-5 22 0,0-2 2 16,-3-6 21-16,-1-6-22 0,-3-4-31 15,0-3 28-15,-5-4-32 0,1-4 7 16,-5-2-33-16,-2-5-6 0,-6-2 1 16,-3-3-56-16,-5-2-66 0,-5 1-66 15,-5-1 44-15,-2 5 36 0,-2 5 122 16,0 9 52-16,0 7 126 0,-1 10 3 15,1 8-77-15,0 14 6 16,1 8 84-16,-1 11-17 0,4 2 32 16,3 7-23-16,5 1-22 0,6-4-74 15,1-4-6-15,11-4-29 0,5-5 54 16,2-7-54-16,5-5 35 0,2-6 0 16,2-6-22-16,3-4 6 0,3-2 7 15,-1-9 6-15,1-5-32 0,1-1 3 16,0-4-6-16,0-8-13 0,0 2-12 15,3-4 23-15,-5-4-42 0,0-1-93 16,-3 1 20-16,-3-2-75 0,-2 5 13 16,-6 4 37-16,-1 8 52 0,-2 6 36 15,-4 9-5-15,-4 4-15 0,-4 7 68 16,-3 8 6-16,0 7 148 0,-4 9 10 16,-4 14-43-16,1-3-5 0,0 5-2 15,4 0-2-15,3-9-39 0,0 3-7 16,6-6 7-16,3-7-1 0,6-5-5 15,1-6 18-15,4-3-32 16,1-5 19-16,2-5-38 0,4-3 10 16,1-1-22-16,2-10 34 0,1-6-9 15,3-4-3-15,-2-10-16 0,8-13 4 16,7-13-14-16,3-17-9 0,-1-9 16 16,-5 0-16-16,-6-2 35 0,-5 5-13 15,-3 0-25-15,-6 3-20 0,-7 2-39 16,-4 7-99-16,-6 4 13 0,-3 15 31 15,-4 10-6-15,0 15 28 0,0 10 83 16,-6 2 9-16,1 3 76 16,-4 8-76-16,-2 9-6 0,-5 23-45 0,-4 24 51 15,2 27 82-15,4 16 16 16,7 1-53-16,7-3 2 0,12-16-26 16,7-5-21-16,2-9-2 0,-3-15-64 15,-5-14 40-15,-3-11-12 0,-4-5 10 16,0 0 28-16,-2-2 3 0,-1-1 10 15,-2-8-10-15,-1-8 22 0,-6-3 89 16,-5-8-48-16,-7-10-66 0,-5-9-44 16,-10-15 16-16,-6-14 24 0,-4-15 3 15,5 5-141-15,11 13-29 0,14 17 168 16,7 15 3-16,4 2 117 0,2 3-60 16,0 0 32-16,1 7 2 0,8 2-53 15,3 6-37-15,7-1 34 0,6 2 9 16,6 0-7-16,5 3-15 0,5 5-9 15,4 0-13-15,1 3 0 0,0-1-16 16,1 3 0-16,-1 1 13 0,-5 1 2 16,-4 1-15-16,-5 1 13 0,-3 1-10 15,-8 5-12-15,-6 0-32 16,-3 2 57-16,-4 5 25 0,-4 0-3 16,-4 0-12-16,0 1-10 0,0 1-117 15,-1-3-110-15,1-2-111 0,0-2-198 16,4-7-176-16,2-6-272 0,8-4 17 0</inkml:trace>
          <inkml:trace contextRef="#ctx0" brushRef="#br0" timeOffset="4434.9781">9550 976 878 0,'0'0'1230'0,"0"0"-687"16,0 0-135-16,0 0-152 15,14-52-62-15,-18 43-58 0,-6-1-41 16,-3 4-38-16,-5 1-35 0,-4 4-10 15,-3 1-12-15,-4 4-1 0,-2 6 1 16,0 7 32-16,1 3 18 0,3 4-3 16,5 7-24-16,5-2-23 0,5 4-19 15,10 0-18-15,2-2 2 16,7-2 10-16,8-1 22 0,6-5 3 0,4-1 12 16,3-6 1-16,3-2 28 0,7-5 9 15,2-6-31-15,1-3-17 0,3-2 26 16,0-8-15-16,0-4-12 0,-2-5 12 15,-2-2 28-15,-2-4-7 0,-1-4 19 16,-4 1-3-16,-6-2-9 0,-6 0-29 16,-2 0 4-16,-8-2-16 0,-5 5-10 15,-5-1-68-15,-1 7 16 16,-10 3 31-16,-3 10 31 0,-5 8 22 0,-3 3-19 16,-4 14 25-16,0 7 56 0,-1 7 22 15,4 4 49-15,5 0 23 16,5-2-110-16,8-1-68 0,4-3-29 15,7-2 14-15,9 0 0 0,5-3 13 16,3 1-103-16,7-3-50 0,11-1-78 16,13 0-71-16,13-2-294 0,-7-7-415 15,-6-7-273-15</inkml:trace>
        </inkml:traceGroup>
        <inkml:traceGroup>
          <inkml:annotationXML>
            <emma:emma xmlns:emma="http://www.w3.org/2003/04/emma" version="1.0">
              <emma:interpretation id="{A1CC23B6-CD37-48BD-80EA-782327E4AA75}" emma:medium="tactile" emma:mode="ink">
                <msink:context xmlns:msink="http://schemas.microsoft.com/ink/2010/main" type="inkWord" rotatedBoundingBox="11265,718 14156,757 14141,1865 11250,182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966.7386">10726 1015 2323 0,'0'0'792'0,"0"0"-505"15,-28 64-217-15,25-35-67 0,3 3 61 16,3-4 56-16,7 0-10 0,1-4-37 16,2-1-54-16,5-8-17 0,4 0 14 15,3-6 34-15,5-2 66 0,2-6 7 16,2-1 14-16,-1-5-4 0,0-4-25 15,-2-4-31-15,-1-5-33 0,-6-4 14 16,-2-5-36-16,-3-5-22 0,-8-3-46 16,-4-5-53-16,-7-3-93 0,-3-4-19 15,-8 2-9-15,-6 3-19 0,-7 3-21 16,-4 11 111-16,-5 10 79 0,-4 11 60 16,-2 8 10-16,0 15 83 0,0 10 57 15,3 8-4-15,5 3-47 0,5 5-42 16,9 1-47-16,9-1-22 0,8-2-41 15,1-1-41-15,13-7-1 16,5-4 16-16,4-4 57 0,4-5-89 16,4-7 98-16,4-4-34 0,3-8 55 15,4 0 2-15,1-13 28 0,0-6 8 16,4-6 12-16,-5-3 12 0,1-10 20 16,5-11-43-16,2-11-37 0,-1-19-35 15,-5-4 33-15,-13 1 2 0,-8 1-19 16,-13 12 12-16,-6 1-92 0,-4 3 20 15,0 14-91-15,-4 14 35 0,-3 14 106 16,0 15 29-16,-7 5 52 0,-3 8 41 16,-12 17-39-16,-8 29-6 0,-9 24 93 15,-1 11 15-15,7 7-10 0,15-8-73 16,15-11-48-16,10-5-25 0,4-12-16 16,9-14-10-16,4-14-12 0,3-5-19 15,4 4 6-15,5-2 39 0,10 3-1 16,2-7-22-16,1-8 11 0,5-4 24 15,0-7 25-15,-3-3 10 16,0-13 32-16,-5-3 15 0,-2-9-9 16,-4-4-29-16,-5-8-3 0,-5-5-40 15,-3-10-1-15,-9-13-3 0,-7-10-123 16,-4-1-30-16,-15 7-22 0,-4 16-1 16,2 19 25-16,3 13-7 0,0 8 161 15,-4 3 81-15,-9 10 63 0,-3 2-48 16,-8 24-3-16,-6 26 3 0,1 22 44 15,5 6-10-15,15 7-60 0,15-10-59 16,9-11-11-16,10-14-1 0,5-13 1 16,-5-10-38-16,8-6-3 0,2 2 41 15,9-1 3-15,8 2 16 16,2-8 23-16,9-2-11 0,14-10 10 16,12-6 4-16,3-10 2 0,-4-10 25 15,-5-10 1-15,-11-5-20 0,0-8 0 16,3-10 1-16,-4-8-25 0,-6-7-11 15,-6-7-18-15,-8-4-25 0,-9-4-45 16,-5 3-58-16,-10-3-20 0,-2 6-42 16,-8 0 28-16,-3 6 38 0,-11 12 54 15,1 16-26-15,-4 15 6 0,-3 12 90 16,-6 8 87-16,-8 8 41 0,-19 14-7 16,-12 29-29-16,-9 29-13 0,1 17 10 15,18 3 19-15,18-5-23 0,20-11-85 16,11-1 0-16,6-2-18 0,12-4 17 15,7-7-1-15,5-1-17 0,0-12-16 16,-3-11-22-16,0-13-6 0,3-2 22 16,17 7 39-16,12-2-97 0,18-4 64 15,0-15 35-15,-8-10 32 16,-5-17 32-16,-11-10 43 0,-5-2-6 16,-11 0-28-16,3-14-23 0,-1-15-21 15,-5-14-7-15,-1-14-22 0,-18 3-13 16,-6 7-91-16,-6 2 16 0,-6 3-1 15,-6 10-107-15,-5 9 37 0,2 12 73 16,1 13 86-16,-1 6 19 0,-4 4-17 16,-5 3 71-16,-6 8 73 0,-1 9-85 15,-3 16-26-15,-7 18 12 0,0 21 55 16,1 18-17-16,10 7-25 0,12 1-60 16,15-11 0-16,6-7-3 15,8-17-26-15,5-6-15 0,0-13 9 16,-1-2 16-16,9 4-9 0,5 2 9 15,7 1-10-15,6-3 29 0,-1-5-12 16,4-7 12-16,3-2 0 0,-2-6-19 16,-4-3 19-16,-2-5 2 0,-3-3 33 15,-6 0-10-15,-4-2-22 0,-9-2 0 16,-2-2 1-16,-5 2 18 0,-1 1-6 16,-1 1-16-16,-4-1 0 0,2 1 0 15,-1 0-19-15,0 1 3 0,-2 0-3 16,4 1 6-16,1-4 0 0,4 2 13 15,2-2 12-15,2-4 10 0,2 0-3 16,2-3 13-16,-1-4-16 0,-2-1-13 16,1-4-3-16,-2-2 16 0,-5-4 6 15,0-4 6-15,-5-2 0 0,-4-4-28 16,-3-1-41-16,-9 0-56 0,-4 1-40 16,-8 5-9-16,-7 7 19 0,-2 11 76 15,-7 11 51-15,-3 10 9 16,4 15 132-16,0 8 18 0,8 9 12 15,9 3-30-15,14 0-31 0,5 1 39 16,12 2-59-16,15-3-15 0,6-2 3 16,7-3-19-16,12 0-59 0,12-2-10 15,4-2-77-15,7-3-100 0,-10-7-115 16,-5-9-129-16,-8-4-87 0,-12-6-105 16,-3-5-629-16</inkml:trace>
        </inkml:traceGroup>
        <inkml:traceGroup>
          <inkml:annotationXML>
            <emma:emma xmlns:emma="http://www.w3.org/2003/04/emma" version="1.0">
              <emma:interpretation id="{5B21092B-D3F1-4E7A-8315-C252F67EA7C0}" emma:medium="tactile" emma:mode="ink">
                <msink:context xmlns:msink="http://schemas.microsoft.com/ink/2010/main" type="inkWord" rotatedBoundingBox="14873,636 19635,701 19610,2552 14848,248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8983.1554">14331 852 821 0,'0'0'1878'0,"0"0"-1823"16,0 0-55-16,0 0-187 0,3 112 187 16,-1-10 16-16,-2 20 30 0,0 7 44 15,0-6-57-15,0-23-31 0,0-8 51 16,-5-9 21-16,2-15-4 0,-1-14 27 16,-2-17-14-16,0-11-29 0,1-8 20 15,0-1 2-15,3-1-9 0,-4-4 9 16,3-8-15-16,3-4-23 0,0-4-7 15,0-12 44-15,3-19-75 16,3-26-44-16,4-28-29 0,4-19 19 16,4-4-22-16,3 10-39 0,1 7 10 15,6 11 54-15,-1 5 0 0,0 20 21 16,-6 15 28-16,-5 16-15 0,2 10 14 16,-2 5-23-16,2 4-19 0,-2 6-29 15,-2 6-6-15,-4 13 19 0,1 9 61 16,-4 7 63-16,2 5-15 0,-4 6 42 15,3-1-39-15,-3 2 1 16,4-4-14-16,1-4-6 0,2-7-31 16,3-2 2-16,-3-7 10 0,4-6 57 0,-2-2-34 15,2-5-33-15,2-6 22 16,-2-2 1-16,2-8 2 0,3-9 7 16,4-5-35-16,-1-7-51 0,4-11-12 15,7-16-8-15,-3-10-15 0,0 5-20 16,-9 13-12-16,-6 19 57 0,-7 14 9 15,3 1 49-15,-2 2 3 0,2 5 0 16,-5 7 38-16,-1 4-2 0,-1 8-14 16,2 10 17-16,0 6 19 0,-3 6 48 15,4 2-46-15,1 1-34 0,1-2 7 16,2-6-33-16,-1-2-2 0,8-5-21 16,0-7 21-16,4-5 2 0,0-2 1 15,3-5 3-15,0-2-4 0,-4-9 22 16,4-1-9-16,-6-6-13 0,0-5 0 15,-5-3-35-15,0-5-36 0,-5-5-19 16,-4-3-38-16,-4-7-62 0,-3 2-23 16,-6 0-68-16,-4 1 41 15,-3 4 58-15,-2 8 149 0,-5 10 33 16,-1 9 293-16,1 10-209 0,-4 10-65 16,-3 13 79-16,-3 15 44 0,-4 20-9 15,7-2 22-15,6-5 2 0,5-6-3 16,13-13-70-16,3 0 5 0,0 0-15 15,9-5-17-15,7-9-37 0,2-5-8 16,6-8 7-16,0-1 26 0,5-4-1 16,-3-11 1-16,7-2-1 0,-2-7 1 15,3-5-23-15,3-3-22 0,1-2-16 16,2-6 14-16,0-2-20 0,-1-2-10 16,1-1-57-16,0 3-6 0,0 3-55 15,-9 7 6-15,-2 5 18 16,-4 11 24-16,-13 8 34 0,0 4-13 15,-11 11 14-15,-1 9 67 0,-13 16 90 16,-8 15 16-16,-4 16-22 0,-5 3-17 16,3-10-22-16,8-16 45 0,14-17 0 15,1-4-67-15,1-2-23 0,3 2-2 16,3-2-30-16,4-3 13 0,7-6 19 16,1-3 1-16,7-6 2 0,0-3 29 15,5-4 10-15,6-10-4 0,1-4-16 16,3-2-22-16,0-4-15 0,2-4-13 15,-2-2-4-15,-1-1 3 0,-5-1-38 16,1 0-29-16,-3-1 22 0,-5 2 6 16,-3 1-2-16,-3 6 28 0,-2 5-10 15,-5 7 17-15,-4 5 11 0,-4 7 24 16,-3 7 84-16,0 9 16 0,0 4 19 16,-1 8 15-16,-6 6-31 0,0 2-43 15,1 2-15-15,0-2-25 16,5-2-20-16,1-4 0 0,0-3-3 15,4-4 0-15,5-5-16 0,1-4 19 16,-2-3 2-16,6-3 17 0,-1-4-19 16,0-4 19-16,4-4 35 0,0-7 7 15,0-2-1-15,1-8-34 0,2-4-26 16,-3-4-11-16,-1-5 10 0,-2-7-88 16,-4-7-13-16,-2-10 6 0,-3 5-3 15,-5 5-45-15,0 7-1 0,0 11-48 16,-6-1 70-16,-4 5 123 0,0 10 49 15,-6 10 45-15,-1 7-37 16,-1 14 30-16,0 9 16 0,2 9 35 16,0 5 25-16,5 4-19 0,7 0-26 15,4-3-67-15,4-1-26 0,12-3 26 16,5-3 11-16,3-2-62 0,7-4-29 16,2-4-2-16,4-6-42 0,2-7-45 15,-2-2 26-15,-1-6 50 0,-2-3 29 16,3-10 13-16,-2-6 28 0,-1-6-5 15,0-7 5-15,3-11-28 0,-2-19-28 16,2-12-14-16,-8-9-50 0,-5-2-4 16,-10 5-42-16,-10 4-49 0,-1 0-13 15,-6-2-100-15,-4 7 138 0,-4 13 162 16,-1 16 34-16,0 15-33 0,2 12 76 16,-6 7 169-16,-4 7 86 0,-3 7-232 15,-9 22-23-15,1 21-19 0,-3 16 47 16,10 8 7-16,8 0-38 0,13-7-33 15,6-4-25-15,4-3 0 16,7 5 29-16,-1-6-45 0,-3-10-1 16,0-8-37-16,-3-8 37 0,-3-6 0 15,5 1 1-15,-1 5 0 0,-1 0 38 16,5-1-36-16,-5-10-2 0,4-6-33 16,-1-4-68-16,1-8 34 0,-1-4 67 15,6-2 0-15,1-12 25 0,3-4-22 16,1-9 32-16,3-5-13 0,4-4-21 15,-1-3-2-15,-3 0-40 0,3 6 28 16,-3 5-2-16,1 10-11 0,-6 6 8 16,-2 8 18-16,-1 4 19 0,-3 4-6 15,-2 10-4-15,-2 4 4 0,-8 7 6 16,2 4 32-16,-3 5-19 16,-3 3-16-16,-4 1 3 0,-7 3 0 15,-2-4 7-15,-1 2-10 0,-6-4 0 16,2-1-1-16,0-8 14 0,3-6 6 15,3-6 3-15,5-10 22 0,5 0 13 16,0-4-4-16,4-8-69 0,1-4-60 16,0-8 22-16,4-4 4 0,6-4-4 15,6-5-35-15,5-2-3 0,10 4-17 16,-1-1-31-16,8 8-1 0,-1 5 13 16,0 1 51-16,-3 8 23 0,-1 4 6 15,-8 3-7-15,1 3 4 0,-9 0 31 16,-2 11-8-16,-3 1-11 0,-4 8 23 15,-4 3 23-15,-4 9 12 0,0 0 0 16,3 2 14-16,-1 1-46 0,2-1-6 16,2-3-4-16,3 0 5 0,4-7-20 15,4-2-30-15,0-5-25 16,0-6 48-16,0-7 29 0,0-4 55 16,2-1 60-16,2-11-9 0,-3-6-26 15,4-2-25-15,-4-9 12 0,-1-2-16 16,-4-4 7-16,-3-4 24 0,-3-1-34 15,-7-10-13-15,0-10-35 0,-11-6-70 16,-5 4-70-16,-1 11 2 0,3 19-9 16,-3 12 28-16,-7 0 119 0,-6 4 77 15,-7 1-25-15,3 14 9 0,-1 7 3 16,-1 12 12-16,5 8-5 0,3 6-8 16,6 7-33-16,11 4-30 0,4 2-32 15,10 2 20-15,8-4-4 0,7-3-23 16,7-2-5-16,4-6 5 0,5-4 7 15,10-4 29-15,17-4 2 0,16-8 1 16,4-9-35-16,-5-9-13 0,-8-15 32 16,-4-7 16-16,0-7 70 0,0-8-19 15,1-9 10-15,-3-5-13 16,-1-7 25-16,-3-11 10 0,-7-5-23 16,-7-4-31-16,-8-4-29 0,-12 1 0 15,-6 0-15-15,-8-2-80 0,-4 1-39 16,-6 2 22-16,-5 18 23 0,-4 20-30 15,-4 19-5-15,-4 17 124 0,-9 10 167 16,-16 8-106-16,-18 27 19 0,-15 34-16 16,-3 18 22-16,13 11 51 0,11 1 9 15,20-11-54-15,7 4-42 0,16-2-24 16,6-3 11-16,8-1-34 16,13-7-3-16,7-5-22 0,5-7-60 15,2-14 16-15,-2-14 25 0,-4-10-16 16,2-9-10-16,8 0-9 0,4 2 9 15,4-5 12-15,1-3 23 0,-3-10 32 16,-2-2 14-16,-1-12-4 0,-5-5-10 16,0-3-26-16,-4-3-2 0,-1-4-17 15,-4-1-45-15,-4 3 32 0,-4-1-28 16,-4 8 50-16,-5 6 36 0,-2 5 122 16,-3 4 55-16,-1 3-56 0,0 0-121 15,2 8 29-15,-1 2-23 0,3 3 64 16,2 6-3-16,0-1-26 0,2 1-9 15,2-5-31-15,-1 0 2 0,3 1 16 16,1-3-6-16,3-4 6 0,1-1 6 16,0-3-7-16,1-4-18 0,-1 0-2 15,0-4 1-15,-1-6-34 0,-2-4-50 16,-1-4-33-16,-2-6-38 0,-4 0-39 16,-4-7 31-16,-3-1-136 15,-10-6-81-15,-7 1 95 0,-7-1-52 16,-6 7 130-16,-4 7 208 0,2 12 263 15,0 12 257-15,5 9-54 0,5 11-119 16,6 6-49-16,6 6-5 0,9 6-62 16,2 2-21-16,12 1-24 0,7 0-49 15,4-3-63-15,4 0-33 0,2-4-35 16,7-2-6-16,8 3-103 0,13 0-105 16,9-2-120-16,4-6-198 0,-21-11-226 15,-7-8-684-15</inkml:trace>
        </inkml:traceGroup>
        <inkml:traceGroup>
          <inkml:annotationXML>
            <emma:emma xmlns:emma="http://www.w3.org/2003/04/emma" version="1.0">
              <emma:interpretation id="{662A4D7B-9CB3-4EA7-A567-F4F7F3799913}" emma:medium="tactile" emma:mode="ink">
                <msink:context xmlns:msink="http://schemas.microsoft.com/ink/2010/main" type="inkWord" rotatedBoundingBox="20596,836 21588,849 21572,2051 20579,2037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9256.0378">20145 962 2508 0,'-34'53'444'16,"9"1"-210"-16,-1 10-68 0,5 3-51 16,10-15-11-16,8-19-104 0,3-5 0 15,3-7-112-15,5 0-264 0,5 1-194 16,-2-5-436-16,8-9-173 0</inkml:trace>
          <inkml:trace contextRef="#ctx0" brushRef="#br0" timeOffset="9407.5103">20369 338 691 0,'0'0'356'15,"0"0"-148"-15,0 0 30 0,-65-19-141 16,39 29-74-16,-2 8-23 0,-3 6 0 15,3 4-23-15,-1 6-35 0,2 13-304 16,9-7-136-16</inkml:trace>
          <inkml:trace contextRef="#ctx0" brushRef="#br0" timeOffset="9691.8964">20269 1172 676 0,'0'0'463'16,"53"39"-134"-16,-20-21 19 0,7 1-102 15,5-1-58-15,2-9-48 0,-2-7-37 16,-2-4 39-16,-1-10 74 0,2-8 2 15,0-11-29-15,3-3-36 0,5-18-71 16,5-12 20-16,-2-17-14 0,-6-8-47 16,-18-1-38-16,-11 8-3 0,-12 7-53 15,-5 4 30-15,-3 6 23 0,-6 14 15 16,-4 15 20-16,0 15 16 0,-2 9 2 16,-7 8-25-16,-6 6-26 0,-16 20-2 15,-20 31 15-15,-16 36 23 0,-4 20 122 16,13 6-22-16,20-12-4 0,23-19-34 15,19-4-17-15,9-11-18 0,18 1-36 16,10-6-29-16,12-3-43 16,9-7-94-16,10 0-61 0,7-5-189 15,-17-14-349-15,-2-4-781 0</inkml:trace>
        </inkml:traceGroup>
        <inkml:traceGroup>
          <inkml:annotationXML>
            <emma:emma xmlns:emma="http://www.w3.org/2003/04/emma" version="1.0">
              <emma:interpretation id="{DA1590E4-36CB-417A-B1DE-F6C1B36A5AB7}" emma:medium="tactile" emma:mode="ink">
                <msink:context xmlns:msink="http://schemas.microsoft.com/ink/2010/main" type="inkWord" rotatedBoundingBox="22479,812 25464,853 25441,2586 22456,2546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0196.528">22115 1214 927 0,'0'0'388'0,"0"0"-388"15,0 0-46-15,0 0-9 0,0 0 22 16,0 0 33-16,-48 54 1 0,41-47 0 15,0-1-1-15,1-2-9 0,1 1 9 16,1-4 29-16,-1-1 46 0,2 0 0 16,-1 0 9-16,1-4-84 0,1-2-123 15,-1 0-131-15,1 0-115 0,-1-6-192 0</inkml:trace>
          <inkml:trace contextRef="#ctx0" brushRef="#br0" timeOffset="11769.8493">21981 905 1565 0,'0'0'351'0,"0"0"-33"16,0 0-117-16,0 0-182 0,0 0-19 16,8 94 123-16,1-7 9 0,-2 21-6 15,1 7-30-15,0 2-67 0,-4-11-14 16,0-6-15-16,-4-7-2 0,-1-12-46 16,-8-13-13-16,-1-17-23 15,-1-16 84-15,2-12 26 0,1-12 83 16,-1 0 26-16,-2 1 31 0,2-6-26 15,4-3-28-15,-2-6 5 0,1-9-111 16,-2-16-6-16,-2-25-120 0,3-26 60 16,1-15 2-16,6-4 30 0,7 2-14 15,9 9 26-15,2 8 13 0,6 5 3 16,-3 17 0-16,1 14 17 0,-7 12 9 16,2 7-4-16,4 4-22 0,4 1-27 15,0 1-24-15,-2 9-16 16,-2 9 6-16,-1 5-3 0,-2 9 64 0,1 10 7 15,-1 5 54-15,-4 5-17 16,3 3-7-16,0-1-37 0,3-2-2 16,3-4 1-16,0-4-11 0,3-5-20 15,4-7 16-15,3-4 16 0,-1-6 6 16,2-4 26-16,0-8 10 0,-1-8 2 16,-3-7 11-16,-2-5-11 0,-1-4-25 15,-1-5-19-15,-5 0-20 0,2-15-37 16,-5 5-20-16,-2 1-28 0,-2-2-14 15,0 10 7-15,-1 2-1 0,-3 8 55 16,-2 8 33-16,-4 12 25 0,1 8 16 16,-5 8 9-16,0 12 88 0,-6 22-36 15,-3 17-19-15,4 12-32 0,-2-5-23 16,4-17 0-16,3-17 10 0,3-13-13 16,4 2-1-16,7 2-31 0,3-4 0 15,4 1 32-15,3-6 22 0,3-5 42 16,0-4-16-16,-1-5-6 0,-1-5-23 15,-1-6 10-15,0-5-10 0,-1-4 6 16,-2-4-9-16,1-8 0 16,-4-1-16-16,2-5-48 0,-5-5-31 15,1-2-27-15,-7 3 10 0,0 4 9 16,-4 7 29-16,-1 8 29 0,-1 10 27 16,-2 6 2-16,-1 11 100 0,0 8-10 15,-4 18-13-15,-2 17 25 0,1 16-16 16,-1-2-19-16,5-10-3 0,1-16-19 15,2-11-45-15,7 0-23 0,4 2-8 16,4 1 2-16,1-6 10 0,2-4-7 16,0-5 23-16,0-4 3 0,-1-7 6 15,0-1 30-15,-1-9 18 16,4-4-10-16,-1-5-25 0,0-4-5 16,0-6-14-16,1-3-25 0,-4-2-4 15,0-5-38-15,-3-1-35 0,-3-3-7 16,0 1-35-16,-5-1-26 0,-1 5 38 15,-1 10 61-15,-3 7 51 0,-1 9 20 16,-1 11 92-16,-1 4 33 0,-5 13-67 16,-1 11-16-16,-3 14 42 0,-4 14-14 15,7 0-12-15,0-7-23 0,5-4-8 16,2-12-27-16,9 3-16 0,2 4-7 16,6-6-9-16,4-4 16 0,6-5 13 15,4-4-23-15,5-7 24 0,-2-9 2 16,4-5 16-16,0-5 26 0,4-11 25 15,1-11-19-15,10-16-22 16,9-16-7-16,6-25-6 0,2-9-10 0,-12-8 19 16,-14 2-6-16,-12 4 3 15,-3 0-6-15,-4 3-11 0,-2 3-2 16,-3 4-93-16,-5 11-41 0,-2 18-10 16,-9 16 19-16,-2 19 115 0,-2 6 10 15,-2 10 32-15,-8 5 87 0,1 10-87 16,-13 26-13-16,-7 33 10 0,-5 34 67 15,-2 18-10-15,11 6-25 0,6-6-13 16,8-22-24-16,11-3-24 0,11-11-28 16,10-10 9-16,2-19-7 0,0-14 10 15,-5-14-24-15,1-9 40 0,-1-1 28 16,-2-4-12-16,-2-4-16 0,-1-9 45 16,-9-4 50-16,-3-14 83 0,-2-21-48 15,-16-22-130-15,-16-26-54 16,-14-15-38-16,-6 2 92 0,-6 6 3 15,3 8 48-15,-1 7 9 0,6 5-41 16,6 15-18-16,12 15-1 0,10 19 79 16,5 10 40-16,-2 1 48 0,2 4-36 15,4 1-28-15,8 6-75 0,6 4-28 16,3 7-165-16,9 8 93 0,10 3 72 16,3 6 2-16,18 13-2 0,15 3 0 15,20 9 2-15,4 5-2 0,-3 0-55 16,-5-3-84-16,-7-4-75 0,-6-1-74 15,0-4-21-15,-15-6 33 0,-7-10 73 16,-12-7 54-16,-5-3 7 0,2 0 74 16,0-1 39-16,1 0 29 0,-6-3 1 15,-2-1 15-15,-5-3 36 0,1-1 110 16,-1-1 51-16,-2 0-4 0,4 0-52 16,-5-1-13-16,1-1-13 0,0-2-20 15,1-3-22-15,-1-1-7 16,1 0 16-16,-1-1-9 0,2-7-33 15,-2-4-24-15,2-1-32 0,-3-4-10 16,-1-8-15-16,-5-2-35 0,-3-4-34 16,-1-3-42-16,-9-5 37 0,-9 1 17 15,1 0 5-15,-6 4 7 0,-3 3 19 16,-1 10 35-16,-2 7 16 0,1 11 19 16,2 5-18-16,-1 14 1 0,4 6-1 15,3 11-1-15,4 9-25 0,13 15 3 16,4 7-17-16,15-3-86 0,4-14-277 15,-1-21-275-15,12-1-454 0</inkml:trace>
        </inkml:traceGroup>
        <inkml:traceGroup>
          <inkml:annotationXML>
            <emma:emma xmlns:emma="http://www.w3.org/2003/04/emma" version="1.0">
              <emma:interpretation id="{06890CDB-D6D9-434A-8B57-2B84A44474FC}" emma:medium="tactile" emma:mode="ink">
                <msink:context xmlns:msink="http://schemas.microsoft.com/ink/2010/main" type="inkWord" rotatedBoundingBox="26333,872 27456,887 27440,2042 26317,2027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2108.2178">25930 1285 1158 0,'0'0'1047'0,"0"0"-853"16,0 0 45-16,-10 63 19 0,7-38-50 16,0-1 3-16,3-1-30 0,0-1-79 15,0-4-70-15,6-2-32 0,4-4 0 16,1-1 12-16,2-5 39 0,1-2 59 16,-1-4 38-16,5-4-25 0,1-10-42 15,-1-1-34-15,1-8-19 0,-4-4-28 16,-1-7-3-16,-5-8-56 15,-2-9-22-15,-7-16 14 0,-10-11 4 16,-10-1-91-16,0 12-99 0,-4 22 15 16,6 22 33-16,-1 11 68 0,-8 4 117 15,-2 6-41-15,-5 6 7 0,2 16 9 16,0 10 16-16,4 17 9 0,3 11-5 16,11 10-27-16,10-5-313 0,7-14-261 15,4-21-136-15</inkml:trace>
          <inkml:trace contextRef="#ctx0" brushRef="#br0" timeOffset="12470.454">26328 664 878 0,'6'-76'1302'16,"1"7"-1104"-16,-1 2 12 0,2 29-94 15,-6 12-62-15,0 12 88 0,-2 4 57 16,0 5 34-16,0 5-10 0,-4 12-189 15,-10 21-21-15,-7 25 22 0,-8 27 63 16,-9 14 31-16,4 4-41 16,7-2-25-16,9-17-45 0,5 2 21 15,13-9-39-15,0-14-44 0,11-18 41 16,-1-14-47-16,6-6-7 0,5-1 57 16,6 1 16-16,7-1 12 0,-1-5-28 15,1-4-44-15,2-7-3 0,-2-7 0 16,-1-1 44-16,-2-1-22 0,-4-6-4 15,-6-2 7-15,1-1 19 0,-7 1 0 16,1 5-19-16,-5 1-6 0,-1 3-17 16,1 0-9-16,-1 7-25 0,2 3-29 15,-5 8-22-15,1 1-8 16,-2 4-45-16,1 0-103 0,-1-3-157 16,-3-2-222-16,2-3-58 0</inkml:trace>
          <inkml:trace contextRef="#ctx0" brushRef="#br0" timeOffset="12604.6035">26892 851 261 0,'0'0'2487'15,"0"0"-1971"-15,-29-57-189 0,19 46-200 16,-2 3-127-16,2 8-272 0,-2 4-182 16,-3 11-213-16,5-2-516 0,-5 16 41 0</inkml:trace>
        </inkml:traceGroup>
        <inkml:traceGroup>
          <inkml:annotationXML>
            <emma:emma xmlns:emma="http://www.w3.org/2003/04/emma" version="1.0">
              <emma:interpretation id="{0205A1F3-0184-4365-BBCF-00725471E938}" emma:medium="tactile" emma:mode="ink">
                <msink:context xmlns:msink="http://schemas.microsoft.com/ink/2010/main" type="inkWord" rotatedBoundingBox="28007,707 33322,779 33296,2725 27980,2652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3012.87">27438 1023 1800 0,'0'0'788'16,"0"0"-598"-16,0 0-49 0,64 90-73 16,-36-17-27-16,-1 8 62 0,-6 2-81 15,-5-7-22-15,-8-14-25 0,0-11-200 16,-6-13-142-16,-2-15-106 0,0-14-297 15,-1 3-35-15</inkml:trace>
          <inkml:trace contextRef="#ctx0" brushRef="#br0" timeOffset="14151.2568">27627 819 1752 0,'0'0'1129'15,"0"0"-994"-15,-15-56-36 0,11 48-48 16,-2 2-22-16,1 6 38 0,1 2-67 15,-5 10-7-15,1 10-88 0,-2 14 24 16,1 21 20-16,2 19-10 0,6 7-61 16,2 0-45-16,9-9-37 0,3-20 13 15,1-11 33-15,-1-12 54 0,2-10 68 16,6 4 36-16,1-5 1 0,2 0 32 16,-3-8 64-16,-2-8 107 0,-4-4 32 15,2-8-52-15,2-6-55 0,3-11-62 16,2-2-38-16,0-9-29 0,1-5-20 15,-1-4-61-15,-3-1-6 16,-3 0 33-16,-2 4 51 0,-1 7-1 16,0 7-12-16,-3 7 3 0,-2 10 13 15,2 7 4-15,-5 4 18 0,1 13-6 16,-5 10 32-16,4 8-6 0,-5 9-3 16,-1 6 3-16,-1 2-16 0,0 1-26 15,3-4-22-15,0-5 6 0,2-9-26 16,8-4 39-16,1-11 3 0,2-4 22 15,2-6 52-15,1-4 19 0,-1-2-13 16,3-8-3-16,5-8-23 0,-2-4-32 16,0-5-22-16,0-1-48 0,-3-4-39 15,1-1-2-15,-7-1-4 0,0-1 13 16,-6 3 9-16,-1 5 35 0,-3 8 23 16,1 7-6-16,-6 6 19 0,3 4 7 15,-3 12 47-15,3 7 40 0,-3 7-11 16,4 6-6-16,-3 5-22 0,3-5-27 15,-1 2-28-15,7-6-1 16,-1-4-47-16,8 0 10 0,0-5 12 16,4-3 24-16,3-4 1 0,3-4 0 15,4-4-22-15,-1-4 23 0,3-14 26 16,-2-4 9-16,0-6 7 0,4-11-4 16,8-10 10-16,7-18-9 0,8-22 9 15,0-10-7-15,-6-6-9 0,-9 0-13 16,-11 8-16-16,1-4-3 0,-10 5-48 15,-2 5-28-15,-4 4-62 0,-6 11-6 16,-1 17 9-16,-6 14 68 0,-4 19 47 16,0 13 20-16,0 7 45 0,-4 8 4 15,-13 24-20-15,-7 35-29 0,-13 30 83 16,-5 19 36-16,8 5-42 0,7-7-14 16,14-12-47-16,13-5 32 0,4-4-19 15,17-3 9-15,6-10-38 0,6-16-19 16,-2-16 18-16,-2-14 1 0,-1-6-32 15,6-2 16-15,4-1-9 16,3-4 25-16,-4-10 57 0,0-9 13 16,0-8 13-16,-3-10-16 0,-2-5-17 15,0-11-12-15,-3-10-19 0,-2-15-17 16,-4-15-2-16,-12-5-44 0,-4 5 22 16,-7 15-19-16,-7 21-23 0,2 16-22 15,-5 6 86-15,-3 8 34 0,-4 3 17 16,-1 7-50-16,-7 14-1 0,-9 24 0 15,-2 22 19-15,-3 14 57 0,8 9 10 16,16-18-13-16,9-17-32 0,6-21-27 16,3-5-14-16,7 2 0 15,1-2 19-15,6 0-6 0,1-6-1 16,4-4 67-16,3-8-13 0,6-6 12 16,2 0 36-16,4-11-2 0,14-12-53 15,8-7-37-15,11-11-20 0,4-1-2 16,-16 9-2-16,-16 6-38 0,-12 4-66 15,-2 5-64-15,2-2 1 0,4 0 11 16,2 2 60-16,-10 4 44 0,-7 9-6 16,-9 5 3-16,-6 7 57 0,-4 10 63 15,-11 18 77-15,-8 14 33 0,-3 16-56 16,5-3-70-16,5-12-47 0,11-14-9 16,1-11 8-16,11 1-32 0,5 3 33 15,5 0 3-15,5-3 15 0,2-5-18 16,2-7-114-16,-2-6-68 0,-2-7-40 15,-4-3-158-15,-6-5-361 0,-2-23-926 0</inkml:trace>
          <inkml:trace contextRef="#ctx0" brushRef="#br0" timeOffset="14349.7833">28982 476 1349 0,'0'0'2276'0,"0"0"-2080"0,0 0-196 0,0 0 0 16,71 18 41-16,-11-12 122 0,21 2-24 15,13 4-80-15,-2 3-59 0,4 5-59 16,-9 2-102-16,5 7-112 0,-4 4-188 16,1 5-248-16,-24-7-530 15</inkml:trace>
          <inkml:trace contextRef="#ctx0" brushRef="#br0" timeOffset="14861.7526">30646 845 833 0,'0'0'1191'0,"0"0"-1032"15,0 0 13-15,0 0-14 0,0 0-25 16,0 0 15-16,-53 56 35 0,50-18-16 15,3 15-17-15,0 15-10 0,8 3-89 16,0-8 53-16,-4-18-44 0,-1-16-37 16,-3-5-23-16,0 3 0 0,-6 3 42 15,-3 0-14-15,-4-3-28 0,-3-4-11 16,-2-4 11-16,-1-4 37 0,1-7-12 16,2-4-25-16,2-4-29 0,4-3-62 15,2-6-83-15,2-1-30 16,3-5 15-16,3 1 29 0,3 1 86 15,7-1 19-15,1 5 20 0,8 0-4 16,2 3 20-16,6-2 17 0,7 3 2 16,1-4 3-16,6 1 55 0,9-3 39 15,10-4 2-15,-7-3 23 0,-6 3-23 16,-7-2 38-16,-10 2-22 0,1-6-23 16,2-4-51-16,-2 0-41 0,-7-6-3 15,-6 2-114-15,-5-3 8 16,-7 4 74-16,-6 0 35 0,-5 10 16 15,-7 5 121-15,-4 8-1 0,-4 5-15 16,-4 8-2-16,-1 10-12 0,-1 6 32 16,2 7 4-16,4 2-99 0,3 3-44 15,9-1-31-15,3 3-3 0,5-1-72 16,5-7-87-16,3 1-71 0,8-4 23 16,-1 0-21-16,2-5-33 0,5-2-27 15,-1-4-112-15,-6-2-537 0</inkml:trace>
          <inkml:trace contextRef="#ctx0" brushRef="#br0" timeOffset="15950.9092">31404 1020 424 0,'0'0'3044'0,"0"0"-2684"0,0 0-360 15,64-21 0-15,-32 13 7 0,2 0 153 16,-1 5 19-16,-5 3-51 0,-2 0-51 16,-3 4-46-16,-4 7-18 0,-3-2-13 15,-6 6-25-15,-4-1-22 0,-6 5 41 16,0 4 6-16,-13-1 2 16,-6 10-1-16,-5 2 11 0,-8 3-10 15,-5 6 13-15,-1-2-14 0,-1 1-1 16,4-4-46-16,5 0-10 0,6-5-38 15,7-1-18-15,4-8-24 0,5-1-50 16,5-4 16-16,3-7-18 0,0-3 0 16,1-5-17-16,4-4-58 0,2 0 21 15,1-7 83-15,2-6-28 0,-1-4-34 16,-1-6-52-16,1-4 156 0,-2-6 117 16,-2-3 26-16,0-6 156 0,-1-1 6 15,0 0-42-15,-1 0-38 0,0 8-2 16,0 7 59-16,0 12 93 0,-1 9 73 15,3 4-97-15,-1 3-126 0,4 8-16 16,5 6 111-16,6 4 11 0,0 2-94 16,5 2-66-16,1-1-51 0,1 0 16 15,3-5-19-15,-1-1-16 16,2-3 15-16,-2-3-33 0,2 0 2 16,0-5-15-16,-3-3 3 0,0-1 29 15,-2 0 2-15,-2-6-21 0,-2-3-29 16,-2 0-48-16,-5-2-3 0,-3-2 64 15,-2-4 11-15,-5-2-2 0,-3-1-54 16,-1-2-49-16,0 4 71 0,-4 4 73 16,-2 4 42-16,2 8 35 0,-2 2-36 15,-2 2-28-15,1 12 51 0,-2 0 57 16,2 6 2-16,2 2-59 0,5 2-17 16,0 0-25-16,8 1 13 0,5-2 25 15,2-3-1-15,7 2 13 0,-1-4-6 16,2-2-33-16,2-2-32 0,1-2-1 15,2 0-42-15,-1-5 7 0,3 0 7 16,-2-5 16-16,2 1-20 16,-2-3-12-16,-1 0-28 0,-3-5-7 0,-3-1 44 15,-2-2 1-15,-5 0-1 16,-1-2 35-16,-6 0 0 0,-1 0 60 16,-4 0-9-16,-2 2-26 0,0 0-3 15,0 4 31-15,0 1-40 0,0 3-13 16,-1 0-25-16,0 1-1 0,1 4 26 15,-3 4 30-15,3 0 5 0,0 2-17 16,3 1 8-16,2 2 11 0,5-4 17 16,2 1 31-16,0-3-10 0,4 1-25 15,4-2-16-15,-2 1-15 0,3-5-16 16,1-2-1-16,-1-1 1 0,-1-4 22 16,1-4 6-16,-3-2 3 0,1-5 7 15,-4-2-4-15,0-4 3 16,-7-5 13-16,-2-4 5 0,-5-4 29 15,-2-5-53-15,-11-1-34 0,-3-1-25 16,-6 3-40-16,-9 6-24 0,-14 5-26 16,-13 9-25-16,2 9-56 0,5 6-40 15,5 8 8-15,8 6-102 0,7 1-351 16,-22 2-922-16</inkml:trace>
          <inkml:trace contextRef="#ctx0" brushRef="#br0" timeOffset="16131.907">32293 944 3112 0,'0'0'692'0,"0"0"-333"16,0 0-261-16,0 0-97 0,7-52 26 16,-7 52 14-16,0 0-41 0,0 5-159 15,-3 10-269-15,-1 7 67 16,-3 10-7-16,1-3-289 0,-7 21-895 0</inkml:trace>
          <inkml:trace contextRef="#ctx0" brushRef="#br0" timeOffset="16468.3731">32334 2089 453 0,'0'0'2184'16,"0"0"-1705"-16,0 0-74 0,75 45-115 16,-37-30-51-16,2-2-10 0,-3-2-49 15,1-4-94-15,-4 1-86 0,-1-4-52 16,-1 1-175-16,-3-2-165 0,-8-1-350 16,6 0-872-16</inkml:trace>
          <inkml:trace contextRef="#ctx0" brushRef="#br0" timeOffset="16337.627">32435 1902 3335 0,'0'0'639'16,"0"0"-348"-16,51 14-173 15,-23-10-40-15,3 1-35 0,-4-2-6 16,-1-1 0-16,-4 1-31 0,-2-1-6 16,0-1-18-16,-3 3-59 0,-3-1-66 15,-4-2-75-15,-4 4-46 0,-6 0-106 16,-3 4-237-16,-4-5-139 0,-20 7-738 0</inkml:trace>
        </inkml:traceGroup>
      </inkml:traceGroup>
    </inkml:traceGroup>
    <inkml:traceGroup>
      <inkml:annotationXML>
        <emma:emma xmlns:emma="http://www.w3.org/2003/04/emma" version="1.0">
          <emma:interpretation id="{C5936884-390A-4ED4-8657-5924F7AE650E}" emma:medium="tactile" emma:mode="ink">
            <msink:context xmlns:msink="http://schemas.microsoft.com/ink/2010/main" type="paragraph" rotatedBoundingBox="723,2172 21835,2694 21791,4482 679,3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681166-FD5C-478A-9656-1D06ADF93BB2}" emma:medium="tactile" emma:mode="ink">
              <msink:context xmlns:msink="http://schemas.microsoft.com/ink/2010/main" type="line" rotatedBoundingBox="723,2172 21835,2694 21791,4482 679,3959"/>
            </emma:interpretation>
          </emma:emma>
        </inkml:annotationXML>
        <inkml:traceGroup>
          <inkml:annotationXML>
            <emma:emma xmlns:emma="http://www.w3.org/2003/04/emma" version="1.0">
              <emma:interpretation id="{F792FC42-38DE-4ACF-8E60-47986C01EBC7}" emma:medium="tactile" emma:mode="ink">
                <msink:context xmlns:msink="http://schemas.microsoft.com/ink/2010/main" type="inkWord" rotatedBoundingBox="706,2872 1884,2901 1870,3490 691,3460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7710.8589">144 2819 222 0,'0'0'2585'16,"0"0"-2341"-16,0 0-123 0,0 0 4 16,0 0 9-16,0 0 65 0,0 0-60 15,-6-48-25-15,9 27-26 16,2-6-16-16,2 1 4 0,2-3-20 16,2-1-25-16,3 0-22 0,3-1-9 15,2 4-18-15,2 1-4 0,3 7-3 16,-4 3-19-16,1 8-16 0,1 1-18 15,-1 10-23-15,2 9 32 16,-4 8 31-16,1 8-9 0,0 17-20 0,-3 16 17 16,-4 11-80-16,-5-6 69 0,-5-13 4 15,-3-21 44-15,0-14 13 0,0-4 3 16,0-3 26-16,0-3 12 0,0-6 39 16,0-2 12-16,2-2-4 0,3-8-12 15,4-6-3-15,1-9-55 16,2-9-18-16,5-6-23 0,5-2-14 15,-1-2-20-15,2-2-3 0,4 6-13 16,-3 4-12-16,3 4-20 0,-6 5 25 16,2 8 0-16,-5 8 0 0,-1 7-6 15,-1 4-39-15,-4 10 6 0,3 8 116 16,-6 11 3-16,3 3 15 0,1 6-14 16,2 0 1-16,-2-1-2 0,4-5-13 15,4-3 12-15,2-8 1 0,1-6 0 16,3-4 74-16,-3-3-45 0,0-5-7 15,-3-3-19-15,-2-3 54 0,-1-8 7 16,-5-2 7-16,-2-5 18 0,-1-2-6 16,-1-6-29-16,-2-8-44 0,-2-1-10 15,-2-3-48-15,-3 0-70 0,0-3-32 16,-5 4 21-16,-5-2 11 0,-2 8 11 16,0 5 46-16,-1 6 61 0,4 12 56 15,-5 8 24-15,4 5-15 16,0 16-7-16,-1 18-1 0,1 21 46 15,4 12 51-15,6-3-14 0,0-12 22 16,6-20-20-16,4-13-41 0,1 2-34 16,5 1-33-16,5 2-16 0,3-3-18 15,5-4-16-15,0 1-25 0,8-5-205 16,3-1-187-16,-10-5-210 0,17-1-751 0</inkml:trace>
        </inkml:traceGroup>
        <inkml:traceGroup>
          <inkml:annotationXML>
            <emma:emma xmlns:emma="http://www.w3.org/2003/04/emma" version="1.0">
              <emma:interpretation id="{15DA35E3-3727-4C80-B4D2-91FD65E3BC0C}" emma:medium="tactile" emma:mode="ink">
                <msink:context xmlns:msink="http://schemas.microsoft.com/ink/2010/main" type="inkWord" rotatedBoundingBox="2850,2326 5906,2401 5878,3540 2822,3464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9360.8754">2385 2598 470 0,'0'0'1723'0,"-43"57"-1412"0,30-29-150 15,-2 6-35-15,6 5-36 0,3-5-34 16,6-5-56-16,9-6 0 0,4-9-1 16,5-4 1-16,9-4 0 0,0-6 22 15,4-3 0-15,3-10 20 0,2-5 12 16,-5-3 36-16,-4-8 35 0,0-1-20 15,-6-7-32-15,-5-1-41 16,-7-1-32-16,-3-1-61 0,-6 2-41 16,-3 1-54-16,-9 3-23 0,-7 2-27 15,-8 6-45-15,-3 5 70 0,-4 9 42 16,-5 10 51-16,-1 6 88 0,3 21 6 16,0 12-2-16,2 19 129 0,9 0-10 15,11-6-4-15,9-9-29 0,6-11-90 16,13-1 0-16,2-1-67 0,12-5 67 15,7-9-13-15,6-8-20 0,11-6-28 16,-1-8 45-16,-2-10-88 0,4-7 82 16,-9-10 20-16,14-12-76 0,1-13 46 15,3-13 21-15,-3 1 11 16,-13 1 13-16,-8 7 3 0,-13 5 0 16,-8 1 10-16,-6 4-3 0,-8 5 12 15,-2 11 43-15,-5 7-78 0,-2 5-58 16,-5-1-49-16,0 1 87 0,-4 6-61 15,-2 13 81-15,-4 13 149 0,-7 24-149 16,-5 30 0-16,-9 28 103 0,0 20 10 16,9 4 23-16,10-6-1 0,9-14-35 15,9-5-33-15,6-20 13 0,9-22-35 16,1-12 71-16,5-12-100 0,9 0 12 16,3 2-5-16,10-4 13 0,0-4-36 15,5-9-58-15,4-4 17 0,-4-2-36 16,4-13-38-16,-5-2-94 0,-2-5 57 15,-6-8 120-15,-5-3 30 0,-1-5-21 16,-5-2 4-16,-7-3 19 0,1-1 39 16,-8-2 54-16,-2 1-9 15,-3 1-13-15,-3 0-46 0,-9 6-25 16,-1 7-34-16,-4 11 21 0,1 6 13 16,-2 12 78-16,-2 6-24 0,-2 14-28 15,-3 15 22-15,-2 23-46 0,2 16 30 16,10 11 61-16,6-16-26 0,6-17-54 15,7-21-13-15,4-4 0 0,8 4 35 16,5 3-35-16,7-2-61 0,4-7 61 16,4-6 19-16,3-7 4 0,9-8-5 15,13-7-17-15,4-17 27 0,4-15-3 16,-16-4-2-16,-1-11-4 0,-10-5 0 16,1-4-7-16,2-16 1 0,-10 5 9 15,-5-8-6-15,-12-4-16 16,-8 3 0-16,-8 2 26 0,-5 3-25 15,-11 5 18-15,-6 6-19 0,0 10-76 16,-1 11-33-16,2 15 61 0,0 10 48 16,-3 2 61-16,-7 8-13 0,-2 7 19 15,-8 23-67-15,-3 28-35 0,-7 32 35 16,7 13 0-16,13 7 41 0,12-10 10 16,14-16-32-16,8-6-19 0,14-6 13 15,0-12-13-15,1-13 32 0,-2-9-32 16,2-7-34-16,7 2 21 0,4-2 13 15,18-3 0-15,5-8 19 0,12-13-3 16,-8-10 19-16,-11-8-7 0,-16-2 10 16,-7-4 6-16,10-17-2 0,5-17-24 15,8-19-5-15,-8-10-13 0,-12 1 16 16,-17 6-14-16,-10 10 1 16,-6 2 19-16,-7 1-12 0,-7 8-10 0,0 10-73 15,0 14 4-15,4 11-26 16,-5 6 57-16,-3 3 38 0,-6 9 15 15,-5 6 14-15,-7 23-29 0,-9 34-51 16,-2 35 51-16,-1 18 13 0,14 10 53 16,13-8-9-16,17-16-25 0,7-5 19 15,13-7-7-15,8-10 19 0,7-7-63 16,-1-16-4-16,-3-13-24 0,0-11-3 16,2-8-13-16,6 0 44 0,8-1-4 15,13-5-3-15,-2-9 5 0,-2-4-24 16,4-8-57-16,-12-9-2 0,4-7 63 15,-4-5-26-15,0-5 26 0,-7-2 22 16,-2-3 16-16,-4 1 12 0,-8-2-28 16,-5 3 22-16,-5 5-19 0,-5 8-2 15,-5 5 13-15,0 10 59 0,0 6 6 16,-3 6-25-16,-3 9-54 0,-3 9-50 16,2 6 50-16,2 9 74 0,-1 1-4 15,3 0-23-15,6-2-45 16,6-3 14-16,6-3 9 0,4-5-22 15,2-2 19-15,3-7-10 0,1-3 1 16,0-7 12-16,4-2-9 0,0-3 3 16,0-8 2-16,0-4-18 0,-4-2 16 15,-2-7-6-15,-2-5-12 0,-2-4 12 16,-7-5-13-16,-6 1 0 0,-3-4-26 16,-6-2-18-16,-7 3-54 0,-8-1 1 15,-6 1-4-15,-5 9 38 0,-2 6-10 16,-3 10 54-16,-3 12 19 15,3 11 3-15,3 12 10 0,1 13 79 16,12 3 65-16,7 4 60 0,8 0 2 16,6-3-57-16,14-4-88 0,7-5-3 15,17 4-22-15,11-1-15 0,16-2-34 16,7-3-24-16,-2-7-97 0,-4-2-77 16,-5-7-106-16,0 1-172 0,-3-4-233 15,-17-2-459-15,-2-3-170 0</inkml:trace>
        </inkml:traceGroup>
        <inkml:traceGroup>
          <inkml:annotationXML>
            <emma:emma xmlns:emma="http://www.w3.org/2003/04/emma" version="1.0">
              <emma:interpretation id="{D3F7DF00-8B67-4A3D-95F8-83D0BC801216}" emma:medium="tactile" emma:mode="ink">
                <msink:context xmlns:msink="http://schemas.microsoft.com/ink/2010/main" type="inkWord" rotatedBoundingBox="6324,2372 11400,2498 11358,4224 6281,4098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2249.4813">5758 2600 2221 0,'0'0'543'0,"0"0"-405"0,0 0-138 16,-13 101-57-16,19-14 57 0,4 16 78 15,4 7 24-15,0-10-25 0,0-15-23 16,-4-2-34-16,-1-10 2 0,-5-10-20 16,0-14 0-16,-4-10-2 0,0-14 0 15,0-5 0-15,-4-4 23 16,3-4 40-16,1-2 8 0,-2-6 46 16,2-4 51-16,0-8-54 0,0-10-62 15,2-19-52-15,5-19-47 0,4-22-3 16,2-12 15-16,1-1-22 0,3-1-35 15,3 11-3-15,0 7 15 0,1 12 77 16,-1 15-45-16,-5 19 13 0,0 5-13 16,2 1-3-16,1 3 3 0,0 0 20 15,-1 13-14-15,-4 4-22 0,-3 5-10 16,-1 10 36-16,-2 10 38 0,-2 6 65 16,1 8 2-16,-2 1-22 0,1-1-29 15,0 1 35-15,5-6-38 0,-1-5 13 16,3-6-25-16,4-1 31 0,2-4 15 15,4-3-8-15,2-4-14 0,3-6 4 16,3-3 0-16,1-2-10 0,0-8-7 16,1-7-11-16,4-3-1 0,-1-3-19 15,-2-4-3-15,0-2 19 16,-6-2 0-16,-3-3-15 0,-5 0 17 16,-4 1-27-16,-3 0-4 0,-3 3-32 15,-1 8 16-15,-5 4 23 0,0 9 24 16,-3 5-44-16,0 4 26 0,0 11 19 15,-3 7 6-15,-4 10 68 0,0 9 22 16,1 1-26-16,2 4-46 0,4-5-24 16,2-4-16-16,7-4 4 0,7-3-8 15,1-2 17-15,3-5 3 0,3-5-15 16,-1-4 15-16,4-6 2 0,-2-4 18 16,-1-4-4-16,2-5 12 15,-4-6 4-15,3-4-32 0,-4-5-13 16,-3 2-19-16,-4-7 17 0,-3 2-40 15,-6-5-44-15,-4-1-58 0,-5-1-42 16,-7-3 57-16,-3 0-38 0,-4 4 53 16,-1 5 53-16,-1 7 73 0,-2 8 1 15,1 8 61-15,0 7 11 0,-2 13-24 16,0 8 26-16,2 9 33 0,2 5 9 16,4 7 13-16,3-4 47 0,9-3-89 15,4-3-40-15,7-7-21 0,6-3-26 16,5-7-3-16,2-3 3 0,4-5 1 15,5-5 28-15,0-4-1 0,4-2-8 16,1-8-1-16,4-5-19 0,-1-4 0 16,0-1-32-16,0-4-29 0,-2-3 36 15,-1-1 21-15,2-2 1 0,-5-4-10 16,0-2-3-16,-2 1-41 0,-3 3 18 16,-1 2-22-16,-4 5-22 0,-4 7 16 15,-4 6 21-15,-5 8 14 16,-4 4-19-16,-4 8 6 0,0 11 45 15,-8 9 51-15,-6 16 10 0,-6 14-17 16,-1-3-43-16,2-3 1 0,4-8 14 16,6-12-14-16,2-1 14 0,4 2-16 15,3-9 13-15,2-6-7 0,6-4 58 16,5-6 39-16,2-4-4 0,4-2 10 16,2-2-20-16,5-10-38 0,5-1-36 15,0-4-15-15,3-6-29 0,1 3-19 16,1-6 4-16,-2-2 6 0,-3 1-4 15,2-3-12-15,-5 0 43 0,-1-4 11 16,-3 1 3-16,-3 0 26 0,-2 0-10 16,-4 2-6-16,-5 5-11 15,-4 1 24-15,-5 8-10 0,1 3-14 16,-2 6-1-16,-3 6 53 0,-3 0-44 16,-4 6-10-16,-4 9-51 0,-3 9-10 15,-1 6 61-15,1 6 19 0,-2 4 29 16,7 3-7-16,2 1 1 0,5-3-1 15,5-1-28-15,0-8 6 0,9-1-19 16,4-6-3-16,2-6 3 0,2-3 1 16,2-6 21-16,2-4 0 0,2-2 1 15,-1-4 21-15,1-4-16 0,1-5 1 16,0-6-29-16,-3-5-34 0,-1-3-51 16,-3-3 24-16,-4-2 13 0,-2-5 23 15,-5 0-16-15,-5-4-4 0,-1-3-70 16,-2 0-20-16,-7 1-38 0,-2-1-1 15,-3 6 81-15,-2 1-37 16,-4 7 17-16,-1 12 113 0,-2 4 3 16,1 10 188-16,-1 14-52 0,2 11-26 15,1 15 12-15,6 3 71 0,6 2 18 16,7 1-26-16,5-9-36 0,15 1-67 16,5-5-32-16,8-4 14 0,15-4-14 15,17-3-25-15,13-8-2 0,2-9-26 16,-4-7-53-16,-7-11-7 0,-10-6 13 15,0-8 16-15,0-5 9 0,-2-3 19 16,-10-1-12-16,-7 4-1 0,-11 2-28 16,3-5 9-16,5-20-25 0,1-15 15 15,-3-8-66-15,-13 2 9 0,-8 8-64 16,-9 8-52-16,-4 3-52 0,-6 7 118 16,-7 10-236-16,-2 14-138 0,-4 3 526 15,-3 3 217-15,-5 6-42 0,-4 10 107 16,-1 12-46-16,-4 22-42 0,-4 25 5 15,2 19-6-15,1 11-2 0,11-4-57 16,11-7-64-16,8-9-26 16,4-4 1-16,3-1-42 0,4-3 67 15,4-11-4-15,1-11-65 0,-1-8 2 16,4-9-3-16,3 1-3 0,5-1 3 16,3-4 3-16,2-5 32 0,4-6 25 15,1-3 0-15,4-7-7 0,2-8-12 16,1-5-23-16,3-4-15 0,0-5-3 15,-3 0-1-15,-1-2-25 0,-2 2 23 16,-4 2-28-16,-1 4-26 0,-5 6 16 16,-5 5-6-16,0 7 0 0,-6 5-22 15,-3 4 2-15,-2 9 13 16,-4 7 52-16,-2 8 1 0,-2 4 2 16,-2 6 31-16,-5 3-32 0,-6-1-26 15,-1 2-72-15,-1-2 44 0,-4 2 25 16,-2-3 28-16,-2-7 1 0,2-1 3 15,1-9 17-15,5-7 8 0,-1-4 17 16,6-6 21-16,2-4-2 0,-1-1-7 16,3-3-10-16,2-5-47 0,1-3-12 15,3-5-23-15,2-3 0 0,6-3 3 16,5 2-3-16,3-4 7 0,5 1-4 16,4 0-31-16,5 2 8 0,4 0 1 15,3 1 0-15,0 4 6 0,3 3-16 16,-4 1 16-16,1 6-16 0,-4-2 39 15,-2 6-11-15,-5 2-28 0,-4 0 19 16,-6 6 16-16,-2 1 29 0,-5 6 29 16,-2 0 35-16,-2 5 33 0,-2 6 8 15,-1 3-12-15,-1 2-32 16,0-1-26-16,2 0-23 0,1-4-12 16,5-3-2-16,4-5-29 0,4-2 31 15,4-5 15-15,3-2 8 0,4-6-11 16,1-1 4-16,-1-9 16 0,2-6 3 15,-3-4 3-15,0-6 7 0,-3-3 5 16,-3-3 7-16,-2 1-22 0,-7-3-6 16,-3 0 5-16,-6-3-30 0,-3 2-4 15,-7-5-108-15,-6 1-63 0,-4-1-33 16,-3 1 12-16,-3 5 9 0,-5 6 96 16,-3 3 75-16,-5 9 12 0,1 11 128 15,-1 6-112-15,0 13 3 16,0 11 33-16,6 6 9 0,6 8 12 15,4 4 17-15,12 3-52 0,8-1-38 16,7-3-19-16,14-1-19 0,8-6 15 16,6-4 7-16,12-6 16 0,12-7 3 15,15-6 9-15,7-8 14 0,-3-7-1 16,-4-12-12-16,-11-8 3 0,-2-6 3 16,-3-5 39-16,1-3 24 0,-6-9 8 15,1-1-33-15,-1-6 15 0,-4-7-43 16,-3-2-4-16,-11-2 7 0,-5-4-32 15,-10-6-25-15,-9 1-74 0,-7 1-8 16,-4-2-24-16,-12 5 67 0,-7-1-31 16,-5 7-72-16,-1 10 106 0,0 14 61 15,4 17 0-15,0 9 3 0,-6 6 94 16,-7 6 27-16,-4 8-95 0,-12 26-26 16,-11 30 0-16,-5 31 35 15,2 16 35-15,11 2-3 0,19-4-44 16,14-12 56-16,10 0-6 0,10-7 10 15,8-5-67-15,14-8-19 0,12-13-2 16,12-11-30-16,3-15-3 0,7-5-15 16,3-9 34-16,3-11 16 0,-1-7 0 15,-1-6-14-15,-5-5-24 0,-11-8-10 16,-7 0 48-16,-9-2 35 0,-4-1-12 16,3-4 18-16,3-6 19 0,3-3-10 15,-6 3-18-15,-6 1-13 0,-3 1 25 16,-8 6 0-16,-3 1-42 0,-5 8 14 15,-2 2 3-15,0 4 16 16,0 3-11-16,0 3-24 0,-2 4-47 16,-2 6 28-16,1 1 3 0,3 3 14 15,0 4 0-15,9 1-20 0,4 1 20 16,6-4-2-16,5-3-46 0,5-1 50 16,1-9 0-16,-1-1-2 0,1-5-10 15,-2 0 12-15,-1-7 38 0,-3-4 9 16,-1-2 13-16,-4-3 6 0,-5 0-19 15,-1-2 6-15,-11-3-8 0,-2 0-1 16,-2-2-44-16,-11-4-25 0,-4 2-76 16,-7-4-56-16,-2 3-13 0,-6 3 18 15,-1 7 24-15,0 8 62 0,1 8 65 16,1 8-22-16,2 13 1 0,8 7-16 16,4 8-13-16,10 3 9 0,7 2-44 15,6 2-97-15,9-3-165 0,2-9-225 16,16 3-472-16</inkml:trace>
        </inkml:traceGroup>
        <inkml:traceGroup>
          <inkml:annotationXML>
            <emma:emma xmlns:emma="http://www.w3.org/2003/04/emma" version="1.0">
              <emma:interpretation id="{FD63FAC1-0712-4873-805F-39D4A83A49E3}" emma:medium="tactile" emma:mode="ink">
                <msink:context xmlns:msink="http://schemas.microsoft.com/ink/2010/main" type="inkWord" rotatedBoundingBox="12162,3087 13963,3131 13947,3748 12147,3704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3196.7547">11889 2652 1239 0,'0'0'1468'0,"0"0"-1281"0,-59 12-126 16,31 11-36-16,-5 3 4 0,-3 9 80 16,2 2 70-16,1 8 34 0,5 0-93 15,5-3-34-15,10 0-86 0,5 0-50 16,8-3 48-16,8-3-33 0,4-6-3 16,5-4 0-16,7-6-9 0,1-3 15 15,8-8 32-15,2-1-1 0,8-6 0 16,-2-2-1-16,4-5 2 0,3-6 13 15,-1-4-12-15,-1-3-1 16,0-4 0-16,-2-3-32 0,-4-1 19 16,-6-2-3-16,-1-1 13 0,-5-1-13 15,-5 0-3-15,-6-2 6 0,-3 3-79 16,-1 2 66-16,-8 8 26 0,-2 5 17 16,-3 6 63-16,0 8 22 0,0 0-102 15,0 12 13-15,0 2-13 0,-3 10 89 16,0 1 2-16,3 1-62 0,0-1-13 15,7 0-4-15,5-5-12 0,1 1 0 16,2-6-27-16,5-4-30 0,0-5 19 16,3-2 6-16,1-4 31 0,4-7 1 15,-4-2 0-15,-1-8 0 16,1-2-2-16,3-2-23 0,-3-3-4 16,-3-3-60-16,-2 1-19 0,-5-6-20 15,-2 1-3-15,-7-4 12 0,-5 0 26 16,-5-1-113-16,-9-1 51 0,-4 5 19 15,-6 2 19-15,-2 8 117 0,-1 8 38 16,-4 9 105-16,4 6-34 0,-1 14 4 16,2 12 26-16,1 12-10 0,4 1 18 15,2 7 7-15,5 1-7 0,10-8-52 16,4 2-6-16,4-3-38 0,10-5-48 16,7-5-3-16,2-4 21 0,7-7-20 15,2-2 30-15,5-6 10 0,3-5-9 16,3-5-13-16,-4 0 6 0,1-7 10 15,0-6-33-15,-1-2-1 0,1-2 0 16,-3-4-1-16,-6-1-19 0,2-1-32 16,-9-1 20-16,-3 0-29 0,-5 1 28 15,-8 0 10-15,-1 3-67 16,-7 1-29-16,-4 2 80 0,-2 6 38 16,-8 7 33-16,1 4 2 0,-2 4-32 15,-4 12 19-15,-1 7-6 0,-1 6 10 16,3 6 47-16,1 0 16 0,8 1-26 15,1-1-6-15,6-4-51 0,2-2-6 16,10-5-41-16,3-6-10 0,4-5 17 16,6-4 34-16,4-4 0 0,7-5 41 15,0-4-10-15,4-7-15 0,3-3-16 16,0-4 0-16,0 0-31 0,2-2-4 16,-5-1 6-16,-1-1 4 15,-3 0-7-15,-4-2 10 0,-8 4 9 16,2 0-2-16,-8 4-5 0,-2 3 1 15,-8 5-28-15,-2 6-17 0,-4 2-67 16,0 14 67-16,0 5 46 0,-6 16 18 16,2 0 2-16,-1 9-2 0,-1 0-163 15,6-1-133-15,3 0-195 0,2-12-560 16</inkml:trace>
        </inkml:traceGroup>
        <inkml:traceGroup>
          <inkml:annotationXML>
            <emma:emma xmlns:emma="http://www.w3.org/2003/04/emma" version="1.0">
              <emma:interpretation id="{715952CF-E479-4008-AFD9-861511990EA8}" emma:medium="tactile" emma:mode="ink">
                <msink:context xmlns:msink="http://schemas.microsoft.com/ink/2010/main" type="inkWord" rotatedBoundingBox="14943,2523 18252,2605 18221,3859 14912,3777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3410.0257">14450 2721 3153 0,'0'0'563'0,"0"0"-368"0,0 0-138 15,-10 75-36-15,1-36 49 0,-3 2-13 16,-1 0-54-16,-1-2-3 15,4-1-104-15,-1-3-211 0,3-2-312 16,6-7-454-16,-1-2-450 0</inkml:trace>
          <inkml:trace contextRef="#ctx0" brushRef="#br0" timeOffset="23808.8756">14607 2753 1038 0,'0'0'1399'0,"0"0"-1205"0,29 75-53 16,0-43-105-16,11 4-1 0,3-9 1 16,3-5 2-16,0-9-38 0,-4-9-15 15,4-4 15-15,-1-4 16 0,-1-9 61 16,-2-9 109-16,4-5 24 0,-1-7-22 15,3-10-40-15,5-16-9 0,-4-15-48 16,0-6-35-16,-13-2-56 0,-9 7-12 16,-11 7-95-16,-5 0-56 0,-9 3 8 15,-2 6-17-15,-10 12 80 0,0 10 57 16,-1 10 35-16,-2 10 13 0,-4 5 3 16,-3 6 165-16,-7 7-179 0,-10 20 23 15,-11 33 1-15,-13 35 9 0,0 18 69 16,9 5 25-16,13-1-22 0,17-20-22 15,7-4-57-15,13-8-18 16,4-5-10-16,10-6-32 0,6-3-106 16,9-4-247-16,-1-11-232 0,-5-16-512 15,9 3-213-15</inkml:trace>
          <inkml:trace contextRef="#ctx0" brushRef="#br0" timeOffset="24797.1835">15968 2687 2206 0,'0'0'1279'0,"0"0"-995"0,0 0-168 16,0 0-115-16,0 0 32 0,61 24-4 16,-43-3-28-16,-3 5-1 0,-6 6-25 15,-3 6-35-15,0 0 35 0,-6 5-13 16,-6 1-11-16,-2-1 48 0,-8 1 1 15,-5-1-41-15,0-2-64 0,-4-2 42 16,3-5 9-16,0-9 19 0,7-8 33 16,4-7 2-16,8-6 19 0,3-4 13 15,3-9-32-15,6-7-32 0,6-8-22 16,0-8 9-16,9-4 45 0,3-2 13 16,4-2 9-16,3 2-3 0,5 0 39 15,0 2-23-15,1 5-35 0,0 3-1 16,-1 1-2-16,-4 7 3 0,-4 4 3 15,-4 1 12-15,-6 3-15 0,-6 5-2 16,-5 6-33-16,-7 1-47 0,-3 6-4 16,-3 8 71-16,-7 9 15 0,-5 5 44 15,-4 10-12-15,1 4-16 16,0 1-4-16,1 3-12 0,4-3-13 16,6-7 10-16,5-3-26 0,2-10 13 15,6-4 5-15,5-5 11 0,2-5 0 16,3-4 0-16,5-4 22 0,0-2 29 15,9-7 28-15,-3-7-12 0,4-3-20 16,0-1 45-16,6-9-44 0,-1 1-30 16,0-2 1-16,1-5 0 0,-1 2 16 15,-4 0-23-15,-5-2-12 0,-4 3-26 16,-5 5-31-16,-8 4 20 0,0 8 2 16,-7 4 22-16,-3 10-12 0,0 0 6 15,-7 14-9-15,-6 10 28 0,-4 9 12 16,-4 5 10-16,0 3-22 0,2 4-20 15,1-3 18-15,8-3-1 0,1-3-22 16,7-7 6-16,2-1-51 0,2-9-3 16,8-4 19-16,2-5 28 0,3-2 26 15,6-6 23-15,9-2 15 16,-1 0-19-16,3-6-16 0,2-6 13 16,3-2 13-16,0-3-7 0,1-3-9 15,-1-3-1-15,-2-1-10 0,-2-6 27 16,-2 1-17-16,-4-2 1 0,-6 2-10 15,-1-1 16-15,-6 3 0 0,-5 4-19 16,-2 5-12-16,-4 7 12 0,-2 3 14 16,-1 8 31-16,0 0-45 0,-1 4-14 15,-6 11 1-15,3 9 13 0,-5 8 0 16,3 7 29-16,1 2-29 0,5 1-1 16,3-1-2-16,6-4-26 0,6-4-28 15,3-5-32-15,5 0 35 16,1-7 16-16,1-5 37 0,4-4 1 15,2-2 19-15,-1-5 19 0,5-4 7 16,-1-1 9-16,0-4 19 0,0-9-10 16,-1 0-25-16,-2-4 6 0,-3-4-10 15,-2-4-21-15,-8-2-13 0,-4-4 26 16,-6-4-26-16,-8-3 0 0,-8-2-19 16,-10-1 4-16,-5 1-29 0,-5 2-48 15,-7 8 3-15,-2 6 33 0,-2 9 17 16,1 7-8-16,1 8-17 0,2 12-12 15,6 7-4-15,3 9-70 0,7 5-56 16,8 8-29-16,7 3-133 0,4-9-233 16,9 13-131-16</inkml:trace>
        </inkml:traceGroup>
        <inkml:traceGroup>
          <inkml:annotationXML>
            <emma:emma xmlns:emma="http://www.w3.org/2003/04/emma" version="1.0">
              <emma:interpretation id="{DC9E6AEB-4E21-46AF-BAA1-F99CD4A9DC00}" emma:medium="tactile" emma:mode="ink">
                <msink:context xmlns:msink="http://schemas.microsoft.com/ink/2010/main" type="inkWord" rotatedBoundingBox="19037,3203 21821,3271 21803,4008 19019,3939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6051.1182">18559 2870 821 0,'0'0'1615'16,"0"0"-1293"-16,0 0-215 0,-16 70-33 16,7-37-10-16,0 3-10 0,2 3 10 15,3-4-51-15,2-3-13 0,2-4-128 16,9-6-65-16,2-4 26 0,8-4 76 15,0-5 91-15,4-4 42 0,5-4 100 16,-1-1 51-16,2-7-16 16,1-5-34-16,-1-3-41 0,1-4-41 15,-3-1-26-15,-2-3-19 0,-2-3-7 16,-4-3-9-16,-5 0-67 0,-6-7-41 16,-5-1-55-16,-3-1-19 0,-10-3 31 15,-5 3-1-15,-4 0 23 0,-6 7 129 16,-1 8 32-16,-4 6-3 0,-2 14-16 15,-2 4 16-15,-3 18 65 0,-1 8 6 16,-1 9-10-16,4 4 32 0,4 3-17 16,8 1-63-16,7-3-28 0,12-1-14 15,4-4-13-15,10-3 10 0,9-5 3 16,3-5 32-16,5-5-4 0,3-4 4 16,3-5 23-16,1-5 21 0,2-4 45 15,6-4 9-15,0-7 21 0,3-3-31 16,12-8-42-16,5-9-18 0,9-11-13 15,-7 4 6-15,-14 4 7 16,-15 5-14-16,-9 5 4 0,5-6-16 16,1-2 0-16,2-6-33 0,-1 2 0 15,-6 7-1-15,-4 5-3 0,-5 6-25 16,-4 6-21-16,-4 9-1 0,-4 4-6 16,1 12 3-16,-1 8 35 0,-1 10 18 15,2 6 1-15,-1 6-1 0,3 12-13 16,-2-7-28-16,0 1-7 0,-2-3 45 15,0-9-31-15,-4 3-42 0,-1-4 42 16,-1-2 6-16,-8-5 27 0,-2-2 0 16,-5-3-8-16,-6-6 9 0,-3-4 25 15,-3-1-24-15,0-8 1 16,-3-3-2-16,2-2-16 0,2-6 15 16,3-2-14-16,3-2-29 0,3 3 9 15,9 0 35-15,3 0 1 0,6 3 2 16,0-4 37-16,9 0-39 0,2-1 11 15,8-6 29-15,2 1 9 0,6-2-22 16,3-1-9-16,2-3 9 0,4 0 58 16,-2-1-39-16,2-2-10 0,1-1 29 15,0-4 11-15,-1 0-2 0,0-3-25 16,-1 1-16-16,-1-2-6 0,-5-6-17 16,-2 5-11-16,-1-4-28 0,-2 1-25 15,-4 8 1-15,-3 5 17 0,-5 5 14 16,-2 7-17-16,-4 6 10 0,-2 4 28 15,-1 3 0-15,0 11-1 0,1 8 0 16,-1 13 2-16,1 19-1 16,-2 13 0-16,-1 5 0 0,-1-5-62 0,-6-13-28 15,-1-15 16-15,0-8 34 16,-3-4-1-16,-5 7-6 0,-6-1 3 16,-5 6 20-16,-1-7 24 0,-1-6 25 15,1-5 3-15,0-4 22 0,6-5-9 16,4-6 0-16,2-5-7 0,5 0-32 15,5-5-2-15,2-6-25 0,3-2-28 16,1-1 41-16,8 0 12 0,5 0 31 16,7 2-10-16,6 2-20 0,9 0 10 15,10 2 5-15,13 0-14 0,11-3 1 16,7-1 0-16,-5-1-2 0,-2-1 12 16,-9-5 4-16,-3 1 1 0,-11-2 23 15,-8 4 46-15,-9 2 4 0,-4-2-20 16,3-3-12-16,1 1-22 0,1-6-21 15,-7-1-4-15,-5 4-12 0,-8-3 0 16,-7 1-46-16,-4 1-4 16,-5-2 6-16,-11 1-24 0,-2 6-7 15,-4 0 54-15,-2 6-4 0,-1 8 25 16,-1 3 15-16,1 10 26 0,-1 8 27 16,2 5 10-16,2 8-16 0,2 2-22 15,5 5-9-15,7 2-6 0,5 1-7 16,3 1-17-16,7-3-1 0,6-1-3 15,3-3-52-15,3-3-38 0,6-1-19 16,3 0-31-16,4-6-65 0,15 1-170 16,-10-6-341-16,18-1-813 0</inkml:trace>
          <inkml:trace contextRef="#ctx0" brushRef="#br0" timeOffset="26212.8111">21092 3418 3974 0,'0'0'1151'0,"0"0"-686"0,0 0-271 16,0 0-124-16,0 0-70 0,62 23-13 15,-40-17-35-15,-2 1-121 0,-3 2-214 16,-3 1-307-16,-3-5-971 0,-4 4-1071 0</inkml:trace>
        </inkml:traceGroup>
      </inkml:traceGroup>
    </inkml:traceGroup>
    <inkml:traceGroup>
      <inkml:annotationXML>
        <emma:emma xmlns:emma="http://www.w3.org/2003/04/emma" version="1.0">
          <emma:interpretation id="{E4A74348-1C20-4706-889C-F7D3E41ED376}" emma:medium="tactile" emma:mode="ink">
            <msink:context xmlns:msink="http://schemas.microsoft.com/ink/2010/main" type="paragraph" rotatedBoundingBox="2788,4021 6814,4634 6520,6562 2495,59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A56501-C8B0-48FC-B9EB-4C21E1EF9338}" emma:medium="tactile" emma:mode="ink">
              <msink:context xmlns:msink="http://schemas.microsoft.com/ink/2010/main" type="inkBullet" rotatedBoundingBox="2632,5047 3286,5146 3209,5653 2555,5553"/>
            </emma:interpretation>
            <emma:one-of disjunction-type="recognition" id="oneOf15">
              <emma:interpretation id="interp15" emma:lang="" emma:confidence="0">
                <emma:literal>•</emma:literal>
              </emma:interpretation>
            </emma:one-of>
          </emma:emma>
        </inkml:annotationXML>
        <inkml:trace contextRef="#ctx0" brushRef="#br0" timeOffset="52327.2414">2088 4605 2040 0,'0'0'566'16,"0"0"-427"-16,0 0-139 0,0 0-54 16,0 0 54-16,64-49 29 0,-43 44 77 15,2 3-29-15,4 2-16 16,0 10-60-16,-3 6-1 0,1 2 0 16,0 6-41-16,-1 5 5 0,-9 2 4 15,-3 4 29-15,-8 2-26 0,-4 1 10 16,-7-2 15-16,-7 0 4 0,-9-3 22 15,-4-4-3-15,-7 0 10 0,-1-5 13 16,-5-3 3-16,3-6 0 0,-3-4 9 16,6-1 29-16,5-6 17 0,4-3-53 15,10-1 1-15,2-4 3 0,7-4 6 16,6 0-57-16,3-4-38 0,7-4-44 16,10-1 18-16,3-4 45 0,6-1 15 15,8 1-12-15,3-3-3 0,0 1 18 16,5 0-1-16,-2-2 1 0,-1 4-2 15,3-2-20-15,-5 4 7 0,-3 2-3 16,-6 2 18-16,-1 3-5 0,-6 3 6 16,-6 2 0-16,-5 2 0 0,-3 0-1 15,-4 5-15-15,-6 0 16 16,0 0-2-16,0 0 2 0,-3 5-1 16,0 2-1-16,-4 7 4 0,-4 3 0 15,4 1 30-15,-5 7-13 0,5 1-19 16,-1-1 0-16,2 4 3 0,3-3 13 15,2 2-16-15,1-4-14 0,0-2-2 16,4 3-19-16,5-7-32 0,0-1 63 16,3-2-37-16,3 1-104 0,1-5-87 15,2-2-91-15,4-4-150 0,-5-3-93 16,5-4-187-16</inkml:trace>
      </inkml:traceGroup>
      <inkml:traceGroup>
        <inkml:annotationXML>
          <emma:emma xmlns:emma="http://www.w3.org/2003/04/emma" version="1.0">
            <emma:interpretation id="{4EFCC8DF-EC36-46DB-A6D2-70B990749F00}" emma:medium="tactile" emma:mode="ink">
              <msink:context xmlns:msink="http://schemas.microsoft.com/ink/2010/main" type="line" rotatedBoundingBox="3786,4173 6814,4634 6520,6562 3493,6101"/>
            </emma:interpretation>
          </emma:emma>
        </inkml:annotationXML>
        <inkml:traceGroup>
          <inkml:annotationXML>
            <emma:emma xmlns:emma="http://www.w3.org/2003/04/emma" version="1.0">
              <emma:interpretation id="{4A5A8E96-8FA1-490F-9289-A7E687D61CCB}" emma:medium="tactile" emma:mode="ink">
                <msink:context xmlns:msink="http://schemas.microsoft.com/ink/2010/main" type="inkWord" rotatedBoundingBox="3635,5166 4126,5241 4084,5517 3593,5442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52712.2587">3113 4925 385 0,'0'0'2297'15,"0"0"-1950"-15,0 0-177 0,0 0-109 16,0 0 18-16,0 0 61 0,75 20 32 16,-46-17-75-16,2-1-52 0,4-2-45 15,2 0-14-15,6 0-157 0,-1 0-146 16,5 0-87-16,-15 0-335 0,18-2-559 0</inkml:trace>
          <inkml:trace contextRef="#ctx0" brushRef="#br0" timeOffset="52537.109">3068 4709 2576 0,'0'0'405'0,"0"0"-264"0,0 0-70 16,56-8 24-16,-27 4-34 0,3 0 41 16,0 2-29-16,0 0-3 0,-1 2-40 15,-4 0-30-15,2 0-16 0,-2 2-56 16,-1 0-33-16,0 2-32 0,-5 0-17 15,-2-1-35-15,-2 0-87 0,-5 0-128 16,-3 0-203-16,-2-1-152 0</inkml:trace>
        </inkml:traceGroup>
        <inkml:traceGroup>
          <inkml:annotationXML>
            <emma:emma xmlns:emma="http://www.w3.org/2003/04/emma" version="1.0">
              <emma:interpretation id="{67F48C9C-D2C1-4F5A-8616-A796DFE38CD4}" emma:medium="tactile" emma:mode="ink">
                <msink:context xmlns:msink="http://schemas.microsoft.com/ink/2010/main" type="inkWord" rotatedBoundingBox="4944,4349 6814,4634 6520,6562 4650,6278"/>
              </emma:interpretation>
              <emma:one-of disjunction-type="recognition" id="oneOf17">
                <emma:interpretation id="interp17" emma:lang="" emma:confidence="0">
                  <emma:literal>£</emma:literal>
                </emma:interpretation>
                <emma:interpretation id="interp18" emma:lang="" emma:confidence="0">
                  <emma:literal>*</emma:literal>
                </emma:interpretation>
                <emma:interpretation id="interp19" emma:lang="" emma:confidence="0">
                  <emma:literal>a</emma:literal>
                </emma:interpretation>
                <emma:interpretation id="interp20" emma:lang="" emma:confidence="0">
                  <emma:literal>f</emma:literal>
                </emma:interpretation>
                <emma:interpretation id="interp21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53769.4935">4732 4965 2786 0,'0'0'363'0,"0"0"-159"0,0 0-171 16,0 0-31-16,0 0 44 0,72 3 185 15,-7-11 81-15,29-7-70 0,14 2-78 16,6-3-46-16,-3 2-47 0,-9 6-37 16,-4 1-34-16,-6 7 0 0,-6 0-90 15,-8 7-49-15,-8 2-57 0,-5 3-71 16,-4 2-115-16,-3 2-118 0,-11 0-128 15,-13-5-369-15,-3-1 8 0</inkml:trace>
          <inkml:trace contextRef="#ctx0" brushRef="#br0" timeOffset="53523.6758">5459 3992 2005 0,'0'0'178'16,"0"0"-45"-16,0 0 90 0,0 0-139 16,0 0-84-16,0 0-13 0,0 0 13 15,0 0 52-15,-51 91 35 0,30-31-7 16,-3 14-25-16,-1 3-10 0,10-14 0 15,5-16-23-15,4-18-22 0,5-1-6 16,-1 2 6-16,0 3 0 0,2-3-22 16,0-3 10-16,7-9-4 0,0-5 16 15,0-4-4-15,6-2 4 0,1-6 56 16,4-1 21-16,2-1-16 0,3-8-20 16,2-1-21-16,2-5-20 0,4 0-12 15,-4-1-1-15,6 1-6 0,-5 3-7 16,5 4 7-16,-6 2-7 0,0 4 4 15,-2 2-10-15,-1 2 0 0,-2 8 0 16,-4 2 16-16,-1 4-42 0,-6 5-3 16,1 1 35-16,-8 1 4 0,-4 2 22 15,-4-3 2-15,-12 6 43 16,-4-5 58-16,-5 1-7 0,-8-1-13 16,2-3-19-16,-3-1-10 0,3-2-15 15,0-3-17-15,4-3-22 0,1-2-14 16,9-2-56-16,0-1-106 0,3-2-136 15,1 1-130-15,6-3-276 0,-4-2-331 0</inkml:trace>
          <inkml:trace contextRef="#ctx0" brushRef="#br0" timeOffset="54534.1015">4703 5450 68 0,'0'0'597'0,"0"0"-502"15,0 0-95-15,0 0-39 0,0 0 9 16,0 0 30-16,0 0 33 0,0 0 48 15,50-10 7-15,-44 10 23 16,1-3 46-16,-1 2 41 0,2 1 69 16,1-1 6-16,-2-1-52 0,4 1-37 15,-1-1-25-15,4 1-37 0,3 0-9 16,1 1-39-16,4 0-16 0,0 0-9 16,0 2-29-16,-1 4-20 0,-3 2-3 15,-3 4 1-15,-7-2-18 0,1 2 18 16,-9 3 2-16,0 0 1 0,-9 4 31 15,-7 1-3-15,-5 3 0 0,-3 1 3 16,-1 1-3-16,-5 1 26 0,0-2 28 16,2 3 41-16,1-3 13 0,4-1-13 15,3-2-16-15,10-4-17 0,2-1-37 16,6-2-54-16,2-2 2 0,2 0 31 16,8-3 4-16,4 0-15 0,4-2-9 15,9-2-13-15,4-1-50 0,5-4-26 16,6 0-88-16,8-2-93 0,12-8-37 15,6-5-63-15,3-4-98 16,-4-5-195-16,-22 8-24 0</inkml:trace>
          <inkml:trace contextRef="#ctx0" brushRef="#br0" timeOffset="54997.0298">5528 5498 1964 0,'0'0'292'16,"0"0"-143"-16,-52 21-4 0,29-5-22 15,-6 7 18-15,4 4 33 0,1 2 21 16,2-2-26-16,3 1-16 16,5 2-20-16,6-7-54 0,6-2-64 0,2-4-14 15,6 0 54-15,8-5 8 16,3 1-34-16,7-4-27 0,2-2-1 16,3-5-1-16,4-2-13 0,4-7-3 15,0-7-12-15,-2-4 3 0,1-4-7 16,-2-4-12-16,-3-3 0 0,-3-2 6 15,-4-4 16-15,-3 3 22 0,-5-2 12 16,-5 1-12-16,-4 2-45 0,-5-1-5 16,-2 4-17-16,-7 4-25 0,-3 1 34 15,0 10 58-15,-3 6 16 0,-1 3 10 16,-3 4-25-16,1 6-1 0,-2 8 0 16,-2 5 16-16,2 5 35 0,1 4 22 15,3 4-7-15,4 3 7 0,5 0-29 16,5 1 7-16,6-2 28 0,8-1-13 15,5-4-44-15,5 1 15 0,3-3 1 16,2-3 15-16,5-3 36 0,0 0 8 16,-1-5-26-16,1-4-18 0,-6 2-25 15,-2-3-4-15,-5-1-24 16,-4-1-2-16,-4-1-11 0,-2-1 10 16,-4 1-15-16,-2 0-57 0,-2 0-75 15,-3 3-114-15,0 0-147 0,0-1-151 16,-9 3-817-16</inkml:trace>
          <inkml:trace contextRef="#ctx0" brushRef="#br0" timeOffset="53049.8905">4258 4670 3138 0,'0'0'364'0,"0"0"-364"0,0 0-19 15,0 0-101-15,0 0 120 0,68 23 130 16,-32-15-73-16,8-4-38 0,15-2-19 15,7-1-81-15,6-1-69 0,-6 0-83 16,-6 0-78-16,-8 0-122 16,-6-1-144-16,-14-2-116 0</inkml:trace>
        </inkml:traceGroup>
      </inkml:traceGroup>
    </inkml:traceGroup>
    <inkml:traceGroup>
      <inkml:annotationXML>
        <emma:emma xmlns:emma="http://www.w3.org/2003/04/emma" version="1.0">
          <emma:interpretation id="{5D9E81AB-EC5C-43AA-A40B-3B36507F00B9}" emma:medium="tactile" emma:mode="ink">
            <msink:context xmlns:msink="http://schemas.microsoft.com/ink/2010/main" type="paragraph" rotatedBoundingBox="1979,7454 15399,6272 15664,9278 2243,10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E39C72-8E6D-49D1-B4A5-97514C84DC37}" emma:medium="tactile" emma:mode="ink">
              <msink:context xmlns:msink="http://schemas.microsoft.com/ink/2010/main" type="line" rotatedBoundingBox="1979,7454 15399,6272 15664,9278 2243,10459"/>
            </emma:interpretation>
          </emma:emma>
        </inkml:annotationXML>
        <inkml:traceGroup>
          <inkml:annotationXML>
            <emma:emma xmlns:emma="http://www.w3.org/2003/04/emma" version="1.0">
              <emma:interpretation id="{695FF470-7999-48DC-B944-847F5345ED30}" emma:medium="tactile" emma:mode="ink">
                <msink:context xmlns:msink="http://schemas.microsoft.com/ink/2010/main" type="inkWord" rotatedBoundingBox="1990,7575 3702,7424 3840,8985 2127,9136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59037.4241">1887 7014 957 0,'0'0'827'0,"0"0"-525"16,0 0-17-16,0 0-26 15,0 0-114-15,-61 17-123 0,47 11 55 16,-2 13-77-16,1 15 1 0,3 13 3 15,5-7 9-15,7-9-13 0,0-21-26 16,7-9-13-16,5 0 7 0,3 0-10 16,4-4 10-16,2-4 29 0,0-8 3 15,6-7 29-15,-3-5 32 0,2-7 6 16,1-9-2-16,0-3-14 0,-2-7 0 16,2-2-9-16,-6-3 35 0,1 0-13 15,-1-2-7-15,-6 1-22 0,0 3-9 16,-3 1-14-16,-3 3-8 0,-2 4 8 15,-4 5-12-15,0 5-1 0,-1 5-1 16,-2 8 1-16,0 3-55 0,-5 9-46 16,-4 20 3-16,-3 22 34 0,-10 32 24 15,-2 19 39-15,-1 15-1 0,1 2 1 16,2-6-30-16,1 1 21 0,-3-6 9 16,0 0 2-16,-4-5-2 0,-2-5 0 15,-7-7-11-15,3-8 1 16,-4-11 12-16,6-18 67 0,8-15-6 15,3-11 6-15,3-11-9 0,-1 0-1 16,-2-7 10-16,-3 0 6 0,5-10 23 16,1-10-20-16,2-8-76 0,4-20-22 15,3-21-23-15,6-22 17 0,6-7 28 16,16 2 15-16,5 9-14 0,3 26-1 16,-5 13-13-16,0 10-13 0,-4 8-12 15,9-1-6-15,3-1-10 0,7-3 22 16,2 6-7-16,4 3-2 15,12-2 12-15,9-1-128 0,15-1-152 16,1 0-201-16,-22 4-59 0,-7 0-222 0</inkml:trace>
          <inkml:trace contextRef="#ctx0" brushRef="#br0" timeOffset="59432.5284">2737 7532 2764 0,'0'0'254'0,"0"0"-75"0,0 0 66 16,64 26 22-16,-30-21 9 0,3 1-34 15,3-1-124-15,2 1-75 0,-2 0-43 16,3-2-2-16,-4 2-128 0,1 0-86 16,-6 0-257-16,-7-2-316 0,3-4-1256 15</inkml:trace>
          <inkml:trace contextRef="#ctx0" brushRef="#br0" timeOffset="59256.0842">2783 7162 2929 0,'0'0'358'16,"0"0"-358"-16,0 0-74 0,0 0 74 15,55 0 73-15,-28 0 96 0,-1 0-83 16,3 5-42-16,5 1-44 0,0 2-18 16,-1 0-64-16,1 2-23 0,-7 2-32 15,-3-3-62-15,-4 1-32 0,-6 2-208 16,-5-3-157-16,-5 2-179 0</inkml:trace>
        </inkml:traceGroup>
        <inkml:traceGroup>
          <inkml:annotationXML>
            <emma:emma xmlns:emma="http://www.w3.org/2003/04/emma" version="1.0">
              <emma:interpretation id="{EBFE13B2-1FC6-46EC-B29B-F3E587906281}" emma:medium="tactile" emma:mode="ink">
                <msink:context xmlns:msink="http://schemas.microsoft.com/ink/2010/main" type="inkWord" rotatedBoundingBox="4353,7287 6385,7108 6646,10072 4614,10250"/>
              </emma:interpretation>
            </emma:emma>
          </inkml:annotationXML>
          <inkml:trace contextRef="#ctx0" brushRef="#br0" timeOffset="61873.2542">3996 7302 962 0,'0'0'482'16,"0"0"-277"-16,4-52 3 0,-4 36 74 15,0 2-49-15,0 5-26 0,-1 2 15 16,-2 5-13-16,-3 2-71 0,1 5-109 16,1 9-29-16,-8 18-26 0,-1 17 26 15,-4 23 15-15,8 4 4 0,0-11-9 16,9-20-10-16,0-19-19 0,9-10-20 15,0 2-9-15,8-1 32 16,3-4-3-16,3-8 19 0,-2-5 3 16,2-8 10-16,1-11 0 0,0-7 32 15,-1-7-20-15,-2-4-9 0,0-12-14 16,-1-11 21-16,-1-9-11 0,-9 6 1 16,-2 13 3-16,-8 13-16 0,0 9-3 15,-3-1-16-15,-5-2 3 0,-2 0-19 16,-2 8 3-16,-3 5 32 0,-1 10-13 15,-2 8-19-15,-3 5-48 0,-4 13 0 16,-3 8 9-16,-9 19 65 0,-5 17 6 16,-2 16 12-16,6 1-9 0,13-13 9 15,14-23-12-15,10-18-12 0,2-7-27 16,8 0-19-16,6-2 33 0,6 1 25 16,6-8 1-16,2-2-1 0,8-6 1 15,-2-1 2-15,-1-5 0 0,0-3 16 16,-4-3-3-16,-5 1 0 15,-5 0 0-15,-4 2-16 0,-3 4-2 0,-5 4-33 16,-2 3 35-16,-3 10 85 16,-2 8 126-16,-1 7-64 0,0 5-16 15,-1 3 19-15,-4-4-8 0,2 2-69 16,2-7-70-16,1-3-3 0,0-1-38 16,6-4 10-16,1-1-1 0,6-4-145 15,-2 2-110-15,4-4-94 0,-2-6-385 16,7-2-559-16</inkml:trace>
          <inkml:trace contextRef="#ctx0" brushRef="#br0" timeOffset="67179.287">5167 6809 52 0,'0'0'1483'0,"-3"-63"-1200"0,-11 40 45 16,-3 0 40-16,-6 3-119 0,-2 6-5 16,-2 6 12-16,-2 8-90 0,-3 6 2 15,-8 23-35-15,-5 35-48 0,-15 51-10 16,-1 31 32-16,0 31 3 0,8 10-16 16,13-6-22-16,9 2-35 15,11-10-15-15,13-18-8 0,8-16-14 16,16-16-18-16,7-12 14 0,5-14-24 15,5-15-12-15,-5-19-138 0,0-19-23 16,-8-9-39-16,-1-7-49 0,4 5-114 16,-1 1-155-16,-4-7-129 0,3-2-522 0</inkml:trace>
          <inkml:trace contextRef="#ctx0" brushRef="#br0" timeOffset="103645.3583">5207 8587 1615 0,'0'0'465'0,"0"0"-222"16,0 0 141-16,0 0-56 0,0 0-104 15,0 0-81-15,0 0-51 0,0 0-47 16,0 0-43-16,0 0-1 16,-6-56 30-16,29 40-8 0,4-10-11 0,2-1-12 15,4-2-2-15,1-5-14 16,0 2 13-16,0-3 3 0,-3 3 34 16,-4 5 29-16,-1 3 7 0,-5 10-4 15,-3 1-16-15,1 9-15 0,-2 4-32 16,1 5-2-16,2 11 0 0,1 9-1 15,5 15 1-15,-2 0 0 0,1 10 12 16,1-1-13-16,-8-11-32 0,-1 4-18 16,0-8 28-16,-5-9 0 0,-4-7 20 15,-1-5 2-15,-4-5 0 0,-1-5 19 16,-2-3 53-16,-2 0 50 0,-5-1-14 16,-6-7-108-16,-4 0-83 0,-3-3-26 15,-5-1 5-15,-5 4 0 0,-1-3 19 16,-3 4-83-16,-4 5-122 0,-3 2-237 15,11 1-52-15,-23 15-564 0</inkml:trace>
          <inkml:trace contextRef="#ctx0" brushRef="#br0" timeOffset="67986.5126">5356 7162 874 0,'0'0'1256'0,"0"0"-977"0,0 0-34 16,0 0-106-16,0 0-81 0,55-36-13 16,-42 46-13-16,5 4 3 0,-1 11-16 15,1 15 20-15,-3 15-1 0,-11 12-12 16,-6 4-26-16,-15-4 0 0,-2-15 0 16,0-15 16-16,1-6 3 0,5-6-6 15,-4 3 13-15,0-1-14 0,-3-4 4 16,4-3 3-16,9-11 7 0,2-9 19 15,2-2 6-15,6-17-51 16,9-13-102-16,4-4 54 0,5-8 25 16,11-11 23-16,3-2 16 0,17-15-16 15,1 2-1-15,-6 11-13 0,-9 15 14 16,-11 14 3-16,0 4-1 0,4-3-2 16,2 2 0-16,1 0-16 0,-5 7 0 15,-5 7-7-15,-7 7-21 0,-7 6-53 16,-4 6-12-16,-6 13 109 0,-8 15 141 15,-11 23-57-15,-11 17-30 0,1 3-3 16,-1-3 4-16,7-17 98 0,9-20-7 16,4-10-58-16,6-3-55 0,1-1-33 15,3 4-51-15,0-3 10 16,4-5-9-16,10-4 11 0,2-4-97 16,5-4-78-16,3-3-78 0,2-4-241 15,-5 0-226-15,13-9-787 0</inkml:trace>
          <inkml:trace contextRef="#ctx0" brushRef="#br0" timeOffset="103261.2105">5572 8359 2164 0,'0'0'472'0,"0"0"-266"16,0 0 12-16,0 0 6 0,0 0-195 15,0 0-4-15,-15 95 4 0,35 0 76 16,2 23 3-16,1 11-42 0,-6-7-6 16,-1-14-44-16,-6-9 47 0,1-7-12 15,-3-13-29-15,-1-13 9 0,-1-13-1 16,-3-15-30-16,-2-9-37 0,1-9-73 16,-1 0-83-16,-1 2-42 15,0-3-62-15,0-6-73 0,0-6 2 0,-1-5 30 16,-5-2-42-16,0-6-242 0,-9-14-347 15</inkml:trace>
        </inkml:traceGroup>
        <inkml:traceGroup>
          <inkml:annotationXML>
            <emma:emma xmlns:emma="http://www.w3.org/2003/04/emma" version="1.0">
              <emma:interpretation id="{97B87E3A-208B-4D81-B027-E6C95E363DA8}" emma:medium="tactile" emma:mode="ink">
                <msink:context xmlns:msink="http://schemas.microsoft.com/ink/2010/main" type="inkWord" rotatedBoundingBox="6883,7022 10749,6682 10953,8996 7087,9336"/>
              </emma:interpretation>
            </emma:emma>
          </inkml:annotationXML>
          <inkml:trace contextRef="#ctx0" brushRef="#br0" timeOffset="69859.4414">7341 7521 1334 0,'0'0'1302'0,"0"0"-1302"0,0 0 55 0,51 8 41 16,-14-8 142-16,17 0-11 0,18 0-52 16,12 0-60-16,1 0-77 0,-3 4-13 15,-9-2-3-15,-3 4-22 0,-14-2-72 16,-11 1-113-16,-15 1-54 0,-7 1-43 16,1 6-76-16,-3 0-222 0,-1-2-97 15,-13 5-471-15</inkml:trace>
          <inkml:trace contextRef="#ctx0" brushRef="#br0" timeOffset="69657.8777">7806 6412 2126 0,'0'0'359'0,"0"0"-171"16,0 0 2-16,0 0-94 0,0 0-96 15,0 0-103-15,-61 59 103 0,39 19 10 16,-1 16 70-16,3 9-16 0,6-11-6 16,5-8-29-16,4-10-27 0,2-17 36 15,2-16-25-15,1-12 13 16,0-10-23-16,1-1-3 0,3-3-29 16,3-6-16-16,3-6 45 0,3-4 39 15,3-10 82-15,1-8-22 0,2-1-32 16,3-8-32-16,3-2-33 0,4-3-2 15,-3 3-16-15,4 0 16 0,-3 2-2 16,-1 6-36-16,-2 3-4 0,-6 9-9 16,-4 4-9-16,-2 6-49 0,-5 4 35 15,-4 8 74-15,-3 7 101 0,-2 5 30 16,-8 8-42-16,-4 5-51 0,-9 4 0 16,-5 2 7-16,-7 0-7 0,-2 1-16 15,-3-5-13-15,3 1-9 0,3-5-22 16,7-1-95-16,2-3-94 0,5-9-35 15,4 1-76-15,2-7-263 0,4-3-13 16,-5-5-402-16</inkml:trace>
          <inkml:trace contextRef="#ctx0" brushRef="#br0" timeOffset="70562.8218">7129 8052 1451 0,'0'0'1072'0,"0"0"-888"0,-58-3 73 16,49-6-77-16,6-6-1 0,3-3-87 15,9 1-3-15,6-3-16 0,11-2-28 16,6 3-45-16,5 3-2 0,6 2-23 16,2 3 2-16,1 3 11 0,-4 8-14 15,-5 0-5-15,-7 8 5 0,-6 7 26 16,-6 1 3-16,-6 6 17 0,-7 8 24 16,-5 0 10-16,-1 9-7 15,-8 1 10-15,-5 4 13 0,-1-1-4 16,0-4 9-16,3 0-12 0,2-4-32 15,4-3-31-15,6-4-19 0,0-5-12 16,6-6-16-16,6-3 6 0,5-5 29 16,9-3-7-16,2-6 16 0,5 0-20 15,2-10-43-15,5-5-9 0,0-2-27 16,2-8-12-16,-2-2 0 0,-2-5 27 16,-2-2 33-16,-5-1 13 0,-6 1 37 15,-5 0 4-15,-4 3 26 0,-8 4 9 16,-2 9-9-16,-5 8 2 0,-1 2 11 15,-4 8-4-15,-2 0 16 16,-3 10-12-16,0 4-37 0,-4 8 21 16,2 3 35-16,1 1 11 0,2 3-12 15,0-2-3-15,6-2-16 0,2-6-35 16,1 1-3-16,10-8-35 0,2-1 16 16,4-3 19-16,4-4 1 0,2-4 40 15,3-8-6-15,-2-5 0 0,0-5-7 16,-2-6-28-16,0-4-16 0,-1-5-15 15,-3-3 12-15,-2-1 0 0,0-4 6 16,-5 2-9-16,-1 2-92 0,-6-2-9 16,-4 7 30-16,-1-2 33 0,-8 3 15 15,-4 3 7-15,-2 3 12 0,1 8 26 16,-2 6 1-16,0 7 28 0,1 4 29 16,2 11-57-16,2 9 63 0,-1 6 12 15,5 10 10-15,2 3-17 0,5 1-24 16,0 2-45-16,8 0 0 0,5-7-35 15,5-4 32-15,5-6-23 0,4-3-2 16,4-6-109-16,5-1-41 16,2-6-17-16,3-2-69 0,0-3-220 15,-10-4-156-15,10-4-420 0</inkml:trace>
          <inkml:trace contextRef="#ctx0" brushRef="#br0" timeOffset="70873.0399">8814 6452 1944 0,'0'0'198'0,"0"0"-181"16,0 0 119-16,0 0-30 0,0 0 20 16,0 0-80-16,0 0 92 0,-13 61 43 15,5 42-2-15,1 24-35 0,1 20-71 16,5 7 33-16,-2-3-36 0,-1 6-70 15,1-1 76-15,-6-5-51 16,1-9 11-16,-2-10-36 0,-4-11 0 16,-3-13 65-16,-2-9-33 0,-5-8 12 15,0-7 3-15,1-23-15 0,3-14-4 16,8-18 1-16,3-7-26 0,1-4-3 16,1-3-1-16,1-6-106 0,3-9-83 15,0-9-61-15,-1-20-194 0,1 3-327 16,-5-31-518-16</inkml:trace>
          <inkml:trace contextRef="#ctx0" brushRef="#br0" timeOffset="68670.2847">6396 7304 2149 0,'0'0'704'0,"0"0"-495"15,0 0 2-15,67-15 49 16,-25 7-26-16,16-3-70 0,14 0-104 15,6 2-60-15,-1 8-34 0,-6 1-136 16,-6 0-102-16,0 2-184 0,-18 0-249 16,-4-1-535-16</inkml:trace>
          <inkml:trace contextRef="#ctx0" brushRef="#br0" timeOffset="68497.1799">6736 7142 1083 0,'0'0'440'0,"0"0"-209"15,0 0-36-15,0 0 55 16,0 0-27-16,0 0-16 0,0 0-8 15,0 0 0-15,0 0-42 0,0 0-138 16,-59-3 4-16,42 31 18 0,-2 12 13 16,-2 12-3-16,5-2-16 0,2-3-21 15,6-5-14-15,3-6-22 0,3 5-16 16,2 3 0-16,0-3 12 0,0-5-111 16,5-4-62-16,1-2-32 0,1-7-57 15,-1-6-149-15,-2-6 5 0,0-4-161 16,-2-9-380-16</inkml:trace>
          <inkml:trace contextRef="#ctx0" brushRef="#br0" timeOffset="71461.7171">9217 6349 1990 0,'0'0'595'0,"0"0"-391"0,0 0-37 15,0 0-65-15,-15-50-63 0,27 37 6 16,2 1 22-16,4 3 32 0,5-3 6 16,1 3-64-16,6 4-41 0,1 1-1 15,0 3-34-15,-2 1 6 0,-1 9-44 16,-7 7-3-16,-4 7 50 0,-5 11 13 16,-10 18 13-16,-2-2 26 0,-7-4 2 15,-7-4-26-15,1-10 71 16,-2 1 73-16,-2 4-6 0,4-8-8 15,5-2-24-15,5-6-33 0,3-6-35 16,8-8-39-16,8 0 35 0,8-2 31 16,9-5-11-16,10-4-15 0,16-5-28 15,10-5-13-15,-5 0-213 0,-13 3-96 16,-14 2-190-16,-22 2-554 0,18-12-957 0</inkml:trace>
          <inkml:trace contextRef="#ctx0" brushRef="#br0" timeOffset="74411.4457">9595 7452 1876 0,'0'0'974'0,"0"0"-897"0,0 0 80 16,87 38 127-16,-31-30-52 0,15-4-58 15,4-3-58-15,-2-1-28 0,-11 0-72 16,-17 5-16-16,-8-3-13 0,-7-2-100 15,0 3-120-15,4 0-56 0,4-2-76 16,-5 3-315-16,12-4-560 0</inkml:trace>
        </inkml:traceGroup>
        <inkml:traceGroup>
          <inkml:annotationXML>
            <emma:emma xmlns:emma="http://www.w3.org/2003/04/emma" version="1.0">
              <emma:interpretation id="{94F8D457-069C-411E-8D8E-8A6D06459D12}" emma:medium="tactile" emma:mode="ink">
                <msink:context xmlns:msink="http://schemas.microsoft.com/ink/2010/main" type="inkWord" rotatedBoundingBox="12027,6640 15405,6343 15525,7697 12147,7994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75421.4524">12379 6097 1952 0,'0'0'441'15,"0"0"-393"-15,0 0-19 16,0 0 20-16,41-52 25 0,-30 44 49 0,-2 5-43 15,4 3-45-15,-8 7-15 16,2 4 15-16,2 6 10 0,-6 5 0 16,0 4 6-16,-3 7 4 0,-9 4-7 15,-4 5 32-15,-8 11-23 0,-3 8 10 16,-4-2 16-16,5-9-7 0,3-10 3 16,9-10 13-16,-2-1-16 0,5 2-48 15,0-5-28-15,8-6-41 0,2-3 16 16,9 0 9-16,5-5 13 0,5-1-22 15,7-1-51-15,8-2-48 0,4-4-57 16,2 1-101-16,1 2-120 0,-7-6-327 16,8-1-316-16</inkml:trace>
          <inkml:trace contextRef="#ctx0" brushRef="#br0" timeOffset="75635.3634">12582 6967 2058 0,'0'0'808'0,"0"0"-571"0,0 0-208 16,0 0 32-16,0 0 108 0,63 19 44 16,-33-19-93-16,6-5-70 0,2-1-50 15,3 0-2-15,6 0-83 0,-2-1-226 16,-1 2-124-16,-11 0-330 0,12-6-541 0</inkml:trace>
          <inkml:trace contextRef="#ctx0" brushRef="#br0" timeOffset="76013.1394">13453 6601 1691 0,'0'0'1392'0,"0"0"-1194"15,0 0-150-15,-49 75 38 0,30-40 28 16,-5 5 51-16,-3 4-11 0,5-2-16 16,-5 1-8-16,5 1-65 0,4-5-49 15,2-4-16-15,11-6-27 0,2-9-1 16,3-5-10-16,8-5-2 0,8-7 14 16,2-1 7-16,4-2 19 0,2-5-13 15,0-5-34-15,4-7-9 0,-1 0 5 16,2-5 1-16,-3-3 0 0,1 1 12 15,0 0-3-15,-1-1 9 0,-8 5 7 16,1 4-29-16,-5 5-9 0,-10 6 2 16,-1 5 20-16,-3 1 15 0,-3 10 26 15,-4 5 23-15,-7 6 8 16,-2 5 14-16,1 3-29 0,-4 5-16 16,1-2 0-16,2 1-13 0,2 0-54 15,7-1-98-15,1-5-72 0,6 0-62 16,6-7-124-16,7-4-70 0,-3-6-100 15,14-10-502-15</inkml:trace>
          <inkml:trace contextRef="#ctx0" brushRef="#br0" timeOffset="75106.3311">11794 6281 1854 0,'0'0'447'16,"0"0"-276"-16,0 0-9 0,0 0-162 15,0 0-26-15,-22 54 26 0,7 14 91 16,-8 26 9-16,-1 13-64 0,-2 1 9 16,5-5-32-16,6-16-11 15,0-12 0-15,8-17-2 0,4-20-2 16,3-15-1-16,0-11-17 0,3-3-2 15,3-4-30-15,7-5 52 0,0-4 0 16,4-13 23-16,4-3 2 0,3-8 1 16,4-5-26-16,3-4 0 0,2-2-3 15,4 1-10-15,0-2 0 0,2 4 0 16,0 5 10-16,0 5 3 0,0 10 21 16,-5 7-21-16,1 9-36 0,-7 6 34 15,-2 15-21-15,-9 9 23 0,-6 14 12 16,-11 15 11-16,-21 12-7 0,-13-6-3 15,-17 3 25-15,-10-13-2 0,0-10 2 16,-8 2 13-16,6-13 36 0,5-3 31 16,13-7-16-16,8-10-44 0,13-4-39 15,3-4-19-15,-1-4-2 16,4-2-116-16,-1 0-42 0,10-10-26 16,9-8-78-16,4-6-302 0,0 1-35 15,17-28-161-15</inkml:trace>
          <inkml:trace contextRef="#ctx0" brushRef="#br0" timeOffset="76409.231">13976 6735 843 0,'0'0'1151'16,"0"0"-872"-16,0 0-98 0,0 0-68 15,0 0-13-15,0 0 74 0,-51 48 54 16,39-22-17-16,-1 3-17 0,2 3-45 16,2-2-51-16,5-2-44 0,4 0-25 15,0-3-29-15,7-1-13 0,4-8 10 16,2-1-9-16,5-7-7 0,1-3-25 16,5-5 25-16,-3 0 17 0,0-6-43 15,1-6 7-15,-4-5 19 0,-2-1 18 16,1-5-2-16,-4-1-13 0,-4-3 1 15,0-4-36-15,-1-3-48 0,-3-2 42 16,-2-4-7-16,-1-1-35 0,-2 2 35 16,-2 2 16-16,-4 5 48 0,-1 9 3 15,-2 7 46-15,-1 12 37 0,-4 4-6 16,-1 14-23-16,-7 9 29 0,-2 15 41 16,3 1 15-16,0 4-13 0,2 6-44 15,9-9-34-15,5 5-51 0,5-3-4 16,0-5-18-16,14-1-40 15,4-6-146-15,8-2-100 0,4-8-114 16,-9-5-294-16,21-3-465 0</inkml:trace>
          <inkml:trace contextRef="#ctx0" brushRef="#br0" timeOffset="76707.2021">14821 6636 2183 0,'0'0'511'16,"0"0"-279"-16,0 0-91 0,0 0 9 16,-64-4 3-16,40 15-16 0,-4 6-4 15,-2 1 0-15,-1 7-33 0,1 7-46 16,5 0-39-16,-2 6 1 0,0 1-3 16,6 3 2-16,5 0 4 0,6-3-16 15,7-3-2-15,3-5 1 0,13-5 11 16,8-5 3-16,6-4 3 0,2-3 22 15,7-2-7-15,3-2-2 0,2-2-31 16,0-3 0-16,0 0-1 0,-1-1-25 16,-2 2-76-16,-7-1-59 0,-4-4-45 15,-3 3-7-15,-8-1-62 0,-3-2-131 16,-8-1-335-16,-5 0-448 0</inkml:trace>
        </inkml:traceGroup>
      </inkml:traceGroup>
    </inkml:traceGroup>
    <inkml:traceGroup>
      <inkml:annotationXML>
        <emma:emma xmlns:emma="http://www.w3.org/2003/04/emma" version="1.0">
          <emma:interpretation id="{5DB01CE9-A3BC-4CB6-B3CD-422FA2B3F515}" emma:medium="tactile" emma:mode="ink">
            <msink:context xmlns:msink="http://schemas.microsoft.com/ink/2010/main" type="paragraph" rotatedBoundingBox="1084,12939 9183,12368 9332,14480 1233,150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2FED8C-F433-4AB4-AE94-9A1A62C69518}" emma:medium="tactile" emma:mode="ink">
              <msink:context xmlns:msink="http://schemas.microsoft.com/ink/2010/main" type="line" rotatedBoundingBox="1084,12939 9183,12368 9332,14480 1233,15052"/>
            </emma:interpretation>
          </emma:emma>
        </inkml:annotationXML>
        <inkml:traceGroup>
          <inkml:annotationXML>
            <emma:emma xmlns:emma="http://www.w3.org/2003/04/emma" version="1.0">
              <emma:interpretation id="{6DD53F51-6EAA-49C0-8E4A-299ED7A5CD39}" emma:medium="tactile" emma:mode="ink">
                <msink:context xmlns:msink="http://schemas.microsoft.com/ink/2010/main" type="inkWord" rotatedBoundingBox="1084,12939 4316,12711 4465,14824 1233,15052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1" timeOffset="664909.4804">1341 13510 1413 0,'0'0'1226'0,"0"0"-1184"0,0 0 48 16,0 0-90-16,74 8 203 0,-29-14 130 16,13-1-32-16,19 6-83 0,2-2-73 15,-6 3-68-15,-5 0-77 0,-17 4-94 16,-12 6-63-16,-10-1-109 0,-5 0-122 15,3 5-181-15,-6-4-157 16,0 9-387-16</inkml:trace>
          <inkml:trace contextRef="#ctx0" brushRef="#br1" timeOffset="665281.3706">1204 14018 1011 0,'0'0'1936'0,"0"0"-1747"0,0 0-189 15,0 0-45-15,38-52 45 0,-15 35 84 16,-1 2 27-16,3 3-31 0,-1 1-67 16,-3 3-13-16,0 4-23 0,0 3 1 15,-5 1 6-15,-3 4-6 0,-5 7-3 16,-2 2 25-16,-6 6 36 0,0 9 37 15,-6 4 6-15,-7 7-41 16,-1 2-3-16,-1 5 3 0,-1 0 22 16,-2-3 7-16,4-1-13 0,4-1-25 15,1-6-29-15,5-3-32 0,4-5 4 16,1-7-7-16,8-1 1 0,4-6-30 16,4 2-149-16,4-7-32 0,7-4-9 15,2-3-81-15,7-4-50 0,0-7-76 16,2-9 28-16,1-6-19 15,0-6 171-15,-1-4 53 0,1 0-20 16</inkml:trace>
          <inkml:trace contextRef="#ctx0" brushRef="#br1" timeOffset="665622.9529">1808 14191 114 0,'0'0'336'0,"42"-75"-3"0,-29 46-50 15,-7 6-35-15,-6 10-14 0,0 5 72 16,-6 8-60-16,-7 3-97 0,2 11 20 16,-2 6 70-16,-3 7-33 0,2 1-11 15,2 4-19-15,3 2-29 0,2 0-45 16,4-2-39-16,3-4-38 0,3-1-24 15,7-6-1-15,1-3-3 0,5-6 3 16,-1 0 22-16,7-8 13 0,-1-4-13 16,3 0-18-16,4-6-4 0,-1-6-13 15,3-6-22-15,-2-2 3 0,2-5-2 16,-4-3-1-16,-2-2-13 0,-3-4-16 16,-3 0-25-16,-3-2-42 0,-8 1-9 15,-7-1-11-15,0 3 6 0,-10-3 6 16,-4 7 55-16,-2 7 62 0,-5 8 22 15,2 8 100-15,-5 6 19 0,3 15 7 16,-3 12 2-16,4 4 4 0,-1 7 2 16,4 3 19-16,7-1-35 15,4 0-46-15,6-6-43 0,6-5-29 16,9-1-22-16,1-6 9 0,8-6-25 16,0-1-57-16,6-7-61 0,1 0-71 15,3-7-143-15,-7-1-193 0,16-11-438 0</inkml:trace>
          <inkml:trace contextRef="#ctx0" brushRef="#br1" timeOffset="664263.5454">589 13304 2111 0,'0'0'146'0,"0"0"87"0,0 0-52 16,0 0-69-16,0 0-6 0,0 0-96 15,0 0 25-15,0 0 13 0,0 0 68 16,25 29 2-16,11-26-22 0,3-3-29 16,8 5-45-16,1 0-22 0,-2 0 0 15,0 3-158-15,-7 0-111 16,5 0-185-16,-12 0-197 0,8-4-523 0</inkml:trace>
          <inkml:trace contextRef="#ctx0" brushRef="#br1" timeOffset="664714.5122">1622 12341 1489 0,'0'0'702'0,"0"0"-511"16,0 0-107-16,0 0-48 0,-51 78 2 15,41-20 59-15,-1 21 64 0,4 13-45 16,1-3-42-16,6-13-20 0,0-21-31 16,6-16-22-16,-4-11-1 15,3-6-1-15,0-1-12 0,1-2 0 16,1 0 0-16,4-10 10 0,-2-6 0 15,4-3 3-15,5-3 29 0,1-9 19 16,7-10-34-16,3-2-14 0,3-5-20 16,2-2 4-16,3 3-12 0,0 1-21 15,3 7-8-15,-2 4 5 0,2 8 11 16,-1 4 2-16,1 4-6 0,0 14-84 16,-3 8 26-16,-6 6 22 0,-4 7 13 15,-12 11 39-15,-15 12 29 0,-7-4 29 16,-11-4 107-16,-20-2 51 0,-12-2 0 15,-14 2-27-15,0-1-32 0,12-15-23 16,15-17-47-16,10-6-42 0,0 0-16 16,-7-1-29-16,0-2-124 0,4 0-148 15,1-6-174-15,9 0-131 0,-7-2-427 16</inkml:trace>
          <inkml:trace contextRef="#ctx0" brushRef="#br1" timeOffset="666006.3671">2451 13574 1691 0,'0'0'481'16,"0"0"-316"-16,0 0-49 0,0 0 129 15,0 0 3-15,71 49-5 0,-44-47-51 16,4-2-71-16,5 0-83 0,0-2-38 16,7 0 0-16,-1-3-61 0,4 0-184 15,1 1-65-15,-2-4-164 16,-8 6-80-16,17-11-217 0</inkml:trace>
          <inkml:trace contextRef="#ctx0" brushRef="#br1" timeOffset="665845.6501">2457 13308 1261 0,'0'0'1645'0,"0"0"-1571"16,0 0-74-16,0 0 0 0,52 0 151 15,-28 0 60-15,5 1-24 0,0-1-82 16,1 0-64-16,1 3-41 0,3-3-40 16,2 2-43-16,-5-2-28 0,0 3-51 15,-1-2 41-15,-3 3-36 0,-6-4-152 16,-5 1-95-16,-6-1-128 0,-7 1-194 16</inkml:trace>
          <inkml:trace contextRef="#ctx0" brushRef="#br1" timeOffset="666370.5062">3432 13276 450 0,'0'0'1524'0,"0"0"-1262"16,0 0 4-16,-40 71-31 0,36-43-39 15,3-2-19-15,2-1-30 16,8 1-10-16,5-5-36 0,1 2-37 16,7-6-10-16,0-2-10 0,2-2 10 15,6-4-17-15,0-2-18 0,1-2-18 16,3-3 12-16,2-2-11 0,-5-7 20 16,0-3-12-16,-4-5-10 0,0-7-54 15,-6 0-22-15,-3-7-3 0,-5-4 3 16,-3-5-29-16,-6-4-9 0,-4-4-4 15,-8 2 3-15,-5-2-1 0,-7 0-6 16,-2 9 29-16,-5 2 54 0,-4 10 38 16,-2 10 1-16,-1 13 51 0,-4 8 52 15,-2 16-6-15,-4 16 12 0,-7 18-26 16,8 15-29-16,12 3-54 0,13-3-16 16,15-16-25-16,3-17-129 0,8-7-274 15,0-13-305-15,10 9-821 0</inkml:trace>
        </inkml:traceGroup>
        <inkml:traceGroup>
          <inkml:annotationXML>
            <emma:emma xmlns:emma="http://www.w3.org/2003/04/emma" version="1.0">
              <emma:interpretation id="{20FC1B98-165A-4651-9EA3-833BAC871CFF}" emma:medium="tactile" emma:mode="ink">
                <msink:context xmlns:msink="http://schemas.microsoft.com/ink/2010/main" type="inkWord" rotatedBoundingBox="5005,13733 6173,13651 6204,14094 5037,14176"/>
              </emma:interpretation>
              <emma:one-of disjunction-type="recognition" id="oneOf21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1" timeOffset="666835.3966">4460 13383 232 0,'0'0'1782'0,"0"0"-1465"16,0 0 32-16,0 0-162 0,0 0-117 15,0 0-53-15,0 0 114 0,52-8 74 16,-9 3 24-16,15 3-21 15,17 1-22-15,4 1-64 0,-5 0-59 16,-6 0-63-16,-11 3-79 0,-12 2-44 0,-7-5-69 16,-11 0-23-16,0 0-24 0,3 0-39 15,3 0-83-15,-1 0-62 0,-2-7-90 16,-12-1-230-16</inkml:trace>
          <inkml:trace contextRef="#ctx0" brushRef="#br1" timeOffset="667119.4978">5137 13164 661 0,'0'0'1348'0,"0"0"-1043"0,0 0-266 15,0 0 19-15,54 19 91 0,-27-9 51 16,4 0 25-16,0 2-40 0,6 3-38 16,0 3-51-16,1 2-45 0,-1 3-48 15,0 0-3-15,0 3-51 0,-3-1 6 16,-3-1 13-16,-5-1-15 0,-5-4 24 15,-6 0 7-15,-6-6 16 0,-9-3 4 16,-1-2 40-16,-14 0 64 16,-7 0 10-16,-9 0-45 0,-15 2-16 15,-12-1-7-15,4-1 10 0,5-1-28 16,9 0-32-16,14-1-23 0,-2-1-15 16,0 4-41-16,12 1-203 0,6 2-144 15,7-1-241-15,3-6-376 0</inkml:trace>
        </inkml:traceGroup>
        <inkml:traceGroup>
          <inkml:annotationXML>
            <emma:emma xmlns:emma="http://www.w3.org/2003/04/emma" version="1.0">
              <emma:interpretation id="{6B85979E-0732-45B5-8F15-E0CA10A19CB0}" emma:medium="tactile" emma:mode="ink">
                <msink:context xmlns:msink="http://schemas.microsoft.com/ink/2010/main" type="inkWord" rotatedBoundingBox="7246,13210 9233,13070 9300,14024 7313,14164"/>
              </emma:interpretation>
              <emma:one-of disjunction-type="recognition" id="oneOf22">
                <emma:interpretation id="interp26" emma:lang="" emma:confidence="0">
                  <emma:literal>bevo</emma:literal>
                </emma:interpretation>
                <emma:interpretation id="interp27" emma:lang="" emma:confidence="0">
                  <emma:literal>baco</emma:literal>
                </emma:interpretation>
                <emma:interpretation id="interp28" emma:lang="" emma:confidence="0">
                  <emma:literal>bano</emma:literal>
                </emma:interpretation>
                <emma:interpretation id="interp29" emma:lang="" emma:confidence="0">
                  <emma:literal>ho</emma:literal>
                </emma:interpretation>
                <emma:interpretation id="interp30" emma:lang="" emma:confidence="0">
                  <emma:literal>5.0</emma:literal>
                </emma:interpretation>
              </emma:one-of>
            </emma:emma>
          </inkml:annotationXML>
          <inkml:trace contextRef="#ctx0" brushRef="#br1" timeOffset="667745.6908">6756 12685 1091 0,'0'0'1658'0,"0"0"-1456"16,0 0-64-16,0 0-138 0,0 0-170 15,0 0 170-15,-14 87 52 0,14-14 66 16,0 12-44-16,0 1-36 0,0-8-19 16,0-8 4-16,1-5-21 0,-1-13 1 15,0-15 10-15,0-9-13 16,-1-7 2-16,1-3 1 0,-2 0 10 15,2-4-13-15,0-5 0 0,2-6-19 16,2-3 19-16,5-2 39 0,5-8 22 16,3-6 2-16,4-6-28 0,3-1-19 15,4-1-16-15,4-2-12 0,-1 5-13 16,0 3-7-16,-1 4 0 0,1 5-6 16,-4 6-13-16,0 3 3 0,-2 7 7 15,-1 7-1-15,-4 6 20 0,-3 2 10 16,-5 6 12-16,-5 4 19 0,-7-2 10 15,-9 3 16-15,-8-1 28 16,-8-2 32-16,-8 1-16 0,-5-5-9 16,-2-1-14-16,-4-4 4 0,2-5-4 15,2-1-16-15,3-7-33 0,6-3-17 16,8 0-16-16,8-5-116 0,6 0-71 16,9-6-77-16,6-6-134 0,12-7-151 15,1 6-91-15,25-22-109 0</inkml:trace>
          <inkml:trace contextRef="#ctx0" brushRef="#br1" timeOffset="668095.2415">7503 13296 1091 0,'0'0'778'16,"0"0"-421"-16,0 0-83 0,0 0-83 15,0 0-56-15,-23 58-6 0,37-52-8 16,8 2-18-16,6-1-39 0,7-3-39 16,11 2-25-16,12-4-54 15,10 0-161-15,3-2-61 0,-6 2-66 16,-5-2-86-16,-16 0-95 0,-13-2-106 16,6-4 58-16</inkml:trace>
          <inkml:trace contextRef="#ctx0" brushRef="#br1" timeOffset="667929.8339">7494 13117 962 0,'0'0'1754'0,"0"0"-1299"16,0 0-111-16,0 0-188 0,0 0-43 16,0 0-9-16,59-18 3 0,-41 18-28 15,5 0-32-15,4 5-47 0,2 2-6 16,5 1-67-16,3 0-40 0,-3 1-38 15,-1 0-29-15,-3 0-55 16,-5-2-30-16,-4-1-43 0,-2-1-125 16,-9 0-203-16,-6-5-158 0</inkml:trace>
          <inkml:trace contextRef="#ctx0" brushRef="#br1" timeOffset="668382.6024">8257 13304 124 0,'0'0'29'15,"0"0"1299"-15,0 0-909 0,0 0-166 16,0 0-72-16,0 0 10 0,0 0-10 16,0 0-20-16,0 0 31 0,0 0-6 15,-47 14-30-15,49 1-48 0,6-1 19 16,5-1 18-16,5 2-7 0,4-1-31 16,2-4-31-16,3-3-23 0,5-1-15 15,4-4-7-15,1-2-30 0,1-2 0 16,0-5 0-16,-1-5-1 0,-2-6 0 15,-1-1 1-15,-1-5-1 0,-7-4-37 16,-4-3-38-16,-6-1-26 0,-8-4-12 16,-6 0 2-16,-4-2 4 15,-12 0 25-15,-7 5-32 0,-6 1 3 16,-7 9 18-16,-6 7 23 0,-1 9 25 16,-3 7 20-16,2 8-10 0,2 11-7 15,0 5-6-15,6 9-97 0,6-3-270 16,9-3-315-16,2 9-874 0</inkml:trace>
        </inkml:traceGroup>
      </inkml:traceGroup>
    </inkml:traceGroup>
    <inkml:traceGroup>
      <inkml:annotationXML>
        <emma:emma xmlns:emma="http://www.w3.org/2003/04/emma" version="1.0">
          <emma:interpretation id="{E1F85AAD-80DE-4E47-87AA-E95D1D48022F}" emma:medium="tactile" emma:mode="ink">
            <msink:context xmlns:msink="http://schemas.microsoft.com/ink/2010/main" type="paragraph" rotatedBoundingBox="999,14457 13753,14900 13638,18225 884,17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0582E7-417B-43D4-8118-727113586E5B}" emma:medium="tactile" emma:mode="ink">
              <msink:context xmlns:msink="http://schemas.microsoft.com/ink/2010/main" type="line" rotatedBoundingBox="999,14457 13753,14900 13638,18225 884,17782"/>
            </emma:interpretation>
          </emma:emma>
        </inkml:annotationXML>
        <inkml:traceGroup>
          <inkml:annotationXML>
            <emma:emma xmlns:emma="http://www.w3.org/2003/04/emma" version="1.0">
              <emma:interpretation id="{BF1D6389-560A-4A5B-B232-6ABAA0F5E9FF}" emma:medium="tactile" emma:mode="ink">
                <msink:context xmlns:msink="http://schemas.microsoft.com/ink/2010/main" type="inkWord" rotatedBoundingBox="947,15960 3467,16047 3416,17525 896,17437"/>
              </emma:interpretation>
              <emma:one-of disjunction-type="recognition" id="oneOf23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1" timeOffset="673048.0364">409 15440 825 0,'0'0'1468'0,"0"0"-1238"0,0 0-59 16,0 0-45-16,0 0-82 0,0 0-43 15,0 0-2-15,0 0-99 0,0 0 71 16,-22 75 29-16,38 1 2 0,5 21 21 16,6 4-7-16,4-1-16 0,-1-13-2 15,1-6-2-15,-1-14 3 0,-7-15-1 16,-5-15-24-16,-4-14 26 0,-5-4 14 15,1-1 6-15,-3-6 15 16,1 0 26-16,-5-8 10 0,0-4 28 16,-3 0 64-16,3-14 73 0,1-13 2 15,7-20-80-15,1-20-70 0,5-13-19 16,4-6-6-16,0 6-16 0,-1 7-29 16,4 1-18-16,-1 9-22 0,-2 12-6 15,-9 17-30-15,0 10-17 0,-5 8 9 16,5 2-22-16,-4 0-79 0,2 4-49 15,-7 8-62-15,0 2-220 16,-3 8-61-16,0 14 182 0,0-6-75 16,-6 24-164-16</inkml:trace>
          <inkml:trace contextRef="#ctx0" brushRef="#br1" timeOffset="673554.5664">967 16164 1228 0,'0'0'1435'0,"0"0"-1187"0,0 0-248 16,0 0-103-16,0 0 103 0,0 0 139 15,0 0-4-15,18 49-49 0,-12-35-41 16,6-2-30-16,0-2-14 0,4-4 17 16,-1 2-16-16,2-5 27 0,0-3 0 15,0 0 34-15,-4-4 26 0,-3-3 35 16,1-3 18-16,-1-1-19 0,-1-3-47 15,-1 1-42-15,-3-5-15 0,0 3 0 16,-5 1 3-16,0 2-19 16,0 2-3-16,-4 4-49 0,1 3-27 0,-2 3 1 15,-1 0-42-15,-3 15-47 16,-1 6 40-16,-2 18 73 0,-4 19 22 16,2 19 26-16,-2 8-3 0,4 0 6 15,6-4 1-15,0-11 2 0,-2-8 32 16,4-12 3-16,-5-11 4 0,2-13-20 15,1-3 13-15,-2-1 25 0,-2-2 3 16,-2-2 10-16,3-6 6 0,-3-8 31 16,2-2-13-16,-4-4 14 0,1-7 1 15,-2-10-65-15,-1-5-47 0,1-7-10 16,0-16-12-16,6 4-9 0,3-1-13 16,3-3 3-16,3 12 1 0,3-1-8 15,4 8-9-15,4 6 10 16,5 5-12-16,2 4 2 0,4-2 0 15,2 10 7-15,5-3 12 0,3 2 16 16,2-2-23-16,8 4-301 0,1-5-229 16,-9 3-199-16,20-14-438 0</inkml:trace>
          <inkml:trace contextRef="#ctx0" brushRef="#br1" timeOffset="673972.095">1540 15946 866 0,'0'0'1151'0,"0"0"-918"0,0 0-58 15,0 0-17-15,0 0 171 16,0 0 13-16,68 46 5 0,-41-46-60 16,5 0-136-16,2 0-107 0,0 0-42 15,6 3-2-15,-5 1-13 0,2 0-107 16,-3 0-160-16,-4 4-137 0,-10-3-354 16,4 0-517-16</inkml:trace>
          <inkml:trace contextRef="#ctx0" brushRef="#br1" timeOffset="673801.6601">1558 15652 1596 0,'0'0'1108'15,"0"0"-835"-15,0 0-267 0,0 0 62 16,0 0-68-16,0 0 192 16,0 0-1-16,64 32-48 0,-33-26-77 0,5-2-34 15,3 0-10-15,2-3-22 16,2 2-1-16,-3-3-21 0,-5 2-124 15,-4 1-32-15,-10 0-29 0,-5-1-140 16,-5 3-115-16,-8-2-112 0,-3 1-112 16,-8-1-300-16</inkml:trace>
          <inkml:trace contextRef="#ctx0" brushRef="#br1" timeOffset="674776.6852">2616 15741 401 0,'0'0'1830'0,"0"0"-1474"0,0 0 1 16,-54-55-95-16,41 44-96 0,-3 2-96 15,1 9-63-15,1 0-6 0,1 9-2 16,1 9-14-16,3 9-4 16,3 8 19-16,3 7 28 0,3 4-25 15,9-4-3-15,3-1-23 0,7-3 4 16,8-10 17-16,0-1 1 0,7-8 0 15,-2-5 1-15,2-7 16 0,0-7 6 16,0-4-8-16,-1-8-12 0,-2-6-1 16,-1-6 12-16,-5-5-13 0,-3-2-2 15,-5-3 1-15,-5-1 1 0,-6-2-1 16,-6-2-3-16,-8 2 4 0,-8 0-22 16,-5 3-73-16,-6 2-36 0,-7 5-77 15,-3 7-14-15,-3 10 16 0,-5 9 22 16,2 4 6-16,1 17-82 0,5 8-74 15,7-2-25-15,2 23-240 0</inkml:trace>
        </inkml:traceGroup>
        <inkml:traceGroup>
          <inkml:annotationXML>
            <emma:emma xmlns:emma="http://www.w3.org/2003/04/emma" version="1.0">
              <emma:interpretation id="{C0FFFA39-C486-417D-B65A-45C00C202DB5}" emma:medium="tactile" emma:mode="ink">
                <msink:context xmlns:msink="http://schemas.microsoft.com/ink/2010/main" type="inkWord" rotatedBoundingBox="5076,14598 9925,14767 9825,17631 4976,17463"/>
              </emma:interpretation>
            </emma:emma>
          </inkml:annotationXML>
          <inkml:trace contextRef="#ctx0" brushRef="#br1" timeOffset="679559.2206">5639 14879 2005 0,'0'0'460'0,"0"0"-195"0,0 0-92 16,0 0-173-16,0 0-22 0,0 0-36 15,0 0 58-15,7 105 112 0,-1-16-57 16,-2 12-29-16,-3-3-4 0,1-12-19 16,-1-20 10-16,-1-16 0 0,3-13-11 15,-1-13-2-15,-2-8-1 0,4-4-15 16,0-2 13-16,-1-2-23 0,3-6 0 16,-2-2 26-16,4-6 11 0,1-6 28 15,2-7-7-15,0-4-32 0,6-7-1 16,0-1-32-16,2-1 1 0,1-1 16 15,1 3 0-15,3 6-3 16,-3 4-10-16,1 6 0 0,-1 8-22 16,-1 6-10-16,1 5 12 0,0 10 24 15,-2 8 25-15,2 4 19 0,-4 8-18 16,-1 3 2-16,-9 4 10 0,-3 0-12 16,-4 0 1-16,-10 0 11 0,-7 1 13 15,-6-4 3-15,-4-3 10 0,-5-4-4 16,-1-3 13-16,1-8 13 0,-1-5 6 15,3-7-22-15,5-5-26 0,3-4-19 16,7-9-18-16,5-10-197 0,6-5-213 16,1 4-194-16,3-24-140 0</inkml:trace>
          <inkml:trace contextRef="#ctx0" brushRef="#br1" timeOffset="679879.0588">6134 14692 1532 0,'0'0'1296'15,"0"0"-1135"-15,0 0-49 0,0 0-102 16,0 0-10-16,0 0 0 0,0 0 53 16,0 0 8-16,54-22-23 0,-25 25-19 15,5 4-4-15,2 2-15 0,2 2 0 16,-5 1-22-16,-2 4 21 0,-3 0-28 15,-7 4-16-15,-4-1 23 0,-7-2 22 16,-5 6 1-16,-5 0 15 0,-5 1 6 16,-5 3 10-16,-5 4-6 15,-2-3-7-15,-2 2-6 0,1-1-13 16,2-1-3-16,4-4-22 0,5 4-10 16,2-4-32-16,5 2-202 0,0-2-73 15,6-1-43-15,5 1-115 0,-2-6-40 16,4-2-533-16</inkml:trace>
          <inkml:trace contextRef="#ctx0" brushRef="#br1" timeOffset="680065.6369">6542 15417 2183 0,'0'0'414'0,"0"0"-349"16,0 0 12-16,59 15 58 0,-33-15 61 15,-2 0-20-15,3 0-93 0,3 0-70 16,1 0-13-16,4 0-71 0,1 0-188 16,-1 0-288-16,-6-4-238 0,7-7-625 15</inkml:trace>
          <inkml:trace contextRef="#ctx0" brushRef="#br1" timeOffset="680435.9254">7218 15115 1413 0,'0'0'1616'0,"0"0"-1411"16,0 0-170-16,-44 64 35 0,30-35 109 15,-2 3 67-15,2-1-38 0,1 3-76 16,3-1-82-16,3-2-50 0,3 0-25 16,3-1 3-16,1-4-3 15,0-4 0-15,4-4-1 0,4-3-11 16,2-2-83-16,2-2 29 0,0-5 12 15,3-2 16-15,0-3 3 0,1-1 12 16,2-7 7-16,2-2-13 0,0-5 6 16,1-4-3-16,0-2 7 0,1 0 43 15,-4 2 1-15,1 2 3 0,-9 4 16 16,-2 4 23-16,-5 5 40 0,0 3 55 16,-3 0 59-16,0 3-86 0,-3 6-79 15,-3 6-9-15,-2 7 0 0,-2 2 3 16,0 5-12-16,0 3-13 0,3-2-13 15,3 0-18-15,4-2-16 0,0-3-152 16,8-1-102-16,5-6-159 0,4-2-208 16,-3-6-117-16,9-10-539 0</inkml:trace>
          <inkml:trace contextRef="#ctx0" brushRef="#br1" timeOffset="680790.7782">7711 15308 287 0,'0'0'1830'0,"0"0"-1625"0,-38 63-57 16,25-30 123-16,-1 5 47 0,4 0-27 15,6-2-56-15,4-3-108 0,6-2-85 16,6-6-42-16,5-2-3 0,5-7 2 16,0-3 1-16,2-6 3 0,1-5 19 15,-3-2-7-15,1-2 4 0,-3-6-3 16,-5-7 16-16,-1 1 15 0,-1-6-10 15,-1-6-8-15,-3 1-7 16,0-7-1-16,-2-1-21 0,-3-4 3 16,-2 0-1-16,-2 5-2 0,-4 0-3 15,-5 2-48-15,-1 7-27 0,-3 6 2 16,1 6 48-16,-4 10 25 0,0 2-35 16,-2 18 38-16,0 4 1 0,-1 6 37 15,5 8 22-15,1 0-23 0,6 0-37 16,6 1-23-16,2-3-8 0,9-5-16 15,6-2-222-15,2-4-107 0,6-8-267 16,-4-4-181-16,15-11-544 0</inkml:trace>
          <inkml:trace contextRef="#ctx0" brushRef="#br1" timeOffset="681062.6821">8556 15194 382 0,'0'0'1905'0,"0"0"-1614"0,0 0-252 16,-65 14 16-16,38 4 138 16,-3 0 95-16,-1 5 12 0,-3 5-40 15,1 1-87-15,2 5-82 0,4-2-60 16,3 5-9-16,9-4-3 0,3-1-2 16,9-4-15-16,5 5-1 0,8-9 0 15,5 0 30-15,8-2-3 0,3 0 3 16,2-6-12-16,3-2 0 0,5-3-19 15,0-1-21-15,1-2-60 0,3-2-58 16,-3 0-97-16,-2-2-62 0,-2 0-62 16,-3-4-200-16,-11 0-150 15,-2-2-506-15</inkml:trace>
          <inkml:trace contextRef="#ctx0" brushRef="#br1" timeOffset="678965.5989">4454 15922 1261 0,'0'0'1386'16,"0"0"-1061"-16,0 0-76 0,0 0-249 15,0 0 23-15,0 0 107 0,0 0 128 16,74 14-63-16,-39-12-75 0,5 0-73 16,1-2-35-16,4 1-12 0,1-1-3 15,-1 1-201-15,-2 3-157 0,-4-1-208 16,-12-2-416-16,4-1-242 0</inkml:trace>
          <inkml:trace contextRef="#ctx0" brushRef="#br1" timeOffset="682962.8887">5320 16001 1994 0,'0'0'999'0,"6"-51"-727"0,21-11 43 16,29-41-25-16,25-31-41 0,24-16-68 15,17-4-48-15,7 1-74 0,11 3-57 16,8 3 69-16,-2 2-53 0,0 12-18 16,-10 15-229-16,-7 11-218 0,-12 9-238 15,-33 30-326-15,-7 3-104 0</inkml:trace>
          <inkml:trace contextRef="#ctx0" brushRef="#br1" timeOffset="681475.2409">5694 16173 1311 0,'0'0'1337'0,"0"0"-1286"15,0 0-22-15,75 1 39 16,-18-4 118-16,34 2 45 0,21-3 14 16,17 2-29-16,10-2 11 0,4-1-23 15,3-2-14-15,3 3-22 0,0-2-54 16,-8 6-40-16,-5 0-37 0,-10 0-23 15,-14 2-14-15,-12 2-16 0,-14-2-12 16,-11-1 4-16,-8 0-19 0,-16-1-13 16,-14 2-18-16,-13 0-59 0,-9-2 2 15,1 0-3-15,-5 3-75 0,-2-2-122 16,-9 3-186-16,-4 0-124 0,-6 0-86 16,-21-1-646-16</inkml:trace>
          <inkml:trace contextRef="#ctx0" brushRef="#br1" timeOffset="681896.9708">6678 16301 1672 0,'0'0'1697'0,"0"0"-1649"15,-51 55-48-15,30-21-102 0,-9 12 102 16,-6 15 109-16,-2 6 132 0,6-7-26 16,8-9-7-16,9-19-71 0,10-9-59 15,2-3-44-15,0 2-34 0,3-1-12 16,3-8 9-16,8-2-28 0,8-4 3 16,2-7 0-16,9-3-3 0,6-9-3 15,4-4-19-15,3-5-30 16,1-5 2-16,-2 2 18 0,-4-3 22 15,-4 2 13-15,-5 7-4 0,-8 3-15 16,-7 6-6-16,-5 5 8 0,-6 4 4 16,-3 5 41-16,-5 9 52 0,-5 5 14 15,-2 7-12-15,-3 7-4 0,-2-1 19 16,2 3-9-16,2 2-16 0,0-1-23 16,5-3-21-16,5 0-28 0,3-6-10 15,6-3-25-15,6-5-126 0,8-5-77 16,4-3-181-16,6-7-91 0,-7-3-162 15,17-8-326-15</inkml:trace>
          <inkml:trace contextRef="#ctx0" brushRef="#br1" timeOffset="682275.2719">7180 16690 620 0,'0'0'2043'0,"0"0"-1644"16,0 0-230-16,0 0-124 0,0 0 12 15,0 0 67-15,0 0 111 16,-23 55-9-16,23-31-65 0,0 2-58 15,9-1-37-15,2-2-35 0,2-2-3 16,5-5-10-16,1-2 10 0,2-4 0 16,3-2-2-16,-1-3-26 0,1-3-15 15,0-2-7-15,-3-7-3 0,-1-3 10 16,-3-2 13-16,-3-6-20 0,-1-1 6 16,-3-5 1-16,-3-4-10 0,-3 0-3 15,-3-3-31-15,-1-3-26 0,-4 2-10 16,-6-1-2-16,-4 0-26 0,-1 0 9 15,-5 3 4-15,0 4 43 16,-1 3 3-16,-3 14 64 0,2 7 46 16,1 6 49-16,1 14-16 0,3 12 10 15,4 4 56-15,5 9 15 0,6-1-3 16,4-1-11-16,13-3-22 0,7-2-9 16,5-8 2-16,7 0-59 0,3-5-24 15,1-5-34-15,0-2-99 0,3 0-62 16,-1 1-80-16,-3-4-82 0,1 1-195 15,-12-4-603-15,3-2-321 0</inkml:trace>
          <inkml:trace contextRef="#ctx0" brushRef="#br1" timeOffset="685907.057">8801 16166 2549 0,'0'0'972'0,"0"0"-808"0,0 0-164 16,0 0-3-16,0 0-32 0,0 0 35 16,66 37 67-16,-32-37 2 0,9-5-37 15,0 1-14-15,4-6-15 0,1 2-3 16,-7-2-51-16,4-1-214 0,-2 0-153 15,-9-2-271-15,-10 2-112 0,-4-4-389 0</inkml:trace>
          <inkml:trace contextRef="#ctx0" brushRef="#br1" timeOffset="686062.136">8909 16258 2221 0,'0'0'649'16,"0"0"-344"-16,0 0-234 0,-3 52-69 15,19-43 21-15,5 1 19 0,7-2-13 16,6-3-27-16,13-3-2 0,14-2-102 16,10-15-270-16,-11 1-312 0,-8-8-470 0</inkml:trace>
        </inkml:traceGroup>
        <inkml:traceGroup>
          <inkml:annotationXML>
            <emma:emma xmlns:emma="http://www.w3.org/2003/04/emma" version="1.0">
              <emma:interpretation id="{C268EC8D-20EB-4100-9D6E-46890034652D}" emma:medium="tactile" emma:mode="ink">
                <msink:context xmlns:msink="http://schemas.microsoft.com/ink/2010/main" type="inkWord" rotatedBoundingBox="10336,15918 13714,16035 13638,18225 10260,18108"/>
              </emma:interpretation>
              <emma:one-of disjunction-type="recognition" id="oneOf24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1" timeOffset="688234.5556">10645 16882 1235 0,'0'0'1473'0,"0"0"-1164"16,0 0-194-16,-21 50-29 0,18-31 128 15,1-3 90-15,2-3-65 0,1 1-88 16,7-5-76-16,2-1-6 0,6-2-7 15,-2-3-19-15,5-1-9 0,2-2-9 16,-3-2-10-16,1-3-11 0,-1-3-3 16,-1-1-1-16,-4 0-16 0,0-2-15 15,-2-6-15-15,-3 3-16 16,0-5-26-16,-4 0-18 0,-4 0-17 16,0-1-9-16,-4-1-3 0,-9-3 8 15,0 4 7-15,-3 1 21 0,1 2 51 16,-5 9 48-16,4 5 43 0,1 6 24 15,1 9 22-15,-1 8 21 0,6 7 29 16,-1 5 25-16,5 1-9 0,5 1-37 16,5-2-37-16,7-1-34 0,8-6-4 15,3 1 13-15,4-5-41 0,4-2-15 16,2-2-68-16,1-3-65 0,0 0-115 16,-3-2-203-16,-7-6-332 0,0 0-662 0</inkml:trace>
          <inkml:trace contextRef="#ctx0" brushRef="#br1" timeOffset="686818.8778">10705 15735 825 0,'0'0'1275'16,"0"0"-954"-16,-40 47-111 0,25-20 2 16,-4 2 35-16,4 0 9 15,3 2-21-15,2-7-55 0,9 0-82 16,1-5-98-16,9-1-3 0,3-4-13 16,4-4 16-16,4 0 34 0,2-6-19 15,2 0-15-15,3-4-16 0,-3-4-12 16,1-2-16-16,-4-2-19 0,-1-7-19 15,-3 3-10-15,-2-4-16 0,-3-2 25 16,-2-5 13-16,-3 0 22 0,-3-4 1 16,-3-2-1-16,-1 0 16 0,-3-1 16 15,-6 0 0-15,-1 2 16 0,-3 3 1 16,0 7 18-16,-1 6 51 0,3 6 80 16,-2 6 35-16,0 8-33 0,2 10-77 15,-2 5-27-15,2 6-4 0,2 4 6 16,2 1-6-16,4-2-13 0,3 0-31 15,6-3 0-15,5-5-21 0,2-2 8 16,7-2-3-16,1-2-15 0,2 1-101 16,2-1-58-16,2-5-160 0,-7-2-402 15,8-5-594-15</inkml:trace>
          <inkml:trace contextRef="#ctx0" brushRef="#br1" timeOffset="687113.1873">11544 15694 1888 0,'0'0'1206'0,"0"0"-1018"16,0 0-140-16,0 0-48 0,-57-28 79 16,36 28 30-16,-2 9-2 15,-2 2 32-15,-5 7-29 0,3 5-40 16,-1 5-30-16,0 3 1 0,5 6 13 15,4-3-10-15,5 2-13 0,9-6-10 16,5 1-21-16,8-5 0 0,8-3 2 16,5-3 23-16,4-4-6 0,4-5-19 15,1-2-12-15,2-1-19 0,-1-5-37 16,2 0-53-16,-5-1-108 0,1-1-132 16,-7 1-189-16,-2-2-164 0,-4 0 2 15,-9 0-585-15</inkml:trace>
          <inkml:trace contextRef="#ctx0" brushRef="#br1" timeOffset="686419.1912">10035 15538 2636 0,'0'0'460'0,"0"0"-320"0,0 0-127 16,-56 56-13-16,32-22 35 0,0 4 70 16,-1 8-12-16,0-1-5 0,6 0-18 15,4-3-48-15,7-5-22 0,5-6 0 16,3-5-28-16,6-8-7 0,7-4-3 15,5-6-6-15,7-3-30 0,4-5 39 16,5-4-22-16,0-7-19 0,3-1 9 16,-2-4 15-16,-2-2 17 0,-2 0 32 15,-6 2 2-15,-3 1 1 0,-5 4 2 16,-6 4-2-16,-4 5-19 0,-4 2-19 16,-2 8 38-16,-1 6 44 0,-2 4-12 15,-3 5-6-15,-2 3-1 0,2-1-22 16,-1 0-3-16,6 0-3 15,0-4-48-15,4-2-208 0,5-3-144 16,5-4-103-16,-4-6-36 0,12-6-515 0</inkml:trace>
          <inkml:trace contextRef="#ctx0" brushRef="#br1" timeOffset="687428.7696">9870 16381 2594 0,'0'0'700'0,"0"0"-458"0,0 0-186 15,54 5-11-15,-2-7 109 0,25-6 85 16,15 1 15-16,7-1-52 0,2 0-67 16,-3 2-21-16,-3 1-28 0,-2 2-30 15,-6 1-53-15,-8 2-3 0,-5 2-46 16,-10 3-7-16,-6 3-33 0,-13-3-40 15,-12-1-7-15,-11 4-50 0,-9-3-124 16,-2 2-142-16,-3 2-225 0,-6-1-380 16,-12 4 44-16</inkml:trace>
          <inkml:trace contextRef="#ctx0" brushRef="#br1" timeOffset="687883.0998">10148 16662 2383 0,'0'0'513'0,"0"0"-366"15,0 0-44-15,0 0 25 0,0 0 2 16,0 0-69-16,-64 14-4 0,46 5 31 15,-2 9 23-15,0 4 15 16,0 4-25-16,2 1 6 0,1-1 9 16,4-2-4-16,3-4-31 0,6-3-45 15,4-4-36-15,0-5-25 0,8-7-12 16,6-1 13-16,5-4 24 0,6-4 0 16,5-2 0-16,4-8-2 0,4-6-1 15,2-4-22-15,0-6-6 0,-3 1 0 16,-3 4 9-16,-6-4 6 0,-7 9 15 15,-5 4 0-15,-6 4-14 0,-6 6-13 16,-4 0 0-16,0 10 28 0,-4 5 59 16,-5 11-12-16,-2 4-13 0,-5 3-9 15,2 2 12-15,1-1 13 0,4-2-44 16,3-7-6-16,3-1-34 0,4-7-13 16,8-4-12-16,7-2-100 0,3-3-115 15,7-7-106-15,2-1-238 0,-4-5-462 16,10-14-361-16</inkml:trace>
          <inkml:trace contextRef="#ctx0" brushRef="#br1" timeOffset="688928.9368">10470 17342 1706 0,'0'0'1380'0,"0"0"-1108"16,0 0-234-16,55-101-35 0,-5 27 137 15,6-1 109-15,2 5 12 0,-11 15-110 16,-14 20-129-16,-5 3-22 0,-4 8-41 15,7-4-18-15,2-7-83 0,2 0-113 16,-3 3-176-16,-7 5-272 0,-11 4-414 16,-2-4-233-16</inkml:trace>
          <inkml:trace contextRef="#ctx0" brushRef="#br1" timeOffset="689195.9078">10549 16120 1918 0,'0'0'1213'0,"0"0"-1028"15,24-73-48-15,-4 41-64 0,1-8 50 16,2 1 48-16,2-1-36 0,1 1-75 15,4 1-60-15,-1 1-22 0,4 4-13 16,3 0-69-16,-4 1-107 16,-2 5-78-16,-3 2-91 0,-7 2-174 15,-5 9-241-15,-6-9-627 0</inkml:trace>
          <inkml:trace contextRef="#ctx0" brushRef="#br1" timeOffset="689527.3446">10338 15417 626 0,'0'0'1205'0,"0"0"-884"16,-40 66-78-16,-1-4 48 0,-18 22 11 16,-11 15-56-16,-5 3-55 0,5-7 16 15,14-9-81-15,3-8-82 0,11-2-44 16,9-6-82-16,6-8-120 0,12-10-213 15,6-17-313-15,4-7-477 0</inkml:trace>
          <inkml:trace contextRef="#ctx0" brushRef="#br1" timeOffset="689808.9737">10308 16531 1580 0,'0'0'1678'15,"0"0"-1452"-15,-41 61-191 0,6-2-20 16,-16 27 20-16,-8 10 76 0,-3 7-35 15,4-6-10-15,14-8-66 0,1-1-10 16,9 3-56-16,5-1-184 0,0-6-254 16,11-23-533-16,-3-7-505 0</inkml:trace>
          <inkml:trace contextRef="#ctx0" brushRef="#br1" timeOffset="692430.7858">11838 16303 969 0,'0'0'1385'0,"0"0"-1175"0,0 0 90 16,-50 34-57-16,47-32-41 0,3 3-53 16,3-2-66-16,8 2 50 0,6 1 2 15,10-1 10-15,6 1-57 0,5 1-59 16,5-7-19-16,3 3-10 0,-2-3-66 15,2-3-69-15,-7 1-42 16,-2-3-70-16,-8 1-104 0,-1 0-199 16,-10-4-133-16,-5 3-98 0</inkml:trace>
          <inkml:trace contextRef="#ctx0" brushRef="#br1" timeOffset="692587.0262">11879 16437 1395 0,'0'0'1223'0,"0"0"-828"15,0 0-171-15,0 0-112 0,-7 60-7 16,26-48 3-16,3 1-57 0,6-1-51 16,6-1 0-16,13-2-57 0,9-6-150 15,20-3-154-15,0-3-161 0,-4-12-120 16,-19 2-122-16</inkml:trace>
          <inkml:trace contextRef="#ctx0" brushRef="#br1" timeOffset="692915.6232">12847 16171 1778 0,'0'0'1166'16,"0"0"-951"-16,-39 70 17 0,31-42-16 16,-2 4-26-16,6 0-42 0,4-4-54 15,4-5-43-15,10-3-39 0,7-3-10 16,4-6 1-16,7-4 22 0,2-6-10 15,3-1-15-15,0-10-1 16,-2-2-12-16,-3-6 10 0,-6-6-12 0,-4 1-7 16,-7-1 0-16,-6-5-29 0,-8 0 23 15,-1-3-4-15,-7 1 7 16,-8 3 23-16,-7 0 1 0,-5 5-30 16,-4 3-42-16,-1 6 13 0,-2 8 7 15,1 6-14-15,-1 16 7 0,3 11 6 16,-2 14-31-16,8 2-148 0,5-8-316 15,0 17-650-15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14:38.10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6AB50F-6961-4187-B7E2-6BF3DF497190}" emma:medium="tactile" emma:mode="ink">
          <msink:context xmlns:msink="http://schemas.microsoft.com/ink/2010/main" type="inkDrawing" rotatedBoundingBox="14859,17969 15127,9985 15230,9988 14962,17972" semanticType="callout" shapeName="Other">
            <msink:sourceLink direction="with" ref="{11C0E9F8-40C5-44E7-97F2-67967867472F}"/>
            <msink:destinationLink direction="with" ref="{A0D1A9B1-57F7-4898-8B54-C10F03708E6E}"/>
          </msink:context>
        </emma:interpretation>
      </emma:emma>
    </inkml:annotationXML>
    <inkml:trace contextRef="#ctx0" brushRef="#br0">227 0 977 0,'0'0'1377'0,"0"0"-1157"16,0 0-120-16,0 61 0 0,6-27-26 16,2 12-10-16,-1 16-29 0,2 18-9 15,-1 8-7-15,-4 9-17 0,-1-1-2 16,0 5 0-16,0 2-16 0,-3 6 16 15,0 6-3-15,-6-1-48 0,2 6 6 16,-2 2 9-16,-2 0 10 16,2 5 10-16,-1-1-3 0,-1 5 16 0,1-1 1 15,1 6-11-15,-5 3 11 16,3 2 1-16,-3 5 1 0,4 1 1 16,4 5 0-16,-2 2-1 0,2 9 1 15,3-4-1-15,0 9 1 0,0-5-1 16,0 2 0-16,0 1-1 0,0 0 1 15,0 2 0-15,-3 0-1 0,0 1 1 16,2-1 2-16,-2 0 11 0,-3-1 10 16,0 1-23-16,2-2 0 0,-4-2 51 15,-1-1-16-15,2-7 4 0,-1 1 12 16,-1-5 7-16,-1-1-10 0,0-10 3 16,-1-6-3-16,1-8 3 0,-1-6-13 15,1-4 10-15,-2-10-6 16,5-4-17-16,-1-8-10 0,2-6-15 15,0-7-3-15,5-7-16 0,-2-6 3 16,3-7 0-16,0-14-22 0,0-8-68 16,0-11-41-16,0-9-36 0,3 8-32 15,-3-4-183-15,0 2-183 0,0-12-197 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14:38.94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58F6A0-9232-46CB-973C-CE72DB16D913}" emma:medium="tactile" emma:mode="ink">
          <msink:context xmlns:msink="http://schemas.microsoft.com/ink/2010/main" type="inkDrawing" rotatedBoundingBox="11196,15296 23266,15625 23262,15776 11192,15446" semanticType="callout" shapeName="Other">
            <msink:destinationLink direction="with" ref="{A0D1A9B1-57F7-4898-8B54-C10F03708E6E}"/>
            <msink:destinationLink direction="with" ref="{8BB985D5-67DA-4FBB-B45E-06AB16A623C9}"/>
          </msink:context>
        </emma:interpretation>
      </emma:emma>
    </inkml:annotationXML>
    <inkml:trace contextRef="#ctx0" brushRef="#br0">56 122 1193 0,'0'0'511'15,"0"0"-413"-15,0 0-79 0,-50-40 14 16,43 32 51-16,7-2-19 0,0 4-36 16,8-1-26-16,5 0 10 0,6-2 36 15,5 2-7-15,7 1 0 0,6 1-29 16,10 0-11-16,15 4 18 0,14-2-7 16,8 3-13-16,-2 0 0 0,1 4-20 15,-7 0 20-15,6 0-2 0,5 0 5 16,2 2-3-16,2 4 0 0,8-5-1 15,2 3 1-15,3-1 0 0,7-1 49 16,1 2-10-16,6-2 0 0,-2 1-7 16,9 1 0-16,2-2 10 0,5-1-16 15,3 0 10-15,5-2-20 0,2-1-14 16,2-2 17-16,5 0 1 0,4 0-1 16,5 0 10-16,0 0-3 0,4-2-3 15,2 2-1-15,5 0 1 0,7 2-10 16,-2 2-11-16,2 0-1 15,1 1 34-15,6-1-12 0,0 1 2 16,0-1 17-16,0 0-40 0,2 3 48 16,1-3-48-16,-2 0 21 0,2 0-20 15,1 2 0-15,0-2 0 0,0 0-2 16,-1 0-1-16,5 2 10 0,-1 0 3 16,1 0-7-16,2 2 55 0,0 0-48 15,3 3-4-15,-2-1-8 0,1 1 2 16,0-4 20-16,-4 3 0 0,3-6 2 15,-1 1-12-15,-3 0 28 0,0-1-28 16,-4-1 16-16,-1 0 25 0,-3-2 7 16,-7-1-10-16,-2 2 9 0,-4-2 4 15,-7 1-10-15,-11-1-23 16,-6 0-2-16,-8 2 21 0,-8 1-15 16,-5 0-33-16,-12 3 11 0,-10 1-13 15,-9-2 0-15,-8 5 0 0,-8 0-19 16,-11 0-3-16,-13 2-35 0,-15-1-76 15,-12 1-58-15,-8 0-49 0,2 2-33 16,-3 6-188-16,-4-4-153 0,-13 9-138 0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12:59.460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F84A7B-8A26-46EF-B8D5-44BA9A9CD66F}" emma:medium="tactile" emma:mode="ink">
          <msink:context xmlns:msink="http://schemas.microsoft.com/ink/2010/main" type="writingRegion" rotatedBoundingBox="19603,4644 26035,4539 26068,6553 19636,6658"/>
        </emma:interpretation>
      </emma:emma>
    </inkml:annotationXML>
    <inkml:traceGroup>
      <inkml:annotationXML>
        <emma:emma xmlns:emma="http://www.w3.org/2003/04/emma" version="1.0">
          <emma:interpretation id="{A5B4D5E4-C2D5-4B84-8010-77DE76F8E9EB}" emma:medium="tactile" emma:mode="ink">
            <msink:context xmlns:msink="http://schemas.microsoft.com/ink/2010/main" type="paragraph" rotatedBoundingBox="19603,4644 26035,4539 26068,6553 19636,66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83B94F-000F-4B51-B44D-D7D4836CA649}" emma:medium="tactile" emma:mode="ink">
              <msink:context xmlns:msink="http://schemas.microsoft.com/ink/2010/main" type="line" rotatedBoundingBox="19603,4644 26035,4539 26068,6553 19636,6658"/>
            </emma:interpretation>
          </emma:emma>
        </inkml:annotationXML>
        <inkml:traceGroup>
          <inkml:annotationXML>
            <emma:emma xmlns:emma="http://www.w3.org/2003/04/emma" version="1.0">
              <emma:interpretation id="{4BAD1428-741B-4BE1-8675-8D7E8ABEDF7C}" emma:medium="tactile" emma:mode="ink">
                <msink:context xmlns:msink="http://schemas.microsoft.com/ink/2010/main" type="inkWord" rotatedBoundingBox="19603,4644 23318,4583 23352,6598 19636,665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22269 4071 1220 0,'0'0'1213'16,"0"0"-942"-16,0 0-24 0,0 0-77 16,-61 16-58-16,44 8-22 0,-3 14 27 15,-4 16 102-15,1 15-52 0,3 3-29 16,10-10-24-16,7-17-58 0,3-15-31 16,5-5-25-16,3 1-42 0,8 1 11 15,2-1-14-15,3-8 1 0,4-4 41 16,3-6-19-16,2-4 19 0,1 0 3 15,1-4 2-15,4-5-2 0,-2-2-40 16,-2-2-4-16,1 1-13 0,-3-1 1 16,-2 3-4-16,-4 3 6 0,-2 2-9 15,-4 1-16-15,-2 4 18 0,-5 8 20 16,-4 0-4-16,-6 10 45 0,-2 2 0 16,-9 5 42-16,-10 0 31 15,-7 3-29-15,-7 1 10 0,-5-3 13 0,-5 0 12 16,-3-3-23-16,3-1-21 0,0-4-17 15,4-3-18-15,8-5-19 0,2-2-88 16,7-2-134-16,3-3-110 16,3-2-140-16,6-1-267 0,-7-4-447 0</inkml:trace>
          <inkml:trace contextRef="#ctx0" brushRef="#br0" timeOffset="208.6217">21687 5142 957 0,'0'0'2390'0,"0"0"-2022"0,0 0-343 16,51 15 10-16,15-21 18 0,27-7 139 15,15-4 21-15,0-4-33 0,-8 3-71 16,-16 9-69-16,-5 1-40 0,-6 4-30 16,-10 3-63-16,-13 1-96 0,-13 0 8 15,-14 0-8-15,-5 5-42 0,-1 3-127 16,0 1-110-16,-4-1-295 15,-10 7-448-15</inkml:trace>
          <inkml:trace contextRef="#ctx0" brushRef="#br0" timeOffset="-1035.7947">19075 5053 1835 0,'0'0'668'15,"0"0"-346"-15,0 0 44 0,0 0-210 16,0 0-112-16,0 0-40 0,58-71 66 16,0 42-1-16,15-6-27 0,6 2-42 15,-1 3 0-15,-7 8-23 0,-9 4-107 16,-1 2-144-16,0 4-24 0,-3 1-96 15,-1 3-218-15,-17 2-101 0</inkml:trace>
          <inkml:trace contextRef="#ctx0" brushRef="#br0" timeOffset="-725.4603">20209 5016 2433 0,'0'0'541'16,"0"0"-481"-16,0 0-59 0,0 0 39 16,82 8 12-16,-45-8-17 0,4-4-35 15,0 0-186-15,3 2-171 0,-11 0-411 16,16-4-516-16</inkml:trace>
          <inkml:trace contextRef="#ctx0" brushRef="#br0" timeOffset="-859.63">20243 4765 2138 0,'0'0'695'0,"0"0"-500"0,0 0-83 16,65-5-28-16,-36 1-37 0,0 0-34 15,-2 1-13-15,-3 0 0 0,-1 1-19 16,-3 0-6-16,0 2-30 0,-5 0-111 16,1 5-62-16,-3 0-75 0,-3 3-235 15,-5-2-34-15,-5 4-546 0</inkml:trace>
          <inkml:trace contextRef="#ctx0" brushRef="#br0" timeOffset="-394.7202">21142 4911 1676 0,'0'0'1645'16,"0"0"-1387"-16,0 0-258 0,66 10 0 15,8-13 38-15,14-4 19 16,5-5-22-16,-3-2-35 0,-11 3-57 15,-5-1-239-15,-2 2-103 0,-4-1-149 16,-20-1-179-16,-7-5-93 0</inkml:trace>
          <inkml:trace contextRef="#ctx0" brushRef="#br0" timeOffset="-1200.4676">19055 4689 2561 0,'0'0'409'16,"0"0"-224"-16,0 0-169 0,0 0-16 0,63 31 93 15,-14-5 19-15,16 8-58 16,3 1-16-16,-9-3-10 0,-14-8-9 16,-15-8-5-16,-3 0-14 0,2 2-105 15,1 5-35-15,4-2-4 0,-10 0 0 16,-4-5-19-16,-6-2-5 0,-7-2-42 16,-4-1-217-16,-4-3-2 0,-5-2-180 15</inkml:trace>
          <inkml:trace contextRef="#ctx0" brushRef="#br0" timeOffset="902.3768">21571 5621 1687 0,'0'0'1339'0,"0"0"-1041"0,0 0 29 15,0 0-122-15,0 0-152 0,0 0-34 16,0 0 87-16,0 0 33 0,0 0-5 16,67-32-47-16,-36 28-59 0,-1 1-28 15,1 3-18-15,-3 0 16 16,-5 7-26-16,-5 5-9 0,-6 4 0 16,-7 3 12-16,-3 5 25 0,-2 6 28 15,-4 2 111-15,-6 5 16 0,0-3-155 16,0 0-53-16,0-6 53 0,3 1 19 15,1-6-19-15,5 0-31 0,1-5-12 16,7-1-50-16,3-4-28 0,5-2 12 16,8-1-33-16,4-6 89 0,10-4 3 15,2-4-80-15,4-11-56 0,4-1-30 16,-2-6 22-16,0-4 111 0,-3-5 83 16,-7 2 20-16,-2-3 18 0,-8-2 17 15,-4 3 2-15,-6 0 0 0,-6 7-15 16,-3 7 9-16,-3 6-16 0,-3 5 41 15,0 5 0-15,-1 1 25 0,-4 4-82 16,-2 4-19-16,-1 6 0 0,-1 3 57 16,1 0 18-16,1 1 7 0,4-2-23 15,0 0-27-15,3-5-32 16,0 1-25-16,3-3 25 0,2-2 31 16,4-2 64-16,4-3-33 0,1-2-18 15,6 0-7-15,2-6 7 0,4-4-20 16,1-6-9-16,1-1-15 0,2-4-31 15,-2-2 0-15,-4-1-3 0,-1 0-44 16,-3-3-41-16,-4 3-38 0,-2 1-7 16,-6 0-7-16,-2 4 25 0,-3 2 3 15,-3 5 34-15,-2 4 77 0,-3 8 31 16,-4 0-34-16,-1 8 0 0,2 7 35 16,-5 8 118-16,3 10 7 15,-1 1 37-15,2 6-10 0,2-3 28 16,4 1-20-16,3-4-52 0,7-2-2 15,5-4 15-15,6-4-6 0,1 0-35 16,6-6-21-16,-1 1-10 0,3-1-12 16,-1-4-18-16,-1 3-18 0,-2-1-1 15,1-2-129-15,-3-1-137 0,0 3-186 16,-2 0-300-16,-4-5-545 0</inkml:trace>
        </inkml:traceGroup>
        <inkml:traceGroup>
          <inkml:annotationXML>
            <emma:emma xmlns:emma="http://www.w3.org/2003/04/emma" version="1.0">
              <emma:interpretation id="{38D399A7-5943-4F35-BBD0-B9177162B75E}" emma:medium="tactile" emma:mode="ink">
                <msink:context xmlns:msink="http://schemas.microsoft.com/ink/2010/main" type="inkWord" rotatedBoundingBox="23906,4762 26038,4727 26057,5912 23925,5947"/>
              </emma:interpretation>
              <emma:one-of disjunction-type="recognition" id="oneOf1">
                <emma:interpretation id="interp1" emma:lang="" emma:confidence="0">
                  <emma:literal>¥</emma:literal>
                </emma:interpretation>
                <emma:interpretation id="interp2" emma:lang="" emma:confidence="0">
                  <emma:literal>Y</emma:literal>
                </emma:interpretation>
                <emma:interpretation id="interp3" emma:lang="" emma:confidence="0">
                  <emma:literal>4</emma:literal>
                </emma:interpretation>
                <emma:interpretation id="interp4" emma:lang="" emma:confidence="0">
                  <emma:literal>"</emma:literal>
                </emma:interpretation>
                <emma:interpretation id="interp5" emma:lang="" emma:confidence="0">
                  <emma:literal>x</emma:literal>
                </emma:interpretation>
              </emma:one-of>
            </emma:emma>
          </inkml:annotationXML>
          <inkml:trace contextRef="#ctx0" brushRef="#br1" timeOffset="51127.339">23364 5214 1441 0,'0'0'1082'15,"0"0"-821"-15,0 0-248 0,0 0 103 16,0 0 67-16,70 38-17 0,-32-36 22 15,7-2-58-15,15 0-130 0,9-6-22 16,-2 0-7-16,-15 0-162 0,-13-2-109 16,-11 2-166-16,-8 0-286 0,15-10-354 15</inkml:trace>
          <inkml:trace contextRef="#ctx0" brushRef="#br1" timeOffset="50960.4586">23427 4978 1539 0,'0'0'734'16,"0"0"-401"-16,0 0-59 0,0 0-47 16,0 0-172-16,0 0 5 0,0 0 84 15,0 0 9-15,79-28-24 0,-41 28-50 16,3 0-66-16,8 2-13 16,-7 2-13-16,2 3-85 0,-6 0-82 15,-7 1-47-15,-1 0 3 0,-7-4-29 0,-5 3-41 16,-3-4-192-16,-10 1 24 0,-2-4-251 15</inkml:trace>
          <inkml:trace contextRef="#ctx0" brushRef="#br1" timeOffset="51545.3057">24368 4355 1516 0,'0'0'1042'0,"0"0"-878"15,0 0-3-15,0 0-56 0,0 0-105 16,0 0 0-16,0 0 83 0,0 0 131 15,40 102 31-15,-12-27-102 0,6 12-49 16,1 2-50-16,-1-3-25 16,-4-13 13-16,-4-15-31 0,-5-15 34 0,-6-16-35 15,2-10-35-15,2 2-28 16,-4-6 63-16,4 1 12 0,-3-9 26 16,-1-5 75-16,2-7 110 0,-4-10 1 15,8-17-35-15,0-18-63 0,9-20-43 16,-1-10-49-16,0-5 21 0,-3 3-21 15,-4 8 24-15,-2 5-56 0,0 4 4 16,-3 14-6-16,-3 11-21 0,-7 16 8 16,2 7 13-16,1 1-91 0,-2 0-38 15,1 4-32-15,-3 7-21 0,-2 3-76 16,-1 4-98-16,-3 8-129 0,0 8-31 16,0 1-114-16,-3 15-341 0</inkml:trace>
          <inkml:trace contextRef="#ctx0" brushRef="#br1" timeOffset="52115.4917">25011 5400 2300 0,'0'0'661'0,"0"0"-121"0,0 0-243 16,0 0-32-16,58-61 86 15,-29 33 7-15,9-9-58 0,5-1-108 16,-2 0-70-16,4 1-109 0,0 2-13 15,-5 4-30-15,-3 1-77 0,-4 5-112 16,-8 5-91-16,-1 4-175 0,-10 4-599 16,-4-4-621-16</inkml:trace>
          <inkml:trace contextRef="#ctx0" brushRef="#br1" timeOffset="51925.0276">25038 5044 1615 0,'0'0'1411'0,"0"0"-986"0,0 0-232 15,0 0-177-15,0 0 135 16,39 57 76-16,-22-31 17 0,1 8-92 15,3-3-87-15,3 1-65 0,-1-4-3 16,0-1-19-16,-1-3 4 0,-2-5-54 16,-3 0-27-16,-3-4-13 0,-7-4-42 15,2-3-41-15,-6-1-61 0,0-2-100 16,-3-3-93-16,-3-2-162 0,-3 0 36 16,-7-4-580-16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12:57.886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3-10-09T08:19:26.517"/>
    </inkml:context>
  </inkml:definitions>
  <inkml:traceGroup>
    <inkml:annotationXML>
      <emma:emma xmlns:emma="http://www.w3.org/2003/04/emma" version="1.0">
        <emma:interpretation id="{2E088CE3-247F-4CDA-9FFA-CDDE4701BD13}" emma:medium="tactile" emma:mode="ink">
          <msink:context xmlns:msink="http://schemas.microsoft.com/ink/2010/main" type="writingRegion" rotatedBoundingBox="19119,5024 18160,18710 17449,18660 18409,4974"/>
        </emma:interpretation>
      </emma:emma>
    </inkml:annotationXML>
    <inkml:traceGroup>
      <inkml:annotationXML>
        <emma:emma xmlns:emma="http://www.w3.org/2003/04/emma" version="1.0">
          <emma:interpretation id="{1C2BCEC3-80E0-40E0-AA39-05EDFBA8189B}" emma:medium="tactile" emma:mode="ink">
            <msink:context xmlns:msink="http://schemas.microsoft.com/ink/2010/main" type="paragraph" rotatedBoundingBox="19119,5024 18160,18710 17449,18660 18409,4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2C72D0-D170-441D-90B4-A4325CA0952A}" emma:medium="tactile" emma:mode="ink">
              <msink:context xmlns:msink="http://schemas.microsoft.com/ink/2010/main" type="line" rotatedBoundingBox="19119,5024 18160,18710 17449,18660 18409,4974"/>
            </emma:interpretation>
          </emma:emma>
        </inkml:annotationXML>
        <inkml:traceGroup>
          <inkml:annotationXML>
            <emma:emma xmlns:emma="http://www.w3.org/2003/04/emma" version="1.0">
              <emma:interpretation id="{23B1D940-4167-480B-B04F-FFA2FA1BAC4F}" emma:medium="tactile" emma:mode="ink">
                <msink:context xmlns:msink="http://schemas.microsoft.com/ink/2010/main" type="inkWord" rotatedBoundingBox="19119,5024 18848,8900 18137,8850 18409,49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18524 4710 2541 0,'0'0'557'15,"-32"-73"-423"-15,18 45-35 0,2-2 6 16,-4 2-89-16,5 7-7 0,-2 5-8 16,0 3-2-16,2 4-17 0,-3 8 18 15,1 1 1-15,0 13 31 16,0 6-3-16,3 10-4 0,2 20 26 15,-2 20 9-15,7 25 0 0,-1 10-25 16,4 4-35-16,-2-5 0 0,0-6 0 16,-4-2 0-16,-1 0 0 0,-6-2-38 15,-5-1-6-15,-8-3 31 0,-5-5 13 16,-4 1 22-16,-8-9 10 0,-2-1-1 16,-5-6-5-16,-1-5-4 0,1-5 3 15,5-11-22-15,10-9 13 0,5-13-13 16,6-5 9-16,-2 1 1 0,4-3 12 15,2-1-6-15,8-10-19 0,10-3-32 16,3-3-88-16,10-1 16 0,8-1 59 16,6 4 29-16,8-1-2 15,7 3-8-15,8 6-21 0,0 5 12 16,0 6-4-16,7 17-11 0,-4 16-11 16,5 26 16-16,-12 17 4 0,-17 5 15 15,-16 1 26-15,-11 1 21 0,-10 1-1 16,-10 5 8-16,-5 3 20 0,-5 6 83 15,-4-4 8-15,1 1 29 0,3-6-14 16,4-9 10-16,7-9 30 0,8-13-61 16,11-12-30-16,0-18-45 0,11-15-58 15,2-10-19-15,2-6-52 0,7 0 6 16,6 0-116-16,5-1-32 0,6-8-67 16,12-11-129-16,-4-6-210 0,-11-6-569 15</inkml:trace>
        </inkml:traceGroup>
        <inkml:traceGroup>
          <inkml:annotationXML>
            <emma:emma xmlns:emma="http://www.w3.org/2003/04/emma" version="1.0">
              <emma:interpretation id="{54848B1E-E9D6-49BE-9614-3EB5FDA7DBA3}" emma:medium="tactile" emma:mode="ink">
                <msink:context xmlns:msink="http://schemas.microsoft.com/ink/2010/main" type="inkWord" rotatedBoundingBox="18192,10134 18145,10797 18088,10793 18134,1013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101710.0549">17605 9611 2262 0,'0'0'783'0,"0"0"-517"16,0 0-113-16,0 0-4 0,-31 51-67 15,31-28-13-15,0 1 16 16,0 8-25-16,0 1-22 0,4 0-26 15,-1 5-11-15,1 0-2 0,1-1-4 16,-3 5-8-16,-2 0-65 0,3 1-105 16,-3 2-67-16,0 2-57 0,0 3-113 15,-3-15-367-15,-1 17-326 0</inkml:trace>
        </inkml:traceGroup>
        <inkml:traceGroup>
          <inkml:annotationXML>
            <emma:emma xmlns:emma="http://www.w3.org/2003/04/emma" version="1.0">
              <emma:interpretation id="{164627B7-E87B-4A2C-83B2-BCDECE96D88E}" emma:medium="tactile" emma:mode="ink">
                <msink:context xmlns:msink="http://schemas.microsoft.com/ink/2010/main" type="inkWord" rotatedBoundingBox="18366,11886 18193,14352 17881,14331 18054,1186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102077.4574">17495 13170 1193 0,'-9'53'1074'0,"1"-1"-764"15,-1 6-33-15,2-6-91 0,1-8-67 16,-1-5-62-16,4-10-57 0,1-2-15 15,-3 5-33-15,4 3-109 16,1 5-64-16,0-2-92 0,0 0-160 16,6 0 18-16,-2-1-99 0,0 0-117 15</inkml:trace>
          <inkml:trace contextRef="#ctx1" brushRef="#br1">17658 13315 0</inkml:trace>
          <inkml:trace contextRef="#ctx0" brushRef="#br1" timeOffset="101898.1096">17574 11349 901 0,'-10'57'1063'16,"-3"3"-849"-16,3 5-17 0,0-7-74 15,3 1-55-15,-1-1-39 0,-2 1 10 16,-1-2-36-16,1-1 10 0,-2-9-13 16,7-5-32-16,-1 4-159 15,-1 6-155-15,1 9-11 0,1 0-14 16,-1-19-229-16,2-18-130 0</inkml:trace>
          <inkml:trace contextRef="#ctx0" brushRef="#br1" timeOffset="108835.5997">17532 12635 163 0,'0'0'1206'15,"0"0"-1034"-15,0 0 46 16,0 0 110-16,0 0-117 0,0 0-78 16,-46 59-33-16,43-44-29 0,3-3-16 15,0 4-23-15,1-5 0 0,5-2-16 16,0-1 3-16,1-4 1 0,0-1-1 16,0-3 20-16,0 0 9 0,0-1 38 15,0-5-15-15,0-3-23 0,-1-4-19 16,-3 3-10-16,1-5 0 0,-1 2 7 15,-3-2 12-15,-3 4 10 0,-3-1-6 16,1 0 5-16,-7 4-2 0,4 1 25 16,-5 3 6-16,3 4 6 0,-3 3-31 15,2 6-32-15,1 6 6 0,0 5-6 16,3 3-18-16,4 3-1 0,3-1-19 16,3 3-6-16,7-3-16 0,4-3-3 15,5-3 6-15,2-6-67 16,4-5-29-16,2-5-16 0,-3-3 16 0,2-11 105 15,-5-1 29-15,-2-4 1 16,-5-2 25-16,-3-5 9 0,-5 0 10 16,-3 0 16-16,-3-1 6 0,-3 4 16 15,-7-2 15-15,-4 2 20 0,-5 2-36 16,-1 3 7-16,-2 5-14 0,-4 2 1 16,-1 8 12-16,0 0-3 0,2 6-35 15,-1 7 10-15,2 4 27 0,4 3-25 16,6 2-22-16,4-1-40 0,7 1-2 15,3-4-38-15,3-2-10 0,7-2 13 16,4-5 2-16,3-1 1 0,2-5-16 16,-1-3 6-16,1 0 9 0,-2-1 16 15,-2-9-9-15,-1 4 0 16,-1-2 3-16,-4-3 25 0,-5-1 6 16,-4 2 50-16,0 0 21 0,-3-2-15 15,-4 2-15-15,-4 4-3 0,-1-2-10 16,0 5-12-16,-1 1-7 0,0 2 22 15,2 6-6-15,4 5-20 0,0 1-11 16,-1 6-34-16,8 0-32 0,0 2 10 16,6-2-37-16,5 0-181 0,1-3-191 15,-2-6-562-15,5 0-1179 0</inkml:trace>
        </inkml:traceGroup>
        <inkml:traceGroup>
          <inkml:annotationXML>
            <emma:emma xmlns:emma="http://www.w3.org/2003/04/emma" version="1.0">
              <emma:interpretation id="{F1A604FB-406E-485D-9DAB-2E370CAD030F}" emma:medium="tactile" emma:mode="ink">
                <msink:context xmlns:msink="http://schemas.microsoft.com/ink/2010/main" type="inkWord" rotatedBoundingBox="18071,15030 18012,15865 17984,15863 18043,15029"/>
              </emma:interpretation>
            </emma:emma>
          </inkml:annotationXML>
          <inkml:trace contextRef="#ctx0" brushRef="#br1" timeOffset="102240.6433">17514 14510 199 0,'-6'65'173'0,"-2"-3"715"15,1 9-598-15,0-8-40 0,1-5 114 16,-3 2-102-16,5-4-49 0,-3-9-39 16,0-7-20-16,4-9-54 0,0-1-60 15,1 4-40-15,-3 4-19 0,4 5-51 16,1-4-178-16,0-1-188 0,0-5-242 16,0-8-420-16</inkml:trace>
        </inkml:traceGroup>
        <inkml:traceGroup>
          <inkml:annotationXML>
            <emma:emma xmlns:emma="http://www.w3.org/2003/04/emma" version="1.0">
              <emma:interpretation id="{48762F2D-FACA-4AC6-8A64-0437E1F73105}" emma:medium="tactile" emma:mode="ink">
                <msink:context xmlns:msink="http://schemas.microsoft.com/ink/2010/main" type="inkWord" rotatedBoundingBox="18254,16754 18117,18707 17896,18691 18033,1673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102563.0416">17602 17590 1208 0,'-9'66'1364'16,"-1"3"-1033"-16,-2 8 50 0,-1-11-76 15,2-2-103-15,-4-3-47 0,6-4-83 16,-3-11-72-16,7-7-255 0,-1-17-387 16,-6 2-1162-16</inkml:trace>
          <inkml:trace contextRef="#ctx0" brushRef="#br1" timeOffset="102442.0177">17517 16221 714 0,'-11'71'710'16,"-2"-2"-193"-16,3 7-141 0,-2-8-66 16,5-6-116-16,-4-1-27 0,7-10-36 15,0-11-41-15,-1-10-30 0,4-2-60 16,-3 2 0-16,4 4-51 0,0 5-115 15,0-7-94-15,7-1-121 0,-2-4-189 16,1 0 7-16,0-5-60 0,-2-8-32 16,3 6 655-16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12:40.238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3C8A9D-7256-4C99-8A1A-8A265E6463AF}" emma:medium="tactile" emma:mode="ink">
          <msink:context xmlns:msink="http://schemas.microsoft.com/ink/2010/main" type="writingRegion" rotatedBoundingBox="12162,7947 32174,6346 32603,11715 12591,13316"/>
        </emma:interpretation>
      </emma:emma>
    </inkml:annotationXML>
    <inkml:traceGroup>
      <inkml:annotationXML>
        <emma:emma xmlns:emma="http://www.w3.org/2003/04/emma" version="1.0">
          <emma:interpretation id="{B87D18B7-451A-460F-BCCA-2F3FED287870}" emma:medium="tactile" emma:mode="ink">
            <msink:context xmlns:msink="http://schemas.microsoft.com/ink/2010/main" type="paragraph" rotatedBoundingBox="12162,7947 32174,6346 32398,9154 12387,107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325A74-8ADE-4A94-BBF7-FD2F9B47CEC3}" emma:medium="tactile" emma:mode="ink">
              <msink:context xmlns:msink="http://schemas.microsoft.com/ink/2010/main" type="line" rotatedBoundingBox="12162,7947 32174,6346 32389,9034 12377,10634"/>
            </emma:interpretation>
          </emma:emma>
        </inkml:annotationXML>
        <inkml:traceGroup>
          <inkml:annotationXML>
            <emma:emma xmlns:emma="http://www.w3.org/2003/04/emma" version="1.0">
              <emma:interpretation id="{11C0E9F8-40C5-44E7-97F2-67967867472F}" emma:medium="tactile" emma:mode="ink">
                <msink:context xmlns:msink="http://schemas.microsoft.com/ink/2010/main" type="inkWord" rotatedBoundingBox="12177,8134 15389,7877 15586,10333 12373,10589">
                  <msink:destinationLink direction="with" ref="{886AB50F-6961-4187-B7E2-6BF3DF497190}"/>
                  <msink:destinationLink direction="with" ref="{5574078A-13AB-4839-9684-90F7D5B2148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11629 7731 874 0,'0'0'1912'0,"0"0"-1754"15,51-1-104-15,21-13 49 0,48-9 187 16,30-6 28-16,24-3-57 0,3 0-57 16,-2 0-83-16,10 5-18 0,1 3-32 15,-6 2-9-15,-8 9-28 0,-15 5-6 16,-14 5 4-16,-14 3-32 0,-14 7-3 15,-17 2 3-15,-16 3-12 16,-24 2-80-16,-15-3-26 0,-17-3-9 16,-7 2-26-16,-4 1-27 0,-5 0-34 15,-1 5-33-15,-9-4-97 0,-16 1-109 16,2-2-184-16,-26-3-369 0</inkml:trace>
          <inkml:trace contextRef="#ctx0" brushRef="#br0" timeOffset="416.8956">12665 7913 2206 0,'0'0'1227'0,"0"0"-1117"0,-63 69-109 16,36-34 58-16,-3 9 23 0,1 2 73 15,-3 1 11-15,4 0 73 0,-5-3-38 16,9-3-49-16,5-3-51 0,7-5-61 16,6-6-40-16,6-6-43 0,3-5-12 15,11-4-13-15,4-3 28 0,8-5 6 16,9-4 0-16,8-1 22 0,15-11-1 16,-3-3-61-16,-7 0-16 0,-6-2 24 15,-10 2 20-15,1-4 42 0,2 1-14 16,-5 4 18-16,-9 2-50 0,-8 5-4 15,-4 6 0-15,-7 1 32 0,-2 4 22 16,-8 6 120-16,-2 4-4 0,-6 6-4 16,-4 5-31-16,-1 3-7 0,1 4 22 15,-1 1-44-15,1 2-30 16,5 0-22-16,5 1-33 0,1-5-32 16,9-1-56-16,6-6-90 0,10-6-59 15,8-4-70-15,5-9-196 0,5-4-166 16,-7-1-458-16</inkml:trace>
          <inkml:trace contextRef="#ctx0" brushRef="#br0" timeOffset="822.6117">13200 8278 1289 0,'0'0'1309'0,"0"0"-948"16,8-59-147-16,-8 47-35 0,0 6-32 16,0 0 49-16,0 6 2 0,0 0-15 15,0 7-52-15,-3 1-47 16,3 0-46-16,0 5-23 0,5-3-13 15,0 3 17-15,7-3-19 0,0-4-1 16,4-1 1-16,4-4 21 0,1-1-21 16,2-1-2-16,4-6-75 0,-3-5-26 15,0-3 10-15,-1 1 7 0,-5-6 30 16,0 1 27-16,-3-2-5 0,-5-2-39 16,-2 2-15-16,-2-2-35 0,-6 0 19 15,-3 0 37-15,-10 4 22 0,-1 1 44 16,-5 6 1-16,1 6 3 0,-3 6-1 15,0 5 75-15,2 8 37 0,1 10 47 16,4 5-10-16,1 6 10 0,6 2-2 16,7 4 12-16,0 0 30 0,12-1 2 15,7-2-59-15,5-6-22 0,10-5 19 16,0-2 8-16,4-6-52 0,2-2-42 16,0-3-37-16,-4 0-18 0,-1-1 0 15,-6 1-3-15,0 0-46 16,-5-1-60-16,-3 0-28 0,-5 4-77 15,-1-1-71-15,-1 1-138 0,-7-4-577 16,2 2-687-16</inkml:trace>
          <inkml:trace contextRef="#ctx0" brushRef="#br1" timeOffset="117352.3977">14708 9011 1479 0,'0'0'996'15,"0"0"-848"-15,0 0-58 0,0 0 46 16,0 0-56-16,0 0-3 0,0 0 22 16,0 0 23-16,-78 16-33 0,37 19-54 15,-20 22-19-15,-17 25 22 0,-1 13 7 16,5 0-20-16,16-10-6 16,15-20-17-16,11-15-2 0,12-14-12 15,11-14-14-15,4-6-12 0,5-1-29 16,2-6-57-16,10-2-49 0,3-7 58 15,9-7 28-15,5-7 7 0,3-10-11 16,2-7 24-16,6-8 12 0,5-10 22 16,8-15 33-16,5-8 13 0,-7 7 13 15,-11 14 19-15,-12 17 78 0,-10 13 12 16,7 1-3-16,2 0-14 0,-1 6-22 16,-3 6-16-16,-2 8-32 0,1 15-29 15,2 19 29-15,0 20 6 0,0 21-10 16,1 7-19-16,2-1-6 0,-3-9-19 15,-5-21 0-15,-1-13-114 0,-3-6-99 16,-3-9-40-16,1 1-30 0,3-2-196 16,1 3-43-16,-7-13-93 15,-5-3-1-15</inkml:trace>
        </inkml:traceGroup>
        <inkml:traceGroup>
          <inkml:annotationXML>
            <emma:emma xmlns:emma="http://www.w3.org/2003/04/emma" version="1.0">
              <emma:interpretation id="{1C168A7F-94DC-46E7-A042-29F99CF8F0D3}" emma:medium="tactile" emma:mode="ink">
                <msink:context xmlns:msink="http://schemas.microsoft.com/ink/2010/main" type="inkWord" rotatedBoundingBox="19190,7758 20659,7640 20776,9102 19307,9219"/>
              </emma:interpretation>
            </emma:emma>
          </inkml:annotationXML>
          <inkml:trace contextRef="#ctx0" brushRef="#br0" timeOffset="22323.1532">19088 7201 676 0,'0'0'1432'0,"-30"50"-1306"0,16-6-29 15,0 2-29-15,2 0-52 0,7-6 7 16,3-12 25-16,2 0 20 0,6-1 0 16,7-8-26-16,2-7-29 0,4-5 9 15,2-5-18-15,2-2 12 0,-1-6 22 16,1-9 7-16,0 1-3 0,-2-7-22 16,0 0-4-16,-2-2-3 15,-4-1 3-15,-2 1 6 0,-3 2 13 16,-3-1 4-16,-4 4-1 0,-3 2 4 15,0 5 9-15,0 1-16 0,-3 5-3 16,2 2-29-16,-1 3-3 0,1 5-73 16,-2 13-62-16,-3 14 49 0,-2 24 67 15,-4 33 19-15,-3 18-1 0,-1 12-10 16,1-4-5-16,-4-7 14 0,-2-2 2 16,-5-5 0-16,-3-7 61 0,-4-7-4 15,-4-9 20-15,2-9 7 0,4-14 24 16,4-15 7-16,4-11-20 0,3-6-3 15,-4-1-16-15,-1-3 7 0,-1-2 11 16,5-9 13-16,4-8 12 0,1-7-30 16,3-10-89-16,2-8-60 0,4-15-25 15,6-15 25-15,3-12-6 0,11 4 28 16,3 10 26-16,1 16-4 0,-2 11 3 16,7-8-15-16,5 0-7 0,4-4-2 15,1 5-11-15,7 1 13 16,0 3-111-16,11-3-150 0,11 0-138 15,10-4-12-15,4 3-37 0,-6-1-93 16,-21 11-69-16</inkml:trace>
          <inkml:trace contextRef="#ctx0" brushRef="#br0" timeOffset="22678.494">19767 7635 166 0,'0'0'1426'0,"0"0"-974"0,-56 37-8 15,51-30-106-15,5 1-148 0,4-3-152 16,12 1 90-16,6-1 70 0,10 1 2 16,4 1-74-16,5-2-75 0,12-1-51 15,11 1-6-15,-6-2-244 0,-7-1-168 16,-19-2-258-16,4 0-610 0</inkml:trace>
          <inkml:trace contextRef="#ctx0" brushRef="#br0" timeOffset="22552.727">19774 7424 2696 0,'0'0'479'15,"0"0"-256"-15,0 0-223 0,0 0-96 16,0 0 96-16,0 0 89 16,59-12 29-16,-36 10-29 0,1 2-52 15,3 0-37-15,4 0-1 0,-1 0-31 16,1 0-82-16,-4 0 25 0,-3 2-32 16,-5 2-74-16,-4 3-72 0,-6-1-100 15,-5 4-67-15,-4 2-102 0,-4-5-38 16,-17 9-247-16</inkml:trace>
        </inkml:traceGroup>
        <inkml:traceGroup>
          <inkml:annotationXML>
            <emma:emma xmlns:emma="http://www.w3.org/2003/04/emma" version="1.0">
              <emma:interpretation id="{7078E9B4-96F0-4B80-916E-66005DE39B74}" emma:medium="tactile" emma:mode="ink">
                <msink:context xmlns:msink="http://schemas.microsoft.com/ink/2010/main" type="inkWord" rotatedBoundingBox="21388,7334 27859,6816 28064,9380 21593,989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3234.2671">26734 7921 2917 0,'0'0'803'0,"0"0"-322"0,0 0-233 16,0 0-244-16,52-12 8 0,2 6 41 15,20-1-13-15,11 1-40 16,-3 3-13-16,-6 3-8 0,-6 1-128 16,-8 10-223-16,2-2-129 0,-16 2-203 15,-17-6-494-15</inkml:trace>
          <inkml:trace contextRef="#ctx0" brushRef="#br0" timeOffset="29266.6049">23639 6703 1800 0,'0'0'1087'0,"0"0"-805"0,0 0-282 16,0 0-51-16,-24 51-33 0,10 0 84 16,-4 16 121-16,2 7-15 0,3-2-23 15,3-17-32-15,6-14-49 0,3-11 20 16,-1-6-21-16,1 7-2 0,1-4 1 15,0 1-1-15,0-7-15 0,4-9-9 16,2-4 6-16,2-6 6 0,2-2-19 16,3-2 6-16,4-8 24 0,1-4 1 15,4-3 1-15,2-2-3 16,-2-1-13-16,5 0 3 0,3 1-12 16,-4 5 2-16,0 2-9 0,1 8-3 15,0 2 7-15,-1 2-8 0,-2 6 11 16,-3 8-1-16,-2 5-6 0,-7 5-32 15,-4 2 12-15,-8 3 52 0,-5 2 44 16,-12 4 14-16,-5-3 22 0,-4 2 13 16,-5-5-13-16,0 0-16 0,-2-6-1 15,3-5-18-15,-2 0-45 0,3-4-3 16,0 2-211-16,3-4-168 0,1-2-141 16,6-1-451-16,-6-1-331 0</inkml:trace>
          <inkml:trace contextRef="#ctx0" brushRef="#br0" timeOffset="28847.5328">22681 7491 1960 0,'0'0'1249'0,"0"0"-1211"0,0 0-38 16,0 0 0-16,62 20 57 0,-30-15 4 15,4 0-4-15,4-1-22 0,0 3-35 16,2 0-140-16,1 1-115 0,-1-2-212 16,-10-1-161-16,7-5-427 0</inkml:trace>
          <inkml:trace contextRef="#ctx0" brushRef="#br0" timeOffset="29471.7305">23251 7773 3343 0,'0'0'509'16,"0"0"-509"-16,0 0 38 0,74-19-38 15,-18 0 110-15,21 2 100 0,8-3-11 16,1 6-72-16,1 5-81 0,-14 3-46 15,3 1-43-15,-8 5-112 0,-14 0-87 16,-15 2-142-16,-12 4-149 0,-6 3-94 16,-6-1-85-16,-1 5-351 0</inkml:trace>
          <inkml:trace contextRef="#ctx0" brushRef="#br0" timeOffset="42226.0993">22639 8899 1884 0,'43'-110'715'16,"16"-8"-450"-16,26-28 7 0,15-8-64 15,16-14-81-15,12-8-26 0,4-3-25 16,0 6-38-16,-2 8-38 0,-7 7-1 15,-11 17-1-15,-11 13-20 0,-10 20-13 16,-12 17-168-16,-5 12-81 0,-8 13-72 16,-7 5-183-16,-17 19-176 0,-6 1-505 0</inkml:trace>
          <inkml:trace contextRef="#ctx0" brushRef="#br0" timeOffset="23331.7403">21040 7341 336 0,'0'0'1459'0,"0"0"-1219"16,0 0-74-16,0 0-63 0,0 0 1 15,0 0 77-15,0 0 57 0,0 0-61 16,0 0-55-16,0 0-36 0,-43-23-38 16,29 36-23-16,-2 8 10 0,1 9-12 15,-1 4 15-15,1 7 19 0,3 1-16 16,4 3-12-16,3-3-29 0,5-6-2 15,2-3 2-15,8-7-19 0,4-5 3 16,4-6-3-16,2-7 18 0,3-6 1 16,0-2 35-16,2-9 6 0,2-6-3 15,-1-5 3-15,1-5-3 16,-2-5-9-16,-1-3-1 0,-3-4-12 16,-2 0-14-16,-4 1 23 0,0-2-25 15,-6-2 0-15,-3 1-9 0,-3 0-51 16,0 3-51-16,-3 4-3 0,0 4 18 15,0 6 77-15,-2 6 19 0,0 7 23 16,-1 6 8-16,-2 3-31 0,0 3-41 16,-4 6-42-16,-1 8 29 0,-1 6 54 15,-2 7 25-15,1 7 39 0,-1 13 6 16,4-4 10-16,4 3-4 0,3-5-29 16,5-6 4-16,7-1-29 15,3-3 29-15,4-2-1 0,1-5-28 16,3-3-18-16,4-1-2 0,-1-3-2 15,-2-3-16-15,2 1-152 0,-2-4-137 16,-1-2-204-16,-7-3-245 0,6-5-681 0</inkml:trace>
          <inkml:trace contextRef="#ctx0" brushRef="#br0" timeOffset="23493.4495">21696 7510 3673 0,'0'0'540'0,"0"0"-205"0,0 0-276 16,0 0-59-16,0 0-40 0,0 0 15 16,0 0-3-16,0 0-108 0,0 0-302 15,0 0-108-15,37-7-224 0,-26 14-441 16</inkml:trace>
          <inkml:trace contextRef="#ctx0" brushRef="#br0" timeOffset="23882.0607">22515 6688 703 0,'0'0'1480'0,"0"0"-1276"16,-58-5-7-16,28 18-16 0,-9 18-59 15,-12 23 13-15,-15 43 47 0,-2 27-9 16,3 24 30-16,7 17-29 0,10 2-86 16,5 9-38-16,6-6-18 0,16-7 77 15,13-15 2-15,11-17-15 0,14-12-15 16,8-15-9-16,6-13-35 0,2-15-34 15,-5-10 22-15,-5-16-25 0,-5-12 1 16,-5-13-2-16,-4 1 2 0,2-2-2 16,0 2-63-16,1 2-48 0,-1-2-63 15,-1-7-64-15,-2-1-45 0,-1-3-206 16,-1-6-196-16,-2-3-352 0,-2-6-290 0</inkml:trace>
          <inkml:trace contextRef="#ctx0" brushRef="#br0" timeOffset="30196.0583">23030 8280 2842 0,'0'0'716'0,"0"0"-303"0,0 0-274 16,0 0-139-16,0 0-94 0,0 0 94 15,55-50 63-15,-28 35-24 0,4 5-39 16,0 0-41-16,5 4 3 0,-6 4 9 15,1 2 1-15,-9 1-19 0,-2 8-50 16,-7 6-1-16,-6 6 38 0,-4 3 34 16,-3 9 26-16,-7 3 31 0,-7 8 10 15,-3-1 10-15,-3 3 28 0,-1-1 37 16,-1-3-2-16,5-4-33 0,5-3-29 16,2-7-52-16,5-6-35 0,5-1-46 15,3-8 11-15,9 1-5 16,3-5-123-16,6-3-52 0,8-6 34 15,0 0 37-15,7-8-62 0,2-7-110 16,3-4 24-16,2-10 68 0,-1 1-1 16,-1-9-33-16,-4 1 16 0,0-3 108 15,-11 3 113-15,-5 2 56 0,-4 1 235 16,-6 8 3-16,-4 7-49 0,-2 5-14 16,-5 7 72-16,0 2 87 0,-5 4-27 15,-2 8-110-15,-1 5-98 0,-1 3 7 16,-1 5 41-16,2 5 48 0,1 0-1 15,2 1-33-15,5-3-50 16,0-1-45-16,6-5-44 0,3-4-20 16,3 0 10-16,4-5 29 0,1-1 50 15,3-7-62-15,1-1-4 0,0-4-12 16,2-4 2-16,0-7-13 0,1-1 11 16,-3-5-13-16,-2-5 0 0,-2-3-28 15,-2 1-25-15,-2-2-8 0,-3 0-14 16,-5 0-41-16,-2-1 5 0,-3 3-15 15,-3-6 15-15,-8 3-26 0,-2 2 28 16,2 7 49-16,-3 6 60 0,3 9 6 16,-5 7 87-16,3 7-55 0,2 10-6 15,-3 9 35-15,5 8 54 0,1 7 21 16,5 1-16-16,3 1-12 0,4-5-33 16,10-4-50-16,5-4-2 15,2-3-3-15,3-7-17 0,3-4-9 0,4 0-42 16,-1-7-83-16,3-2-67 0,-1-3-84 15,-1-4-107-15,-8 0-293 16,8-12-708-16</inkml:trace>
          <inkml:trace contextRef="#ctx0" brushRef="#br0" timeOffset="42556.9121">24006 9139 2338 0,'30'-67'423'16,"17"-20"-282"-16,25-31 32 0,23-13-13 15,17-19-23-15,10-8 19 0,4-5 2 16,0 0-50-16,-2-1-58 0,-5 3-31 16,-4 8-19-16,-12 11-1 0,-8 9-31 15,-13 21-94-15,-11 19-54 0,-9 21-14 16,-15 19-46-16,-13 15-116 0,-10 9-252 15,-12 12-97-15</inkml:trace>
          <inkml:trace contextRef="#ctx0" brushRef="#br0" timeOffset="30628.1288">24399 7508 2608 0,'0'0'492'15,"0"0"-326"-15,0 0-140 0,0 0-26 16,78-16 111-16,-43 14 23 16,5-1-27-16,8 3-88 0,13 0-19 0,9 0-120 15,-2 0-49-15,-10 3-79 16,-16-3-173-16,-18 2-223 0,6-2-499 0</inkml:trace>
          <inkml:trace contextRef="#ctx0" brushRef="#br0" timeOffset="31881.7623">24613 8460 2812 0,'0'0'458'0,"0"0"-213"16,0 0-153-16,0 0-25 0,0 0 27 15,0 0 42-15,0 0 131 0,0 0 25 16,54-13-128-16,-21 3-90 0,3 0-65 16,3-2-9-16,-4 6-16 0,-7 2 4 15,-3 3-6-15,-7 1-16 16,-5 5-10-16,-8 7 1 0,-2 4-3 15,-3 7 3-15,-7 4-10 0,-4 6 22 16,-8 3 31-16,4-2 15 0,-4 3-13 16,2-3-2-16,7-4-1 0,0-5-20 15,8-4-7-15,2-2-28 0,0-5 3 16,10-2-6-16,4-4-44 0,7-4-112 16,5-4 1-16,8-6 36 0,4-10 42 15,1-4 40-15,1-8 0 0,3-2 3 16,-4 1 59-16,1-2 34 0,-6 2 16 15,-3 4 0-15,-4 3 0 0,-6 4 6 16,-5 6 1-16,-5 4 50 0,-4 4 23 16,-1 1 16-16,-6 3-11 0,0 0 96 15,3 2 8-15,-3 1-36 0,0 0-43 16,0 2-51-16,3 0-38 0,0 0-22 16,-1-1-14-16,3 0 0 0,3 0 1 15,2-3 13-15,4-1 13 0,5 0 16 16,-4-3-13-16,4-5-3 0,2-4-26 15,-3-2 13-15,4-5-6 0,-4-4-9 16,-1 0-43-16,0-4-16 16,-3-2-12-16,-1-3-7 0,-4-1-25 15,-4-1-48-15,-2-1-9 0,-3 4-5 16,-6 0-34-16,-5 7 4 0,-4 6 93 16,-1 9 77-16,-5 9 25 0,2 5 2 15,1 13 84-15,4 8 80 0,4 4 24 16,0 4-9-16,7 3-11 0,3-1-64 15,10-2-36-15,5-3 21 0,4-3-20 16,5-4-18-16,3-2-19 0,1-7-34 16,5-2-18-16,-2-5-82 0,3-5-59 15,2-3-74-15,0-4-125 16,-2-11-101-16,3-7-221 0,-10 5-325 16,10-28-280-16</inkml:trace>
          <inkml:trace contextRef="#ctx0" brushRef="#br0" timeOffset="30446.0963">24633 7352 3336 0,'0'0'510'0,"0"0"-208"15,0 0-302-15,0 0-16 16,0 0 4-16,0 0 12 0,-20 53 65 16,16-23-12-16,1 4-53 0,3 5-1 15,0 0-21-15,4 2 7 0,3-2-1 16,3 1-83-16,-4 1-100 0,0-3-76 15,1 1-109-15,-5-4-175 0,-2-10-208 16,0-2-361-16</inkml:trace>
          <inkml:trace contextRef="#ctx0" brushRef="#br0" timeOffset="31211.7874">24969 7777 2334 0,'0'0'1077'0,"0"0"-966"0,0 0-64 16,0 0 48-16,76 8 35 0,-39-8 46 15,4-1 65-15,3-2-122 0,-1-1-103 16,5 4-16-16,-1 0-18 0,-2 8-135 15,0 3-98-15,-8-1-58 0,0 8-102 16,-10-4-244-16,-8 2-359 0,-4 0-359 0</inkml:trace>
          <inkml:trace contextRef="#ctx0" brushRef="#br0" timeOffset="31034.2631">25424 6604 2013 0,'0'0'579'0,"-40"62"-341"0,19-9-35 15,-5 17-5-15,-1 7-7 16,9-5 0-16,5-8 33 0,8-11-52 15,2 1-77-15,0-7-39 0,3-11-43 16,0-11-13-16,3-5-13 0,2-4-8 16,2-1 21-16,5-2 65 0,-2-7-3 15,4-6-9-15,4 0 3 0,1-4-9 16,-1-8-16-16,3-1 3 0,4-6-13 16,-1 0-20-16,4-2-1 0,-1 3-21 15,1-1-13-15,-1 5-13 0,3 5 1 16,-6 4-1-16,-1 5-15 0,-5 0 12 15,-4 8-3-15,-4 2 25 0,-1 10 9 16,-6 0 19-16,-3 8 3 0,-9 5 35 16,-4 3-13-16,-8 4-3 0,-3 3-20 15,-3 1 0-15,-4 0-2 0,1-3-2 16,2 2-30-16,-2-6-153 0,0-2-51 16,5-4-43-16,-2-7-59 0,3-2-208 15,5-7-219-15,-12 0-561 0</inkml:trace>
          <inkml:trace contextRef="#ctx0" brushRef="#br0" timeOffset="32173.7672">26140 6735 2443 0,'0'0'817'0,"0"0"-722"0,18 77-66 15,-7-9 98-15,2 19 6 0,-2 6 116 16,-1 5 15-16,-4 3-65 0,-3 16-78 15,-3 8-34-15,0 6-53 0,-6 2-6 16,-7-6-16-16,-1-8-10 0,-7-7 1 16,0-5-3-16,-5-5 0 15,-1-7-22-15,-2-12-8 0,-5-12-78 0,5-18-20 16,7-16 4-16,3-13 31 16,4-6 8-16,-4 0-22 0,-2-4 19 15,2-3-32-15,1-11-54 0,2-6-170 16,2-7-359-16,1-29-570 0</inkml:trace>
          <inkml:trace contextRef="#ctx0" brushRef="#br0" timeOffset="32588.0264">26420 6479 3156 0,'0'0'516'0,"0"0"-224"0,0 0-190 16,0 0-102-16,27-57-26 0,-6 45 26 15,4-4 76-15,3 3-20 0,2 4-56 16,-3 5-6-16,1 1-38 0,-4 3-6 15,-3 4-17-15,-5 8-5 0,-3 4 16 16,-5 6 30-16,-2 3 11 0,-6 8 14 16,-6 4 1-16,-4 7 0 0,-10-1 0 15,1 4 25-15,-8 0 66 0,3 1 38 16,-1-2 9-16,4-3 8 0,8-5-10 16,5-6-43-16,5-3-59 15,6-6-13-15,11-2-18 0,2-2 16 16,8-3-1-16,-2-3 7 0,8 0-14 15,0-5-11-15,-2 1-139 0,5-2-139 16,-2-2-114-16,-1 0-168 0,-9-3-486 16,2-4-905-16</inkml:trace>
        </inkml:traceGroup>
        <inkml:traceGroup>
          <inkml:annotationXML>
            <emma:emma xmlns:emma="http://www.w3.org/2003/04/emma" version="1.0">
              <emma:interpretation id="{63E484F2-094A-4D3F-B27B-A5B2D25105B5}" emma:medium="tactile" emma:mode="ink">
                <msink:context xmlns:msink="http://schemas.microsoft.com/ink/2010/main" type="inkWord" rotatedBoundingBox="28759,6619 32174,6346 32304,7968 28889,8241"/>
              </emma:interpretation>
            </emma:emma>
          </inkml:annotationXML>
          <inkml:trace contextRef="#ctx0" brushRef="#br0" timeOffset="34216.7495">28374 6323 2428 0,'0'0'275'0,"0"0"-275"0,0 0-97 16,-27 69-6-16,20-6 103 0,-2 30 48 15,1 13 42-15,2 5-73 0,-4-8 18 16,4-19-3-16,-1-8 13 0,1-21 20 16,6-15-11-16,0-16 30 0,0-8-30 15,0-3-54-15,8 0-19 0,-3-5-10 16,7-6 29-16,3-6 26 0,1-7 19 16,5-6 9-16,3-6-29 0,3-7-25 15,1-3-29-15,2-1-45 16,1 2 20-16,-1 3 6 0,1 6-1 15,-1 6-9-15,1 9 4 0,0 8-43 16,-1 6 20-16,-3 10-1 0,0 10 4 16,-7 7-13-16,-6 5 35 0,-3 1 52 15,-11 3 0-15,-7 0 52 0,-10-2 125 16,-10-1 33-16,-5-1-23 0,-6 1-21 16,-2-10-3-16,-3-2-16 0,4-7-20 15,0-8-38-15,3-4-58 0,9-8-29 16,1 0-2-16,8-8-129 0,3-4-14 15,10-4-39-15,1-2-58 16,4-4-21-16,9-1-42 0,6 2-60 16,3-4-131-16,-2 8-128 0</inkml:trace>
          <inkml:trace contextRef="#ctx0" brushRef="#br0" timeOffset="34577.6268">29078 6097 1608 0,'0'0'1557'16,"0"0"-1276"-16,0 0-167 0,0 0-54 16,-25-52-58-16,25 48-2 0,4-3 48 15,4 4-48-15,2 1-23 16,9 2-53-16,2 2 16 0,3 4 13 0,4 4-8 15,-1 4 33-15,0 4-6 16,2 4 2-16,-7 3-6 0,-1 5-22 16,-5 2-16-16,-6 7-1 0,-7-3 20 15,-3 1 48-15,-6 0 3 0,-7-2 42 16,-4-1 53-16,-1 0 78 0,1-3-5 16,0-5-19-16,1-1-48 0,5-2-44 15,1-2-57-15,6-2-23 0,4 0-25 16,0-1-27-16,7-2 27 0,9 4-133 15,2-4-102-15,3 0-134 0,3 1-136 16,-5-5-233-16,5 1-613 0</inkml:trace>
          <inkml:trace contextRef="#ctx0" brushRef="#br0" timeOffset="34782.0593">29437 6967 293 0,'0'0'2694'0,"0"0"-2362"0,0 0-330 16,0 0 40-16,0 0 31 0,71 22 29 15,-40-22 15-15,3 0-45 0,3-9-49 16,5 2-23-16,1-2-130 0,3 0-137 16,-2-2-107-16,0 0-102 0,-1 0-30 15,-15-1-98-15,12-8-142 0</inkml:trace>
          <inkml:trace contextRef="#ctx0" brushRef="#br0" timeOffset="35127.6405">30157 6658 189 0,'0'0'2005'0,"0"0"-1501"15,0 0-365-15,0 0-126 16,-57 45 54-16,36-16 100 0,-1 2 63 16,-2 4 27-16,2 0-58 0,0 4-51 15,1-3-38-15,8-1-21 0,2-3-27 16,5-2-15-16,5-4-13 0,1-4-32 15,6-3-1-15,6-3-1 0,5-3-6 16,6-2-44-16,3-5-25 0,5-2-60 16,3-4-29-16,0 0 23 0,-2-6-11 15,0-4 25-15,-4 1 18 0,-3-4 55 16,-5 2 54-16,-3 0 0 0,-4 2 16 16,-6 3 0-16,-3 2 0 0,-4 4-3 15,0 0 28-15,-4 4 71 0,-3 6-52 16,-6 5 10-16,-1 5 12 0,-3 4 12 15,-1 4 4-15,-1 3 3 0,1-2-29 16,5 2-69-16,3-3-3 0,6-2-50 16,3-2-10-16,2-1-163 0,7-7-66 15,5-4-68-15,4-4-129 0,6-2-35 16,-6-5-204-16,14-12-572 0</inkml:trace>
          <inkml:trace contextRef="#ctx0" brushRef="#br0" timeOffset="35501.8043">30705 6900 293 0,'0'0'1543'0,"0"0"-1086"0,0 0-295 0,0 0-136 15,0 0 0-15,0 0 245 0,-11 72 76 16,0-38-73-16,-2 3-71 0,4-4-39 16,2-1-28-16,6-4-55 15,1-2-24-15,4-4-38 0,6-2-18 16,3-4 3-16,2-3-3 0,2-4-1 15,0-5-10-15,3-1 10 0,-1-3 0 16,-2-7 0-16,0-6 0 0,-2-1 12 16,-1-6-12-16,-2 0-2 0,-2-5-34 15,-3-1 11-15,-3-6-38 0,-4 2-15 16,0-4 15-16,-4 0 9 0,-6-1-25 16,1 0-19-16,-3 2 6 0,-1 6 32 15,-1 3 60-15,-3 11 22 0,0 9 54 16,-2 6-31-16,-2 14 12 0,-3 12-7 15,3 9 14-15,-2 3 49 0,6 5-9 16,6 0-57-16,6-3-47 0,5-2-15 16,13-2 13-16,5 1-73 0,7-8-121 15,6-2-98-15,4-3-67 0,3-6-154 16,-5-6-149-16,18-5-541 0</inkml:trace>
          <inkml:trace contextRef="#ctx0" brushRef="#br0" timeOffset="35770.5169">31594 6832 1494 0,'0'0'341'16,"0"0"-36"-16,-68 11 54 0,34 3 25 16,-4 5-99-16,-3 3 12 0,-3 6-60 15,1 2-7-15,3 3 6 0,6-1-47 16,7 0-52-16,12-2-57 0,5-1-46 15,9-3-34-15,3-1 1 0,10 1 10 16,8 0 26-16,6-4 10 16,8 2 2-16,12-1-28 0,12 0 4 15,10 3-10-15,-6-7-15 0,-12-1-34 16,-13-4-132-16,-12-4-115 0,5 3-89 16,-2 0-141-16,-2-1-245 0,-3 3-519 0</inkml:trace>
        </inkml:traceGroup>
      </inkml:traceGroup>
      <inkml:traceGroup>
        <inkml:annotationXML>
          <emma:emma xmlns:emma="http://www.w3.org/2003/04/emma" version="1.0">
            <emma:interpretation id="{A605F3BB-73FF-4D23-AAF3-4202004D4A0F}" emma:medium="tactile" emma:mode="ink">
              <msink:context xmlns:msink="http://schemas.microsoft.com/ink/2010/main" type="line" rotatedBoundingBox="29004,8294 31729,7920 31899,9158 29174,9531"/>
            </emma:interpretation>
          </emma:emma>
        </inkml:annotationXML>
        <inkml:traceGroup>
          <inkml:annotationXML>
            <emma:emma xmlns:emma="http://www.w3.org/2003/04/emma" version="1.0">
              <emma:interpretation id="{F7756F63-6BE3-49A5-BD0E-CDD128822873}" emma:medium="tactile" emma:mode="ink">
                <msink:context xmlns:msink="http://schemas.microsoft.com/ink/2010/main" type="inkWord" rotatedBoundingBox="29004,8294 31729,7920 31899,9158 29174,9531"/>
              </emma:interpretation>
            </emma:emma>
          </inkml:annotationXML>
          <inkml:trace contextRef="#ctx0" brushRef="#br0" timeOffset="36570.4336">29526 7946 3138 0,'0'0'651'0,"0"0"-431"0,0 0-220 16,0 0-213-16,-3 50 172 0,-7-17 41 15,-5 12 198-15,-8 14 16 0,-8 10-37 16,4-7-10-16,4-12-25 0,9-16-25 16,8-9-37-16,1-1-19 0,0 4-15 15,3 0-26-15,2-5-20 16,0-6-52-16,8 0-28 0,-1-6-21 16,7-2-4-16,3-5 15 0,5-2 26 15,4-2 14-15,4-10 28 0,4-3 19 16,5-7 1-16,-4 0-26 0,2 0-24 15,-5 0-26-15,-2 4-56 0,-7 4-55 16,-6 8-9-16,-7 2 68 0,-3 2 73 16,-4 2 57-16,-3 7 111 0,0 8 72 15,-3 2-17-15,-1 5-34 0,-2 7-51 16,-1-1-18-16,-2 3-7 0,5-2-10 16,1-2-23-16,3-3-23 0,0 0-34 15,7-3 0-15,8-3-41 0,2-3-135 16,5-5-44-16,7-4-94 0,5-4-112 15,4-4-120-15,-10-5-189 0,19-19-523 16</inkml:trace>
          <inkml:trace contextRef="#ctx0" brushRef="#br0" timeOffset="36960.0942">30161 8387 124 0,'0'0'2028'0,"0"0"-1482"16,-21 63-157-16,15-37-63 0,-1 3-57 15,6-3-11-15,1-1-22 0,0-8-83 16,4-2-54-16,4-4-28 0,6-2 19 16,3-4-4-16,5-3-18 0,6-4-35 15,2-11-5-15,4-1-3 0,0-8-25 16,0-6-23-16,-4-3 1 0,1-5 1 16,-4 0-7-16,-3-6-5 15,-4 1-11-15,-6 1-5 0,-4-2-40 16,-5 1 8-16,-5-1-34 0,-1 1-9 15,-9 4-17-15,-1 4 12 0,-5 9 6 16,-1 7 114-16,-3 14 6 0,1 5 5 16,-7 16-2-16,-1 16 66 0,-3 18 47 15,3 15 82-15,9 5 19 0,11-13-34 16,7-15-26-16,4-17-31 0,5-1 2 16,5 1-18-16,7 4-24 0,5 0-28 15,2-3 12-15,3-4-34 0,3-4-18 16,-1 1-15-16,-2-3-40 0,3-2-82 15,-3-2-80-15,-1 1-102 0,-2 0-148 16,-1-3-326-16,-6-2-548 0,2 1-684 0</inkml:trace>
          <inkml:trace contextRef="#ctx0" brushRef="#br0" timeOffset="36138.9518">28447 7773 2857 0,'0'0'468'0,"0"0"-293"0,0 0-175 16,78-4-54-16,20-8 54 0,24-4 171 16,22-3 78-16,20-3 53 0,1 3-82 15,21 2-31-15,5 3-50 0,4 2-22 16,0 4-1-16,-5 6-21 0,-10 2-31 15,-14 4-52-15,-16 11-12 0,-15-4-76 16,-17 2-43-16,-23 0 5 0,-23-2-6 16,-27-1-6-16,-14-1-75 0,-12-1-58 15,-4 1-43-15,-2 3 5 0,-6 6 1 16,-8-2-12-16,-16 7-98 16,-20 1-131-16,1-6-247 0</inkml:trace>
        </inkml:traceGroup>
      </inkml:traceGroup>
    </inkml:traceGroup>
    <inkml:traceGroup>
      <inkml:annotationXML>
        <emma:emma xmlns:emma="http://www.w3.org/2003/04/emma" version="1.0">
          <emma:interpretation id="{1A6E7760-8D18-49E9-9183-C9F3DCDB4803}" emma:medium="tactile" emma:mode="ink">
            <msink:context xmlns:msink="http://schemas.microsoft.com/ink/2010/main" type="paragraph" rotatedBoundingBox="21579,9336 32362,9364 32355,12009 21572,119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DA53651-77E1-40A4-B831-D72533BDB538}" emma:medium="tactile" emma:mode="ink">
              <msink:context xmlns:msink="http://schemas.microsoft.com/ink/2010/main" type="line" rotatedBoundingBox="21579,9336 32362,9364 32355,12009 21572,11981"/>
            </emma:interpretation>
          </emma:emma>
        </inkml:annotationXML>
        <inkml:traceGroup>
          <inkml:annotationXML>
            <emma:emma xmlns:emma="http://www.w3.org/2003/04/emma" version="1.0">
              <emma:interpretation id="{F7035AA6-35FB-4643-BFE1-B95143CCC3B9}" emma:medium="tactile" emma:mode="ink">
                <msink:context xmlns:msink="http://schemas.microsoft.com/ink/2010/main" type="inkWord" rotatedBoundingBox="21577,10125 23410,10130 23405,11986 21572,11981">
                  <msink:destinationLink direction="with" ref="{5574078A-13AB-4839-9684-90F7D5B21486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0265.9603">21422 9708 349 0,'0'0'1145'16,"0"0"-944"-16,9-53-38 0,-8 37 35 15,1 2 22-15,-2 3 23 0,0 3 8 16,-3 8-39-16,-3 0-61 0,1 5-55 16,-3 4-51-16,4 6-23 0,0 4 26 15,1 7 6-15,3 1-10 16,2 4-9-16,5-3-35 0,5 2-15 16,5-7-20-16,5-5-3 0,3-5 35 15,3-3-16-15,2-8 6 0,1-2-34 16,1-8 8-16,-1-4-2 0,-3-3-14 15,-1-5 11-15,-3-4 2 0,-4-2 10 16,-3 1-10-16,-4-3 10 0,-6 4 31 16,-4-2-37-16,-3 6-26 0,-6 5 6 15,-5 6 13-15,-3 9 22 0,-6 7 7 16,-7 22-29-16,-9 29 22 0,-6 30 23 16,-5 25 58-16,7 14 3 0,3 7 4 15,11-7-39-15,3 4-26 0,3-5-3 16,2-4-55-16,3-5 58 0,0-6 39 15,-2-7 19-15,-3-7-13 0,-4-14 9 16,-3-8-9-16,-3-9-16 0,5-14-3 16,2-17-4-16,6-12 7 0,-1-10 9 15,-1-3 13-15,-4-7-19 16,1-4-32-16,2-16 0 0,0-21-83 16,-1-23-25-16,2-26 14 0,5-12 40 15,9 0 54-15,5 6 3 0,14 19 0 16,6 17 20-16,-1 16 47 0,1 11 68 15,2 4-7-15,6 0 6 0,16-9 9 16,15-7-7-16,12 3-20 0,4 1-34 16,0 7-44-16,-7 7-41 0,-5 5 0 15,-1 2-25-15,1 2-101 0,-1 0-98 16,-4 2-43-16,-8-2-36 0,-13 3-83 16,-13 4-320-16,3-9-433 0</inkml:trace>
          <inkml:trace contextRef="#ctx0" brushRef="#br0" timeOffset="50479.8293">22235 9817 2606 0,'0'0'671'0,"0"0"-518"0,59 0-33 15,-23-2 51-15,3-2-45 0,5 0-50 16,0 0-26-16,-3 1-47 0,-1 3-3 15,-3 0-25-15,-2 3-10 0,-4 1-84 16,-4 1-115-16,-3 0-17 0,-5 1-43 16,-5-2-57-16,-7 0-237 0,-4 0-17 15,-9-4-421-15</inkml:trace>
          <inkml:trace contextRef="#ctx0" brushRef="#br0" timeOffset="50636.07">22301 10026 1949 0,'0'0'783'0,"0"0"-293"0,0 0-254 16,0 0-33-16,36 56 37 0,-7-45 55 16,10-3-99-16,9-1-94 0,11 0-93 15,12 2-9-15,3 0-105 0,-10-3-197 16,-17-2-130-16,-15 1-141 0,-16-4-462 16,19-1-256-16</inkml:trace>
        </inkml:traceGroup>
        <inkml:traceGroup>
          <inkml:annotationXML>
            <emma:emma xmlns:emma="http://www.w3.org/2003/04/emma" version="1.0">
              <emma:interpretation id="{17B4BD6E-7841-435E-B676-B800128D0331}" emma:medium="tactile" emma:mode="ink">
                <msink:context xmlns:msink="http://schemas.microsoft.com/ink/2010/main" type="inkWord" rotatedBoundingBox="24417,10640 25140,10642 25139,10716 24416,1071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1189.7286">23859 10163 1717 0,'0'0'1608'0,"0"0"-1155"0,0 0-255 16,79-5-47-16,-9-2 42 0,13-3 33 16,5 0 5-16,-8 3-105 0,-14 4-98 15,-15 3-28-15,-10 3-18 0,-11 3-123 16,-4 1-133-16,3 5-130 0,1 4-132 15,-6-4-202-15,2 6-707 0</inkml:trace>
        </inkml:traceGroup>
        <inkml:traceGroup>
          <inkml:annotationXML>
            <emma:emma xmlns:emma="http://www.w3.org/2003/04/emma" version="1.0">
              <emma:interpretation id="{945363F3-A1AE-4B4D-854F-6A2F441C11E4}" emma:medium="tactile" emma:mode="ink">
                <msink:context xmlns:msink="http://schemas.microsoft.com/ink/2010/main" type="inkWord" rotatedBoundingBox="26167,9348 29410,9356 29404,11592 26161,1158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52589.9622">25645 9020 1747 0,'0'0'532'16,"0"0"-286"-16,0-61-14 0,0 49-68 15,0 4-87-15,0 7-70 0,0 5-7 16,0 15 0-16,-3 22 29 0,0 25 118 16,-2 31 19-16,-1 10-83 15,-1 0-29-15,1-13-29 0,3-23-6 16,3-5 22-16,-2-19-3 0,0-11-9 15,1-9-27-15,1-9 1 0,0-1-1 16,0-4-2-16,3-1 0 0,-1-8-22 16,4-4 22-16,1-1 33 0,4-12 27 15,1-7 15-15,5-6-21 0,3-5-38 16,1-5-15-16,2-2-1 0,1-2-3 16,3 2-16-16,1 1-3 0,2 5-7 15,-1 1-8-15,0 9-1 0,-2 8 0 16,0 4 3-16,-6 8 0 0,-1 2 0 15,-2 11 19-15,-4 4 16 16,-4 7 11-16,-4 7 2 0,-6 5 15 16,-3 3 7-16,-7 5-33 0,-8 0 20 15,-6 0 26-15,-6-4 2 0,-7-1-3 16,0-5 7-16,0-6 15 0,1-3 9 16,-3-8-8-16,5-3-26 0,6-3-7 15,-2-7-37-15,9-2-2 0,2 0-91 16,7-3-43-16,3-5-37 0,6-1-71 15,3-1-81-15,0-4-18 0,9 0-18 16,1-5-79-16,5 0 21 0,0 4-213 16,9-13-361-16</inkml:trace>
          <inkml:trace contextRef="#ctx0" brushRef="#br0" timeOffset="52974.0375">26188 8881 1456 0,'0'0'1210'0,"0"0"-952"16,0 0-40-16,0 0-78 0,0 0-138 15,0 0 33-15,0 0 54 0,21-50-9 16,-8 48-51-16,5 2-28 0,4 2-1 15,-1 6-23-15,0 1-2 0,-3 6 12 16,1 3-3-16,-8 2-16 0,-6 6 32 16,-3 3 13-16,-4 2 0 0,-8 0-10 15,-3 1 45-15,-4 0 60 16,1-3 34-16,-2-1 6 0,5-5-16 16,-1-3-44-16,7-3-32 0,4-3-56 15,3-2-23-15,0-1 1 0,6-1 22 16,6 0-1-16,4-2-12 0,2 2-2 15,6-4-37-15,3 0-126 0,5 0-21 16,0 0-39-16,-3-2-62 0,0 5-127 16,0-1-171-16,-11-3-85 0,6-1-728 0</inkml:trace>
          <inkml:trace contextRef="#ctx0" brushRef="#br0" timeOffset="53198.8465">26545 9585 2716 0,'0'0'468'0,"0"0"-245"16,51-7-105-16,-25 1-23 0,3 1-51 15,0-2 19-15,-2 6-63 0,2-3-22 16,-3 4-12-16,-2 0-84 0,0 0-66 15,0 0-103-15,-3 1-124 0,-5 2-289 16,2-3-416-16</inkml:trace>
          <inkml:trace contextRef="#ctx0" brushRef="#br0" timeOffset="53640.2469">27292 9246 2402 0,'0'0'801'0,"0"0"-444"16,0 0-199-16,0 0-158 0,0 0-25 15,0 0 25-15,0 0 226 0,-28 60-65 16,6-25-42-16,1 5-57 0,-6 2-40 16,3 3 6-16,0-5 22 0,3 0 12 15,2-5-25-15,4-3-22 0,5-3-15 16,1-4-10-16,6-5-18 0,3-4-9 15,0-4 0-15,6-5-10 0,7 0-3 16,1-6 35-16,5-1-4 0,2-8-9 16,4-3-6-16,2-3-13 0,3-1 0 15,-2-2 18-15,-1-1-2 0,4-2 6 16,-1 2 12-16,-1 0 12 0,-3 1-12 16,-1 4 1-16,-1 1-7 0,-6 5-22 15,-5 4 29-15,-5 2-20 16,-2 1-12-16,-6 1 9 0,0 6 35 15,-1 4 98-15,-6 2 12 0,-2 4-38 16,-1 5-30-16,-1-2-40 0,-2 3-2 16,0 0 0-16,5-3-2 0,1 3-36 15,1-1-91-15,3-2-79 0,3 1-81 16,0-5-52-16,6-3-102 0,1 0-163 16,1-7 28-16,8-2-441 0</inkml:trace>
          <inkml:trace contextRef="#ctx0" brushRef="#br0" timeOffset="54074.945">27822 9496 871 0,'0'0'667'15,"0"0"-150"-15,24-63-187 0,-18 49-55 16,-6 0-66-16,0 8 19 0,0 5 11 16,-6 2-92-16,-2 10-71 0,-2 2-29 15,-2 12 13-15,0 2 13 16,2 2 3-16,1 3-13 0,6-1-16 15,3-2-32-15,3 0-2 0,6-5-13 16,1 0-22-16,5-1 9 0,-1-6-9 16,2-2-12-16,0-5 34 0,2-2 12 15,1-7-8-15,-1-1 46 0,0-5-13 16,1-5-24-16,-1-6 9 0,-4-1-22 16,2-2-12-16,0-6-10 0,-2 1 19 15,-7-2 2-15,1-3-27 0,-2-1-6 16,-5 0-23-16,-1-2-6 0,-1 1-16 15,-7 1 19-15,-2 6 22 16,-5 4 25-16,3 3 13 0,-1 14 16 16,-4 3 13-16,-2 3 28 0,1 12 18 15,0 4 14-15,-1 7 11 0,1 1 14 16,6 4-33-16,5-3-3 0,5 0-66 16,2 0 7-16,5 1-19 0,2-3-15 15,9-2-10-15,1-2 9 0,-2 1-87 16,11-6-80-16,-2-2-53 0,6-1-30 15,1-6-92-15,-1-1-140 0,4-6-173 16,-10-1-346-16</inkml:trace>
          <inkml:trace contextRef="#ctx0" brushRef="#br0" timeOffset="54388.1897">28704 9316 1099 0,'0'0'1134'0,"0"0"-907"15,0 0-85-15,0 0 16 16,0 0-1-16,-65-4 87 0,41 15 49 16,-3 1-62-16,4 4-64 0,-3 2-57 15,1 1-34-15,4 7-28 0,2-3-17 16,4 5 16-16,0 0 6 0,10 1-13 16,0-2-3-16,5 0-24 0,0-1 21 15,9 1-31-15,-2-2 16 0,7-2-4 16,3-3 13-16,2-3-9 0,1 1 9 15,4-3-1-15,1-2 7 0,6-3-30 16,-1-2-1-16,1-2-1 0,-1 1-2 16,0-2-38-16,-3-1-127 0,-5 0-34 15,3-1-84-15,-7 2-59 16,-2-2-31-16,-5-1-54 0,-3 1-155 16,-6 0-87-16,-2-3-479 0</inkml:trace>
          <inkml:trace contextRef="#ctx0" brushRef="#br0" timeOffset="54847.7833">25679 9976 1828 0,'0'0'496'16,"0"0"-286"-16,0 0-133 0,0 0-77 15,0 0 0-15,0 0 49 0,0 0 186 16,91 32 31-16,-26-17-37 0,28 2-57 16,21 2-36-16,11-9-48 0,6-2 7 15,3-7-7-15,12-1 3 0,12 0-3 16,8-5-16-16,4-5-32 0,3-3-12 16,-7-1-6-16,-4-4 0 0,-13 3-4 15,-15-2 7-15,-16 2-25 16,-19 4 1-16,-15-2-2 0,-16 2-10 15,-14 3-2-15,-20-2-67 0,-13 7-101 16,-6 1-81-16,-3 2-124 0,-8 0-144 16,-7 0-200-16,-7 5 84 0,-25 5-395 0</inkml:trace>
          <inkml:trace contextRef="#ctx0" brushRef="#br0" timeOffset="55312.5784">26880 10210 2722 0,'0'0'456'0,"0"0"-236"0,0 0-220 16,0 0-86-16,0 0 86 0,-27 51 149 15,8-15 64-15,-11 12-40 0,-6 16-63 16,-4-3-22-16,6-4-12 0,4-11 5 16,9-12 43-16,2 2 7 0,1-2-35 15,8-3-87-15,4-7-9 0,6-5-43 16,6-7-1-16,4-2 4 0,3-8 6 16,7-2 15-16,-1 0 19 0,8-12 2 15,6-3-1-15,1-5-1 0,0-4-18 16,3 2-10-16,-2-3 9 0,-6 8-9 15,-8 0-18-15,-3 6-17 16,-6 5 4-16,-5 6 0 0,-7 0-11 16,0 1 70-16,0 13 18 0,-7 5 99 15,-5 5-26-15,-3 4-35 0,2 4-3 16,-5 0 15-16,1 1-28 0,4-4-40 16,3-1-14-16,4-2-27 0,3-6-21 15,3 2-112-15,10-6-34 0,4-2-59 16,2-6-73-16,5 0-114 0,6-6-160 15,-6-2-51-15,19-10-579 0</inkml:trace>
          <inkml:trace contextRef="#ctx0" brushRef="#br0" timeOffset="55807.7543">27380 10527 134 0,'0'0'1551'0,"0"0"-1249"15,0 0-134-15,0 0 14 0,0 0 47 0,0 0 80 16,-51 42 12-16,30-13-12 0,5 3-6 15,-2 3-61-15,2-4-41 16,8 1-61-16,0-5-63 0,6-3-18 16,2-2-59-16,7-6 0 0,7-2 0 15,1-2 0-15,4-6-9 0,8-4 9 16,0-2 18-16,1-5 22 0,3-12 3 16,-1-3-21-16,3-9-22 0,-5-3-28 15,-1-2-6-15,-2-4-6 0,-6 2-9 16,-5-1-72-16,-4-1 15 0,-4 4-18 15,-6-2 7-15,0 2 20 0,-6 1 15 16,-7 6-19-16,0 3 35 0,-4 6 31 16,-1 10 19-16,0 8 15 0,-4 5 1 15,0 12 16-15,-2 10 79 0,-3 5 31 16,5 3 15-16,4 1 10 0,7-2-36 16,3-2-52-16,8-3-54 0,10-2-9 15,7-3-26-15,3-5 26 0,4-1 3 16,0-4 37-16,6 0-21 0,-4-8-3 15,1 0 36-15,2-2-49 16,-3-1 50-16,-2 0 3 0,0 2 2 16,3 0 38-16,-4 1 5 0,-2 2-12 15,0 7-3-15,1-1 12 0,-4 3-13 16,2 3-30-16,-7 1 9 0,2 1-19 16,-2-3-14-16,-2 3-16 0,-1-2-15 15,-1 0 0-15,-1 2-18 0,-1-3-144 16,-1 3-134-16,-3-2-135 0,-3-2-314 15,0 0-1095-15</inkml:trace>
        </inkml:traceGroup>
        <inkml:traceGroup>
          <inkml:annotationXML>
            <emma:emma xmlns:emma="http://www.w3.org/2003/04/emma" version="1.0">
              <emma:interpretation id="{2B12F4AC-4FCD-48E2-AEB8-7B5EDA300281}" emma:medium="tactile" emma:mode="ink">
                <msink:context xmlns:msink="http://schemas.microsoft.com/ink/2010/main" type="inkWord" rotatedBoundingBox="30118,10475 30648,10477 30647,10735 30117,1073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83664.152">29560 10211 1383 0,'0'0'1189'0,"0"0"-941"0,0 0-139 15,0 0 115-15,82 2 85 0,-42-9 52 16,5-3-106-16,10 2-181 0,6-3-74 16,-5 6-84-16,-8 1-168 0,-4-1-103 15,-13 0-92-15,-5 4-278 0,16-11-576 16</inkml:trace>
          <inkml:trace contextRef="#ctx0" brushRef="#br1" timeOffset="83505.6434">29612 9974 1899 0,'0'0'819'0,"0"0"-681"16,0 0-3-16,68 0-10 0,-35-4 32 15,7-1 8-15,2 2-54 0,-1-2-90 16,2 5-21-16,-2-1-3 16,-4 1-25-16,-5 0-87 0,-5 0-2 15,-5 1-27-15,-8 4-42 0,-6-1-116 16,-5 4-206-16,-3-2-99 0,-13 3-204 0</inkml:trace>
        </inkml:traceGroup>
        <inkml:traceGroup>
          <inkml:annotationXML>
            <emma:emma xmlns:emma="http://www.w3.org/2003/04/emma" version="1.0">
              <emma:interpretation id="{497683F2-25E8-40BB-8C30-C8259AD790FF}" emma:medium="tactile" emma:mode="ink">
                <msink:context xmlns:msink="http://schemas.microsoft.com/ink/2010/main" type="inkWord" rotatedBoundingBox="31469,9883 32360,9885 32356,11781 31464,11779"/>
              </emma:interpretation>
              <emma:one-of disjunction-type="recognition" id="oneOf6">
                <emma:interpretation id="interp6" emma:lang="" emma:confidence="0">
                  <emma:literal>y</emma:literal>
                </emma:interpretation>
                <emma:interpretation id="interp7" emma:lang="" emma:confidence="0">
                  <emma:literal>g</emma:literal>
                </emma:interpretation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Y</emma:literal>
                </emma:interpretation>
                <emma:interpretation id="interp10" emma:lang="" emma:confidence="0">
                  <emma:literal>E</emma:literal>
                </emma:interpretation>
              </emma:one-of>
            </emma:emma>
          </inkml:annotationXML>
          <inkml:trace contextRef="#ctx0" brushRef="#br1" timeOffset="85341.8582">31498 10051 2050 0,'0'0'547'0,"0"0"-405"0,0 0-106 16,-33 56-4-16,26-28 71 16,3 2 60-16,4 1 26 0,0 1-78 15,7-4-63-15,7 0-35 0,6-6-13 16,4-4-3-16,3-7 3 0,1-5 18 16,0-6 17-16,2 0 12 0,-3-6-12 15,-1-5 32-15,-2-6-36 0,-2-2 14 16,-3-3-4-16,-3-2 6 0,-4 0 0 15,-2 0-12-15,-3-2 5 0,-4 1-18 16,0 3 7-16,-3-1 1 0,-1 6-30 16,-5 1-2-16,-1 6-14 0,-3 10-6 15,0 0-25-15,-4 12-63 0,-5 19 3 16,-8 24 71-16,-4 30 36 0,-3 12 29 16,2 2-26-16,3-6-1 0,5-8-2 15,0-3 12-15,0-1-12 0,-3-1 13 16,0-5 3-16,-1-6-16 0,-2-5 0 15,2-15 19-15,6-14 0 0,5-10 6 16,0-3-3-16,0-1-3 16,0-2 0-16,-3-2 18 0,5-9 10 15,1-8 7-15,4-4-35 0,0-12-19 16,3-13-35-16,4-13 1 0,4-19 34 16,15-13 10-16,4 6 28 0,1 17 22 15,2 15 21-15,-6 15-9 0,7 0-31 16,3 2-16-16,4 0-25 0,2 6-2 15,-2 7-36-15,-1 5-15 0,-1 1-15 16,1 5-165-16,-6 6-121 16,-4-2-250-16,-2 6-881 0</inkml:trace>
          <inkml:trace contextRef="#ctx0" brushRef="#br1" timeOffset="84720.0662">30911 9362 790 0,'0'0'1139'0,"0"0"-844"0,0 0-42 16,0 0-253-16,0 0 51 0,0 0-51 15,14 94 130-15,0-24 34 0,3 13-113 16,3 2-31-16,0-6-19 0,-3-10 11 16,0-1 1-16,-4-2-12 15,-2-6 31-15,-4-14-28 0,-1-7 18 16,-1-13-20-16,0-7-1 0,0 0-2 15,2 0-13-15,0-2 14 0,1-6 39 16,-3-6 31-16,2-5 30 0,2-3 59 16,2-13 136-16,10-21-67 0,8-21-78 15,8-26-52-15,2-11-4 0,1 0-41 16,-6 6 15-16,-3 17-15 0,-1 4-53 16,0 7 34-16,-6 16-31 0,-6 11-3 15,-2 7-9-15,-2 11-22 0,0 0-9 16,0 0-16-16,-1 2-38 0,-3 6-41 15,-3 6-41-15,-4 2-70 0,-2 0-49 16,1 12 10-16,-2 6-46 0,-3 8-247 16,0-6-95-16,-12 27-498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4:29.46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DD6D99-0E52-4A84-B6A9-23C44AB3C272}" emma:medium="tactile" emma:mode="ink">
          <msink:context xmlns:msink="http://schemas.microsoft.com/ink/2010/main" type="inkDrawing" rotatedBoundingBox="10183,9928 17741,10016 17739,10171 10181,10083" semanticType="underline" shapeName="Other">
            <msink:sourceLink direction="with" ref="{0C2D3F97-FDB0-4229-83BA-4AD60BCA57C0}"/>
            <msink:sourceLink direction="with" ref="{5769E125-DCE6-4ACC-BEB6-6AF752D63D04}"/>
            <msink:sourceLink direction="with" ref="{1DF15831-62C6-4C28-B4F3-77746310550A}"/>
          </msink:context>
        </emma:interpretation>
      </emma:emma>
    </inkml:annotationXML>
    <inkml:trace contextRef="#ctx0" brushRef="#br0">0 0 434 0,'0'0'1334'15,"65"2"-1152"-15,-17 0-101 0,22 4 32 16,11 1 4-16,4 1-17 0,-2-1-41 16,-2-1-33-16,4 6-24 0,10-1-1 15,4-3-1-15,9 3 0 16,4-2 0-16,10 1 0 0,5-2 0 15,8 2 0-15,5-2 0 0,11 2-1 16,2-5 0-16,5 3 1 0,7 0 3 16,4-4 13-16,11 3 29 0,5-2 17 15,9 0-8-15,5-3 27 0,5 1 0 16,6-3-7-16,4 0-13 0,0-4-7 16,4 0-22-16,-1-2-3 0,3 5-3 15,-1-2-10-15,1 1-3 0,-2 0-12 16,-6 1 2-16,0-1-2 0,-8 1 2 15,-8-1 26-15,-5 0-16 0,-11-1-11 16,-11 2-2-16,-10-3 0 16,-13 0-16-16,-10 0-35 0,-16-2-116 15,-10-2-104-15,-14-1-45 0,-15-3-138 16,-25 0-158-16,-10 0-219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16:47.8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74078A-13AB-4839-9684-90F7D5B21486}" emma:medium="tactile" emma:mode="ink">
          <msink:context xmlns:msink="http://schemas.microsoft.com/ink/2010/main" type="inkDrawing" rotatedBoundingBox="16626,9412 20740,10759 19730,13843 15616,12497" semanticType="callout" shapeName="Other">
            <msink:sourceLink direction="with" ref="{F7035AA6-35FB-4643-BFE1-B95143CCC3B9}"/>
            <msink:sourceLink direction="with" ref="{11C0E9F8-40C5-44E7-97F2-67967867472F}"/>
          </msink:context>
        </emma:interpretation>
      </emma:emma>
    </inkml:annotationXML>
    <inkml:trace contextRef="#ctx0" brushRef="#br0">-1 0 691 0,'0'0'124'0,"0"0"-46"16,0 0 382-16,0 0-213 0,0 0-49 15,0 0 13-15,0 0-13 16,0 0-13-16,0 0-40 0,-8 7-48 16,8-7-55-16,0 3-42 0,0-2-10 15,3 2-12-15,0 2 22 0,2 2 2 16,-1 2 20-16,2 1-18 0,0 1 12 15,-3 1 3-15,1 0-17 0,-1 2-1 16,0 0 21-16,-1 0-21 0,1 1 0 16,0 3 2-16,0-2-2 0,-2 0 12 15,1 0 3-15,1 2-14 0,-2-1 11 16,-1-1 0-16,3 2-12 0,0 0-1 16,-1 0-3-16,1 0-10 0,0 1 10 15,1-2 0-15,2 2-1 0,0-1 3 16,-1-1-12-16,0 0 13 0,0 1-1 15,1 3 1-15,0-2-1 0,1 1 1 16,-2 3-13-16,3-3 13 0,-3 1 0 16,4 3 0-16,-2-1-1 0,-2 0 1 15,7 2-1-15,-5 1-11 16,1 0 12-16,2 1 0 0,-1-2 0 16,-1 1-1-16,-1 0 1 0,3 1-1 15,-1-1 0-15,-1-1 0 0,2 4 1 16,-1-3-1-16,1 1 0 0,-2-1 1 15,4 0 0-15,-5-1 1 0,4 1-1 16,-1-2 1-16,1 4-1 0,-4-4 0 16,5 2 1-16,-2-1-1 0,-1-1 0 15,0 4-3-15,2-4 0 0,-4 3 2 16,5-3 1-16,-2 4 0 0,-2-4 2 16,2 0-1-16,4 2 0 0,-4-3 1 15,2 1 33-15,-3-2-15 0,6-1-17 16,-3 1 10-16,-2 1 6 0,4-3-6 15,-1 2-13-15,0 1 2 16,-2-2-1-16,-1 1-1 0,3 0-1 16,-2-2 1-16,1 0 1 0,-2 3 1 15,1-3-2-15,-1 0 0 0,1 2 2 16,-1-2-1-16,0 0 0 0,-1-2-1 16,2-1-1-16,-1 0-16 0,1-2 1 15,-1 3 15-15,1 0 1 0,2-2 2 16,-3-1 10-16,3 1-11 0,-2 0-1 15,3 0 4-15,-1-2 8 0,0 2-12 16,0 1 2-16,1-2 8 0,-4 0-10 16,5-2 0-16,-3 5 0 0,3-3-1 15,2-1-11-15,-3 4 12 0,1 0 0 16,0-2 3-16,2 0-2 0,-1-1 24 16,1 1-5-16,-3 1 5 0,2-2-23 15,-1 2 15-15,1-1 5 16,-2-3-6-16,2 2-14 0,2-2 11 15,-1 1 5-15,0-1-17 0,-3-1 1 16,5 2 18-16,-4-2-20 0,2-2 19 16,-1 5-18-16,-1-6 0 0,1 4 11 15,0-1-11-15,1-1 24 0,-2 0-21 16,1 2 12-16,-1-3-3 0,2 3-12 16,-1-2 0-16,1 2 2 0,-3 1-2 15,5 1 0-15,-1-1-1 0,0 0 1 16,1 2-1-16,-2 0 0 0,-3-4 0 15,0 0 2-15,3 2-2 0,-1-1 0 16,-1 0 0-16,1-2-2 0,0 2-10 16,1-3 12-16,-2-1 1 0,2 4-1 15,0-3-1-15,-1-3 1 0,2 1-2 16,2 0 0-16,-2-2 0 0,1 0 2 16,1 1 2-16,0-2-1 0,1 1 2 15,0-1 10-15,0 3-13 16,2-4-3-16,-2 0-19 0,5 1 22 15,-2-2 12-15,-1 3-8 0,1-4 12 16,1 3-15-16,1 0-1 0,1-1 1 16,0 0-1-16,-2-2 0 0,3 0 2 15,-1 0-2-15,-1-2 1 0,-1 0 0 16,4-4-1-16,-2 2-1 0,1-3 1 16,-1 0 0-16,1 1 1 0,2-2-1 15,-2-2 0-15,1 0 2 0,-1 2-1 16,2-4-1-16,0-3-21 0,-2 5-34 15,2-4 30-15,0 0 24 16,-1 1 1-16,0-2 1 0,-1-1 2 16,0-1-3-16,1-2 1 0,-1 3-1 15,0 0 3-15,-1-2-3 0,0 1 1 16,-1-1-1-16,-2 2 0 0,1-1 1 16,2 0 1-16,-3-1 1 0,1 1-1 15,-3-3 1-15,1 3 0 0,-2-2-2 16,2 0 1-16,-2-2 11 0,0 1-13 15,2-1 0-15,0-3 13 0,-3 4-13 16,1-4-2-16,-1 0 2 0,0 0 2 16,1 1 0-16,-1-2-1 0,-2 0 1 15,2-1 0-15,-2 2 2 0,2-5-2 16,-1 3-1-16,0 0 0 0,0-3 1 16,-1 3 0-16,2-4 1 0,0 4-3 15,1-4 1-15,1 0 3 0,-1-2-3 16,0 1 2-16,0-1-1 0,2-2-2 15,0 0 3-15,-1 1 0 16,0-4 0-16,-1 3 0 0,0-4-2 16,2 2 0-16,-2-4 0 0,0 1-1 15,1-1 1-15,-3 0 1 0,4 0-1 16,-3-3-1-16,0 4 1 0,0-5-1 16,1 0-1-16,0-1-2 0,3-3-13 15,-1-1 3-15,1-5 11 0,-3 5-1 16,1-4 2-16,0 4 1 0,-3 5 0 15,2-8 0-15,0 2-1 0,-1 0 1 16,0 1-1-16,0 2-1 0,-2-2-14 16,1 3 12-16,-2 0-34 0,-2 2-30 15,1 3-70-15,-1-1-55 16,2-1-39-16,-2 5-66 0,0 0-154 16,-4 9-88-16,5-11-203 0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16:56.73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D1A9B1-57F7-4898-8B54-C10F03708E6E}" emma:medium="tactile" emma:mode="ink">
          <msink:context xmlns:msink="http://schemas.microsoft.com/ink/2010/main" type="inkDrawing" rotatedBoundingBox="10220,11216 14132,11451 13942,14609 10031,14375" semanticType="callout" shapeName="Other">
            <msink:sourceLink direction="with" ref="{3658F6A0-9232-46CB-973C-CE72DB16D913}"/>
            <msink:sourceLink direction="with" ref="{886AB50F-6961-4187-B7E2-6BF3DF497190}"/>
          </msink:context>
        </emma:interpretation>
      </emma:emma>
    </inkml:annotationXML>
    <inkml:trace contextRef="#ctx0" brushRef="#br0">0 0 457 0,'0'0'1087'0,"0"0"-801"16,0 0-121-16,0 0-48 0,0 0 9 15,0 0-48-15,0 0-20 0,0 0-16 16,0 0-22-16,-3-11-20 0,3 12 3 16,1 7 46-16,1-1-17 0,2 2 16 15,-1 3-12-15,0 2-7 0,0 2-10 16,-1 0-6-16,1 4-11 0,0 0 0 16,0 2 1-16,0 2-2 0,1-1 1 15,-1 0-2-15,0 1 1 0,0-4-1 16,1 3-2-16,0-2 1 0,0 0 0 15,2 1 0-15,-2-2-1 0,2 2 0 16,0 1 1-16,-2 1 1 0,0 0 0 16,0 0 1-16,2 2-1 15,-3 0 2-15,1 1 11 0,0 1-11 16,-1-2 2-16,0 0 9 0,0 2-1 16,0 3-11-16,0-2 2 0,1 3-2 15,-3 0-1-15,1 0 3 0,-1-1-2 16,0 3 15-16,-1-3-16 0,2 2 1 15,-2 0 2-15,0 1 10 0,0-2 0 16,1 0 0-16,1 0-10 0,-1 0 20 16,2-3-4-16,-2 3 0 0,4-4-16 15,-3 4 19-15,3 1-20 0,-1-3 14 16,0 2-12-16,0 1-1 0,2-1-1 16,0 0 0-16,-1 0-1 15,1 1-1-15,-2 0 1 0,4-4-1 16,-3 5 1-16,1-2 0 0,2 0 1 15,-1-3 2-15,1 4 7 0,0-5-10 16,1 4-1-16,0-4 0 0,-1 1 2 16,-1-1-2-16,1-6 1 0,-1 6-1 15,2-6 0-15,-2-1-1 0,1 2 2 16,2-1 1-16,-1-1 1 0,-1 2-2 16,1-1-1-16,1-1-2 0,-2 0 1 15,1-1 1-15,-1 2-1 0,2-2-1 16,-1 0-1-16,1 0 2 0,-1-1 0 15,1 0-1-15,0-2 2 0,0 3-1 16,2-1 1-16,-1 1-1 0,0 0 0 16,1-2-2-16,-1 4 2 0,-3-6 0 15,4 5 1-15,-2-4-1 0,0 1 1 16,1 3 0-16,-1-1 1 0,1-1 0 16,-1 0-1-16,1 2 0 15,1-2 0-15,-1-2-2 0,0 1-10 16,2-1 11-16,0-2 1 0,0 0-1 15,1-2 1-15,-3 5 0 0,5-3 2 16,-3-1 14-16,2 0-16 0,-1 0 2 16,3-2 1-16,-2 0 0 0,3 2-3 15,-1-1 0-15,-1 1 11 0,-1 0-11 16,1 0-1-16,-1 0 1 0,1 0 0 16,0 0 0-16,2 0 0 0,-4-3-1 15,2 2 1-15,-2-1 0 0,3 1 0 16,-3-1-1-16,5 1 1 0,-2-3-1 15,1 0 0-15,0-1-1 16,-1 4-1-16,2-6 2 0,-2 2 1 16,1 1 0-16,1-2-1 0,-1 0-2 15,1 2 3-15,-2-4 1 0,2 2-1 16,1-2 2-16,2 3 11 0,0-4 0 16,-1-1-13-16,1 2 2 0,-1-2 21 15,-1-1-23-15,1-2 16 0,0 0 3 16,-1 2-18-16,1-3 18 0,-2 0-18 15,2 0 12-15,-1 0-11 0,0 0 0 16,-2 0 0-16,2-3 0 0,0 1 0 16,-2-3-2-16,2 3 1 0,-1-4-1 15,-1 5 0-15,1-2 0 0,0-2 0 16,0 1 0-16,-1-1 3 0,1-1-2 16,-2-2 2-16,0 3 0 0,-2-3 1 15,4 2-4-15,-1-1 0 0,-1 1 0 16,2-2 0-16,-2 1 1 0,0-2 13 15,2 2-14-15,-2-1-4 16,5-1 2-16,-4 0 2 0,1-1 2 16,-1-4 14-16,2 4-12 0,-5-5 8 15,7 2-8-15,-4-2-2 0,1-1 11 16,2 0-11-16,0-2 20 0,0 4-21 16,3-4 0-16,-2 2 1 0,0 0-2 15,0 1-2-15,0 2-1 0,2-2 3 16,-1-1 1-16,-2 0 1 0,3-2 0 15,-2-2 0-15,0 2 1 0,0-3-1 16,0 2-1-16,1-4 0 0,0 1 1 16,2 0-1-16,-1-3-1 0,-1 1 0 15,1 2-1-15,2-2 0 0,-1-1 2 16,-1-1-1-16,-1 2 2 0,1-3 0 16,3 2-1-16,-3 1 1 0,0-3-2 15,0 3 1-15,0-2-1 16,5 1 0-16,-8 1 2 0,3-2-2 15,0 2 2-15,-1-4-1 0,4 4 0 16,-3-3 1-16,-3-1 11 0,3 4-13 16,-1-4 0-16,1 1 0 0,0-2 1 15,-3-1 1-15,1-1 11 0,2-1-10 16,-3-1 0-16,0 0 10 0,0 0-11 16,1-2 0-16,-1 0 1 0,2 0 10 15,-5-1-11-15,3 0 0 0,-1-2 2 16,-4 2-2-16,2-2-1 0,-2 4 0 15,2-7 2-15,-2 6-3 0,1-5 1 16,-4 4 2-16,2-4-1 0,-2 4 1 16,4 0-1-16,-4-2 1 0,-1 3-1 15,3-5-1-15,-6 1-1 16,6-3 0-16,-5 2 0 0,1-4 2 16,2-2 0-16,-1-1-1 0,0 0-1 15,1 1-1-15,-1-1-1 0,2 0 0 16,-1 4-11-16,0-2 11 0,1 3 0 15,2 0-14-15,-6 3 0 0,4 5-61 16,-4-1-12-16,1 5 12 0,-4 0-16 16,2 4-42-16,-1 0-52 0,2 6-56 15,-1 0-52-15,-2-1-169 0,-2 10-77 16,4-6-254-16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09T08:22:09.09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1" timeString="2023-10-09T08:22:09.989"/>
    </inkml:context>
  </inkml:definitions>
  <inkml:traceGroup>
    <inkml:annotationXML>
      <emma:emma xmlns:emma="http://www.w3.org/2003/04/emma" version="1.0">
        <emma:interpretation id="{0DE882C1-3F3F-4031-9D7C-F9A4D57DD4EE}" emma:medium="tactile" emma:mode="ink">
          <msink:context xmlns:msink="http://schemas.microsoft.com/ink/2010/main" type="writingRegion" rotatedBoundingBox="15233,13176 18481,13176 18481,15553 15233,15553"/>
        </emma:interpretation>
      </emma:emma>
    </inkml:annotationXML>
    <inkml:traceGroup>
      <inkml:annotationXML>
        <emma:emma xmlns:emma="http://www.w3.org/2003/04/emma" version="1.0">
          <emma:interpretation id="{223DEAD1-48A9-49C8-9967-B13DF7D5E3CF}" emma:medium="tactile" emma:mode="ink">
            <msink:context xmlns:msink="http://schemas.microsoft.com/ink/2010/main" type="paragraph" rotatedBoundingBox="15233,13176 18481,13176 18481,15553 15233,15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800F33-B91C-421A-A5D6-00AC94530A58}" emma:medium="tactile" emma:mode="ink">
              <msink:context xmlns:msink="http://schemas.microsoft.com/ink/2010/main" type="line" rotatedBoundingBox="15233,13176 18481,13176 18481,15553 15233,15553"/>
            </emma:interpretation>
          </emma:emma>
        </inkml:annotationXML>
        <inkml:traceGroup>
          <inkml:annotationXML>
            <emma:emma xmlns:emma="http://www.w3.org/2003/04/emma" version="1.0">
              <emma:interpretation id="{67598D81-331F-434A-966B-B29095E19C53}" emma:medium="tactile" emma:mode="ink">
                <msink:context xmlns:msink="http://schemas.microsoft.com/ink/2010/main" type="inkWord" rotatedBoundingBox="15233,13176 18481,13176 18481,15553 15233,155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17876 12856 0,'0'-24'62,"24"-1"-46,-24 1-1,0 0 1,0 0 15,24 24-31</inkml:trace>
          <inkml:trace contextRef="#ctx1" brushRef="#br0">17540 12812 329 0,'0'0'989'0,"0"0"-823"0,0 0-3 15,0 0 103-15,0 0 42 0,0 0-46 16,0 0-107-16,0 0-61 0,0 0-40 16,-10-20-25-16,0 17-9 0,-2-1 2 15,-3 0-2-15,2 0-1 16,-4-2-16-16,-1 0-1 0,-4-2 9 16,0-2-11-16,-1 1-1 0,-3-4 0 15,-2 3-1-15,-2 0-11 0,-1-3 10 16,-1 4 0-16,-4 0 1 0,1 2 0 15,-2 3 2-15,-4 0 12 0,0 0 20 16,-10 4-6-16,-8 4-26 0,-10 6 44 16,1 4-37-16,-2 4-5 0,12 4-4 15,10-2 2-15,11-2-13 0,-7 6-6 16,-9 5 17-16,-3 3 0 0,-3 6-14 16,12-9 12-16,17-4-12 15,-1 0 3-15,-4 5 11 0,-7 6-11 16,-6 9 1-16,3-3-4 0,0 3 15 15,-8 5-2-15,-2 11 0 0,-6 5 2 16,8-2-2-16,12-16 3 0,10-10 0 16,10-11 3-16,-5 6-1 0,-6 3 14 15,1 11-15-15,-5-4 3 0,5 2-1 16,0-1 16-16,-2 3 7 0,3-1 9 16,-1 1 3-16,4-1-2 0,3 1-14 15,1-5-3-15,5 0-3 0,0 0-12 16,3 2 8-16,6-5-8 0,0 0-4 15,3-3 0-15,2-2-10 0,-2-1 10 16,-2-1 2-16,4-4 0 0,-2 1 2 16,-2-1 11-16,0-4-11 0,0-2 8 15,-1-2-8-15,2-2 15 0,-1-3-16 16,-1-1-1-16,-1-2 0 0,2 0-1 16,-5-1 3-16,3-2 8 0,-1 0-10 15,1-3 2-15,1-1-4 16,4-4 0-16,1 0-4 0,-2 2-18 15,6-3-26-15,-3 0-25 0,3 0-24 16,0 0-28-16,0-3-46 0,0 1 0 16,0-4-29-16,3-3-134 0,5-5-14 15,-1-1-36-15,6-1 42 0,-4 2-16 16,3-10-145-16</inkml:trace>
          <inkml:trace contextRef="#ctx1" brushRef="#br0" timeOffset="521.8785">15066 14328 965 0,'0'0'394'0,"0"0"-166"0,0 0 39 15,0 0 31-15,0 0-36 0,0 0-45 16,0 0-72-16,0 0-52 0,0 0-32 15,0 0-30-15,-21 19-31 0,12-4-22 16,-3 8-7-16,-1 7 25 16,-14 15 2-16,-4 11 1 0,-9 13-1 15,-3-8 1-15,11-10 1 0,11-17 2 16,2-11 1-16,1 1 20 0,-4 2 3 16,-2 3-7-16,6-7-6 0,0-2 12 15,8-3 46-15,1-4-28 0,6-1-43 16,3 3-29-16,3-1 9 0,8 2 2 15,2-2 18-15,6 0 13 0,5-2-13 16,4 1 2-16,5-4 11 0,-2-2 3 16,6-6-5-16,1-1-9 0,-1-8 15 15,-6 0-16-15,2-3-1 0,-8-2-20 16,-1 3-54-16,-5 0-109 0,-1 1-178 16,-7 2-154-16,-5-3-314 0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2:13.59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621093-E218-47F5-8502-7D5ECF31F4CC}" emma:medium="tactile" emma:mode="ink">
          <msink:context xmlns:msink="http://schemas.microsoft.com/ink/2010/main" type="writingRegion" rotatedBoundingBox="14775,15324 15184,15324 15184,15835 14775,15835"/>
        </emma:interpretation>
      </emma:emma>
    </inkml:annotationXML>
    <inkml:traceGroup>
      <inkml:annotationXML>
        <emma:emma xmlns:emma="http://www.w3.org/2003/04/emma" version="1.0">
          <emma:interpretation id="{9115818B-3A2F-4996-9AE8-AF513709DC8C}" emma:medium="tactile" emma:mode="ink">
            <msink:context xmlns:msink="http://schemas.microsoft.com/ink/2010/main" type="paragraph" rotatedBoundingBox="14775,15324 15184,15324 15184,15835 14775,158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7D6CD5-A113-4BDB-BFD0-6D410F837AC3}" emma:medium="tactile" emma:mode="ink">
              <msink:context xmlns:msink="http://schemas.microsoft.com/ink/2010/main" type="line" rotatedBoundingBox="14775,15324 15184,15324 15184,15835 14775,15835"/>
            </emma:interpretation>
          </emma:emma>
        </inkml:annotationXML>
        <inkml:traceGroup>
          <inkml:annotationXML>
            <emma:emma xmlns:emma="http://www.w3.org/2003/04/emma" version="1.0">
              <emma:interpretation id="{D89ED8C1-A0F7-4D91-8B68-84B1ACEFD370}" emma:medium="tactile" emma:mode="ink">
                <msink:context xmlns:msink="http://schemas.microsoft.com/ink/2010/main" type="inkWord" rotatedBoundingBox="14775,15324 15184,15324 15184,15835 14775,15835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E</emma:literal>
                </emma:interpretation>
                <emma:interpretation id="interp2" emma:lang="" emma:confidence="0">
                  <emma:literal>€</emma:literal>
                </emma:interpretation>
                <emma:interpretation id="interp3" emma:lang="" emma:confidence="0">
                  <emma:literal>?</emma:literal>
                </emma:interpretation>
                <emma:interpretation id="interp4" emma:lang="" emma:confidence="0">
                  <emma:literal>@</emma:literal>
                </emma:interpretation>
              </emma:one-of>
            </emma:emma>
          </inkml:annotationXML>
          <inkml:trace contextRef="#ctx0" brushRef="#br0">102 119 1403 0,'0'0'543'16,"0"0"-501"-16,0 0-7 0,0 0 11 16,28 61 45-16,-11-47-7 0,3-4-26 15,0 3-22-15,3-8-14 0,1-1 1 16,0-4 3-16,0-4 0 0,0-4 22 16,-3-4 7-16,-2-4 3 0,-4-2 7 15,-2-6-7-15,-2 3-20 0,-5-3-2 16,-5 2-4-16,-1 2 16 0,-7 3-6 15,-4 3 0-15,-7 1-13 0,-4 7-7 16,-2 0 52-16,-1 6-13 0,-5 1-1 16,2 10-28-16,1 5-32 0,0 5 1 15,3 3-1-15,2 9 0 0,7-1-1 16,5 1-15-16,4-1 13 0,6 1 0 16,3-9-13-16,10-2 3 0,1-7 11 15,4-2-17-15,1-7 19 0,-1-2 1 16,1-4 24-16,-4-4-2 0,1-4 12 15,-2-1 26-15,-7-3-7 16,2-5 6-16,-7 1 10 0,1-4-6 16,-3-2-14-16,-3-1-18 0,-5 1 6 15,-2 0-10-15,-4 3-15 0,-5 2 0 16,-2 4-12-16,-3 4-1 0,1 6-19 16,-1 3-13-16,0 10-34 0,3 6-1 15,3 7 26-15,5 1-13 0,1 2 6 16,10 0 10-16,2-3-7 0,8-1-8 15,8-8 53-15,5 0 3 0,6-8 20 16,1-2-13-16,5-4-8 0,4-4-2 16,-3-5 0-16,-2-6-3 15,0-5 3-15,-3-3 26 0,-3-4-1 16,-5 2 4-16,-4-6 12 0,-7 3 1 16,-4 2 5-16,-6 2 17 0,-3 4 18 15,-9 4-3-15,-6 2-32 0,-7 8-22 16,-8 4-25-16,-7 6 0 0,1 14-25 15,-7 10-3-15,-1 16-26 0,-4 17 13 16,9 14-16-16,11 5-25 0,15-6-157 16,10-15-106-16,6-24-365 0,0-4-816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2:23.1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F66227-32C6-4609-B3CF-300F2CB2D7F7}" emma:medium="tactile" emma:mode="ink">
          <msink:context xmlns:msink="http://schemas.microsoft.com/ink/2010/main" type="writingRegion" rotatedBoundingBox="23581,14298 29251,12800 29768,14756 24098,16254">
            <msink:destinationLink direction="with" ref="{5451CD06-9939-4E70-BB89-315EA791A6B3}"/>
          </msink:context>
        </emma:interpretation>
      </emma:emma>
    </inkml:annotationXML>
    <inkml:traceGroup>
      <inkml:annotationXML>
        <emma:emma xmlns:emma="http://www.w3.org/2003/04/emma" version="1.0">
          <emma:interpretation id="{4F0118B4-C062-47D5-8300-803D6113BAA0}" emma:medium="tactile" emma:mode="ink">
            <msink:context xmlns:msink="http://schemas.microsoft.com/ink/2010/main" type="paragraph" rotatedBoundingBox="23581,14298 29251,12800 29768,14756 24098,162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ECEAF2-FF2D-48C9-8EB5-80B2D7D9A969}" emma:medium="tactile" emma:mode="ink">
              <msink:context xmlns:msink="http://schemas.microsoft.com/ink/2010/main" type="line" rotatedBoundingBox="23581,14298 29251,12800 29768,14756 24098,16254"/>
            </emma:interpretation>
          </emma:emma>
        </inkml:annotationXML>
        <inkml:traceGroup>
          <inkml:annotationXML>
            <emma:emma xmlns:emma="http://www.w3.org/2003/04/emma" version="1.0">
              <emma:interpretation id="{40BD5F58-15A8-4AA0-B1F2-962755484C63}" emma:medium="tactile" emma:mode="ink">
                <msink:context xmlns:msink="http://schemas.microsoft.com/ink/2010/main" type="inkWord" rotatedBoundingBox="23581,14298 25576,13771 26092,15727 24098,16254">
                  <msink:destinationLink direction="with" ref="{8BB985D5-67DA-4FBB-B45E-06AB16A623C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1301 394 2342 0,'0'0'294'0,"0"0"-236"16,0 0 16-16,0 0 71 0,68-10 38 16,-41 7 15-16,1 3-68 0,5-4-79 15,-2 3-51-15,6-3-11 0,-3 4-31 16,4-2-18-16,-4-2-23 0,-4 1-38 16,1-2-81-16,-7 4-46 0,0 0-159 15,-5-1-144-15,-6 0-211 0</inkml:trace>
          <inkml:trace contextRef="#ctx0" brushRef="#br0" timeOffset="175.5849">1380 606 1967 0,'0'0'279'16,"0"0"-140"-16,0 0-48 0,22 50 54 15,-1-39 19-15,4-3 7 0,7-3-49 16,3 0-46-16,2 0-72 0,5-3-4 15,1-1-64-15,-1-1-213 16,5 0-68-16,-4-3-199 0,-9-2-139 16</inkml:trace>
          <inkml:trace contextRef="#ctx0" brushRef="#br0" timeOffset="-221.9583">426 47 1330 0,'0'0'351'0,"0"0"-185"16,0 0-30-16,-51-12 20 0,33 12-26 16,-1 4 25-16,-2 7 13 0,0 6 19 15,-2 7 2-15,-2 14-160 16,-4 17 183-16,5 19-189 0,0 7-23 16,13-1-35-16,11-7 0 0,6-23 19 15,5-15 3-15,3-8-6 0,3-9-13 16,9 0-7-16,5-2 17 0,10-5 21 15,1-9 1-15,5-7 22 0,7-16 7 16,7-18-13-16,8-15-3 0,-2-7 3 16,-12 0 0-16,-9 4-3 0,-12 2 6 15,-7 8-3-15,-9 11-16 0,-8 5-10 16,-1 3-63-16,-2-4 12 0,0-1-19 16,0-3 3-16,-7 9 38 0,0 2 39 15,-6 11 13-15,-4 6 22 16,-1 8-35-16,-2 12-32 0,-5 11-29 15,-9 21 12-15,-7 33 49 0,-9 33 19 16,-4 23-19-16,5 4 0 0,9 2-3 16,1-18-20-16,6-2 23 0,2-6 16 15,-1-5 26-15,2-2-40 0,-1-6 30 16,0-7-28-16,-2-5 18 0,-4-13 1 16,2-7-1-16,-2-18 13 0,6-11 26 15,4-14 7-15,0-2 25 0,-1-4 6 16,-3 0-16-16,-4 0-10 0,2-7-3 15,4-11-16-15,0-1-32 0,1-13-22 16,1-6-83-16,3-8-66 0,7-10 15 16,-1-2 70-16,8-5 29 0,5-5 9 15,10 2 10-15,7 0 16 0,6 1 0 16,8 2 17-16,4 2-17 0,11-4-29 16,10 0 0-16,13 0 16 0,4 1-12 15,-3 5-116-15,-4 12-95 16,-7-1-48-16,3 1-60 0,-6 4 6 15,-11 3-78-15,-3 2-256 0</inkml:trace>
          <inkml:trace contextRef="#ctx0" brushRef="#br0" timeOffset="36926.5209">728 1360 2085 0,'0'0'618'0,"0"0"-403"16,0 0-131-16,0 0-20 0,0 0 16 15,0 0 70-15,0 0 19 0,0 0-84 16,0 0-83-16,0 0 1 0,-5 12 9 16,20-11-9-16,4 2-3 0,-1 1-12 15,0-1-26-15,-3 0-16 0,-5 0 0 16,-5 0-4-16,-2-1 39 0,-3-1 19 15,-3-1 51-15,-2 0 16 0,-1 0-19 16,2 0-4-16,4 0 7 0,0 0-13 16,7 0-7-16,11 0-31 0,22-3-2 15,25 2 2-15,29 1 2 16,6 3 0-16,-3 8-1 0,-29 3-1 16,-26 0-3-16,-15 0-22 0,-11 0 25 15,-8 8 6-15,-8 2 32 0,-15 13 82 16,-39 11 132-16,-33 15-96 0,-22 8-68 15,-7 1-54-15,-2-2-34 0,15 0-28 16,-2-7-219-16,23-14-324 0,-1-15-1405 0</inkml:trace>
        </inkml:traceGroup>
        <inkml:traceGroup>
          <inkml:annotationXML>
            <emma:emma xmlns:emma="http://www.w3.org/2003/04/emma" version="1.0">
              <emma:interpretation id="{3747AFA5-A3D9-4E01-A168-3E10C24A5B4B}" emma:medium="tactile" emma:mode="ink">
                <msink:context xmlns:msink="http://schemas.microsoft.com/ink/2010/main" type="inkWord" rotatedBoundingBox="26508,14134 29402,13370 29673,14395 26779,15159"/>
              </emma:interpretation>
            </emma:emma>
          </inkml:annotationXML>
          <inkml:trace contextRef="#ctx0" brushRef="#br0" timeOffset="730.0498">3012 329 1368 0,'0'0'146'0,"0"0"-120"0,0 0-9 15,0 0 15-15,-70-58 10 0,46 50 43 16,-1 0 68-16,-2 4 22 0,-2 4 49 15,3 0-50-15,-1 8-38 16,2 6-33-16,1 4-29 0,3 6-22 16,1 5-23-16,3 8-7 0,5 0-19 15,3 4 17-15,8-3-20 0,2-4-15 16,8-1-11-16,9-7 13 0,0-3 13 16,6-2 2-16,6-7 0 0,1-1 2 15,1-5 18-15,3-5-9 0,-1-3-11 16,3 0 14-16,0-8-9 0,-2-5-7 15,-4-6 0-15,-1-3 1 0,-1-6 21 16,-8 0-3-16,-3-4-17 0,-4-1-2 16,-7-5 0-16,-7 0-49 15,0-3-5-15,-7 3-7 0,-7-1-4 16,-4 4 17-16,-1 4 22 0,-5 6-3 16,0 9 0-16,-1 7 29 0,-5 6 3 15,2 3 36-15,-2 8 0 0,-1 11-23 16,1 5 29-16,6 4-3 0,5 8 25 15,9-1-6-15,8 2 0 0,4 0-13 16,14-2 33-16,8-2-1 0,2 0-23 16,9-3-31-16,5-3-23 0,2-3-3 15,1-2 0-15,4-2-35 0,4-4-237 16,9-4-108-16,-4-3-242 0,-14-6 63 16,6-7-460-16</inkml:trace>
          <inkml:trace contextRef="#ctx0" brushRef="#br0" timeOffset="1134.2262">4215 171 1990 0,'0'0'172'0,"0"0"-82"16,-51 12 53-16,11 16-1 0,-15 21 48 16,-23 21 87-16,-3 8-12 0,1-2-29 15,12-6-84-15,17-10-67 0,11-11-85 16,14-13 0-16,9-12-47 0,13-2-23 16,-2 0-28-16,6-1-134 0,9 1 21 15,7-6 28-15,9-2-133 0,-4-5-347 16,22-9-595-16</inkml:trace>
          <inkml:trace contextRef="#ctx0" brushRef="#br0" timeOffset="925.7267">3624 133 1922 0,'0'0'460'16,"0"0"-192"-16,0 0 38 0,61 75-5 16,-33-38-63-16,2 1-48 0,4 3-13 15,0 1-105-15,-1 0-72 0,1 1-91 16,3 3-57-16,0-3-61 0,-2-1-88 15,-1-2-78-15,-4-6-18 0,-5-5-32 16,2-5 29-16,-11-10-83 0,8-5-228 0</inkml:trace>
          <inkml:trace contextRef="#ctx0" brushRef="#br0" timeOffset="1507.9074">4622-380 2526 0,'0'0'265'0,"0"0"-153"0,-52-38 61 16,46 23 45-16,3 7-21 0,3-3-29 15,9 2-67-15,6-1-41 0,9 2-29 16,5 0-12-16,3 1 3 0,8 4-22 16,-3 3-22-16,0 0-6 0,-8 10-10 15,1 2 0-15,-11 6-6 0,-7 6 13 16,-7 9-17-16,-10 12-22 0,-5-2 23 15,-9 6 47-15,-7-3 20 16,-1-6 5-16,3 2 32 0,3-5 101 16,5-6 3-16,10-4-35 0,6-4-39 15,6-7-9-15,13 0 62 0,17-4 74 16,25-1-39-16,24-6-64 0,16-5-62 16,0-8-49-16,-3-6-50 0,-13 3-70 15,-3-5-127-15,0 1-188 0,-21 1-564 16,-6-4-821-16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09T08:19:25.9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59B4AF-4F65-4D29-A157-BCDE30AA953A}" emma:medium="tactile" emma:mode="ink">
          <msink:context xmlns:msink="http://schemas.microsoft.com/ink/2010/main" type="writingRegion" rotatedBoundingBox="11983,14635 11998,14635 11998,14707 11983,14707"/>
        </emma:interpretation>
      </emma:emma>
    </inkml:annotationXML>
    <inkml:traceGroup>
      <inkml:annotationXML>
        <emma:emma xmlns:emma="http://www.w3.org/2003/04/emma" version="1.0">
          <emma:interpretation id="{42491AFF-7CEF-411F-BE60-42636352BC4E}" emma:medium="tactile" emma:mode="ink">
            <msink:context xmlns:msink="http://schemas.microsoft.com/ink/2010/main" type="paragraph" rotatedBoundingBox="11983,14635 11998,14635 11998,14707 11983,14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326F77-2004-4FBB-9AE8-B891F19A7728}" emma:medium="tactile" emma:mode="ink">
              <msink:context xmlns:msink="http://schemas.microsoft.com/ink/2010/main" type="line" rotatedBoundingBox="11983,14635 11998,14635 11998,14707 11983,14707"/>
            </emma:interpretation>
          </emma:emma>
        </inkml:annotationXML>
        <inkml:traceGroup>
          <inkml:annotationXML>
            <emma:emma xmlns:emma="http://www.w3.org/2003/04/emma" version="1.0">
              <emma:interpretation id="{B6F3B157-9CEF-46A8-8BCC-199E903BB98D}" emma:medium="tactile" emma:mode="ink">
                <msink:context xmlns:msink="http://schemas.microsoft.com/ink/2010/main" type="inkWord" rotatedBoundingBox="11983,14635 11998,14635 11998,14707 11983,14707"/>
              </emma:interpretation>
            </emma:emma>
          </inkml:annotationXML>
          <inkml:trace contextRef="#ctx0" brushRef="#br0">0 0 0,'0'48'375,"0"-24"-375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2:59.69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B985D5-67DA-4FBB-B45E-06AB16A623C9}" emma:medium="tactile" emma:mode="ink">
          <msink:context xmlns:msink="http://schemas.microsoft.com/ink/2010/main" type="inkDrawing" rotatedBoundingBox="14410,17407 24582,15666 24651,16068 14479,17810" semanticType="callout" shapeName="Other">
            <msink:sourceLink direction="with" ref="{40BD5F58-15A8-4AA0-B1F2-962755484C63}"/>
            <msink:sourceLink direction="with" ref="{3658F6A0-9232-46CB-973C-CE72DB16D913}"/>
          </msink:context>
        </emma:interpretation>
      </emma:emma>
    </inkml:annotationXML>
    <inkml:trace contextRef="#ctx0" brushRef="#br0">0 1754 2485 0,'0'0'349'16,"0"0"-295"-16,0 0-54 0,0 0-61 16,63 0 61-16,-19 1 47 0,17 3 30 15,24 1-38-15,13 0-23 16,8 0-14-16,6-5-2 0,2 0 1 15,11-2-1-15,3-5-2 0,14 1-14 16,8 2 15-16,12-2 0 0,11 0-25 16,10-2 25-16,10-4-1 0,14-3 1 15,9-3 1-15,10-4 0 0,8-4 1 16,8-6-1-16,3 0 1 0,10-6 2 16,5-2 13-16,2-4 7 0,10-4 2 15,6-3 33-15,0 0 16 0,8-2-1 16,5-3-9-16,2-3-7 0,6-1-9 15,2-3-7-15,-2 2-12 16,3 0 3-16,-6 3-16 0,-4 0 0 16,-7 3-13-16,-12-1 0 0,-10 4 16 15,-17 1 9-15,-13 3-15 0,-19 2 3 16,-20 4 3-16,-18 1-7 0,-23 2 7 16,-16 1-6-16,-20 1 0 0,-25 0-11 15,-23 7-2-15,-25 3-1 0,-11 9-59 16,-16 0-29-16,0-1-19 0,-2-4-70 15,0 0-107-15,-11-2-127 0,-4 7-226 16,0-16-483-16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3:12.54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51CD06-9939-4E70-BB89-315EA791A6B3}" emma:medium="tactile" emma:mode="ink">
          <msink:context xmlns:msink="http://schemas.microsoft.com/ink/2010/main" type="inkDrawing" rotatedBoundingBox="21534,12931 30468,12064 30912,16645 21978,17512" hotPoints="23633,12670 30530,13044 30326,16795 23429,16421" semanticType="enclosure" shapeName="Rectangle">
            <msink:sourceLink direction="with" ref="{9AF66227-32C6-4609-B3CF-300F2CB2D7F7}"/>
          </msink:context>
        </emma:interpretation>
      </emma:emma>
    </inkml:annotationXML>
    <inkml:trace contextRef="#ctx0" brushRef="#br0">317 0 2489 0,'0'0'444'16,"0"0"-287"-16,0 0-157 0,0 0-57 16,0 0-49-16,-48 60 106 0,42-2 32 15,1 30 19-15,0 23-25 0,0 10-10 16,-1 6-14-16,0-6-2 0,1 6 0 16,-2 1 1-16,-1 2 2 0,1 2-2 15,0 2-1-15,0 3-3 0,-4 3-19 16,2-5-1-16,-1-4 10 0,1 0 13 15,0-7 1-15,2-5-1 0,1-1 3 16,1-3 9-16,-1-3-12 0,0-4 2 16,2-2 9-16,0-5 5 0,-3-3-14 15,2-6-2-15,3-3 0 16,-6-8-1-16,1-6 1 0,0-5-16 0,-3-1-70 16,0-9-46-16,-2-4-55 0,2-11-13 15,1-11-43-15,2-9-124 0,2-8-13 16,-1-3-63-16,2-4-118 0</inkml:trace>
    <inkml:trace contextRef="#ctx0" brushRef="#br0" timeOffset="1073.0511">97-270 1099 0,'0'0'390'0,"59"13"-292"0,-13-5-95 15,29-2-2-15,15 0 0 0,5-2 3 16,1-4 38-16,-4 3-6 0,5-1-7 16,5 7 0-16,4 0 10 0,6 2 13 15,7 2-6-15,3 1-1 0,10 3-12 16,5-3-11-16,6 0-18 0,9-2 9 15,3 4-10-15,6 0-3 0,8-4 0 16,2 3 0-16,5-2 1 0,1-2 1 16,6-1-2-16,8-2 2 15,-3-6 11-15,9-2 0 0,1-1 20 16,3-6 9-16,1-5-10 0,2 2-6 16,-3-2 0-16,-3 0-6 0,-6-1-1 15,-2-1-6-15,-9 0 6 0,-9 5 14 16,-8 0 6-16,-11-1-1 0,-10 6 27 15,-9-2-4-15,-11 6-2 0,-11-2-1 16,-4 2 0-16,-12 0-16 0,-8 6-10 16,-7 0-3-16,-6 2-16 0,-9 4-11 15,-3 4 1-15,-15 0-1 0,-11 3 0 16,-9-6-2-16,-4 6 1 0,0 8 1 16,2 4-2-16,1 17 0 15,-6 13-2-15,-10 16-6 0,-8 9 5 16,-3 5 6-16,-10-4-6 0,-2 0-1 15,-3 4-21-15,0 4-1 0,1 2-6 16,-2 3-4-16,6 5 23 0,0-1 0 16,0 4 1-16,3 3-1 0,-1 0-7 15,2 4 20-15,2-1-22 0,-2 0 22 16,6-1-1-16,-1-3-2 0,1-3 3 16,-2-2-1-16,-1 0 1 0,1 0 1 15,-5-6 2-15,-1-1 16 0,0-3 39 16,-2-4-22-16,-7-2 12 0,1-2-26 15,-8-5-9-15,-1-3-11 0,-11-4-2 16,-3-5 0-16,-5-3-3 0,-13-4-16 16,-4-9 16-16,-3-3-23 15,-8-6 25-15,-3-6 0 0,-4-3 1 0,-8-8 0 16,-2-3 19-16,-5-11-3 0,-4 0 7 16,-6-6-1-16,-6-7-6 0,-6-1-3 15,-3-2 16-15,-9-6 7 16,-5-5-4-16,-6-1 6 0,-5 0-6 15,-6-5-19-15,-6 0-13 0,-6 1 0 16,-2-1-2-16,-4-1-1 0,-2-2-10 16,2 3-3-16,-8-1 0 0,1-1 15 15,-2 5-25-15,-3-1-29 0,-5 1 17 16,-7-1 2-16,-1 5 17 0,-5 0-3 16,-3 2 19-16,-2 4-9 0,0 0 12 15,-1 0 6-15,0-1 23 0,3 0 19 16,1-2 23-16,1 4 9 0,2-3 7 15,5 1 6-15,3-1-17 16,3 4 23-16,4 4-29 0,4 0-35 16,7 4-34-16,4 4-1 0,5 11-28 15,5 9-36-15,2 9-185 0,4 7-195 16,39-8-368-16,1-2-568 0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3:58.89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00975AA-7EE0-47BB-AC17-9A5001FF2E2E}" emma:medium="tactile" emma:mode="ink">
          <msink:context xmlns:msink="http://schemas.microsoft.com/ink/2010/main" type="inkDrawing" rotatedBoundingBox="6313,10728 6687,1182 6757,1185 6383,10731" semanticType="callout" shapeName="Other">
            <msink:sourceLink direction="with" ref="{AF1D627C-616B-4EC1-95F1-A7F70EE5BF95}"/>
            <msink:sourceLink direction="with" ref="{8D4515D9-AFF3-49EB-9C08-0CED7DA09B30}"/>
          </msink:context>
        </emma:interpretation>
      </emma:emma>
    </inkml:annotationXML>
    <inkml:trace contextRef="#ctx0" brushRef="#br0">435 0 2020 0,'0'0'425'15,"0"0"-312"-15,-24 79-110 0,18-21 35 16,3 24 30-16,3 14-16 0,0 4-1 16,0 8-40-16,0-4-9 0,0 7-1 15,-3 6 12-15,-2 7-11 0,-2 6 10 16,-2 6-12-16,-1 2-6 0,-1 6 6 16,0 5 22-16,-2 6-19 0,-1 10 19 15,-1 7-21-15,1 1 0 0,2 0 2 16,0 9 17-16,2 6 15 0,-1 1 10 15,7 5 0-15,-3 4 3 0,1 1 16 16,0 3-19-16,1 4 6 0,-1 2-29 16,0 6-9-16,1 2-12 0,-1 6-1 15,-1 3 0-15,0-1-2 16,1 0 0-16,-1-4 2 0,-2 0 16 16,1-3-14-16,-1 1 0 0,2-6 11 15,-1-2-13-15,1-4 12 0,1-5-8 16,-1-7 12-16,1-10 12 0,1-3 4 15,0-7 28-15,1-9-2 0,1-4 8 16,2-8-12-16,-2-8 0 0,2-14-22 16,-1-7-10-16,-1-16-10 0,1-9-11 15,-3-5-1-15,0-12-55 0,-1-10-72 16,0-17-99-16,-1-15-68 16,2-14-85-16,-3-7-51 0,1-4-311 15,-11-2-244-15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3:59.60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EB44FF9-CC44-4820-A6BA-BDE4D27DD4EB}" emma:medium="tactile" emma:mode="ink">
          <msink:context xmlns:msink="http://schemas.microsoft.com/ink/2010/main" type="inkDrawing" rotatedBoundingBox="1262,6882 16823,6838 16824,7083 1263,7127" shapeName="Other">
            <msink:destinationLink direction="with" ref="{A2265076-440C-447A-B3EF-438695083C2A}"/>
            <msink:destinationLink direction="with" ref="{A3F718DB-812D-43E1-8AF6-D1FC68B5AD12}"/>
            <msink:destinationLink direction="with" ref="{ED0E38DB-E354-4218-A42B-6CF88A83826F}"/>
          </msink:context>
        </emma:interpretation>
      </emma:emma>
    </inkml:annotationXML>
    <inkml:trace contextRef="#ctx0" brushRef="#br0">82 165 2342 0,'0'0'310'0,"-55"-16"-210"0,43 12-29 16,3 0-13-16,3 1 6 0,6-1-64 16,3 3-87-16,12 1-93 0,7-2 109 15,17 2 23-15,22 0 35 0,24 7 9 16,19 0-21-16,3 2 25 0,8 2-10 16,1-3 10-16,9 2 13 0,10 0-13 15,11 0 0-15,3-1-3 0,9-2-8 16,13 2 11-16,0-4 2 0,9-1-2 15,6 2-3-15,7-6 2 16,8 2 1-16,6-2 1 0,10 0 0 16,9 0 0-16,7-4 1 0,11-1-1 15,11-2 0-15,3-3 2 0,10 0 0 16,10 0 10-16,2-5-13 0,11 2 15 16,6-1-15-16,2-2-1 0,6 0-3 15,4-2 3-15,3 5 1 0,7-1 1 16,-1 0 3-16,5 2-3 0,1 0 12 15,-1 3-12-15,11 1 18 0,-6 2-19 16,6-1-3-16,-3 2 3 0,-2 2-1 16,4 1-1-16,-10 2-1 0,1 0-10 15,-10 0 11-15,-6 5-13 0,-6 3 15 16,-10 4 2-16,-12-1 11 0,-5 2-9 16,-15 6 28-16,-8-3 32 0,-14 2 36 15,-10 0-16-15,-14 1 19 0,-9-6-13 16,-11 2 2-16,-14-1-21 0,-12-4-7 15,-16 0-23-15,-14-3-12 16,-17-2-10-16,-9-1-19 0,-17 2 0 16,-10-2-67-16,-24-1-122 0,-18-2-145 15,-19-1-56-15,-14 0-291 0,-4-8-452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7:25:00.49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184866-FEBF-46E9-9C92-70237CE697C2}" emma:medium="tactile" emma:mode="ink">
          <msink:context xmlns:msink="http://schemas.microsoft.com/ink/2010/main" type="writingRegion" rotatedBoundingBox="20157,4630 28368,4497 28422,7872 20211,8005"/>
        </emma:interpretation>
      </emma:emma>
    </inkml:annotationXML>
    <inkml:traceGroup>
      <inkml:annotationXML>
        <emma:emma xmlns:emma="http://www.w3.org/2003/04/emma" version="1.0">
          <emma:interpretation id="{5013FD9D-66A0-4324-BD89-52FAA66124FF}" emma:medium="tactile" emma:mode="ink">
            <msink:context xmlns:msink="http://schemas.microsoft.com/ink/2010/main" type="paragraph" rotatedBoundingBox="20179,4572 25594,4637 25577,6054 20162,5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C65462-F0AD-47AD-8B96-E8001BD3A72A}" emma:medium="tactile" emma:mode="ink">
              <msink:context xmlns:msink="http://schemas.microsoft.com/ink/2010/main" type="line" rotatedBoundingBox="20179,4572 25594,4637 25577,6054 20162,5989"/>
            </emma:interpretation>
          </emma:emma>
        </inkml:annotationXML>
        <inkml:traceGroup>
          <inkml:annotationXML>
            <emma:emma xmlns:emma="http://www.w3.org/2003/04/emma" version="1.0">
              <emma:interpretation id="{A88568D9-3F29-4FB4-B5DE-D64A830033AC}" emma:medium="tactile" emma:mode="ink">
                <msink:context xmlns:msink="http://schemas.microsoft.com/ink/2010/main" type="inkWord" rotatedBoundingBox="20179,4572 25594,4637 25577,6054 20162,598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16557 2474 1018 0,'0'0'1108'0,"0"0"-1046"15,0 0-1-15,-60 51 53 0,36-20 5 16,-10 14 30-16,-7 15 15 0,-8 10-3 16,5-3-20-16,10-16-45 0,12-14-53 15,8-9-43-15,1 2-16 0,2 3-25 16,1-2-20-16,6-4-67 0,4-7-71 16,7-7-79-16,7-7-97 0,5-6-109 15,-4-1-190-15</inkml:trace>
          <inkml:trace contextRef="#ctx0" brushRef="#br0" timeOffset="420.9984">16897 2616 1152 0,'0'0'1021'16,"0"0"-872"-16,0 0 119 0,58 20-49 16,-29-13-87-16,2-4-14 0,3 3-38 15,1-4-77-15,1 3-3 0,1 0-10 16,1 0-125-16,-1-4-57 0,-2 3-69 15,-4-4-173-15,1-1-14 0,-11-3-76 16,4-15-223-16</inkml:trace>
          <inkml:trace contextRef="#ctx0" brushRef="#br0" timeOffset="234.6111">17097 2388 215 0,'0'0'1240'0,"0"0"-1117"15,0 0 33-15,0 0 124 0,-8 57-11 16,-5-26-30-16,-3 14-49 0,-2 14-38 15,1 11 2-15,3-8-52 0,6-10-70 16,7-14-22-16,1-10-10 0,0 2-35 16,0 4 9-16,3 3-54 0,0-5-13 15,0-4-36-15,-2-6-48 0,0-4-72 16,1-3-156-16,-1-7-34 0,-1-7-169 16,0-5-103-16</inkml:trace>
          <inkml:trace contextRef="#ctx0" brushRef="#br0" timeOffset="870.3158">17578 1946 795 0,'0'0'758'0,"0"0"-449"0,0 0-143 16,0 0-66-16,0 0-28 0,-56 54 80 16,41-13 84-16,-4 18 15 0,-1 21-36 15,3 8-65-15,5-3-44 0,2-8-36 16,5-12 0-16,4-6-38 0,1-13 15 16,0-10-28-16,1-10-19 0,4-3-19 15,-2 1-44-15,5-3 59 0,1 2-5 16,0-7-45-16,4-4 28 0,1-5 26 15,3-6 3-15,3-1 32 0,3-8-35 16,4-6 50-16,1-8-11 0,2-3-39 16,0-6-24-16,1 1-17 0,0-4-10 15,0 1 0-15,1 2-9 0,0 2 21 16,-2 4-2-16,-3 7 2 0,-2 6-5 16,-6 7-8-16,-6 5 50 0,-6 2 2 15,-5 11 41-15,-2 9 67 16,-8 6-15-16,-5 6-7 0,-7 5-38 15,-5 3 15-15,-1 3 7 0,-3-1-26 16,-1-2-2-16,0-3-23 0,2-3-17 16,2-5-2-16,5-3 0 0,1-8 0 15,7-5-1-15,3-7-75 0,5-1-48 16,2-5-70-16,3-2-49 0,0-6-40 16,3-6-201-16,1-1-506 0,7-16-79 0</inkml:trace>
          <inkml:trace contextRef="#ctx0" brushRef="#br0" timeOffset="1066.7372">18122 2386 1327 0,'0'0'977'16,"0"0"-686"-16,0 0-1 0,17 70-53 16,-10-42-74-16,1 7-54 0,2 0 15 15,2 3-1-15,2-4-79 0,1 2-6 16,1 1-38-16,3-6-13 0,0-1-3 15,0-4-44-15,-1-5-57 0,1-2-71 16,-2-3-48-16,0-7-47 0,1-4-178 16,-4-3-211-16,6-9-460 0</inkml:trace>
          <inkml:trace contextRef="#ctx0" brushRef="#br0" timeOffset="1297.779">18686 2402 346 0,'0'0'1985'0,"0"0"-1694"0,0 0-123 16,-57 61-53-16,28-21 36 0,-11 16 67 15,-10 20 58-15,-5 4-32 0,3 0-18 16,3-7-63-16,10-8-63 0,3-3-63 16,5-2-27-16,1-3-10 0,5-2-16 15,5-13-27-15,6-7-73 0,2-9-22 16,7-6-35-16,-2 2-38 0,2-2-62 15,1 0-79-15,4-8-121 0,3-6-211 16,1-6-129-16</inkml:trace>
          <inkml:trace contextRef="#ctx0" brushRef="#br0" timeOffset="-448.363">15759 2404 1903 0,'0'0'172'0,"0"0"-133"16,0 0-39-16,0 0-3 0,-60 8 3 0,39 9 39 16,0 5 22-16,-2 7 17 15,-2 15 39-15,-1 12-17 0,5-2-29 16,5-8-29-16,9-4-16 0,7-11-24 15,0-1-1-15,6 2-1 0,5-5-18 16,5-5 5-16,4-6 11 0,1-4 2 16,2-2 2-16,2-6 14 0,2-4 19 15,0-4-15-15,-3-7 18 0,3-4-6 16,-3-5-6-16,2-6 0 0,-4-6-10 16,0-2-16-16,-3-5-20 0,0-1-19 15,-5-3 17-15,-4-1-11 0,-3 1 17 16,-4 3 0-16,-3 1-6 0,-3 4-20 15,-7 8-16-15,-1 3 58 16,-3 10 22-16,-3 6-19 0,-2 4 13 16,-2 6 4-16,-2 11 19 0,-1 8 25 15,-1 8 10-15,-1 7 19 0,2 6 16 16,3 2-3-16,2 6-32 0,8-1-33 16,5-2-41-16,6-3-16 0,5-2-19 15,6-2 10-15,7-5-7 0,5-3 12 16,1-4-82-16,6-2-36 0,0-5-39 15,2-5-95-15,-2-4-77 0,-2-9-74 16,-1-3-88-16,-5-3-141 0</inkml:trace>
          <inkml:trace contextRef="#ctx0" brushRef="#br0" timeOffset="-224.0953">16167 2388 1459 0,'0'0'692'0,"0"0"-420"15,0 0-159-15,0 0-94 16,0 0 14-16,9 58 83 0,-1-29 45 16,6 8-30-16,5-2-31 0,2 5-14 15,5 0-28-15,5 2-7 0,1-4-23 16,2-1-9-16,0-1 1 0,-1-5-5 16,-5 0-15-16,-2-3-42 0,-1-4-57 15,-5-1-48-15,-1-7-33 0,-4-2-77 16,-2-2-167-16,-4-6-134 0,-4-4-197 15</inkml:trace>
          <inkml:trace contextRef="#ctx0" brushRef="#br0" timeOffset="5377.0233">19186 2886 1357 0,'0'0'1489'0,"0"0"-1197"16,0 0-170-16,0 0-20 0,0 0 79 16,56 32 6-16,-25-29 92 0,3-3-18 15,4 0-153-15,5-3-86 16,2 2-22-16,3-4-84 0,-1 2-109 16,1-1-122-16,-2 1-93 0,-3-1-184 15,-10 0-534-15,8-4-459 0</inkml:trace>
          <inkml:trace contextRef="#ctx0" brushRef="#br0" timeOffset="5191.9252">19233 2535 2202 0,'0'0'326'0,"0"0"-106"0,0 0-11 16,0 0-11-16,0 0 29 0,0 0 8 15,0 0-84-15,0 0-81 0,0 0 90 16,14-6 44-16,25 9-5 16,16 0-44-16,10 0-47 0,6-1-56 15,-9 1-40-15,-19-3-12 0,-15 4-21 16,-4-2-25-16,6 3-90 0,-2 0-63 15,2-1-65-15,-6 3-33 0,-4-2-35 16,-7-1-80-16,-5 0-58 0,-8-1-204 16,0-2-120-16,-12-1-289 0</inkml:trace>
          <inkml:trace contextRef="#ctx0" brushRef="#br0" timeOffset="6039.0207">20850 2580 42 0,'0'0'1942'0,"0"0"-1449"15,0 0-203-15,0 0-52 0,0 0-59 16,0 0-38-16,-21-53 11 0,13 47-22 16,-6 0-78-16,-3 3-52 0,-5 3-51 15,-2 0-6-15,-4 4 10 0,-18 12 25 16,7-1 22-16,-7 9 31 0,-3 3 52 15,9 1 5-15,-8 7 4 0,5 5 2 16,9-4-6-16,10 0-10 16,12-3-4-16,12-4-28 0,7-2-11 0,17-1 36 15,14 0 47-15,19-2 12 16,15-2-12-16,4-5-32 0,-2-6-31 0,-14-5-31 16,-19-3-24-16,-9 1-19 15,-7-1-15-15,0 1-55 0,2-2-19 16,0 3-47-16,-11-1-90 0,-7 4-126 15,-3 0-220-15,-6-4-511 0,-7 4-729 0</inkml:trace>
        </inkml:traceGroup>
      </inkml:traceGroup>
    </inkml:traceGroup>
    <inkml:traceGroup>
      <inkml:annotationXML>
        <emma:emma xmlns:emma="http://www.w3.org/2003/04/emma" version="1.0">
          <emma:interpretation id="{3D7A3612-72E3-4AF0-A5CB-20FDCFEACA8E}" emma:medium="tactile" emma:mode="ink">
            <msink:context xmlns:msink="http://schemas.microsoft.com/ink/2010/main" type="paragraph" rotatedBoundingBox="21327,6442 28397,6328 28422,7872 21352,79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037594-3028-4D80-800E-66AE8A1B234D}" emma:medium="tactile" emma:mode="ink">
              <msink:context xmlns:msink="http://schemas.microsoft.com/ink/2010/main" type="line" rotatedBoundingBox="21327,6442 28397,6328 28422,7872 21352,7987"/>
            </emma:interpretation>
          </emma:emma>
        </inkml:annotationXML>
        <inkml:traceGroup>
          <inkml:annotationXML>
            <emma:emma xmlns:emma="http://www.w3.org/2003/04/emma" version="1.0">
              <emma:interpretation id="{C6A0D78F-DA57-4FBD-90A1-731356D4E019}" emma:medium="tactile" emma:mode="ink">
                <msink:context xmlns:msink="http://schemas.microsoft.com/ink/2010/main" type="inkWord" rotatedBoundingBox="21327,6442 23662,6404 23687,7949 21352,798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200.0064">18568 4719 2285 0,'0'0'578'0,"0"0"-514"16,0 0 32-16,61 17 35 0,-24-17-9 15,6 0 11-15,2 0-53 0,2-2-80 16,0-1-22-16,-1 3-153 0,-2 0-149 16,-1 5-226-16,-12-2-450 0,3 0-396 0</inkml:trace>
          <inkml:trace contextRef="#ctx0" brushRef="#br0" timeOffset="10002.0155">18590 4410 2669 0,'0'0'428'0,"0"0"-307"16,0 0-121-16,0 0-89 0,0 0 89 16,55-19 35-16,-25 16 51 0,4 2-32 15,3 1-54-15,1 0-6 0,3 1-19 16,1 3-81-16,-3 3-57 0,-1-2-62 16,-5 4-94-16,-4 1-180 0,-10-2-132 15,-1 2-181-15</inkml:trace>
          <inkml:trace contextRef="#ctx0" brushRef="#br0" timeOffset="9682.0298">16794 3790 1952 0,'0'0'557'0,"0"0"-309"16,0 0-58-16,0 0-14 0,0 0-96 15,0 0-77-15,0 0-3 0,0 0-67 16,0 0 45-16,0 0 22 16,-9 72 54-16,9 2-3 0,0 8-28 15,0-2-21-15,-4-9 14 0,-3-9-15 16,-2-4 1-16,1-6 8 0,-1-14 2 15,2-7-12-15,0-8 0 0,0 3 4 16,1-2-4-16,-1 0-2 0,4-7-1 16,1-5 0-16,2-6-35 0,0-6-48 15,5 0-10-15,2-4 89 0,5-6 7 16,3-6 0-16,4-4-14 0,5-2-21 16,4-5 0-16,5 1-1 0,4-4 14 15,1 4 20-15,4-1-1 0,2 5-10 16,0 4-6-16,3 4 2 0,-3 6-5 15,-1 4 9-15,-1 4-3 0,-5 2-23 16,-6 9-9-16,-5 2 3 0,-11 5 13 16,-5 4 9-16,-10 5 23 15,-5 4 29-15,-14 3 3 0,-11 2 17 16,-5 0 22-16,-13 5 41 0,-15 4 10 16,-8 3-13-16,6-9 3 0,13-11-26 15,16-13-42-15,11-5-26 0,-2 0-18 16,0-4-1-16,3-2-40 0,7-4-93 15,8-2-13-15,8-6-62 0,1-7-139 16,14 1-218-16,-3 2-68 0,22-8-31 0</inkml:trace>
          <inkml:trace contextRef="#ctx0" brushRef="#br0" timeOffset="7973.2429">18061 4117 55 0,'0'0'1453'16,"0"0"-1167"-16,0 0-114 0,0 0-81 15,0 0 13-15,-37 68 32 0,14-27 42 16,-9 22-20-16,-12 21-42 0,-9 17-42 16,-2 1-13-16,-2-3-3 0,2-11 9 15,1-4-6-15,3-8 54 0,4-5 3 16,5-8-19-16,12-15-45 0,7-8-21 15,8-14-33-15,4-3-3 0,-1 2-16 16,2 0-23-16,0-1 14 0,6-6-68 16,1-3-57-16,3-3-30 0,0-5-22 15,5-4-70-15,0-1-133 0,5-2 25 16,-3-4-40-16,5-16-176 0</inkml:trace>
          <inkml:trace contextRef="#ctx0" brushRef="#br0" timeOffset="7628.0139">17505 4085 2722 0,'0'0'376'0,"0"0"-280"16,0 0-16-16,0 0-80 0,0 0-119 15,0 0 119-15,0 0 119 0,0 0-17 16,37 76-1-16,-20-36-6 0,4 9-38 16,3 11-25-16,2 9-20 15,1 3-11-15,-4-15-2 0,-8-10-12 0,-5-18-95 16,0-2-66-16,-1 5-53 0,3 2-20 16,0 2-78-16,-2-4-219 0,-1-9 21 15,-1-9-193-15</inkml:trace>
        </inkml:traceGroup>
        <inkml:traceGroup>
          <inkml:annotationXML>
            <emma:emma xmlns:emma="http://www.w3.org/2003/04/emma" version="1.0">
              <emma:interpretation id="{5ECC3FBE-AAAE-4B78-8803-7821671649D9}" emma:medium="tactile" emma:mode="ink">
                <msink:context xmlns:msink="http://schemas.microsoft.com/ink/2010/main" type="inkWord" rotatedBoundingBox="24368,6826 28404,6760 28417,7506 24381,7571"/>
              </emma:interpretation>
              <emma:one-of disjunction-type="recognition" id="oneOf2">
                <emma:interpretation id="interp2" emma:lang="" emma:confidence="0">
                  <emma:literal>-0</emma:literal>
                </emma:interpretation>
                <emma:interpretation id="interp3" emma:lang="" emma:confidence="0">
                  <emma:literal>-OI</emma:literal>
                </emma:interpretation>
                <emma:interpretation id="interp4" emma:lang="" emma:confidence="0">
                  <emma:literal>Max</emma:literal>
                </emma:interpretation>
                <emma:interpretation id="interp5" emma:lang="" emma:confidence="0">
                  <emma:literal>-09</emma:literal>
                </emma:interpretation>
                <emma:interpretation id="interp6" emma:lang="" emma:confidence="0">
                  <emma:literal>-ai</emma:literal>
                </emma:interpretation>
              </emma:one-of>
            </emma:emma>
          </inkml:annotationXML>
          <inkml:trace contextRef="#ctx0" brushRef="#br0" timeOffset="12451.8064">19743 4487 2130 0,'0'0'772'0,"0"0"-531"0,0 0-232 15,0 0 61-15,0 0-70 0,0 0 147 16,61 3 25-16,-42-3-11 0,5-3-118 15,1 3-43-15,8 0-3 0,-2 0-28 16,5 0-64-16,0 0-70 0,1 0-84 16,-1 0-71-16,1 0-167 0,-12 3-253 15,13-3-385-15</inkml:trace>
          <inkml:trace contextRef="#ctx0" brushRef="#br0" timeOffset="12895.3468">20811 4168 1284 0,'0'0'745'16,"0"0"-541"-16,0 0-104 0,-68 60 30 16,46-29-14-16,1 6 48 0,1 3 42 15,3 0-42-15,6 1-46 0,4-3-57 16,7-3-34-16,4-7-27 0,9 0-3 15,5-8-16-15,6-2-13 0,3-5 32 16,5-5 10-16,3-8 2 0,2 0-12 16,0-10-16-16,-2-8-25 0,2-2-39 15,-3-5-10-15,-3-5 26 16,-4-1 7-16,-3-1 44 0,-5 0 13 16,-7-2 13-16,0 2-7 0,-9-2-6 15,-3 1-55-15,-6 5-19 0,-5 1 0 16,-5 2 16-16,-2 8 23 0,-7 3 35 15,1 7 26-15,-1 6-10 0,-2 2 45 16,-3 10 20-16,2 7 21 0,-2 6 11 16,2 5-8-16,4 3 1 0,0 5-4 15,8-2-10-15,7-1-28 0,8 1-14 16,2-5-28-16,14-3-22 0,3-1-1 16,6-2 1-16,4-2 0 0,4 1-30 15,6-2-116-15,-4 0-90 0,0-2-114 16,-7-6-215-16,10 1-615 0</inkml:trace>
          <inkml:trace contextRef="#ctx0" brushRef="#br0" timeOffset="13376.5525">21338 4640 1532 0,'0'0'980'0,"0"0"-815"0,0 0-17 16,61-54 29-16,-28 31 63 0,5-2 59 16,10-6-24-16,9-2-87 0,-2 2-87 15,-10 5-54-15,-3 4-34 0,-7 7-13 16,-1 0-47-16,3 0-133 0,-5 3-62 16,-3 0-53-16,-2 4-59 0,-3 0-248 15,-9 2-603-15</inkml:trace>
          <inkml:trace contextRef="#ctx0" brushRef="#br0" timeOffset="13151.7994">21389 4205 1482 0,'0'0'1398'0,"0"0"-1206"0,0 0-121 16,0 0-17-16,0 0 58 0,28 69 75 16,-12-46 35-16,4 5-49 0,1-1-44 15,5-1-34-15,1 0-67 0,-2 2-28 16,2-3-1-16,0 0-2 0,-3-3-63 16,-1 2-38-16,-3-6-16 0,-2-2-34 15,0-1-65-15,-5 1-48 0,0-4-105 16,-2-1-209-16,-5-6-163 0,-2-2-320 0</inkml:trace>
          <inkml:trace contextRef="#ctx0" brushRef="#br0" timeOffset="13871.7291">22432 4441 2217 0,'0'0'488'15,"0"0"-234"-15,0 0-216 0,0 0 78 16,0 0 72-16,53 6 79 0,-32-1 8 16,3-2-80-16,6 1-76 0,-2-1-75 15,2-2-41-15,-2 1-3 16,2 0-37-16,1 1-108 0,-1-3-94 16,-3 3-106-16,1-2-105 0,-6-1-328 15,7 0-592-15</inkml:trace>
          <inkml:trace contextRef="#ctx0" brushRef="#br0" timeOffset="13647.0687">22668 4183 1327 0,'0'0'1684'0,"0"0"-1508"0,0 0-134 16,0 0-42-16,0 0 0 0,-34 52 123 15,27-25 65-15,-2 5-46 0,3 2-63 16,1 5-79-16,3-2-14 0,2 2 12 16,0-1-68-16,0-1-82 0,0 0-42 15,-3-3-59-15,1-3-161 0,-1-2-136 16,0-7-467-16,-6-2-78 0</inkml:trace>
          <inkml:trace contextRef="#ctx0" brushRef="#br0" timeOffset="14209.2128">23694 4238 927 0,'0'0'1637'0,"0"0"-1427"0,-58 0-79 16,28 4-79-16,-4 4 5 0,-6 4 56 16,-2 2 53-16,-9 7 12 0,1 4-32 15,2 2-42-15,3 0-41 16,11 5-3-16,-3 1-3 0,10 4-7 16,11-2-16-16,8 0 1 0,8-1-10 15,11 0-5-15,10-2 2 0,6-1 12 16,7-3-3-16,6-1-3 0,2-7-3 15,11 0-12-15,-5-4-10 0,2-1-3 16,-2-3-11-16,-11-3-42 0,5 2-113 16,-2-3-143-16,-6-3-110 0,-1 0-139 15,-8-4-242-15,2-2-632 0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04.27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DD452F0-A6C8-4E62-86AB-B0B8B07E8F19}" emma:medium="tactile" emma:mode="ink">
          <msink:context xmlns:msink="http://schemas.microsoft.com/ink/2010/main" type="inkDrawing" rotatedBoundingBox="10811,4447 14567,1085 15124,1708 11368,5069" semanticType="callout" shapeName="Other">
            <msink:sourceLink direction="with" ref="{2F533F2E-D486-46D4-A690-C62AA22A468B}"/>
            <msink:sourceLink direction="with" ref="{8D4515D9-AFF3-49EB-9C08-0CED7DA09B30}"/>
          </msink:context>
        </emma:interpretation>
      </emma:emma>
    </inkml:annotationXML>
    <inkml:trace contextRef="#ctx0" brushRef="#br0">0 3238 642 0,'0'0'831'16,"0"0"-642"-16,0 0-166 0,0 0-23 16,0 0 55-16,0 0 46 0,61 31 6 15,-40-24-46-15,3-2-22 0,3-1-37 16,4-1-2-16,3-3 0 15,5 0-1-15,2-3 1 0,3-3 0 16,2-2-1-16,8-3 0 0,10-4 1 16,8-3 0-16,5-4 0 0,-5 4 1 0,-5-5 1 15,-3 0 1-15,1-1-1 16,1 0 11-16,4-4-10 0,-1 2 13 16,4-2 0-16,-3-2 7 0,3-3-21 15,0-1 14-15,1-4 23 0,-2 0-6 16,4-3-4-16,-1-1 16 0,-2-2-9 15,1-3 19-15,-2-3-55 0,2-3 78 16,-2-3-17-16,-2-1-60 0,4-3 28 16,-9-1-16-16,7-3-10 0,-5-3 23 15,-2-4-7-15,-1-5-3 0,2-3 10 16,-2-2 0-16,-3 3-23 0,0-5 1 16,-3-1 21-16,3 1-22 0,-9-4 10 15,5 5-13-15,-4-4-16 16,-1 4 14-16,5-2-1 0,-5-1 1 15,1 1 1-15,0 0-3 0,-3 0 2 16,1 3-11-16,-1 2-12 0,-5 5-11 16,0-1-15-16,-2 6-14 0,-3 7-26 15,-6 2 17-15,-5 8-20 0,-4 12-3 16,-10 10 0-16,1 3-27 0,-1-3-71 16,7-2-78-16,-1-6-43 0,-6 6 4 15,0 10-119-15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05.22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EBFFD0E-8E4D-4071-94B5-8580D436CD3C}" emma:medium="tactile" emma:mode="ink">
          <msink:context xmlns:msink="http://schemas.microsoft.com/ink/2010/main" type="inkDrawing" rotatedBoundingBox="8534,1047 10860,4530 10360,4863 8034,1381" semanticType="callout" shapeName="Other">
            <msink:sourceLink direction="with" ref="{2F533F2E-D486-46D4-A690-C62AA22A468B}"/>
            <msink:sourceLink direction="with" ref="{8D4515D9-AFF3-49EB-9C08-0CED7DA09B30}"/>
          </msink:context>
        </emma:interpretation>
      </emma:emma>
    </inkml:annotationXML>
    <inkml:trace contextRef="#ctx0" brushRef="#br0">2237 3523 313 0,'0'0'98'16,"0"0"-62"-16,0 0-36 15,0 0-1-15,0 0-32 0,0 0-68 16,0 0 6-16,0 0 37 0,0 0 58 16,0 0 3-16,-32 40 88 0,29-39 43 15,-2 1-59-15,0 0 212 0,-1-2-92 16,0 0-38-16,-2 0 12 0,-2 0 4 16,-1-4-11-16,-4 0-9 0,1 0-13 15,-3-3-30-15,-1 0-16 0,-2-2-29 16,-1 0-32-16,-2-4-30 0,-2 1 16 15,-2-3-19-15,-2 0 16 0,-2-4-12 16,-1-1 18-16,-3-2-9 0,1-4 13 16,-4 1-23-16,1-4 23 0,-2-2 0 15,-1-3-10-15,0-3 7 16,-1 2-4-16,-3-5 14 0,3-1-30 16,-4-1 23-16,2-3-13 0,-2-1-11 15,-8-8 0-15,-3-9-1 0,-8-10-1 16,2-2 20-16,2 5 26 0,8 5-46 15,5 2 0-15,1 0 1 0,0-3 0 16,2 0 9-16,-2-6-10 0,0-1-2 16,0-1 2-16,2-1 0 0,0-4 1 15,0 1 1-15,0-1 11 0,3-3 6 16,3-2 23-16,-2-1-3 0,4-1-7 16,0-3 32-16,1-2-9 0,4 3 9 15,1-6-32-15,1 1 10 0,1 1-29 16,3 1 19-16,3 2-32 0,1 1-48 15,3 3 45-15,2 3-84 0,2 2-13 16,2 4-19-16,4 2-46 16,2 5-54-16,-2 1-200 0,2 17-332 0,-7-1-360 15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07.27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5FBC7C6-03EF-49F3-8B8E-D2EB259FA9FD}" emma:medium="tactile" emma:mode="ink">
          <msink:context xmlns:msink="http://schemas.microsoft.com/ink/2010/main" type="inkDrawing" rotatedBoundingBox="6451,9208 9915,4043 10759,4609 7294,9774" semanticType="callout" shapeName="Other">
            <msink:sourceLink direction="with" ref="{AF1D627C-616B-4EC1-95F1-A7F70EE5BF95}"/>
            <msink:sourceLink direction="with" ref="{2F533F2E-D486-46D4-A690-C62AA22A468B}"/>
          </msink:context>
        </emma:interpretation>
      </emma:emma>
    </inkml:annotationXML>
    <inkml:trace contextRef="#ctx0" brushRef="#br0">3551 95 1545 0,'0'0'292'15,"0"0"-71"-15,0 0 19 0,0 0-36 16,-36-54 5-16,26 41-6 0,-5 2-30 16,0 2 3-16,-5 5-58 0,-7-1-51 15,-5 5-67-15,-17 0 0 0,-14 15-29 16,-25 12 16-16,-12 10-12 0,-3 8 6 15,-3 10 3-15,-1 5 14 16,-5 9-11-16,-5 10 0 0,-4 11 1 16,-4 8 8-16,-2 7-8 0,-3 12-14 15,-2 11-22-15,0 9 13 0,4 6 32 16,4 7 2-16,2 3 1 0,5 3 1 16,8 5 1-16,3 2 11 0,7 0-10 15,5 2 0-15,5 3 13 0,4 4-16 16,3-1-1-16,4 2 1 0,4-6 13 15,3-1 19-15,4 0 35 0,7-1 19 16,6 0-39-16,5-6-5 0,7-7-4 16,5-5 3-16,9-8-19 0,5-6-21 15,9-13-1-15,5-14-41 0,8-8-45 16,1-11-38-16,10-6-23 0,5-13-86 16,4-15-66-16,-1-16-122 0,-5-16-283 15,7-12-307-15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08.02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E7476D1-DA4C-4F71-B5CB-956585302986}" emma:medium="tactile" emma:mode="ink">
          <msink:context xmlns:msink="http://schemas.microsoft.com/ink/2010/main" type="inkDrawing" rotatedBoundingBox="11949,4016 14294,9702 13106,10192 10761,4506" semanticType="verticalRange" shapeName="Other">
            <msink:sourceLink direction="with" ref="{138120D1-3C78-453E-B62B-DE4BA80F4ACA}"/>
            <msink:destinationLink direction="with" ref="{7B83C839-F233-441C-83B7-55D4A35748B6}"/>
            <msink:destinationLink direction="with" ref="{A2265076-440C-447A-B3EF-438695083C2A}"/>
          </msink:context>
        </emma:interpretation>
      </emma:emma>
    </inkml:annotationXML>
    <inkml:trace contextRef="#ctx0" brushRef="#br0">0 73 251 0,'0'0'98'0,"0"0"283"0,0 0-51 16,59-47-37-16,-42 38 39 0,4 0-47 15,2 2-80-15,4 5-50 0,4 1-29 16,6 1-42-16,13 6-29 0,16 11-3 15,15 10-30-15,10 9-9 0,0 7-13 16,1 8-2-16,-9 2 1 0,8 10 0 16,1 10-15-16,2 6-23 0,2 10-3 15,-5 3-19-15,1 5 9 0,-1 1 10 16,-3 4 26-16,-1 4 14 0,-2 10-1 16,-2 6 3-16,-7 8 22 0,-3 5 43 15,-3 4-1-15,-9 8 11 0,-3 10-1 16,-9 5-7-16,-4 4 14 0,-5 5-14 15,-6 3-28-15,-6 7-1 0,-5 6-9 16,-5 4 3-16,-4-1-12 0,-2 2 12 16,-4 1-20-16,-6-2-12 0,-2 0 4 15,-2-1-4-15,-3-1 0 0,-8 1-19 16,1 2-74-16,0-1-61 16,-2 0-116-16,1-4-86 0,1-50-309 15,0-7-339-15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01.4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4767288-7B7E-49DA-875C-C5E4C99BA714}" emma:medium="tactile" emma:mode="ink">
          <msink:context xmlns:msink="http://schemas.microsoft.com/ink/2010/main" type="inkDrawing" rotatedBoundingBox="10757,1594 10779,2434 10761,2435 10740,1595" semanticType="callout" shapeName="Other">
            <msink:sourceLink direction="with" ref="{59BE8285-1E3B-4EB5-8155-12F6F2EFD07E}"/>
          </msink:context>
        </emma:interpretation>
      </emma:emma>
    </inkml:annotationXML>
    <inkml:trace contextRef="#ctx0" brushRef="#br0">0 0 668 0,'0'0'1481'0,"0"0"-1242"0,0 0-161 16,0 0-7-16,0 0 123 0,0 0 98 15,10 49-33-15,-7-27-90 0,-2 7-83 16,1 5-52-16,-1 3-2 15,2 3-32-15,0 1-1 0,-2 10-34 16,2 12-44-16,-2 11-77 0,1 5-20 0,-1 0-29 16,-1-6-145-16,0-5-240 15,-3-16-170-15,-2-3-226 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3:58.36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EF5D139-0E86-4CDE-B843-6463C8F3D744}" emma:medium="tactile" emma:mode="ink">
          <msink:context xmlns:msink="http://schemas.microsoft.com/ink/2010/main" type="inkDrawing" rotatedBoundingBox="6861,1480 7260,1943 7214,1983 6814,1520" semanticType="callout" shapeName="Other">
            <msink:sourceLink direction="with" ref="{8D4515D9-AFF3-49EB-9C08-0CED7DA09B30}"/>
          </msink:context>
        </emma:interpretation>
      </emma:emma>
    </inkml:annotationXML>
    <inkml:trace contextRef="#ctx0" brushRef="#br0">514 197 473 0,'0'0'2040'0,"0"0"-1653"16,0 0-252-16,0 0-45 0,0 0-65 15,0 0-23-15,0 0-2 0,0 0 35 16,51 37 13-16,-21-12 16 0,5 6 32 15,5 5-23-15,2 4-45 0,1 2-28 16,-3 1 0-16,-4-3-44 16,-6-2-45-16,-7-8-83 0,-6-1-37 15,-7-7-83-15,-5 0-60 0,-5-8-86 16,0-2-170-16,-17-6-138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3:57.64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B634157-3C19-451F-9CA0-BDFE964D69CA}" emma:medium="tactile" emma:mode="ink">
          <msink:context xmlns:msink="http://schemas.microsoft.com/ink/2010/main" type="inkDrawing" rotatedBoundingBox="6282,1750 6606,1281 6660,1318 6336,1787" semanticType="callout" shapeName="Other">
            <msink:sourceLink direction="from" ref="{8D4515D9-AFF3-49EB-9C08-0CED7DA09B30}"/>
            <msink:sourceLink direction="to" ref="{8D4515D9-AFF3-49EB-9C08-0CED7DA09B30}"/>
          </msink:context>
        </emma:interpretation>
      </emma:emma>
    </inkml:annotationXML>
    <inkml:trace contextRef="#ctx0" brushRef="#br0">293 58 813 0,'0'0'1253'0,"0"0"-1033"0,0 0-206 15,0 0-12-15,0 0-2 0,0 0 42 16,0 0 33-16,0 0 9 0,0 0-4 15,-29-30-15-15,29 29-14 0,-1-1 1 16,0 1-1-16,-1 0 7 0,2-1 13 16,0 2-4-16,0-1-9 0,0 1-23 15,0 0-33-15,0 0-2 0,-1 0-33 16,1 0 1-16,0 0-6 0,0 0-1 16,0 0-2-16,0 0 5 0,0 0-2 15,0 0 2-15,0 0-6 16,1 0 20-16,5 3 3 0,0-2-4 15,1 0-9-15,0 0-4 0,3-1-2 16,0 0 15-16,-1-2 22 0,0-3-1 16,-2 1-1-16,-1-3 3 0,-3 4 16 15,-2 1 6-15,0 1 17 0,1 0 16 16,-2 0 70-16,0 1 46 0,0 0 2 16,0 0-4-16,0 0-23 0,0 0-10 15,-2 1-31-15,0 1-30 0,-4 0-15 16,-3 3-34-16,-2 5-25 0,-7 6 1 15,-4 8-2-15,-9 10 1 0,-11 18 0 16,-8 12-1-16,5-1-2 0,9-13-14 16,14-15-9-16,7-13 0 0,3 0-32 15,2-4-51-15,1-1-44 0,6-5-67 16,3-8-85-16,3-1-63 0,3-1 83 16,4-2 18-16,1 0-82 15,-2-4-169-15,2-15-138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22.78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66A746C-BC2E-48AD-A649-10446C98BE2B}" emma:medium="tactile" emma:mode="ink">
          <msink:context xmlns:msink="http://schemas.microsoft.com/ink/2010/main" type="inkDrawing" rotatedBoundingBox="16464,1822 16507,2350 15974,2394 15930,1866" semanticType="callout" shapeName="Other"/>
        </emma:interpretation>
      </emma:emma>
    </inkml:annotationXML>
    <inkml:trace contextRef="#ctx0" brushRef="#br0">268 66 1261 0,'0'0'794'0,"0"0"-564"16,0 0-117-16,-50-12-71 0,32 16-3 15,-6 7 51-15,-3 7-12 0,1 8-36 16,-3 5 32-16,-1 5-55 0,7 2 20 16,3 0-18-16,5-4-21 0,11-3-26 15,4-5-9-15,1-6-23 0,10-2 37 16,8-3 21-16,5-7 12 0,4-2 5 15,5-4 2-15,1-2-6 0,3-10 13 16,-2-3-14-16,-4-3 21 0,-1-6 5 16,-4-4-6-16,-5-3-9 0,-3-1-7 15,-4-3 13-15,-6 1-7 0,0-1 1 16,-8 1-23-16,0 2 12 0,-3 1-13 16,-2 3 1-16,-5 5-6 0,-2 5 6 15,0 6 0-15,0 5 0 16,-3 2-3-16,2 3-36 0,0 8-12 15,-4 8 35-15,1 6 16 0,4 8 1 16,-2 7 25-16,1 3-23 0,7 2-1 16,2 0-2-16,4-1-12 0,4-2-7 15,7-7-3-15,2 0 7 0,8-4 13 16,6-3-19-16,2-5 18 0,1-2-20 16,1-2-83-16,1-6-29 0,-1 1-69 15,2-7-29-15,-5-4-186 0,-3 0-176 16,7-23-145-16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23.13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691D7B7-763A-448C-8EDD-1E344C86674E}" emma:medium="tactile" emma:mode="ink">
          <msink:context xmlns:msink="http://schemas.microsoft.com/ink/2010/main" type="inkDrawing" rotatedBoundingBox="16784,1623 17287,2111 16990,2416 16488,1928" semanticType="callout" shapeName="Other">
            <msink:sourceLink direction="with" ref="{E4E6C7AD-74AB-41E8-A4EF-3839731B53FC}"/>
          </msink:context>
        </emma:interpretation>
      </emma:emma>
    </inkml:annotationXML>
    <inkml:trace contextRef="#ctx0" brushRef="#br0">753-139 1152 0,'0'0'1009'0,"0"0"-1009"16,0 0-75-16,0 0 15 0,0 0 60 15,51 54 51-15,-33-37 57 0,8 1 2 16,1 3-20-16,5 2-51 0,2 1-37 16,6-1 18-16,3 2-20 0,-4 0 0 15,1 0 1-15,0-2-1 0,-4-1-13 16,-1 3-9-16,-6-8 21 0,-2 3 2 16,-4-5-2-16,-9-1-22 0,-1-5 22 15,-8-2 2-15,-5-1 11 0,0-2 63 16,-8 0 176-16,-9 3-138 0,-4 2-74 15,-9-1-17-15,-4 3 4 16,-4 1-23-16,-2-1 16 0,-1 0-18 16,3 2-1-16,1 0-17 0,8 2-12 15,5-2-38-15,4 2-133 0,6-1-45 16,6-1-34-16,5-1-176 0,3-3-78 16,6-3 5-16,9-1-66 0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9T08:24:23.53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4E6C7AD-74AB-41E8-A4EF-3839731B53FC}" emma:medium="tactile" emma:mode="ink">
          <msink:context xmlns:msink="http://schemas.microsoft.com/ink/2010/main" type="inkDrawing" rotatedBoundingBox="17908,1777 18321,2002 18106,2396 17692,2171" semanticType="enclosure" shapeName="Other">
            <msink:destinationLink direction="with" ref="{6691D7B7-763A-448C-8EDD-1E344C86674E}"/>
          </msink:context>
        </emma:interpretation>
      </emma:emma>
    </inkml:annotationXML>
    <inkml:trace contextRef="#ctx0" brushRef="#br0">1907 83 411 0,'0'0'1554'0,"0"0"-1366"16,0 0-49-16,-61 51-16 0,47-28-26 16,1 4 39-16,1-1-1 0,10 4-54 15,0 2-59-15,5-2-22 0,8 1-22 16,6-3 22-16,6-2 0 0,4-4 67 16,3-3-64-16,5-2-1 0,2-4 2 15,1-7 8-15,2-3-12 0,-3-3 0 16,-2-5 2-16,2-7 20 0,-9-4 4 15,-2-7 9-15,-9-3 23 0,-3-4-23 16,-5-4 6-16,-6-3-15 0,-3 0 6 16,-9-5-3-16,-7 3-4 0,-3 0-22 15,-10 4-3-15,1 4-19 16,-8 6-16-16,0 9 3 0,0 7-45 16,-2 6-32-16,0 7 16 0,1 10 7 15,0 13-62-15,4 13-111 0,5-4-253 16,0 21-555-16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36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8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91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54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53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79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59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10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58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2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94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B782-47B2-48DA-BED5-05DB2A1530B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CD8C-38F8-4686-BCC8-9388A1D4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03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emf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9" Type="http://schemas.openxmlformats.org/officeDocument/2006/relationships/image" Target="../media/image166.emf"/><Relationship Id="rId21" Type="http://schemas.openxmlformats.org/officeDocument/2006/relationships/image" Target="../media/image157.emf"/><Relationship Id="rId34" Type="http://schemas.openxmlformats.org/officeDocument/2006/relationships/customXml" Target="../ink/ink164.xml"/><Relationship Id="rId42" Type="http://schemas.openxmlformats.org/officeDocument/2006/relationships/customXml" Target="../ink/ink168.xml"/><Relationship Id="rId47" Type="http://schemas.openxmlformats.org/officeDocument/2006/relationships/image" Target="../media/image170.emf"/><Relationship Id="rId7" Type="http://schemas.openxmlformats.org/officeDocument/2006/relationships/image" Target="../media/image150.emf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9" Type="http://schemas.openxmlformats.org/officeDocument/2006/relationships/image" Target="../media/image161.emf"/><Relationship Id="rId11" Type="http://schemas.openxmlformats.org/officeDocument/2006/relationships/image" Target="../media/image152.emf"/><Relationship Id="rId24" Type="http://schemas.openxmlformats.org/officeDocument/2006/relationships/customXml" Target="../ink/ink159.xml"/><Relationship Id="rId32" Type="http://schemas.openxmlformats.org/officeDocument/2006/relationships/customXml" Target="../ink/ink163.xml"/><Relationship Id="rId37" Type="http://schemas.openxmlformats.org/officeDocument/2006/relationships/image" Target="../media/image165.emf"/><Relationship Id="rId40" Type="http://schemas.openxmlformats.org/officeDocument/2006/relationships/customXml" Target="../ink/ink167.xml"/><Relationship Id="rId45" Type="http://schemas.openxmlformats.org/officeDocument/2006/relationships/image" Target="../media/image169.emf"/><Relationship Id="rId5" Type="http://schemas.openxmlformats.org/officeDocument/2006/relationships/image" Target="../media/image149.emf"/><Relationship Id="rId15" Type="http://schemas.openxmlformats.org/officeDocument/2006/relationships/image" Target="../media/image154.emf"/><Relationship Id="rId23" Type="http://schemas.openxmlformats.org/officeDocument/2006/relationships/image" Target="../media/image158.emf"/><Relationship Id="rId28" Type="http://schemas.openxmlformats.org/officeDocument/2006/relationships/customXml" Target="../ink/ink161.xml"/><Relationship Id="rId36" Type="http://schemas.openxmlformats.org/officeDocument/2006/relationships/customXml" Target="../ink/ink165.xml"/><Relationship Id="rId49" Type="http://schemas.openxmlformats.org/officeDocument/2006/relationships/image" Target="../media/image171.emf"/><Relationship Id="rId10" Type="http://schemas.openxmlformats.org/officeDocument/2006/relationships/customXml" Target="../ink/ink152.xml"/><Relationship Id="rId19" Type="http://schemas.openxmlformats.org/officeDocument/2006/relationships/image" Target="../media/image156.emf"/><Relationship Id="rId31" Type="http://schemas.openxmlformats.org/officeDocument/2006/relationships/image" Target="../media/image162.emf"/><Relationship Id="rId44" Type="http://schemas.openxmlformats.org/officeDocument/2006/relationships/customXml" Target="../ink/ink169.xml"/><Relationship Id="rId4" Type="http://schemas.openxmlformats.org/officeDocument/2006/relationships/customXml" Target="../ink/ink149.xml"/><Relationship Id="rId9" Type="http://schemas.openxmlformats.org/officeDocument/2006/relationships/image" Target="../media/image151.emf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160.emf"/><Relationship Id="rId30" Type="http://schemas.openxmlformats.org/officeDocument/2006/relationships/customXml" Target="../ink/ink162.xml"/><Relationship Id="rId35" Type="http://schemas.openxmlformats.org/officeDocument/2006/relationships/image" Target="../media/image164.emf"/><Relationship Id="rId43" Type="http://schemas.openxmlformats.org/officeDocument/2006/relationships/image" Target="../media/image168.emf"/><Relationship Id="rId48" Type="http://schemas.openxmlformats.org/officeDocument/2006/relationships/customXml" Target="../ink/ink171.xml"/><Relationship Id="rId8" Type="http://schemas.openxmlformats.org/officeDocument/2006/relationships/customXml" Target="../ink/ink151.xml"/><Relationship Id="rId3" Type="http://schemas.openxmlformats.org/officeDocument/2006/relationships/image" Target="../media/image148.emf"/><Relationship Id="rId12" Type="http://schemas.openxmlformats.org/officeDocument/2006/relationships/customXml" Target="../ink/ink153.xml"/><Relationship Id="rId17" Type="http://schemas.openxmlformats.org/officeDocument/2006/relationships/image" Target="../media/image155.emf"/><Relationship Id="rId25" Type="http://schemas.openxmlformats.org/officeDocument/2006/relationships/image" Target="../media/image159.emf"/><Relationship Id="rId33" Type="http://schemas.openxmlformats.org/officeDocument/2006/relationships/image" Target="../media/image163.emf"/><Relationship Id="rId38" Type="http://schemas.openxmlformats.org/officeDocument/2006/relationships/customXml" Target="../ink/ink166.xml"/><Relationship Id="rId46" Type="http://schemas.openxmlformats.org/officeDocument/2006/relationships/customXml" Target="../ink/ink170.xml"/><Relationship Id="rId20" Type="http://schemas.openxmlformats.org/officeDocument/2006/relationships/customXml" Target="../ink/ink157.xml"/><Relationship Id="rId41" Type="http://schemas.openxmlformats.org/officeDocument/2006/relationships/image" Target="../media/image167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emf"/><Relationship Id="rId18" Type="http://schemas.openxmlformats.org/officeDocument/2006/relationships/customXml" Target="../ink/ink13.xml"/><Relationship Id="rId3" Type="http://schemas.openxmlformats.org/officeDocument/2006/relationships/image" Target="../media/image5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customXml" Target="../ink/ink10.xml"/><Relationship Id="rId17" Type="http://schemas.openxmlformats.org/officeDocument/2006/relationships/image" Target="../media/image12.emf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9.xml"/><Relationship Id="rId19" Type="http://schemas.openxmlformats.org/officeDocument/2006/relationships/image" Target="../media/image13.emf"/><Relationship Id="rId4" Type="http://schemas.openxmlformats.org/officeDocument/2006/relationships/customXml" Target="../ink/ink6.xml"/><Relationship Id="rId9" Type="http://schemas.openxmlformats.org/officeDocument/2006/relationships/image" Target="../media/image8.emf"/><Relationship Id="rId14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emf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21" Type="http://schemas.openxmlformats.org/officeDocument/2006/relationships/image" Target="../media/image24.emf"/><Relationship Id="rId34" Type="http://schemas.openxmlformats.org/officeDocument/2006/relationships/customXml" Target="../ink/ink31.xml"/><Relationship Id="rId7" Type="http://schemas.openxmlformats.org/officeDocument/2006/relationships/image" Target="../media/image17.emf"/><Relationship Id="rId12" Type="http://schemas.openxmlformats.org/officeDocument/2006/relationships/customXml" Target="../ink/ink20.xml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33" Type="http://schemas.openxmlformats.org/officeDocument/2006/relationships/image" Target="../media/image30.emf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19.emf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32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10" Type="http://schemas.openxmlformats.org/officeDocument/2006/relationships/customXml" Target="../ink/ink19.xml"/><Relationship Id="rId19" Type="http://schemas.openxmlformats.org/officeDocument/2006/relationships/image" Target="../media/image23.emf"/><Relationship Id="rId31" Type="http://schemas.openxmlformats.org/officeDocument/2006/relationships/image" Target="../media/image29.emf"/><Relationship Id="rId4" Type="http://schemas.openxmlformats.org/officeDocument/2006/relationships/customXml" Target="../ink/ink16.xml"/><Relationship Id="rId9" Type="http://schemas.openxmlformats.org/officeDocument/2006/relationships/image" Target="../media/image18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7.emf"/><Relationship Id="rId30" Type="http://schemas.openxmlformats.org/officeDocument/2006/relationships/customXml" Target="../ink/ink29.xml"/><Relationship Id="rId35" Type="http://schemas.openxmlformats.org/officeDocument/2006/relationships/image" Target="../media/image31.emf"/><Relationship Id="rId8" Type="http://schemas.openxmlformats.org/officeDocument/2006/relationships/customXml" Target="../ink/ink18.xml"/><Relationship Id="rId3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customXml" Target="../ink/ink38.xml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.xml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21" Type="http://schemas.openxmlformats.org/officeDocument/2006/relationships/image" Target="../media/image48.emf"/><Relationship Id="rId42" Type="http://schemas.openxmlformats.org/officeDocument/2006/relationships/customXml" Target="../ink/ink59.xml"/><Relationship Id="rId47" Type="http://schemas.openxmlformats.org/officeDocument/2006/relationships/image" Target="../media/image61.emf"/><Relationship Id="rId63" Type="http://schemas.openxmlformats.org/officeDocument/2006/relationships/image" Target="../media/image69.emf"/><Relationship Id="rId68" Type="http://schemas.openxmlformats.org/officeDocument/2006/relationships/customXml" Target="../ink/ink72.xml"/><Relationship Id="rId7" Type="http://schemas.openxmlformats.org/officeDocument/2006/relationships/image" Target="../media/image41.emf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9" Type="http://schemas.openxmlformats.org/officeDocument/2006/relationships/image" Target="../media/image52.emf"/><Relationship Id="rId11" Type="http://schemas.openxmlformats.org/officeDocument/2006/relationships/image" Target="../media/image43.emf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56.emf"/><Relationship Id="rId40" Type="http://schemas.openxmlformats.org/officeDocument/2006/relationships/customXml" Target="../ink/ink58.xml"/><Relationship Id="rId45" Type="http://schemas.openxmlformats.org/officeDocument/2006/relationships/image" Target="../media/image60.emf"/><Relationship Id="rId53" Type="http://schemas.openxmlformats.org/officeDocument/2006/relationships/image" Target="../media/image64.emf"/><Relationship Id="rId58" Type="http://schemas.openxmlformats.org/officeDocument/2006/relationships/customXml" Target="../ink/ink67.xml"/><Relationship Id="rId66" Type="http://schemas.openxmlformats.org/officeDocument/2006/relationships/customXml" Target="../ink/ink71.xml"/><Relationship Id="rId5" Type="http://schemas.openxmlformats.org/officeDocument/2006/relationships/image" Target="../media/image40.emf"/><Relationship Id="rId61" Type="http://schemas.openxmlformats.org/officeDocument/2006/relationships/image" Target="../media/image68.emf"/><Relationship Id="rId19" Type="http://schemas.openxmlformats.org/officeDocument/2006/relationships/image" Target="../media/image47.emf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51.emf"/><Relationship Id="rId30" Type="http://schemas.openxmlformats.org/officeDocument/2006/relationships/customXml" Target="../ink/ink53.xml"/><Relationship Id="rId35" Type="http://schemas.openxmlformats.org/officeDocument/2006/relationships/image" Target="../media/image55.emf"/><Relationship Id="rId43" Type="http://schemas.openxmlformats.org/officeDocument/2006/relationships/image" Target="../media/image59.emf"/><Relationship Id="rId48" Type="http://schemas.openxmlformats.org/officeDocument/2006/relationships/customXml" Target="../ink/ink62.xml"/><Relationship Id="rId56" Type="http://schemas.openxmlformats.org/officeDocument/2006/relationships/customXml" Target="../ink/ink66.xml"/><Relationship Id="rId64" Type="http://schemas.openxmlformats.org/officeDocument/2006/relationships/customXml" Target="../ink/ink70.xml"/><Relationship Id="rId69" Type="http://schemas.openxmlformats.org/officeDocument/2006/relationships/image" Target="../media/image72.emf"/><Relationship Id="rId8" Type="http://schemas.openxmlformats.org/officeDocument/2006/relationships/customXml" Target="../ink/ink42.xml"/><Relationship Id="rId51" Type="http://schemas.openxmlformats.org/officeDocument/2006/relationships/image" Target="../media/image63.emf"/><Relationship Id="rId3" Type="http://schemas.openxmlformats.org/officeDocument/2006/relationships/image" Target="../media/image39.emf"/><Relationship Id="rId12" Type="http://schemas.openxmlformats.org/officeDocument/2006/relationships/customXml" Target="../ink/ink44.xml"/><Relationship Id="rId17" Type="http://schemas.openxmlformats.org/officeDocument/2006/relationships/image" Target="../media/image46.emf"/><Relationship Id="rId25" Type="http://schemas.openxmlformats.org/officeDocument/2006/relationships/image" Target="../media/image50.emf"/><Relationship Id="rId33" Type="http://schemas.openxmlformats.org/officeDocument/2006/relationships/image" Target="../media/image54.emf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67.emf"/><Relationship Id="rId67" Type="http://schemas.openxmlformats.org/officeDocument/2006/relationships/image" Target="../media/image71.emf"/><Relationship Id="rId20" Type="http://schemas.openxmlformats.org/officeDocument/2006/relationships/customXml" Target="../ink/ink48.xml"/><Relationship Id="rId41" Type="http://schemas.openxmlformats.org/officeDocument/2006/relationships/image" Target="../media/image58.emf"/><Relationship Id="rId54" Type="http://schemas.openxmlformats.org/officeDocument/2006/relationships/customXml" Target="../ink/ink65.xml"/><Relationship Id="rId62" Type="http://schemas.openxmlformats.org/officeDocument/2006/relationships/customXml" Target="../ink/ink6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.xml"/><Relationship Id="rId15" Type="http://schemas.openxmlformats.org/officeDocument/2006/relationships/image" Target="../media/image45.emf"/><Relationship Id="rId23" Type="http://schemas.openxmlformats.org/officeDocument/2006/relationships/image" Target="../media/image49.emf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62.emf"/><Relationship Id="rId57" Type="http://schemas.openxmlformats.org/officeDocument/2006/relationships/image" Target="../media/image66.emf"/><Relationship Id="rId10" Type="http://schemas.openxmlformats.org/officeDocument/2006/relationships/customXml" Target="../ink/ink43.xml"/><Relationship Id="rId31" Type="http://schemas.openxmlformats.org/officeDocument/2006/relationships/image" Target="../media/image53.emf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70.emf"/><Relationship Id="rId4" Type="http://schemas.openxmlformats.org/officeDocument/2006/relationships/customXml" Target="../ink/ink40.xml"/><Relationship Id="rId9" Type="http://schemas.openxmlformats.org/officeDocument/2006/relationships/image" Target="../media/image42.emf"/><Relationship Id="rId13" Type="http://schemas.openxmlformats.org/officeDocument/2006/relationships/image" Target="../media/image44.emf"/><Relationship Id="rId18" Type="http://schemas.openxmlformats.org/officeDocument/2006/relationships/customXml" Target="../ink/ink47.xml"/><Relationship Id="rId39" Type="http://schemas.openxmlformats.org/officeDocument/2006/relationships/image" Target="../media/image57.emf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6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78.emf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" Type="http://schemas.openxmlformats.org/officeDocument/2006/relationships/image" Target="../media/image73.emf"/><Relationship Id="rId21" Type="http://schemas.openxmlformats.org/officeDocument/2006/relationships/image" Target="../media/image82.emf"/><Relationship Id="rId7" Type="http://schemas.openxmlformats.org/officeDocument/2006/relationships/image" Target="../media/image75.emf"/><Relationship Id="rId12" Type="http://schemas.openxmlformats.org/officeDocument/2006/relationships/customXml" Target="../ink/ink78.xml"/><Relationship Id="rId17" Type="http://schemas.openxmlformats.org/officeDocument/2006/relationships/image" Target="../media/image80.emf"/><Relationship Id="rId25" Type="http://schemas.openxmlformats.org/officeDocument/2006/relationships/image" Target="../media/image84.emf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86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5.xml"/><Relationship Id="rId11" Type="http://schemas.openxmlformats.org/officeDocument/2006/relationships/image" Target="../media/image77.emf"/><Relationship Id="rId24" Type="http://schemas.openxmlformats.org/officeDocument/2006/relationships/customXml" Target="../ink/ink84.xml"/><Relationship Id="rId5" Type="http://schemas.openxmlformats.org/officeDocument/2006/relationships/image" Target="../media/image74.emf"/><Relationship Id="rId15" Type="http://schemas.openxmlformats.org/officeDocument/2006/relationships/image" Target="../media/image79.emf"/><Relationship Id="rId23" Type="http://schemas.openxmlformats.org/officeDocument/2006/relationships/image" Target="../media/image83.emf"/><Relationship Id="rId28" Type="http://schemas.openxmlformats.org/officeDocument/2006/relationships/customXml" Target="../ink/ink86.xml"/><Relationship Id="rId10" Type="http://schemas.openxmlformats.org/officeDocument/2006/relationships/customXml" Target="../ink/ink77.xml"/><Relationship Id="rId19" Type="http://schemas.openxmlformats.org/officeDocument/2006/relationships/image" Target="../media/image81.emf"/><Relationship Id="rId31" Type="http://schemas.openxmlformats.org/officeDocument/2006/relationships/image" Target="../media/image87.emf"/><Relationship Id="rId4" Type="http://schemas.openxmlformats.org/officeDocument/2006/relationships/customXml" Target="../ink/ink74.xml"/><Relationship Id="rId9" Type="http://schemas.openxmlformats.org/officeDocument/2006/relationships/image" Target="../media/image76.emf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85.emf"/><Relationship Id="rId30" Type="http://schemas.openxmlformats.org/officeDocument/2006/relationships/customXml" Target="../ink/ink8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.xml"/><Relationship Id="rId21" Type="http://schemas.openxmlformats.org/officeDocument/2006/relationships/image" Target="../media/image97.emf"/><Relationship Id="rId34" Type="http://schemas.openxmlformats.org/officeDocument/2006/relationships/customXml" Target="../ink/ink104.xml"/><Relationship Id="rId42" Type="http://schemas.openxmlformats.org/officeDocument/2006/relationships/customXml" Target="../ink/ink108.xml"/><Relationship Id="rId47" Type="http://schemas.openxmlformats.org/officeDocument/2006/relationships/image" Target="../media/image110.emf"/><Relationship Id="rId50" Type="http://schemas.openxmlformats.org/officeDocument/2006/relationships/customXml" Target="../ink/ink112.xml"/><Relationship Id="rId55" Type="http://schemas.openxmlformats.org/officeDocument/2006/relationships/image" Target="../media/image114.emf"/><Relationship Id="rId63" Type="http://schemas.openxmlformats.org/officeDocument/2006/relationships/image" Target="../media/image118.emf"/><Relationship Id="rId7" Type="http://schemas.openxmlformats.org/officeDocument/2006/relationships/image" Target="../media/image90.emf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9" Type="http://schemas.openxmlformats.org/officeDocument/2006/relationships/image" Target="../media/image101.emf"/><Relationship Id="rId11" Type="http://schemas.openxmlformats.org/officeDocument/2006/relationships/image" Target="../media/image92.emf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105.emf"/><Relationship Id="rId40" Type="http://schemas.openxmlformats.org/officeDocument/2006/relationships/customXml" Target="../ink/ink107.xml"/><Relationship Id="rId45" Type="http://schemas.openxmlformats.org/officeDocument/2006/relationships/image" Target="../media/image109.emf"/><Relationship Id="rId53" Type="http://schemas.openxmlformats.org/officeDocument/2006/relationships/image" Target="../media/image113.emf"/><Relationship Id="rId58" Type="http://schemas.openxmlformats.org/officeDocument/2006/relationships/customXml" Target="../ink/ink116.xml"/><Relationship Id="rId5" Type="http://schemas.openxmlformats.org/officeDocument/2006/relationships/image" Target="../media/image89.emf"/><Relationship Id="rId61" Type="http://schemas.openxmlformats.org/officeDocument/2006/relationships/image" Target="../media/image117.emf"/><Relationship Id="rId19" Type="http://schemas.openxmlformats.org/officeDocument/2006/relationships/image" Target="../media/image96.emf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100.emf"/><Relationship Id="rId30" Type="http://schemas.openxmlformats.org/officeDocument/2006/relationships/customXml" Target="../ink/ink102.xml"/><Relationship Id="rId35" Type="http://schemas.openxmlformats.org/officeDocument/2006/relationships/image" Target="../media/image104.emf"/><Relationship Id="rId43" Type="http://schemas.openxmlformats.org/officeDocument/2006/relationships/image" Target="../media/image108.emf"/><Relationship Id="rId48" Type="http://schemas.openxmlformats.org/officeDocument/2006/relationships/customXml" Target="../ink/ink111.xml"/><Relationship Id="rId56" Type="http://schemas.openxmlformats.org/officeDocument/2006/relationships/customXml" Target="../ink/ink115.xml"/><Relationship Id="rId64" Type="http://schemas.openxmlformats.org/officeDocument/2006/relationships/customXml" Target="../ink/ink119.xml"/><Relationship Id="rId8" Type="http://schemas.openxmlformats.org/officeDocument/2006/relationships/customXml" Target="../ink/ink91.xml"/><Relationship Id="rId51" Type="http://schemas.openxmlformats.org/officeDocument/2006/relationships/image" Target="../media/image112.emf"/><Relationship Id="rId3" Type="http://schemas.openxmlformats.org/officeDocument/2006/relationships/image" Target="../media/image88.emf"/><Relationship Id="rId12" Type="http://schemas.openxmlformats.org/officeDocument/2006/relationships/customXml" Target="../ink/ink93.xml"/><Relationship Id="rId17" Type="http://schemas.openxmlformats.org/officeDocument/2006/relationships/image" Target="../media/image95.emf"/><Relationship Id="rId25" Type="http://schemas.openxmlformats.org/officeDocument/2006/relationships/image" Target="../media/image99.emf"/><Relationship Id="rId33" Type="http://schemas.openxmlformats.org/officeDocument/2006/relationships/image" Target="../media/image103.emf"/><Relationship Id="rId38" Type="http://schemas.openxmlformats.org/officeDocument/2006/relationships/customXml" Target="../ink/ink106.xml"/><Relationship Id="rId46" Type="http://schemas.openxmlformats.org/officeDocument/2006/relationships/customXml" Target="../ink/ink110.xml"/><Relationship Id="rId59" Type="http://schemas.openxmlformats.org/officeDocument/2006/relationships/image" Target="../media/image116.emf"/><Relationship Id="rId20" Type="http://schemas.openxmlformats.org/officeDocument/2006/relationships/customXml" Target="../ink/ink97.xml"/><Relationship Id="rId41" Type="http://schemas.openxmlformats.org/officeDocument/2006/relationships/image" Target="../media/image107.emf"/><Relationship Id="rId54" Type="http://schemas.openxmlformats.org/officeDocument/2006/relationships/customXml" Target="../ink/ink114.xml"/><Relationship Id="rId62" Type="http://schemas.openxmlformats.org/officeDocument/2006/relationships/customXml" Target="../ink/ink1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0.xml"/><Relationship Id="rId15" Type="http://schemas.openxmlformats.org/officeDocument/2006/relationships/image" Target="../media/image94.emf"/><Relationship Id="rId23" Type="http://schemas.openxmlformats.org/officeDocument/2006/relationships/image" Target="../media/image98.emf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49" Type="http://schemas.openxmlformats.org/officeDocument/2006/relationships/image" Target="../media/image111.emf"/><Relationship Id="rId57" Type="http://schemas.openxmlformats.org/officeDocument/2006/relationships/image" Target="../media/image115.emf"/><Relationship Id="rId10" Type="http://schemas.openxmlformats.org/officeDocument/2006/relationships/customXml" Target="../ink/ink92.xml"/><Relationship Id="rId31" Type="http://schemas.openxmlformats.org/officeDocument/2006/relationships/image" Target="../media/image102.emf"/><Relationship Id="rId44" Type="http://schemas.openxmlformats.org/officeDocument/2006/relationships/customXml" Target="../ink/ink109.xml"/><Relationship Id="rId52" Type="http://schemas.openxmlformats.org/officeDocument/2006/relationships/customXml" Target="../ink/ink113.xml"/><Relationship Id="rId60" Type="http://schemas.openxmlformats.org/officeDocument/2006/relationships/customXml" Target="../ink/ink117.xml"/><Relationship Id="rId65" Type="http://schemas.openxmlformats.org/officeDocument/2006/relationships/image" Target="../media/image119.emf"/><Relationship Id="rId4" Type="http://schemas.openxmlformats.org/officeDocument/2006/relationships/customXml" Target="../ink/ink89.xml"/><Relationship Id="rId9" Type="http://schemas.openxmlformats.org/officeDocument/2006/relationships/image" Target="../media/image91.emf"/><Relationship Id="rId13" Type="http://schemas.openxmlformats.org/officeDocument/2006/relationships/image" Target="../media/image93.emf"/><Relationship Id="rId18" Type="http://schemas.openxmlformats.org/officeDocument/2006/relationships/customXml" Target="../ink/ink96.xml"/><Relationship Id="rId39" Type="http://schemas.openxmlformats.org/officeDocument/2006/relationships/image" Target="../media/image10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2.emf"/><Relationship Id="rId12" Type="http://schemas.openxmlformats.org/officeDocument/2006/relationships/customXml" Target="../ink/ink125.xml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2.xml"/><Relationship Id="rId11" Type="http://schemas.openxmlformats.org/officeDocument/2006/relationships/image" Target="../media/image124.emf"/><Relationship Id="rId5" Type="http://schemas.openxmlformats.org/officeDocument/2006/relationships/image" Target="../media/image121.emf"/><Relationship Id="rId10" Type="http://schemas.openxmlformats.org/officeDocument/2006/relationships/customXml" Target="../ink/ink124.xml"/><Relationship Id="rId4" Type="http://schemas.openxmlformats.org/officeDocument/2006/relationships/customXml" Target="../ink/ink121.xml"/><Relationship Id="rId9" Type="http://schemas.openxmlformats.org/officeDocument/2006/relationships/image" Target="../media/image123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emf"/><Relationship Id="rId18" Type="http://schemas.openxmlformats.org/officeDocument/2006/relationships/customXml" Target="../ink/ink134.xml"/><Relationship Id="rId26" Type="http://schemas.openxmlformats.org/officeDocument/2006/relationships/customXml" Target="../ink/ink138.xml"/><Relationship Id="rId39" Type="http://schemas.openxmlformats.org/officeDocument/2006/relationships/image" Target="../media/image144.emf"/><Relationship Id="rId21" Type="http://schemas.openxmlformats.org/officeDocument/2006/relationships/image" Target="../media/image135.emf"/><Relationship Id="rId34" Type="http://schemas.openxmlformats.org/officeDocument/2006/relationships/customXml" Target="../ink/ink142.xml"/><Relationship Id="rId42" Type="http://schemas.openxmlformats.org/officeDocument/2006/relationships/customXml" Target="../ink/ink146.xml"/><Relationship Id="rId7" Type="http://schemas.openxmlformats.org/officeDocument/2006/relationships/image" Target="../media/image128.emf"/><Relationship Id="rId2" Type="http://schemas.openxmlformats.org/officeDocument/2006/relationships/customXml" Target="../ink/ink126.xml"/><Relationship Id="rId16" Type="http://schemas.openxmlformats.org/officeDocument/2006/relationships/customXml" Target="../ink/ink133.xml"/><Relationship Id="rId29" Type="http://schemas.openxmlformats.org/officeDocument/2006/relationships/image" Target="../media/image13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8.xml"/><Relationship Id="rId11" Type="http://schemas.openxmlformats.org/officeDocument/2006/relationships/image" Target="../media/image130.emf"/><Relationship Id="rId24" Type="http://schemas.openxmlformats.org/officeDocument/2006/relationships/customXml" Target="../ink/ink137.xml"/><Relationship Id="rId32" Type="http://schemas.openxmlformats.org/officeDocument/2006/relationships/customXml" Target="../ink/ink141.xml"/><Relationship Id="rId37" Type="http://schemas.openxmlformats.org/officeDocument/2006/relationships/image" Target="../media/image143.emf"/><Relationship Id="rId40" Type="http://schemas.openxmlformats.org/officeDocument/2006/relationships/customXml" Target="../ink/ink145.xml"/><Relationship Id="rId45" Type="http://schemas.openxmlformats.org/officeDocument/2006/relationships/image" Target="../media/image147.emf"/><Relationship Id="rId5" Type="http://schemas.openxmlformats.org/officeDocument/2006/relationships/image" Target="../media/image127.emf"/><Relationship Id="rId15" Type="http://schemas.openxmlformats.org/officeDocument/2006/relationships/image" Target="../media/image132.emf"/><Relationship Id="rId23" Type="http://schemas.openxmlformats.org/officeDocument/2006/relationships/image" Target="../media/image136.emf"/><Relationship Id="rId28" Type="http://schemas.openxmlformats.org/officeDocument/2006/relationships/customXml" Target="../ink/ink139.xml"/><Relationship Id="rId36" Type="http://schemas.openxmlformats.org/officeDocument/2006/relationships/customXml" Target="../ink/ink143.xml"/><Relationship Id="rId10" Type="http://schemas.openxmlformats.org/officeDocument/2006/relationships/customXml" Target="../ink/ink130.xml"/><Relationship Id="rId19" Type="http://schemas.openxmlformats.org/officeDocument/2006/relationships/image" Target="../media/image134.emf"/><Relationship Id="rId31" Type="http://schemas.openxmlformats.org/officeDocument/2006/relationships/image" Target="../media/image140.emf"/><Relationship Id="rId44" Type="http://schemas.openxmlformats.org/officeDocument/2006/relationships/customXml" Target="../ink/ink147.xml"/><Relationship Id="rId4" Type="http://schemas.openxmlformats.org/officeDocument/2006/relationships/customXml" Target="../ink/ink127.xml"/><Relationship Id="rId9" Type="http://schemas.openxmlformats.org/officeDocument/2006/relationships/image" Target="../media/image129.emf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Relationship Id="rId27" Type="http://schemas.openxmlformats.org/officeDocument/2006/relationships/image" Target="../media/image138.emf"/><Relationship Id="rId30" Type="http://schemas.openxmlformats.org/officeDocument/2006/relationships/customXml" Target="../ink/ink140.xml"/><Relationship Id="rId35" Type="http://schemas.openxmlformats.org/officeDocument/2006/relationships/image" Target="../media/image142.emf"/><Relationship Id="rId43" Type="http://schemas.openxmlformats.org/officeDocument/2006/relationships/image" Target="../media/image146.emf"/><Relationship Id="rId8" Type="http://schemas.openxmlformats.org/officeDocument/2006/relationships/customXml" Target="../ink/ink129.xml"/><Relationship Id="rId3" Type="http://schemas.openxmlformats.org/officeDocument/2006/relationships/image" Target="../media/image126.emf"/><Relationship Id="rId12" Type="http://schemas.openxmlformats.org/officeDocument/2006/relationships/customXml" Target="../ink/ink131.xml"/><Relationship Id="rId17" Type="http://schemas.openxmlformats.org/officeDocument/2006/relationships/image" Target="../media/image133.emf"/><Relationship Id="rId25" Type="http://schemas.openxmlformats.org/officeDocument/2006/relationships/image" Target="../media/image137.emf"/><Relationship Id="rId33" Type="http://schemas.openxmlformats.org/officeDocument/2006/relationships/image" Target="../media/image141.emf"/><Relationship Id="rId38" Type="http://schemas.openxmlformats.org/officeDocument/2006/relationships/customXml" Target="../ink/ink144.xml"/><Relationship Id="rId20" Type="http://schemas.openxmlformats.org/officeDocument/2006/relationships/customXml" Target="../ink/ink135.xml"/><Relationship Id="rId41" Type="http://schemas.openxmlformats.org/officeDocument/2006/relationships/image" Target="../media/image1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3" name="Input penna 72"/>
              <p14:cNvContentPartPr/>
              <p14:nvPr/>
            </p14:nvContentPartPr>
            <p14:xfrm>
              <a:off x="5283137" y="1858149"/>
              <a:ext cx="995400" cy="79560"/>
            </p14:xfrm>
          </p:contentPart>
        </mc:Choice>
        <mc:Fallback xmlns="">
          <p:pic>
            <p:nvPicPr>
              <p:cNvPr id="73" name="Input penna 7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2697" y="1844829"/>
                <a:ext cx="1013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put penna 75"/>
              <p14:cNvContentPartPr/>
              <p14:nvPr/>
            </p14:nvContentPartPr>
            <p14:xfrm>
              <a:off x="251777" y="334989"/>
              <a:ext cx="11027880" cy="5695560"/>
            </p14:xfrm>
          </p:contentPart>
        </mc:Choice>
        <mc:Fallback xmlns="">
          <p:pic>
            <p:nvPicPr>
              <p:cNvPr id="76" name="Input penna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737" y="322389"/>
                <a:ext cx="11046600" cy="57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8" name="Input penna 157"/>
              <p14:cNvContentPartPr/>
              <p14:nvPr/>
            </p14:nvContentPartPr>
            <p14:xfrm>
              <a:off x="7847417" y="4279149"/>
              <a:ext cx="2791440" cy="745920"/>
            </p14:xfrm>
          </p:contentPart>
        </mc:Choice>
        <mc:Fallback xmlns="">
          <p:pic>
            <p:nvPicPr>
              <p:cNvPr id="158" name="Input penna 1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34457" y="4266549"/>
                <a:ext cx="280836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2" name="Input penna 201"/>
              <p14:cNvContentPartPr/>
              <p14:nvPr/>
            </p14:nvContentPartPr>
            <p14:xfrm>
              <a:off x="442577" y="3904749"/>
              <a:ext cx="2071800" cy="88560"/>
            </p14:xfrm>
          </p:contentPart>
        </mc:Choice>
        <mc:Fallback xmlns="">
          <p:pic>
            <p:nvPicPr>
              <p:cNvPr id="202" name="Input penna 20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217" y="3796029"/>
                <a:ext cx="2159280" cy="2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8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put penna 31"/>
              <p14:cNvContentPartPr/>
              <p14:nvPr/>
            </p14:nvContentPartPr>
            <p14:xfrm>
              <a:off x="534377" y="226989"/>
              <a:ext cx="4450680" cy="835560"/>
            </p14:xfrm>
          </p:contentPart>
        </mc:Choice>
        <mc:Fallback xmlns="">
          <p:pic>
            <p:nvPicPr>
              <p:cNvPr id="32" name="Input penna 3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37" y="214749"/>
                <a:ext cx="447588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put penna 41"/>
              <p14:cNvContentPartPr/>
              <p14:nvPr/>
            </p14:nvContentPartPr>
            <p14:xfrm>
              <a:off x="6979817" y="1121949"/>
              <a:ext cx="246600" cy="3867480"/>
            </p14:xfrm>
          </p:contentPart>
        </mc:Choice>
        <mc:Fallback xmlns="">
          <p:pic>
            <p:nvPicPr>
              <p:cNvPr id="42" name="Input penna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777" y="1110429"/>
                <a:ext cx="263160" cy="38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put penna 42"/>
              <p14:cNvContentPartPr/>
              <p14:nvPr/>
            </p14:nvContentPartPr>
            <p14:xfrm>
              <a:off x="5409497" y="3155949"/>
              <a:ext cx="4730760" cy="113040"/>
            </p14:xfrm>
          </p:contentPart>
        </mc:Choice>
        <mc:Fallback xmlns="">
          <p:pic>
            <p:nvPicPr>
              <p:cNvPr id="43" name="Input penna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7257" y="3144069"/>
                <a:ext cx="47476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3" name="Input penna 102"/>
              <p14:cNvContentPartPr/>
              <p14:nvPr/>
            </p14:nvContentPartPr>
            <p14:xfrm>
              <a:off x="3691577" y="603909"/>
              <a:ext cx="1519560" cy="151200"/>
            </p14:xfrm>
          </p:contentPart>
        </mc:Choice>
        <mc:Fallback xmlns="">
          <p:pic>
            <p:nvPicPr>
              <p:cNvPr id="103" name="Input penna 10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8617" y="590949"/>
                <a:ext cx="1538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1" name="Input penna 140"/>
              <p14:cNvContentPartPr/>
              <p14:nvPr/>
            </p14:nvContentPartPr>
            <p14:xfrm>
              <a:off x="-67903" y="2373669"/>
              <a:ext cx="3618360" cy="1032840"/>
            </p14:xfrm>
          </p:contentPart>
        </mc:Choice>
        <mc:Fallback xmlns="">
          <p:pic>
            <p:nvPicPr>
              <p:cNvPr id="141" name="Input penna 1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74023" y="2362149"/>
                <a:ext cx="363528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1" name="Input penna 170"/>
              <p14:cNvContentPartPr/>
              <p14:nvPr/>
            </p14:nvContentPartPr>
            <p14:xfrm>
              <a:off x="3574217" y="4561029"/>
              <a:ext cx="1202760" cy="562320"/>
            </p14:xfrm>
          </p:contentPart>
        </mc:Choice>
        <mc:Fallback xmlns="">
          <p:pic>
            <p:nvPicPr>
              <p:cNvPr id="171" name="Input penna 1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9097" y="4554189"/>
                <a:ext cx="123336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7" name="Input penna 186"/>
              <p14:cNvContentPartPr/>
              <p14:nvPr/>
            </p14:nvContentPartPr>
            <p14:xfrm>
              <a:off x="6930137" y="2131749"/>
              <a:ext cx="130680" cy="207000"/>
            </p14:xfrm>
          </p:contentPart>
        </mc:Choice>
        <mc:Fallback xmlns="">
          <p:pic>
            <p:nvPicPr>
              <p:cNvPr id="187" name="Input penna 18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5377" y="2116989"/>
                <a:ext cx="1515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8" name="Input penna 197"/>
              <p14:cNvContentPartPr/>
              <p14:nvPr/>
            </p14:nvContentPartPr>
            <p14:xfrm>
              <a:off x="281657" y="2514429"/>
              <a:ext cx="65880" cy="888840"/>
            </p14:xfrm>
          </p:contentPart>
        </mc:Choice>
        <mc:Fallback xmlns="">
          <p:pic>
            <p:nvPicPr>
              <p:cNvPr id="198" name="Input penna 19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737" y="2503989"/>
                <a:ext cx="8424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9" name="Input penna 198"/>
              <p14:cNvContentPartPr/>
              <p14:nvPr/>
            </p14:nvContentPartPr>
            <p14:xfrm>
              <a:off x="1166537" y="2105829"/>
              <a:ext cx="844200" cy="582840"/>
            </p14:xfrm>
          </p:contentPart>
        </mc:Choice>
        <mc:Fallback xmlns="">
          <p:pic>
            <p:nvPicPr>
              <p:cNvPr id="199" name="Input penna 1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2577" y="2092869"/>
                <a:ext cx="85788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5" name="Input penna 214"/>
              <p14:cNvContentPartPr/>
              <p14:nvPr/>
            </p14:nvContentPartPr>
            <p14:xfrm>
              <a:off x="7150097" y="2588229"/>
              <a:ext cx="2404080" cy="595080"/>
            </p14:xfrm>
          </p:contentPart>
        </mc:Choice>
        <mc:Fallback xmlns="">
          <p:pic>
            <p:nvPicPr>
              <p:cNvPr id="215" name="Input penna 2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44337" y="2574189"/>
                <a:ext cx="242388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7" name="Input penna 216"/>
              <p14:cNvContentPartPr/>
              <p14:nvPr/>
            </p14:nvContentPartPr>
            <p14:xfrm>
              <a:off x="256817" y="1266309"/>
              <a:ext cx="4134600" cy="4687920"/>
            </p14:xfrm>
          </p:contentPart>
        </mc:Choice>
        <mc:Fallback xmlns="">
          <p:pic>
            <p:nvPicPr>
              <p:cNvPr id="217" name="Input penna 2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3137" y="1255509"/>
                <a:ext cx="4161600" cy="47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1" name="Input penna 220"/>
              <p14:cNvContentPartPr/>
              <p14:nvPr/>
            </p14:nvContentPartPr>
            <p14:xfrm>
              <a:off x="5523257" y="3197349"/>
              <a:ext cx="1435320" cy="1157400"/>
            </p14:xfrm>
          </p:contentPart>
        </mc:Choice>
        <mc:Fallback xmlns="">
          <p:pic>
            <p:nvPicPr>
              <p:cNvPr id="221" name="Input penna 22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09217" y="3185469"/>
                <a:ext cx="1461960" cy="1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3" name="Input penna 222"/>
              <p14:cNvContentPartPr/>
              <p14:nvPr/>
            </p14:nvContentPartPr>
            <p14:xfrm>
              <a:off x="7016537" y="411309"/>
              <a:ext cx="1864080" cy="2795040"/>
            </p14:xfrm>
          </p:contentPart>
        </mc:Choice>
        <mc:Fallback xmlns="">
          <p:pic>
            <p:nvPicPr>
              <p:cNvPr id="223" name="Input penna 22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06817" y="407349"/>
                <a:ext cx="1884960" cy="28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6" name="Input penna 225"/>
              <p14:cNvContentPartPr/>
              <p14:nvPr/>
            </p14:nvContentPartPr>
            <p14:xfrm>
              <a:off x="4999457" y="3212829"/>
              <a:ext cx="2066760" cy="3022560"/>
            </p14:xfrm>
          </p:contentPart>
        </mc:Choice>
        <mc:Fallback xmlns="">
          <p:pic>
            <p:nvPicPr>
              <p:cNvPr id="226" name="Input penna 22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83977" y="3203109"/>
                <a:ext cx="2091960" cy="30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8" name="Input penna 227"/>
              <p14:cNvContentPartPr/>
              <p14:nvPr/>
            </p14:nvContentPartPr>
            <p14:xfrm>
              <a:off x="4588697" y="1189989"/>
              <a:ext cx="5255640" cy="3683880"/>
            </p14:xfrm>
          </p:contentPart>
        </mc:Choice>
        <mc:Fallback xmlns="">
          <p:pic>
            <p:nvPicPr>
              <p:cNvPr id="228" name="Input penna 22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78977" y="1175589"/>
                <a:ext cx="5279760" cy="37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9" name="Input penna 228"/>
              <p14:cNvContentPartPr/>
              <p14:nvPr/>
            </p14:nvContentPartPr>
            <p14:xfrm>
              <a:off x="4400777" y="4042989"/>
              <a:ext cx="589320" cy="2087280"/>
            </p14:xfrm>
          </p:contentPart>
        </mc:Choice>
        <mc:Fallback xmlns="">
          <p:pic>
            <p:nvPicPr>
              <p:cNvPr id="229" name="Input penna 2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87457" y="4029309"/>
                <a:ext cx="619920" cy="21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0" name="Input penna 229"/>
              <p14:cNvContentPartPr/>
              <p14:nvPr/>
            </p14:nvContentPartPr>
            <p14:xfrm>
              <a:off x="4868417" y="3316509"/>
              <a:ext cx="1956600" cy="684360"/>
            </p14:xfrm>
          </p:contentPart>
        </mc:Choice>
        <mc:Fallback xmlns="">
          <p:pic>
            <p:nvPicPr>
              <p:cNvPr id="230" name="Input penna 22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62297" y="3307509"/>
                <a:ext cx="197172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2" name="Input penna 231"/>
              <p14:cNvContentPartPr/>
              <p14:nvPr/>
            </p14:nvContentPartPr>
            <p14:xfrm>
              <a:off x="6963977" y="3157389"/>
              <a:ext cx="135720" cy="123120"/>
            </p14:xfrm>
          </p:contentPart>
        </mc:Choice>
        <mc:Fallback xmlns="">
          <p:pic>
            <p:nvPicPr>
              <p:cNvPr id="232" name="Input penna 23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60017" y="3144069"/>
                <a:ext cx="1522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9" name="Input penna 238"/>
              <p14:cNvContentPartPr/>
              <p14:nvPr/>
            </p14:nvContentPartPr>
            <p14:xfrm>
              <a:off x="6787937" y="404469"/>
              <a:ext cx="303480" cy="618120"/>
            </p14:xfrm>
          </p:contentPart>
        </mc:Choice>
        <mc:Fallback xmlns="">
          <p:pic>
            <p:nvPicPr>
              <p:cNvPr id="239" name="Input penna 23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74617" y="393669"/>
                <a:ext cx="32904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0" name="Input penna 239"/>
              <p14:cNvContentPartPr/>
              <p14:nvPr/>
            </p14:nvContentPartPr>
            <p14:xfrm>
              <a:off x="7072337" y="1054629"/>
              <a:ext cx="299880" cy="153360"/>
            </p14:xfrm>
          </p:contentPart>
        </mc:Choice>
        <mc:Fallback xmlns="">
          <p:pic>
            <p:nvPicPr>
              <p:cNvPr id="240" name="Input penna 23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59737" y="1042029"/>
                <a:ext cx="3211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1" name="Input penna 240"/>
              <p14:cNvContentPartPr/>
              <p14:nvPr/>
            </p14:nvContentPartPr>
            <p14:xfrm>
              <a:off x="7119497" y="286029"/>
              <a:ext cx="4757760" cy="3304440"/>
            </p14:xfrm>
          </p:contentPart>
        </mc:Choice>
        <mc:Fallback xmlns="">
          <p:pic>
            <p:nvPicPr>
              <p:cNvPr id="241" name="Input penna 24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09777" y="273429"/>
                <a:ext cx="4779360" cy="33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2" name="Input penna 241"/>
              <p14:cNvContentPartPr/>
              <p14:nvPr/>
            </p14:nvContentPartPr>
            <p14:xfrm>
              <a:off x="9990857" y="3196269"/>
              <a:ext cx="304200" cy="289080"/>
            </p14:xfrm>
          </p:contentPart>
        </mc:Choice>
        <mc:Fallback xmlns="">
          <p:pic>
            <p:nvPicPr>
              <p:cNvPr id="242" name="Input penna 24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85457" y="3187629"/>
                <a:ext cx="3204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4" name="Input penna 243"/>
              <p14:cNvContentPartPr/>
              <p14:nvPr/>
            </p14:nvContentPartPr>
            <p14:xfrm>
              <a:off x="6989897" y="2096829"/>
              <a:ext cx="1283040" cy="1140480"/>
            </p14:xfrm>
          </p:contentPart>
        </mc:Choice>
        <mc:Fallback xmlns="">
          <p:pic>
            <p:nvPicPr>
              <p:cNvPr id="244" name="Input penna 24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78737" y="2079909"/>
                <a:ext cx="1311840" cy="11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6" name="Input penna 245"/>
              <p14:cNvContentPartPr/>
              <p14:nvPr/>
            </p14:nvContentPartPr>
            <p14:xfrm>
              <a:off x="8138657" y="2029149"/>
              <a:ext cx="151920" cy="355320"/>
            </p14:xfrm>
          </p:contentPart>
        </mc:Choice>
        <mc:Fallback xmlns="">
          <p:pic>
            <p:nvPicPr>
              <p:cNvPr id="246" name="Input penna 24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31457" y="2024469"/>
                <a:ext cx="16380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76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put penna 7"/>
              <p14:cNvContentPartPr/>
              <p14:nvPr/>
            </p14:nvContentPartPr>
            <p14:xfrm>
              <a:off x="605657" y="295389"/>
              <a:ext cx="564840" cy="544680"/>
            </p14:xfrm>
          </p:contentPart>
        </mc:Choice>
        <mc:Fallback xmlns="">
          <p:pic>
            <p:nvPicPr>
              <p:cNvPr id="8" name="Input penna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777" y="281709"/>
                <a:ext cx="58932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put penna 46"/>
              <p14:cNvContentPartPr/>
              <p14:nvPr/>
            </p14:nvContentPartPr>
            <p14:xfrm>
              <a:off x="375617" y="2388429"/>
              <a:ext cx="1014480" cy="82440"/>
            </p14:xfrm>
          </p:contentPart>
        </mc:Choice>
        <mc:Fallback xmlns="">
          <p:pic>
            <p:nvPicPr>
              <p:cNvPr id="47" name="Input penna 4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537" y="2376549"/>
                <a:ext cx="10314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put penna 47"/>
              <p14:cNvContentPartPr/>
              <p14:nvPr/>
            </p14:nvContentPartPr>
            <p14:xfrm>
              <a:off x="790697" y="1850589"/>
              <a:ext cx="55440" cy="618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257" y="1840149"/>
                <a:ext cx="756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6" name="Input penna 85"/>
              <p14:cNvContentPartPr/>
              <p14:nvPr/>
            </p14:nvContentPartPr>
            <p14:xfrm>
              <a:off x="3666017" y="3578589"/>
              <a:ext cx="2721240" cy="62640"/>
            </p14:xfrm>
          </p:contentPart>
        </mc:Choice>
        <mc:Fallback xmlns="">
          <p:pic>
            <p:nvPicPr>
              <p:cNvPr id="86" name="Input penna 8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7377" y="3569949"/>
                <a:ext cx="27349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7" name="Input penna 96"/>
              <p14:cNvContentPartPr/>
              <p14:nvPr/>
            </p14:nvContentPartPr>
            <p14:xfrm>
              <a:off x="7260617" y="1655109"/>
              <a:ext cx="2970000" cy="1217160"/>
            </p14:xfrm>
          </p:contentPart>
        </mc:Choice>
        <mc:Fallback xmlns="">
          <p:pic>
            <p:nvPicPr>
              <p:cNvPr id="97" name="Input penna 9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9457" y="1645389"/>
                <a:ext cx="2986200" cy="12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4" name="Input penna 133"/>
              <p14:cNvContentPartPr/>
              <p14:nvPr/>
            </p14:nvContentPartPr>
            <p14:xfrm>
              <a:off x="453737" y="493029"/>
              <a:ext cx="10519920" cy="5919480"/>
            </p14:xfrm>
          </p:contentPart>
        </mc:Choice>
        <mc:Fallback xmlns="">
          <p:pic>
            <p:nvPicPr>
              <p:cNvPr id="134" name="Input penna 1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417" y="478989"/>
                <a:ext cx="10538640" cy="59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5" name="Input penna 194"/>
              <p14:cNvContentPartPr/>
              <p14:nvPr/>
            </p14:nvContentPartPr>
            <p14:xfrm>
              <a:off x="8694857" y="3884949"/>
              <a:ext cx="2158200" cy="1987200"/>
            </p14:xfrm>
          </p:contentPart>
        </mc:Choice>
        <mc:Fallback xmlns="">
          <p:pic>
            <p:nvPicPr>
              <p:cNvPr id="195" name="Input penna 1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80817" y="3874869"/>
                <a:ext cx="2186640" cy="20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0" name="Input penna 229"/>
              <p14:cNvContentPartPr/>
              <p14:nvPr/>
            </p14:nvContentPartPr>
            <p14:xfrm>
              <a:off x="2019737" y="4613589"/>
              <a:ext cx="1437480" cy="1005840"/>
            </p14:xfrm>
          </p:contentPart>
        </mc:Choice>
        <mc:Fallback xmlns="">
          <p:pic>
            <p:nvPicPr>
              <p:cNvPr id="230" name="Input penna 2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6057" y="4600989"/>
                <a:ext cx="1464840" cy="10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4" name="Input penna 233"/>
              <p14:cNvContentPartPr/>
              <p14:nvPr/>
            </p14:nvContentPartPr>
            <p14:xfrm>
              <a:off x="346097" y="4796469"/>
              <a:ext cx="3672360" cy="266040"/>
            </p14:xfrm>
          </p:contentPart>
        </mc:Choice>
        <mc:Fallback xmlns="">
          <p:pic>
            <p:nvPicPr>
              <p:cNvPr id="234" name="Input penna 23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6377" y="4782429"/>
                <a:ext cx="36964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2" name="Input penna 251"/>
              <p14:cNvContentPartPr/>
              <p14:nvPr/>
            </p14:nvContentPartPr>
            <p14:xfrm>
              <a:off x="823097" y="5163309"/>
              <a:ext cx="993960" cy="298080"/>
            </p14:xfrm>
          </p:contentPart>
        </mc:Choice>
        <mc:Fallback xmlns="">
          <p:pic>
            <p:nvPicPr>
              <p:cNvPr id="252" name="Input penna 25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0857" y="5152149"/>
                <a:ext cx="1011960" cy="3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20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put penna 18"/>
              <p14:cNvContentPartPr/>
              <p14:nvPr/>
            </p14:nvContentPartPr>
            <p14:xfrm>
              <a:off x="9148097" y="193149"/>
              <a:ext cx="2032200" cy="112932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6217" y="180909"/>
                <a:ext cx="2052000" cy="11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put penna 31"/>
              <p14:cNvContentPartPr/>
              <p14:nvPr/>
            </p14:nvContentPartPr>
            <p14:xfrm>
              <a:off x="1249337" y="1204389"/>
              <a:ext cx="68760" cy="2776320"/>
            </p14:xfrm>
          </p:contentPart>
        </mc:Choice>
        <mc:Fallback xmlns="">
          <p:pic>
            <p:nvPicPr>
              <p:cNvPr id="32" name="Input penna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9977" y="1195029"/>
                <a:ext cx="87840" cy="27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put penna 42"/>
              <p14:cNvContentPartPr/>
              <p14:nvPr/>
            </p14:nvContentPartPr>
            <p14:xfrm>
              <a:off x="1009937" y="365589"/>
              <a:ext cx="1207080" cy="252000"/>
            </p14:xfrm>
          </p:contentPart>
        </mc:Choice>
        <mc:Fallback xmlns="">
          <p:pic>
            <p:nvPicPr>
              <p:cNvPr id="43" name="Input penna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7" y="354069"/>
                <a:ext cx="12214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put penna 50"/>
              <p14:cNvContentPartPr/>
              <p14:nvPr/>
            </p14:nvContentPartPr>
            <p14:xfrm>
              <a:off x="610337" y="288549"/>
              <a:ext cx="281160" cy="572400"/>
            </p14:xfrm>
          </p:contentPart>
        </mc:Choice>
        <mc:Fallback xmlns="">
          <p:pic>
            <p:nvPicPr>
              <p:cNvPr id="51" name="Input penna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7377" y="276669"/>
                <a:ext cx="30600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put penna 61"/>
              <p14:cNvContentPartPr/>
              <p14:nvPr/>
            </p14:nvContentPartPr>
            <p14:xfrm>
              <a:off x="603857" y="3254949"/>
              <a:ext cx="3971880" cy="72000"/>
            </p14:xfrm>
          </p:contentPart>
        </mc:Choice>
        <mc:Fallback xmlns="">
          <p:pic>
            <p:nvPicPr>
              <p:cNvPr id="62" name="Input penna 6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5577" y="3249909"/>
                <a:ext cx="3985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put penna 71"/>
              <p14:cNvContentPartPr/>
              <p14:nvPr/>
            </p14:nvContentPartPr>
            <p14:xfrm>
              <a:off x="2348057" y="368829"/>
              <a:ext cx="125640" cy="565560"/>
            </p14:xfrm>
          </p:contentPart>
        </mc:Choice>
        <mc:Fallback xmlns="">
          <p:pic>
            <p:nvPicPr>
              <p:cNvPr id="72" name="Input penna 7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37257" y="360909"/>
                <a:ext cx="1461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1" name="Input penna 80"/>
              <p14:cNvContentPartPr/>
              <p14:nvPr/>
            </p14:nvContentPartPr>
            <p14:xfrm>
              <a:off x="1927937" y="2284749"/>
              <a:ext cx="2935440" cy="1577880"/>
            </p14:xfrm>
          </p:contentPart>
        </mc:Choice>
        <mc:Fallback xmlns="">
          <p:pic>
            <p:nvPicPr>
              <p:cNvPr id="81" name="Input penna 8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18217" y="2273949"/>
                <a:ext cx="2956680" cy="15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7" name="Input penna 86"/>
              <p14:cNvContentPartPr/>
              <p14:nvPr/>
            </p14:nvContentPartPr>
            <p14:xfrm>
              <a:off x="920297" y="1683909"/>
              <a:ext cx="4999320" cy="169344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8777" y="1672389"/>
                <a:ext cx="5016240" cy="17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9" name="Input penna 88"/>
              <p14:cNvContentPartPr/>
              <p14:nvPr/>
            </p14:nvContentPartPr>
            <p14:xfrm>
              <a:off x="2039537" y="1580589"/>
              <a:ext cx="1917360" cy="99648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27657" y="1567989"/>
                <a:ext cx="1941120" cy="10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put penna 89"/>
              <p14:cNvContentPartPr/>
              <p14:nvPr/>
            </p14:nvContentPartPr>
            <p14:xfrm>
              <a:off x="1090577" y="1181349"/>
              <a:ext cx="452880" cy="27216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0497" y="1169109"/>
                <a:ext cx="4680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3" name="Input penna 92"/>
              <p14:cNvContentPartPr/>
              <p14:nvPr/>
            </p14:nvContentPartPr>
            <p14:xfrm>
              <a:off x="1624457" y="1300509"/>
              <a:ext cx="3122280" cy="148860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85937" y="1245069"/>
                <a:ext cx="3186000" cy="16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Input penna 96"/>
              <p14:cNvContentPartPr/>
              <p14:nvPr/>
            </p14:nvContentPartPr>
            <p14:xfrm>
              <a:off x="2355977" y="390789"/>
              <a:ext cx="107280" cy="74520"/>
            </p14:xfrm>
          </p:contentPart>
        </mc:Choice>
        <mc:Fallback xmlns="">
          <p:pic>
            <p:nvPicPr>
              <p:cNvPr id="97" name="Input penna 9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42657" y="386469"/>
                <a:ext cx="129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put penna 97"/>
              <p14:cNvContentPartPr/>
              <p14:nvPr/>
            </p14:nvContentPartPr>
            <p14:xfrm>
              <a:off x="618977" y="1111869"/>
              <a:ext cx="194760" cy="402480"/>
            </p14:xfrm>
          </p:contentPart>
        </mc:Choice>
        <mc:Fallback xmlns="">
          <p:pic>
            <p:nvPicPr>
              <p:cNvPr id="98" name="Input penna 9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6017" y="1102869"/>
                <a:ext cx="2196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9" name="Input penna 118"/>
              <p14:cNvContentPartPr/>
              <p14:nvPr/>
            </p14:nvContentPartPr>
            <p14:xfrm>
              <a:off x="3742337" y="3301749"/>
              <a:ext cx="434880" cy="513720"/>
            </p14:xfrm>
          </p:contentPart>
        </mc:Choice>
        <mc:Fallback xmlns="">
          <p:pic>
            <p:nvPicPr>
              <p:cNvPr id="119" name="Input penna 1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9377" y="3288069"/>
                <a:ext cx="4615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0" name="Input penna 119"/>
              <p14:cNvContentPartPr/>
              <p14:nvPr/>
            </p14:nvContentPartPr>
            <p14:xfrm>
              <a:off x="6587777" y="1710549"/>
              <a:ext cx="965520" cy="370800"/>
            </p14:xfrm>
          </p:contentPart>
        </mc:Choice>
        <mc:Fallback xmlns="">
          <p:pic>
            <p:nvPicPr>
              <p:cNvPr id="120" name="Input penna 1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76617" y="1699029"/>
                <a:ext cx="9907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1" name="Input penna 120"/>
              <p14:cNvContentPartPr/>
              <p14:nvPr/>
            </p14:nvContentPartPr>
            <p14:xfrm>
              <a:off x="4703177" y="139509"/>
              <a:ext cx="3080520" cy="906840"/>
            </p14:xfrm>
          </p:contentPart>
        </mc:Choice>
        <mc:Fallback xmlns="">
          <p:pic>
            <p:nvPicPr>
              <p:cNvPr id="121" name="Input penna 1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92737" y="128709"/>
                <a:ext cx="309636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4" name="Input penna 123"/>
              <p14:cNvContentPartPr/>
              <p14:nvPr/>
            </p14:nvContentPartPr>
            <p14:xfrm>
              <a:off x="6252257" y="1541709"/>
              <a:ext cx="1897920" cy="902520"/>
            </p14:xfrm>
          </p:contentPart>
        </mc:Choice>
        <mc:Fallback xmlns="">
          <p:pic>
            <p:nvPicPr>
              <p:cNvPr id="124" name="Input penna 12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47937" y="1530549"/>
                <a:ext cx="191232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8" name="Input penna 127"/>
              <p14:cNvContentPartPr/>
              <p14:nvPr/>
            </p14:nvContentPartPr>
            <p14:xfrm>
              <a:off x="8511617" y="2563749"/>
              <a:ext cx="490320" cy="536040"/>
            </p14:xfrm>
          </p:contentPart>
        </mc:Choice>
        <mc:Fallback xmlns="">
          <p:pic>
            <p:nvPicPr>
              <p:cNvPr id="128" name="Input penna 12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99377" y="2549349"/>
                <a:ext cx="512280" cy="5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28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put penna 4"/>
              <p14:cNvContentPartPr/>
              <p14:nvPr/>
            </p14:nvContentPartPr>
            <p14:xfrm>
              <a:off x="623657" y="151749"/>
              <a:ext cx="7324200" cy="5873040"/>
            </p14:xfrm>
          </p:contentPart>
        </mc:Choice>
        <mc:Fallback xmlns="">
          <p:pic>
            <p:nvPicPr>
              <p:cNvPr id="5" name="Input penna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417" y="141309"/>
                <a:ext cx="7349040" cy="58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put penna 25"/>
              <p14:cNvContentPartPr/>
              <p14:nvPr/>
            </p14:nvContentPartPr>
            <p14:xfrm>
              <a:off x="1431497" y="544869"/>
              <a:ext cx="2261520" cy="80640"/>
            </p14:xfrm>
          </p:contentPart>
        </mc:Choice>
        <mc:Fallback xmlns="">
          <p:pic>
            <p:nvPicPr>
              <p:cNvPr id="26" name="Input penna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3937" y="533349"/>
                <a:ext cx="22798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5" name="Input penna 94"/>
              <p14:cNvContentPartPr/>
              <p14:nvPr/>
            </p14:nvContentPartPr>
            <p14:xfrm>
              <a:off x="2401697" y="2568429"/>
              <a:ext cx="3071880" cy="411840"/>
            </p14:xfrm>
          </p:contentPart>
        </mc:Choice>
        <mc:Fallback xmlns="">
          <p:pic>
            <p:nvPicPr>
              <p:cNvPr id="95" name="Input penna 9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3417" y="2561949"/>
                <a:ext cx="30945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2" name="Input penna 151"/>
              <p14:cNvContentPartPr/>
              <p14:nvPr/>
            </p14:nvContentPartPr>
            <p14:xfrm>
              <a:off x="4788137" y="4428549"/>
              <a:ext cx="1291320" cy="60840"/>
            </p14:xfrm>
          </p:contentPart>
        </mc:Choice>
        <mc:Fallback xmlns="">
          <p:pic>
            <p:nvPicPr>
              <p:cNvPr id="152" name="Input penna 15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6617" y="4415229"/>
                <a:ext cx="13082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1" name="Input penna 190"/>
              <p14:cNvContentPartPr/>
              <p14:nvPr/>
            </p14:nvContentPartPr>
            <p14:xfrm>
              <a:off x="4795697" y="4066749"/>
              <a:ext cx="1415880" cy="261000"/>
            </p14:xfrm>
          </p:contentPart>
        </mc:Choice>
        <mc:Fallback xmlns="">
          <p:pic>
            <p:nvPicPr>
              <p:cNvPr id="191" name="Input penna 19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5617" y="4055589"/>
                <a:ext cx="1429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9" name="Input penna 198"/>
              <p14:cNvContentPartPr/>
              <p14:nvPr/>
            </p14:nvContentPartPr>
            <p14:xfrm>
              <a:off x="5458817" y="5218029"/>
              <a:ext cx="1599840" cy="907200"/>
            </p14:xfrm>
          </p:contentPart>
        </mc:Choice>
        <mc:Fallback xmlns="">
          <p:pic>
            <p:nvPicPr>
              <p:cNvPr id="199" name="Input penna 19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0537" y="5207949"/>
                <a:ext cx="1620720" cy="9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7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put penna 29"/>
              <p14:cNvContentPartPr/>
              <p14:nvPr/>
            </p14:nvContentPartPr>
            <p14:xfrm>
              <a:off x="5419217" y="756909"/>
              <a:ext cx="1314000" cy="55440"/>
            </p14:xfrm>
          </p:contentPart>
        </mc:Choice>
        <mc:Fallback xmlns="">
          <p:pic>
            <p:nvPicPr>
              <p:cNvPr id="30" name="Input penna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8057" y="745749"/>
                <a:ext cx="13338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put penna 43"/>
              <p14:cNvContentPartPr/>
              <p14:nvPr/>
            </p14:nvContentPartPr>
            <p14:xfrm>
              <a:off x="7977377" y="779949"/>
              <a:ext cx="269280" cy="3331080"/>
            </p14:xfrm>
          </p:contentPart>
        </mc:Choice>
        <mc:Fallback xmlns="">
          <p:pic>
            <p:nvPicPr>
              <p:cNvPr id="44" name="Input penna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6577" y="766989"/>
                <a:ext cx="288720" cy="33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put penna 45"/>
              <p14:cNvContentPartPr/>
              <p14:nvPr/>
            </p14:nvContentPartPr>
            <p14:xfrm>
              <a:off x="6376457" y="2764989"/>
              <a:ext cx="4978440" cy="327240"/>
            </p14:xfrm>
          </p:contentPart>
        </mc:Choice>
        <mc:Fallback xmlns="">
          <p:pic>
            <p:nvPicPr>
              <p:cNvPr id="46" name="Input penna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7817" y="2756709"/>
                <a:ext cx="4993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7" name="Input penna 226"/>
              <p14:cNvContentPartPr/>
              <p14:nvPr/>
            </p14:nvContentPartPr>
            <p14:xfrm>
              <a:off x="6239297" y="4271949"/>
              <a:ext cx="3357360" cy="1114920"/>
            </p14:xfrm>
          </p:contentPart>
        </mc:Choice>
        <mc:Fallback xmlns="">
          <p:pic>
            <p:nvPicPr>
              <p:cNvPr id="227" name="Input penna 2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2457" y="4259349"/>
                <a:ext cx="3377160" cy="11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0" name="Input penna 229"/>
              <p14:cNvContentPartPr/>
              <p14:nvPr/>
            </p14:nvContentPartPr>
            <p14:xfrm>
              <a:off x="6654737" y="5272749"/>
              <a:ext cx="606600" cy="1185120"/>
            </p14:xfrm>
          </p:contentPart>
        </mc:Choice>
        <mc:Fallback xmlns="">
          <p:pic>
            <p:nvPicPr>
              <p:cNvPr id="230" name="Input penna 2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44297" y="5267709"/>
                <a:ext cx="622080" cy="12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5" name="Input penna 234"/>
              <p14:cNvContentPartPr/>
              <p14:nvPr/>
            </p14:nvContentPartPr>
            <p14:xfrm>
              <a:off x="171497" y="4246389"/>
              <a:ext cx="4455720" cy="1177200"/>
            </p14:xfrm>
          </p:contentPart>
        </mc:Choice>
        <mc:Fallback xmlns="">
          <p:pic>
            <p:nvPicPr>
              <p:cNvPr id="235" name="Input penna 2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3937" y="4235949"/>
                <a:ext cx="4474440" cy="12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9" name="Input penna 238"/>
              <p14:cNvContentPartPr/>
              <p14:nvPr/>
            </p14:nvContentPartPr>
            <p14:xfrm>
              <a:off x="2047097" y="1359909"/>
              <a:ext cx="1762560" cy="1502640"/>
            </p14:xfrm>
          </p:contentPart>
        </mc:Choice>
        <mc:Fallback xmlns="">
          <p:pic>
            <p:nvPicPr>
              <p:cNvPr id="239" name="Input penna 23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9177" y="1350189"/>
                <a:ext cx="1783440" cy="15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4" name="Input penna 243"/>
              <p14:cNvContentPartPr/>
              <p14:nvPr/>
            </p14:nvContentPartPr>
            <p14:xfrm>
              <a:off x="8798897" y="1011789"/>
              <a:ext cx="1845000" cy="1153440"/>
            </p14:xfrm>
          </p:contentPart>
        </mc:Choice>
        <mc:Fallback xmlns="">
          <p:pic>
            <p:nvPicPr>
              <p:cNvPr id="244" name="Input penna 24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91697" y="1004589"/>
                <a:ext cx="1857240" cy="11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3" name="Input penna 252"/>
              <p14:cNvContentPartPr/>
              <p14:nvPr/>
            </p14:nvContentPartPr>
            <p14:xfrm>
              <a:off x="7253777" y="667269"/>
              <a:ext cx="205200" cy="3388320"/>
            </p14:xfrm>
          </p:contentPart>
        </mc:Choice>
        <mc:Fallback xmlns="">
          <p:pic>
            <p:nvPicPr>
              <p:cNvPr id="253" name="Input penna 25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41897" y="661149"/>
                <a:ext cx="230760" cy="34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7" name="Input penna 256"/>
              <p14:cNvContentPartPr/>
              <p14:nvPr/>
            </p14:nvContentPartPr>
            <p14:xfrm>
              <a:off x="4242737" y="2822229"/>
              <a:ext cx="2239920" cy="1784880"/>
            </p14:xfrm>
          </p:contentPart>
        </mc:Choice>
        <mc:Fallback xmlns="">
          <p:pic>
            <p:nvPicPr>
              <p:cNvPr id="257" name="Input penna 25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28697" y="2811429"/>
                <a:ext cx="2258640" cy="18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8" name="Input penna 257"/>
              <p14:cNvContentPartPr/>
              <p14:nvPr/>
            </p14:nvContentPartPr>
            <p14:xfrm>
              <a:off x="1254017" y="3013029"/>
              <a:ext cx="1785960" cy="585720"/>
            </p14:xfrm>
          </p:contentPart>
        </mc:Choice>
        <mc:Fallback xmlns="">
          <p:pic>
            <p:nvPicPr>
              <p:cNvPr id="258" name="Input penna 25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8897" y="2997909"/>
                <a:ext cx="18162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9" name="Input penna 258"/>
              <p14:cNvContentPartPr/>
              <p14:nvPr/>
            </p14:nvContentPartPr>
            <p14:xfrm>
              <a:off x="2729657" y="3959109"/>
              <a:ext cx="183960" cy="29160"/>
            </p14:xfrm>
          </p:contentPart>
        </mc:Choice>
        <mc:Fallback xmlns="">
          <p:pic>
            <p:nvPicPr>
              <p:cNvPr id="259" name="Input penna 25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18857" y="3953349"/>
                <a:ext cx="200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7" name="Input penna 276"/>
              <p14:cNvContentPartPr/>
              <p14:nvPr/>
            </p14:nvContentPartPr>
            <p14:xfrm>
              <a:off x="7736537" y="4319469"/>
              <a:ext cx="2821320" cy="1598760"/>
            </p14:xfrm>
          </p:contentPart>
        </mc:Choice>
        <mc:Fallback xmlns="">
          <p:pic>
            <p:nvPicPr>
              <p:cNvPr id="277" name="Input penna 27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2857" y="4307949"/>
                <a:ext cx="2840760" cy="16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1" name="Input penna 290"/>
              <p14:cNvContentPartPr/>
              <p14:nvPr/>
            </p14:nvContentPartPr>
            <p14:xfrm>
              <a:off x="9468857" y="657549"/>
              <a:ext cx="119160" cy="3696840"/>
            </p14:xfrm>
          </p:contentPart>
        </mc:Choice>
        <mc:Fallback xmlns="">
          <p:pic>
            <p:nvPicPr>
              <p:cNvPr id="291" name="Input penna 29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55537" y="642790"/>
                <a:ext cx="147600" cy="3720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4" name="Input penna 293"/>
              <p14:cNvContentPartPr/>
              <p14:nvPr/>
            </p14:nvContentPartPr>
            <p14:xfrm>
              <a:off x="9762257" y="2029149"/>
              <a:ext cx="1080360" cy="1602360"/>
            </p14:xfrm>
          </p:contentPart>
        </mc:Choice>
        <mc:Fallback xmlns="">
          <p:pic>
            <p:nvPicPr>
              <p:cNvPr id="294" name="Input penna 29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47137" y="2014032"/>
                <a:ext cx="1110600" cy="1632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7" name="Input penna 296"/>
              <p14:cNvContentPartPr/>
              <p14:nvPr/>
            </p14:nvContentPartPr>
            <p14:xfrm>
              <a:off x="2064737" y="3549429"/>
              <a:ext cx="596880" cy="927000"/>
            </p14:xfrm>
          </p:contentPart>
        </mc:Choice>
        <mc:Fallback xmlns="">
          <p:pic>
            <p:nvPicPr>
              <p:cNvPr id="297" name="Input penna 29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52137" y="3545469"/>
                <a:ext cx="61344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8" name="Input penna 297"/>
              <p14:cNvContentPartPr/>
              <p14:nvPr/>
            </p14:nvContentPartPr>
            <p14:xfrm>
              <a:off x="520337" y="4375989"/>
              <a:ext cx="110160" cy="892440"/>
            </p14:xfrm>
          </p:contentPart>
        </mc:Choice>
        <mc:Fallback xmlns="">
          <p:pic>
            <p:nvPicPr>
              <p:cNvPr id="298" name="Input penna 29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7377" y="4363029"/>
                <a:ext cx="13428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9" name="Input penna 298"/>
              <p14:cNvContentPartPr/>
              <p14:nvPr/>
            </p14:nvContentPartPr>
            <p14:xfrm>
              <a:off x="6390857" y="4426389"/>
              <a:ext cx="3079440" cy="819720"/>
            </p14:xfrm>
          </p:contentPart>
        </mc:Choice>
        <mc:Fallback xmlns="">
          <p:pic>
            <p:nvPicPr>
              <p:cNvPr id="299" name="Input penna 29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76817" y="4413789"/>
                <a:ext cx="309960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0" name="Input penna 299"/>
              <p14:cNvContentPartPr/>
              <p14:nvPr/>
            </p14:nvContentPartPr>
            <p14:xfrm>
              <a:off x="4510937" y="4441509"/>
              <a:ext cx="845280" cy="96120"/>
            </p14:xfrm>
          </p:contentPart>
        </mc:Choice>
        <mc:Fallback xmlns="">
          <p:pic>
            <p:nvPicPr>
              <p:cNvPr id="300" name="Input penna 29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95817" y="4426389"/>
                <a:ext cx="875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1" name="Input penna 310"/>
              <p14:cNvContentPartPr/>
              <p14:nvPr/>
            </p14:nvContentPartPr>
            <p14:xfrm>
              <a:off x="381737" y="149949"/>
              <a:ext cx="9254880" cy="6279120"/>
            </p14:xfrm>
          </p:contentPart>
        </mc:Choice>
        <mc:Fallback xmlns="">
          <p:pic>
            <p:nvPicPr>
              <p:cNvPr id="311" name="Input penna 31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8777" y="135189"/>
                <a:ext cx="9275760" cy="63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2" name="Input penna 311"/>
              <p14:cNvContentPartPr/>
              <p14:nvPr/>
            </p14:nvContentPartPr>
            <p14:xfrm>
              <a:off x="8604137" y="2856429"/>
              <a:ext cx="551160" cy="401040"/>
            </p14:xfrm>
          </p:contentPart>
        </mc:Choice>
        <mc:Fallback xmlns="">
          <p:pic>
            <p:nvPicPr>
              <p:cNvPr id="312" name="Input penna 31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89017" y="2841309"/>
                <a:ext cx="5814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3" name="Input penna 312"/>
              <p14:cNvContentPartPr/>
              <p14:nvPr/>
            </p14:nvContentPartPr>
            <p14:xfrm>
              <a:off x="3167057" y="4860549"/>
              <a:ext cx="954000" cy="47520"/>
            </p14:xfrm>
          </p:contentPart>
        </mc:Choice>
        <mc:Fallback xmlns="">
          <p:pic>
            <p:nvPicPr>
              <p:cNvPr id="313" name="Input penna 31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56977" y="4844709"/>
                <a:ext cx="975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9" name="Input penna 318"/>
              <p14:cNvContentPartPr/>
              <p14:nvPr/>
            </p14:nvContentPartPr>
            <p14:xfrm>
              <a:off x="9117857" y="2542869"/>
              <a:ext cx="19440" cy="209520"/>
            </p14:xfrm>
          </p:contentPart>
        </mc:Choice>
        <mc:Fallback xmlns="">
          <p:pic>
            <p:nvPicPr>
              <p:cNvPr id="319" name="Input penna 31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02737" y="2527749"/>
                <a:ext cx="496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0" name="Input penna 319"/>
              <p14:cNvContentPartPr/>
              <p14:nvPr/>
            </p14:nvContentPartPr>
            <p14:xfrm>
              <a:off x="9082937" y="2934909"/>
              <a:ext cx="459360" cy="573120"/>
            </p14:xfrm>
          </p:contentPart>
        </mc:Choice>
        <mc:Fallback xmlns="">
          <p:pic>
            <p:nvPicPr>
              <p:cNvPr id="320" name="Input penna 31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67817" y="2919789"/>
                <a:ext cx="48960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1" name="Input penna 320"/>
              <p14:cNvContentPartPr/>
              <p14:nvPr/>
            </p14:nvContentPartPr>
            <p14:xfrm>
              <a:off x="6251177" y="4379229"/>
              <a:ext cx="158400" cy="1141920"/>
            </p14:xfrm>
          </p:contentPart>
        </mc:Choice>
        <mc:Fallback xmlns="">
          <p:pic>
            <p:nvPicPr>
              <p:cNvPr id="321" name="Input penna 32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37857" y="4367349"/>
                <a:ext cx="183600" cy="11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2" name="Input penna 321"/>
              <p14:cNvContentPartPr/>
              <p14:nvPr/>
            </p14:nvContentPartPr>
            <p14:xfrm>
              <a:off x="8372297" y="4883229"/>
              <a:ext cx="896400" cy="48960"/>
            </p14:xfrm>
          </p:contentPart>
        </mc:Choice>
        <mc:Fallback xmlns="">
          <p:pic>
            <p:nvPicPr>
              <p:cNvPr id="322" name="Input penna 32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58617" y="4865949"/>
                <a:ext cx="921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3" name="Input penna 322"/>
              <p14:cNvContentPartPr/>
              <p14:nvPr/>
            </p14:nvContentPartPr>
            <p14:xfrm>
              <a:off x="7418657" y="1102869"/>
              <a:ext cx="5400" cy="238680"/>
            </p14:xfrm>
          </p:contentPart>
        </mc:Choice>
        <mc:Fallback xmlns="">
          <p:pic>
            <p:nvPicPr>
              <p:cNvPr id="323" name="Input penna 32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07137" y="1099269"/>
                <a:ext cx="277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4" name="Input penna 323"/>
              <p14:cNvContentPartPr/>
              <p14:nvPr/>
            </p14:nvContentPartPr>
            <p14:xfrm>
              <a:off x="7397057" y="1610829"/>
              <a:ext cx="2520" cy="243000"/>
            </p14:xfrm>
          </p:contentPart>
        </mc:Choice>
        <mc:Fallback xmlns="">
          <p:pic>
            <p:nvPicPr>
              <p:cNvPr id="324" name="Input penna 32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85897" y="1606509"/>
                <a:ext cx="252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5" name="Input penna 324"/>
              <p14:cNvContentPartPr/>
              <p14:nvPr/>
            </p14:nvContentPartPr>
            <p14:xfrm>
              <a:off x="9512777" y="1786509"/>
              <a:ext cx="23400" cy="291960"/>
            </p14:xfrm>
          </p:contentPart>
        </mc:Choice>
        <mc:Fallback xmlns="">
          <p:pic>
            <p:nvPicPr>
              <p:cNvPr id="325" name="Input penna 32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05217" y="1777880"/>
                <a:ext cx="39600" cy="304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26" name="Input penna 325"/>
              <p14:cNvContentPartPr/>
              <p14:nvPr/>
            </p14:nvContentPartPr>
            <p14:xfrm>
              <a:off x="9117857" y="2055069"/>
              <a:ext cx="46080" cy="348840"/>
            </p14:xfrm>
          </p:contentPart>
        </mc:Choice>
        <mc:Fallback xmlns="">
          <p:pic>
            <p:nvPicPr>
              <p:cNvPr id="326" name="Input penna 32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02737" y="2039949"/>
                <a:ext cx="763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7" name="Input penna 326"/>
              <p14:cNvContentPartPr/>
              <p14:nvPr/>
            </p14:nvContentPartPr>
            <p14:xfrm>
              <a:off x="7341977" y="2488869"/>
              <a:ext cx="28800" cy="321840"/>
            </p14:xfrm>
          </p:contentPart>
        </mc:Choice>
        <mc:Fallback xmlns="">
          <p:pic>
            <p:nvPicPr>
              <p:cNvPr id="327" name="Input penna 32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32257" y="2485269"/>
                <a:ext cx="435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28" name="Input penna 327"/>
              <p14:cNvContentPartPr/>
              <p14:nvPr/>
            </p14:nvContentPartPr>
            <p14:xfrm>
              <a:off x="9504137" y="2351709"/>
              <a:ext cx="12240" cy="259560"/>
            </p14:xfrm>
          </p:contentPart>
        </mc:Choice>
        <mc:Fallback xmlns="">
          <p:pic>
            <p:nvPicPr>
              <p:cNvPr id="328" name="Input penna 32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90097" y="2346316"/>
                <a:ext cx="3348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29" name="Input penna 328"/>
              <p14:cNvContentPartPr/>
              <p14:nvPr/>
            </p14:nvContentPartPr>
            <p14:xfrm>
              <a:off x="8943617" y="3039309"/>
              <a:ext cx="383760" cy="609840"/>
            </p14:xfrm>
          </p:contentPart>
        </mc:Choice>
        <mc:Fallback xmlns="">
          <p:pic>
            <p:nvPicPr>
              <p:cNvPr id="329" name="Input penna 32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28497" y="3024189"/>
                <a:ext cx="41400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30" name="Input penna 329"/>
              <p14:cNvContentPartPr/>
              <p14:nvPr/>
            </p14:nvContentPartPr>
            <p14:xfrm>
              <a:off x="9152777" y="2020509"/>
              <a:ext cx="43920" cy="47880"/>
            </p14:xfrm>
          </p:contentPart>
        </mc:Choice>
        <mc:Fallback xmlns="">
          <p:pic>
            <p:nvPicPr>
              <p:cNvPr id="330" name="Input penna 32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37657" y="2005389"/>
                <a:ext cx="7416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21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put penna 75"/>
              <p14:cNvContentPartPr/>
              <p14:nvPr/>
            </p14:nvContentPartPr>
            <p14:xfrm>
              <a:off x="472097" y="1711989"/>
              <a:ext cx="305640" cy="1415520"/>
            </p14:xfrm>
          </p:contentPart>
        </mc:Choice>
        <mc:Fallback xmlns="">
          <p:pic>
            <p:nvPicPr>
              <p:cNvPr id="76" name="Input penna 7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697" y="1703349"/>
                <a:ext cx="325800" cy="14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1" name="Input penna 180"/>
              <p14:cNvContentPartPr/>
              <p14:nvPr/>
            </p14:nvContentPartPr>
            <p14:xfrm>
              <a:off x="201017" y="175869"/>
              <a:ext cx="11786040" cy="6344640"/>
            </p14:xfrm>
          </p:contentPart>
        </mc:Choice>
        <mc:Fallback xmlns="">
          <p:pic>
            <p:nvPicPr>
              <p:cNvPr id="181" name="Input penna 18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777" y="161829"/>
                <a:ext cx="11806200" cy="63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1" name="Input penna 190"/>
              <p14:cNvContentPartPr/>
              <p14:nvPr/>
            </p14:nvContentPartPr>
            <p14:xfrm>
              <a:off x="5364137" y="3594789"/>
              <a:ext cx="100080" cy="2875320"/>
            </p14:xfrm>
          </p:contentPart>
        </mc:Choice>
        <mc:Fallback xmlns="">
          <p:pic>
            <p:nvPicPr>
              <p:cNvPr id="191" name="Input penna 19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1177" y="3583629"/>
                <a:ext cx="124920" cy="28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3" name="Input penna 192"/>
              <p14:cNvContentPartPr/>
              <p14:nvPr/>
            </p14:nvContentPartPr>
            <p14:xfrm>
              <a:off x="4030697" y="5509629"/>
              <a:ext cx="4342320" cy="170280"/>
            </p14:xfrm>
          </p:contentPart>
        </mc:Choice>
        <mc:Fallback xmlns="">
          <p:pic>
            <p:nvPicPr>
              <p:cNvPr id="193" name="Input penna 19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1337" y="5499909"/>
                <a:ext cx="4359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8" name="Input penna 197"/>
              <p14:cNvContentPartPr/>
              <p14:nvPr/>
            </p14:nvContentPartPr>
            <p14:xfrm>
              <a:off x="7060817" y="1653309"/>
              <a:ext cx="2316960" cy="722520"/>
            </p14:xfrm>
          </p:contentPart>
        </mc:Choice>
        <mc:Fallback xmlns="">
          <p:pic>
            <p:nvPicPr>
              <p:cNvPr id="198" name="Input penna 19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48217" y="1641069"/>
                <a:ext cx="233856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9" name="Input penna 198"/>
              <p14:cNvContentPartPr/>
              <p14:nvPr/>
            </p14:nvContentPartPr>
            <p14:xfrm>
              <a:off x="6465377" y="1804509"/>
              <a:ext cx="404640" cy="4928760"/>
            </p14:xfrm>
          </p:contentPart>
        </mc:Choice>
        <mc:Fallback xmlns="">
          <p:pic>
            <p:nvPicPr>
              <p:cNvPr id="199" name="Input penna 19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9523" y="1791189"/>
                <a:ext cx="432745" cy="49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0" name="Input penna 199"/>
              <p14:cNvContentPartPr/>
              <p14:nvPr/>
            </p14:nvContentPartPr>
            <p14:xfrm>
              <a:off x="4387457" y="2358549"/>
              <a:ext cx="7261920" cy="1956240"/>
            </p14:xfrm>
          </p:contentPart>
        </mc:Choice>
        <mc:Fallback xmlns="">
          <p:pic>
            <p:nvPicPr>
              <p:cNvPr id="200" name="Input penna 19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75577" y="2344869"/>
                <a:ext cx="7288560" cy="19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5" name="Input penna 204"/>
              <p14:cNvContentPartPr/>
              <p14:nvPr/>
            </p14:nvContentPartPr>
            <p14:xfrm>
              <a:off x="5867057" y="3758229"/>
              <a:ext cx="1599840" cy="1057320"/>
            </p14:xfrm>
          </p:contentPart>
        </mc:Choice>
        <mc:Fallback xmlns="">
          <p:pic>
            <p:nvPicPr>
              <p:cNvPr id="205" name="Input penna 20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55897" y="3747429"/>
                <a:ext cx="161568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" name="Input penna 206"/>
              <p14:cNvContentPartPr/>
              <p14:nvPr/>
            </p14:nvContentPartPr>
            <p14:xfrm>
              <a:off x="3678257" y="4080429"/>
              <a:ext cx="1409760" cy="1132200"/>
            </p14:xfrm>
          </p:contentPart>
        </mc:Choice>
        <mc:Fallback xmlns="">
          <p:pic>
            <p:nvPicPr>
              <p:cNvPr id="207" name="Input penna 20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7817" y="4069989"/>
                <a:ext cx="142452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3" name="Input penna 212"/>
              <p14:cNvContentPartPr/>
              <p14:nvPr/>
            </p14:nvContentPartPr>
            <p14:xfrm>
              <a:off x="5484377" y="4744269"/>
              <a:ext cx="1169640" cy="855720"/>
            </p14:xfrm>
          </p:contentPart>
        </mc:Choice>
        <mc:Fallback xmlns="">
          <p:pic>
            <p:nvPicPr>
              <p:cNvPr id="213" name="Input penna 2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2133" y="4732389"/>
                <a:ext cx="1197008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6" name="Input penna 215"/>
              <p14:cNvContentPartPr/>
              <p14:nvPr/>
            </p14:nvContentPartPr>
            <p14:xfrm>
              <a:off x="5319857" y="5516469"/>
              <a:ext cx="146880" cy="184680"/>
            </p14:xfrm>
          </p:contentPart>
        </mc:Choice>
        <mc:Fallback xmlns="">
          <p:pic>
            <p:nvPicPr>
              <p:cNvPr id="216" name="Input penna 2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7977" y="5503149"/>
                <a:ext cx="1724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0" name="Input penna 219"/>
              <p14:cNvContentPartPr/>
              <p14:nvPr/>
            </p14:nvContentPartPr>
            <p14:xfrm>
              <a:off x="8631137" y="4884669"/>
              <a:ext cx="2015280" cy="929880"/>
            </p14:xfrm>
          </p:contentPart>
        </mc:Choice>
        <mc:Fallback xmlns="">
          <p:pic>
            <p:nvPicPr>
              <p:cNvPr id="220" name="Input penna 21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18897" y="4870269"/>
                <a:ext cx="203472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4" name="Input penna 263"/>
              <p14:cNvContentPartPr/>
              <p14:nvPr/>
            </p14:nvContentPartPr>
            <p14:xfrm>
              <a:off x="4319417" y="5268789"/>
              <a:ext cx="360" cy="26280"/>
            </p14:xfrm>
          </p:contentPart>
        </mc:Choice>
        <mc:Fallback xmlns="">
          <p:pic>
            <p:nvPicPr>
              <p:cNvPr id="264" name="Input penna 26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04297" y="5253669"/>
                <a:ext cx="306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6" name="Input penna 275"/>
              <p14:cNvContentPartPr/>
              <p14:nvPr/>
            </p14:nvContentPartPr>
            <p14:xfrm>
              <a:off x="5188817" y="5639949"/>
              <a:ext cx="3656880" cy="636480"/>
            </p14:xfrm>
          </p:contentPart>
        </mc:Choice>
        <mc:Fallback xmlns="">
          <p:pic>
            <p:nvPicPr>
              <p:cNvPr id="276" name="Input penna 2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77297" y="5633829"/>
                <a:ext cx="367920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8" name="Input penna 277"/>
              <p14:cNvContentPartPr/>
              <p14:nvPr/>
            </p14:nvContentPartPr>
            <p14:xfrm>
              <a:off x="7880897" y="4588749"/>
              <a:ext cx="3133440" cy="1460160"/>
            </p14:xfrm>
          </p:contentPart>
        </mc:Choice>
        <mc:Fallback xmlns="">
          <p:pic>
            <p:nvPicPr>
              <p:cNvPr id="278" name="Input penna 27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75857" y="4580829"/>
                <a:ext cx="3150000" cy="14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88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/>
              <p14:cNvContentPartPr/>
              <p14:nvPr/>
            </p14:nvContentPartPr>
            <p14:xfrm>
              <a:off x="2276057" y="426789"/>
              <a:ext cx="156960" cy="3436200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1017" y="415989"/>
                <a:ext cx="172800" cy="34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put penna 10"/>
              <p14:cNvContentPartPr/>
              <p14:nvPr/>
            </p14:nvContentPartPr>
            <p14:xfrm>
              <a:off x="454817" y="2466549"/>
              <a:ext cx="5601600" cy="82080"/>
            </p14:xfrm>
          </p:contentPart>
        </mc:Choice>
        <mc:Fallback xmlns="">
          <p:pic>
            <p:nvPicPr>
              <p:cNvPr id="11" name="Input penna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937" y="2455749"/>
                <a:ext cx="5619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put penna 26"/>
              <p14:cNvContentPartPr/>
              <p14:nvPr/>
            </p14:nvContentPartPr>
            <p14:xfrm>
              <a:off x="3892097" y="435429"/>
              <a:ext cx="1392480" cy="1180440"/>
            </p14:xfrm>
          </p:contentPart>
        </mc:Choice>
        <mc:Fallback xmlns="">
          <p:pic>
            <p:nvPicPr>
              <p:cNvPr id="27" name="Input penna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3457" y="430749"/>
                <a:ext cx="1405800" cy="11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put penna 28"/>
              <p14:cNvContentPartPr/>
              <p14:nvPr/>
            </p14:nvContentPartPr>
            <p14:xfrm>
              <a:off x="3072377" y="377469"/>
              <a:ext cx="805680" cy="1284840"/>
            </p14:xfrm>
          </p:contentPart>
        </mc:Choice>
        <mc:Fallback xmlns="">
          <p:pic>
            <p:nvPicPr>
              <p:cNvPr id="29" name="Input penna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8777" y="373869"/>
                <a:ext cx="814320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put penna 33"/>
              <p14:cNvContentPartPr/>
              <p14:nvPr/>
            </p14:nvContentPartPr>
            <p14:xfrm>
              <a:off x="2584937" y="1632069"/>
              <a:ext cx="1278720" cy="1886040"/>
            </p14:xfrm>
          </p:contentPart>
        </mc:Choice>
        <mc:Fallback xmlns="">
          <p:pic>
            <p:nvPicPr>
              <p:cNvPr id="34" name="Input penna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1617" y="1618749"/>
                <a:ext cx="1302840" cy="19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put penna 34"/>
              <p14:cNvContentPartPr/>
              <p14:nvPr/>
            </p14:nvContentPartPr>
            <p14:xfrm>
              <a:off x="3899297" y="1594989"/>
              <a:ext cx="853560" cy="207468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92457" y="1584189"/>
                <a:ext cx="872640" cy="20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put penna 35"/>
              <p14:cNvContentPartPr/>
              <p14:nvPr/>
            </p14:nvContentPartPr>
            <p14:xfrm>
              <a:off x="3866537" y="574389"/>
              <a:ext cx="11880" cy="302760"/>
            </p14:xfrm>
          </p:contentPart>
        </mc:Choice>
        <mc:Fallback xmlns="">
          <p:pic>
            <p:nvPicPr>
              <p:cNvPr id="36" name="Input penna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54657" y="562509"/>
                <a:ext cx="35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put penna 36"/>
              <p14:cNvContentPartPr/>
              <p14:nvPr/>
            </p14:nvContentPartPr>
            <p14:xfrm>
              <a:off x="2457137" y="544509"/>
              <a:ext cx="145080" cy="168480"/>
            </p14:xfrm>
          </p:contentPart>
        </mc:Choice>
        <mc:Fallback xmlns="">
          <p:pic>
            <p:nvPicPr>
              <p:cNvPr id="37" name="Input penna 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4537" y="531909"/>
                <a:ext cx="1677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put penna 37"/>
              <p14:cNvContentPartPr/>
              <p14:nvPr/>
            </p14:nvContentPartPr>
            <p14:xfrm>
              <a:off x="2272097" y="473589"/>
              <a:ext cx="123840" cy="165240"/>
            </p14:xfrm>
          </p:contentPart>
        </mc:Choice>
        <mc:Fallback xmlns="">
          <p:pic>
            <p:nvPicPr>
              <p:cNvPr id="38" name="Input penna 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59497" y="459909"/>
                <a:ext cx="1501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put penna 46"/>
              <p14:cNvContentPartPr/>
              <p14:nvPr/>
            </p14:nvContentPartPr>
            <p14:xfrm>
              <a:off x="5744297" y="662589"/>
              <a:ext cx="198360" cy="184320"/>
            </p14:xfrm>
          </p:contentPart>
        </mc:Choice>
        <mc:Fallback xmlns="">
          <p:pic>
            <p:nvPicPr>
              <p:cNvPr id="47" name="Input penna 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2777" y="650709"/>
                <a:ext cx="214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put penna 47"/>
              <p14:cNvContentPartPr/>
              <p14:nvPr/>
            </p14:nvContentPartPr>
            <p14:xfrm>
              <a:off x="6015377" y="612549"/>
              <a:ext cx="206280" cy="22284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5657" y="602829"/>
                <a:ext cx="2268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put penna 48"/>
              <p14:cNvContentPartPr/>
              <p14:nvPr/>
            </p14:nvContentPartPr>
            <p14:xfrm>
              <a:off x="6393017" y="665109"/>
              <a:ext cx="169200" cy="165960"/>
            </p14:xfrm>
          </p:contentPart>
        </mc:Choice>
        <mc:Fallback xmlns="">
          <p:pic>
            <p:nvPicPr>
              <p:cNvPr id="49" name="Input penna 4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1497" y="653229"/>
                <a:ext cx="193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put penna 49"/>
              <p14:cNvContentPartPr/>
              <p14:nvPr/>
            </p14:nvContentPartPr>
            <p14:xfrm>
              <a:off x="3800297" y="1540989"/>
              <a:ext cx="72000" cy="106200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9497" y="1529829"/>
                <a:ext cx="92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put penna 50"/>
              <p14:cNvContentPartPr/>
              <p14:nvPr/>
            </p14:nvContentPartPr>
            <p14:xfrm>
              <a:off x="3913697" y="1298349"/>
              <a:ext cx="14040" cy="378000"/>
            </p14:xfrm>
          </p:contentPart>
        </mc:Choice>
        <mc:Fallback xmlns="">
          <p:pic>
            <p:nvPicPr>
              <p:cNvPr id="51" name="Input penna 5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03257" y="1290069"/>
                <a:ext cx="295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put penna 51"/>
              <p14:cNvContentPartPr/>
              <p14:nvPr/>
            </p14:nvContentPartPr>
            <p14:xfrm>
              <a:off x="3884177" y="1973709"/>
              <a:ext cx="36720" cy="317520"/>
            </p14:xfrm>
          </p:contentPart>
        </mc:Choice>
        <mc:Fallback xmlns="">
          <p:pic>
            <p:nvPicPr>
              <p:cNvPr id="52" name="Input penna 5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71937" y="1965789"/>
                <a:ext cx="568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put penna 52"/>
              <p14:cNvContentPartPr/>
              <p14:nvPr/>
            </p14:nvContentPartPr>
            <p14:xfrm>
              <a:off x="3876617" y="2538549"/>
              <a:ext cx="31680" cy="486360"/>
            </p14:xfrm>
          </p:contentPart>
        </mc:Choice>
        <mc:Fallback xmlns="">
          <p:pic>
            <p:nvPicPr>
              <p:cNvPr id="53" name="Input penna 5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65097" y="2531349"/>
                <a:ext cx="504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put penna 54"/>
              <p14:cNvContentPartPr/>
              <p14:nvPr/>
            </p14:nvContentPartPr>
            <p14:xfrm>
              <a:off x="3839537" y="3217149"/>
              <a:ext cx="49320" cy="480600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28017" y="3212109"/>
                <a:ext cx="6588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put penna 56"/>
              <p14:cNvContentPartPr/>
              <p14:nvPr/>
            </p14:nvContentPartPr>
            <p14:xfrm>
              <a:off x="2354177" y="624789"/>
              <a:ext cx="1389600" cy="1892880"/>
            </p14:xfrm>
          </p:contentPart>
        </mc:Choice>
        <mc:Fallback xmlns="">
          <p:pic>
            <p:nvPicPr>
              <p:cNvPr id="57" name="Input penna 5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45537" y="619029"/>
                <a:ext cx="1405800" cy="19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Input penna 61"/>
              <p14:cNvContentPartPr/>
              <p14:nvPr/>
            </p14:nvContentPartPr>
            <p14:xfrm>
              <a:off x="1192457" y="405549"/>
              <a:ext cx="1144440" cy="2133360"/>
            </p14:xfrm>
          </p:contentPart>
        </mc:Choice>
        <mc:Fallback xmlns="">
          <p:pic>
            <p:nvPicPr>
              <p:cNvPr id="62" name="Input penna 6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8777" y="398709"/>
                <a:ext cx="1166040" cy="21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put penna 64"/>
              <p14:cNvContentPartPr/>
              <p14:nvPr/>
            </p14:nvContentPartPr>
            <p14:xfrm>
              <a:off x="1206137" y="2576349"/>
              <a:ext cx="1110960" cy="1922760"/>
            </p14:xfrm>
          </p:contentPart>
        </mc:Choice>
        <mc:Fallback xmlns="">
          <p:pic>
            <p:nvPicPr>
              <p:cNvPr id="65" name="Input penna 6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6057" y="2565189"/>
                <a:ext cx="1130760" cy="19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put penna 65"/>
              <p14:cNvContentPartPr/>
              <p14:nvPr/>
            </p14:nvContentPartPr>
            <p14:xfrm>
              <a:off x="2268137" y="2560869"/>
              <a:ext cx="663840" cy="2214360"/>
            </p14:xfrm>
          </p:contentPart>
        </mc:Choice>
        <mc:Fallback xmlns="">
          <p:pic>
            <p:nvPicPr>
              <p:cNvPr id="66" name="Input penna 6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59497" y="2550429"/>
                <a:ext cx="684360" cy="22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put penna 69"/>
              <p14:cNvContentPartPr/>
              <p14:nvPr/>
            </p14:nvContentPartPr>
            <p14:xfrm>
              <a:off x="8627897" y="671949"/>
              <a:ext cx="1513800" cy="604800"/>
            </p14:xfrm>
          </p:contentPart>
        </mc:Choice>
        <mc:Fallback xmlns="">
          <p:pic>
            <p:nvPicPr>
              <p:cNvPr id="70" name="Input penna 6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18177" y="661509"/>
                <a:ext cx="152820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Input penna 75"/>
              <p14:cNvContentPartPr/>
              <p14:nvPr/>
            </p14:nvContentPartPr>
            <p14:xfrm>
              <a:off x="2332937" y="652149"/>
              <a:ext cx="2310840" cy="1877040"/>
            </p14:xfrm>
          </p:contentPart>
        </mc:Choice>
        <mc:Fallback xmlns="">
          <p:pic>
            <p:nvPicPr>
              <p:cNvPr id="76" name="Input penna 7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23577" y="639549"/>
                <a:ext cx="2333880" cy="18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8" name="Input penna 77"/>
              <p14:cNvContentPartPr/>
              <p14:nvPr/>
            </p14:nvContentPartPr>
            <p14:xfrm>
              <a:off x="353657" y="601389"/>
              <a:ext cx="2015640" cy="1935360"/>
            </p14:xfrm>
          </p:contentPart>
        </mc:Choice>
        <mc:Fallback xmlns="">
          <p:pic>
            <p:nvPicPr>
              <p:cNvPr id="78" name="Input penna 7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7177" y="590949"/>
                <a:ext cx="2030760" cy="19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3" name="Input penna 82"/>
              <p14:cNvContentPartPr/>
              <p14:nvPr/>
            </p14:nvContentPartPr>
            <p14:xfrm>
              <a:off x="1738577" y="206109"/>
              <a:ext cx="599400" cy="2261880"/>
            </p14:xfrm>
          </p:contentPart>
        </mc:Choice>
        <mc:Fallback xmlns="">
          <p:pic>
            <p:nvPicPr>
              <p:cNvPr id="83" name="Input penna 8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23817" y="195309"/>
                <a:ext cx="623160" cy="22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4" name="Input penna 83"/>
              <p14:cNvContentPartPr/>
              <p14:nvPr/>
            </p14:nvContentPartPr>
            <p14:xfrm>
              <a:off x="2315657" y="2520549"/>
              <a:ext cx="15840" cy="8640"/>
            </p14:xfrm>
          </p:contentPart>
        </mc:Choice>
        <mc:Fallback xmlns="">
          <p:pic>
            <p:nvPicPr>
              <p:cNvPr id="84" name="Input penna 8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10977" y="2516949"/>
                <a:ext cx="241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5" name="Input penna 84"/>
              <p14:cNvContentPartPr/>
              <p14:nvPr/>
            </p14:nvContentPartPr>
            <p14:xfrm>
              <a:off x="2309177" y="239229"/>
              <a:ext cx="723600" cy="2251440"/>
            </p14:xfrm>
          </p:contentPart>
        </mc:Choice>
        <mc:Fallback xmlns="">
          <p:pic>
            <p:nvPicPr>
              <p:cNvPr id="85" name="Input penna 8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99457" y="235629"/>
                <a:ext cx="740880" cy="22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9" name="Input penna 88"/>
              <p14:cNvContentPartPr/>
              <p14:nvPr/>
            </p14:nvContentPartPr>
            <p14:xfrm>
              <a:off x="2712737" y="1170549"/>
              <a:ext cx="151920" cy="1375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99057" y="1159029"/>
                <a:ext cx="178200" cy="14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3" name="Input penna 92"/>
              <p14:cNvContentPartPr/>
              <p14:nvPr/>
            </p14:nvContentPartPr>
            <p14:xfrm>
              <a:off x="2725337" y="2462589"/>
              <a:ext cx="51480" cy="2865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09497" y="2448909"/>
                <a:ext cx="828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9" name="Input penna 98"/>
              <p14:cNvContentPartPr/>
              <p14:nvPr/>
            </p14:nvContentPartPr>
            <p14:xfrm>
              <a:off x="5421737" y="2932389"/>
              <a:ext cx="970920" cy="1378800"/>
            </p14:xfrm>
          </p:contentPart>
        </mc:Choice>
        <mc:Fallback xmlns="">
          <p:pic>
            <p:nvPicPr>
              <p:cNvPr id="99" name="Input penna 9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09857" y="2919789"/>
                <a:ext cx="986400" cy="13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4" name="Input penna 113"/>
              <p14:cNvContentPartPr/>
              <p14:nvPr/>
            </p14:nvContentPartPr>
            <p14:xfrm>
              <a:off x="6842657" y="3423069"/>
              <a:ext cx="3165480" cy="1092960"/>
            </p14:xfrm>
          </p:contentPart>
        </mc:Choice>
        <mc:Fallback xmlns="">
          <p:pic>
            <p:nvPicPr>
              <p:cNvPr id="114" name="Input penna 11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28617" y="3410109"/>
                <a:ext cx="3194640" cy="11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8" name="Input penna 117"/>
              <p14:cNvContentPartPr/>
              <p14:nvPr/>
            </p14:nvContentPartPr>
            <p14:xfrm>
              <a:off x="6536657" y="3445749"/>
              <a:ext cx="270360" cy="1261080"/>
            </p14:xfrm>
          </p:contentPart>
        </mc:Choice>
        <mc:Fallback xmlns="">
          <p:pic>
            <p:nvPicPr>
              <p:cNvPr id="118" name="Input penna 11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23337" y="3432429"/>
                <a:ext cx="292320" cy="12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77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put penna 2"/>
              <p14:cNvContentPartPr/>
              <p14:nvPr/>
            </p14:nvContentPartPr>
            <p14:xfrm>
              <a:off x="2891297" y="508869"/>
              <a:ext cx="68400" cy="3837600"/>
            </p14:xfrm>
          </p:contentPart>
        </mc:Choice>
        <mc:Fallback xmlns="">
          <p:pic>
            <p:nvPicPr>
              <p:cNvPr id="3" name="Input penn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7337" y="494829"/>
                <a:ext cx="84240" cy="38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put penna 4"/>
              <p14:cNvContentPartPr/>
              <p14:nvPr/>
            </p14:nvContentPartPr>
            <p14:xfrm>
              <a:off x="719417" y="2512269"/>
              <a:ext cx="5428080" cy="181440"/>
            </p14:xfrm>
          </p:contentPart>
        </mc:Choice>
        <mc:Fallback xmlns="">
          <p:pic>
            <p:nvPicPr>
              <p:cNvPr id="5" name="Input penna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817" y="2499309"/>
                <a:ext cx="5444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put penna 6"/>
              <p14:cNvContentPartPr/>
              <p14:nvPr/>
            </p14:nvContentPartPr>
            <p14:xfrm>
              <a:off x="812297" y="1360269"/>
              <a:ext cx="5521680" cy="3911760"/>
            </p14:xfrm>
          </p:contentPart>
        </mc:Choice>
        <mc:Fallback xmlns="">
          <p:pic>
            <p:nvPicPr>
              <p:cNvPr id="7" name="Input penna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937" y="1350909"/>
                <a:ext cx="5538600" cy="39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put penna 11"/>
              <p14:cNvContentPartPr/>
              <p14:nvPr/>
            </p14:nvContentPartPr>
            <p14:xfrm>
              <a:off x="3909017" y="1667349"/>
              <a:ext cx="92160" cy="91080"/>
            </p14:xfrm>
          </p:contentPart>
        </mc:Choice>
        <mc:Fallback xmlns="">
          <p:pic>
            <p:nvPicPr>
              <p:cNvPr id="12" name="Input penna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8937" y="1656909"/>
                <a:ext cx="1119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put penna 13"/>
              <p14:cNvContentPartPr/>
              <p14:nvPr/>
            </p14:nvContentPartPr>
            <p14:xfrm>
              <a:off x="2718497" y="168669"/>
              <a:ext cx="3592080" cy="2167920"/>
            </p14:xfrm>
          </p:contentPart>
        </mc:Choice>
        <mc:Fallback xmlns="">
          <p:pic>
            <p:nvPicPr>
              <p:cNvPr id="14" name="Input penna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6977" y="158589"/>
                <a:ext cx="3609360" cy="21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put penna 19"/>
              <p14:cNvContentPartPr/>
              <p14:nvPr/>
            </p14:nvContentPartPr>
            <p14:xfrm>
              <a:off x="2893457" y="396189"/>
              <a:ext cx="384480" cy="259164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9497" y="381789"/>
                <a:ext cx="393840" cy="26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23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/>
              <p14:cNvContentPartPr/>
              <p14:nvPr/>
            </p14:nvContentPartPr>
            <p14:xfrm>
              <a:off x="5287817" y="339309"/>
              <a:ext cx="5766840" cy="1623960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9177" y="323829"/>
                <a:ext cx="5780880" cy="16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put penna 62"/>
              <p14:cNvContentPartPr/>
              <p14:nvPr/>
            </p14:nvContentPartPr>
            <p14:xfrm>
              <a:off x="471017" y="820989"/>
              <a:ext cx="4555800" cy="1387800"/>
            </p14:xfrm>
          </p:contentPart>
        </mc:Choice>
        <mc:Fallback xmlns="">
          <p:pic>
            <p:nvPicPr>
              <p:cNvPr id="63" name="Input penna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457" y="808389"/>
                <a:ext cx="4573800" cy="14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3" name="Input penna 72"/>
              <p14:cNvContentPartPr/>
              <p14:nvPr/>
            </p14:nvContentPartPr>
            <p14:xfrm>
              <a:off x="6423977" y="1425069"/>
              <a:ext cx="198000" cy="3417840"/>
            </p14:xfrm>
          </p:contentPart>
        </mc:Choice>
        <mc:Fallback xmlns="">
          <p:pic>
            <p:nvPicPr>
              <p:cNvPr id="73" name="Input penna 7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7497" y="1413189"/>
                <a:ext cx="216360" cy="34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Input penna 75"/>
              <p14:cNvContentPartPr/>
              <p14:nvPr/>
            </p14:nvContentPartPr>
            <p14:xfrm>
              <a:off x="4783097" y="3270789"/>
              <a:ext cx="4707720" cy="454320"/>
            </p14:xfrm>
          </p:contentPart>
        </mc:Choice>
        <mc:Fallback xmlns="">
          <p:pic>
            <p:nvPicPr>
              <p:cNvPr id="76" name="Input penna 7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4097" y="3261789"/>
                <a:ext cx="472752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0" name="Input penna 89"/>
              <p14:cNvContentPartPr/>
              <p14:nvPr/>
            </p14:nvContentPartPr>
            <p14:xfrm>
              <a:off x="4918817" y="1072989"/>
              <a:ext cx="70200" cy="100584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4497" y="1060389"/>
                <a:ext cx="8856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2" name="Input penna 121"/>
              <p14:cNvContentPartPr/>
              <p14:nvPr/>
            </p14:nvContentPartPr>
            <p14:xfrm>
              <a:off x="5261897" y="2435949"/>
              <a:ext cx="1303920" cy="973440"/>
            </p14:xfrm>
          </p:contentPart>
        </mc:Choice>
        <mc:Fallback xmlns="">
          <p:pic>
            <p:nvPicPr>
              <p:cNvPr id="122" name="Input penna 1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47857" y="2421909"/>
                <a:ext cx="133092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5" name="Input penna 194"/>
              <p14:cNvContentPartPr/>
              <p14:nvPr/>
            </p14:nvContentPartPr>
            <p14:xfrm>
              <a:off x="6532337" y="2344509"/>
              <a:ext cx="1126440" cy="164160"/>
            </p14:xfrm>
          </p:contentPart>
        </mc:Choice>
        <mc:Fallback xmlns="">
          <p:pic>
            <p:nvPicPr>
              <p:cNvPr id="195" name="Input penna 1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22617" y="2331549"/>
                <a:ext cx="11491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9" name="Input penna 198"/>
              <p14:cNvContentPartPr/>
              <p14:nvPr/>
            </p14:nvContentPartPr>
            <p14:xfrm>
              <a:off x="2768897" y="4095549"/>
              <a:ext cx="3459960" cy="1223280"/>
            </p14:xfrm>
          </p:contentPart>
        </mc:Choice>
        <mc:Fallback xmlns="">
          <p:pic>
            <p:nvPicPr>
              <p:cNvPr id="199" name="Input penna 19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64937" y="4084029"/>
                <a:ext cx="3475440" cy="12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8" name="Input penna 207"/>
              <p14:cNvContentPartPr/>
              <p14:nvPr/>
            </p14:nvContentPartPr>
            <p14:xfrm>
              <a:off x="7300217" y="1605789"/>
              <a:ext cx="728640" cy="1168200"/>
            </p14:xfrm>
          </p:contentPart>
        </mc:Choice>
        <mc:Fallback xmlns="">
          <p:pic>
            <p:nvPicPr>
              <p:cNvPr id="208" name="Input penna 20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87977" y="1601829"/>
                <a:ext cx="74484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0" name="Input penna 209"/>
              <p14:cNvContentPartPr/>
              <p14:nvPr/>
            </p14:nvContentPartPr>
            <p14:xfrm>
              <a:off x="6495257" y="2302029"/>
              <a:ext cx="1124280" cy="1047240"/>
            </p14:xfrm>
          </p:contentPart>
        </mc:Choice>
        <mc:Fallback xmlns="">
          <p:pic>
            <p:nvPicPr>
              <p:cNvPr id="210" name="Input penna 20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84817" y="2298069"/>
                <a:ext cx="113868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2" name="Input penna 211"/>
              <p14:cNvContentPartPr/>
              <p14:nvPr/>
            </p14:nvContentPartPr>
            <p14:xfrm>
              <a:off x="7586057" y="692469"/>
              <a:ext cx="783720" cy="1714680"/>
            </p14:xfrm>
          </p:contentPart>
        </mc:Choice>
        <mc:Fallback xmlns="">
          <p:pic>
            <p:nvPicPr>
              <p:cNvPr id="212" name="Input penna 2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77057" y="685269"/>
                <a:ext cx="799920" cy="17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4" name="Input penna 213"/>
              <p14:cNvContentPartPr/>
              <p14:nvPr/>
            </p14:nvContentPartPr>
            <p14:xfrm>
              <a:off x="3618497" y="1178469"/>
              <a:ext cx="1055520" cy="352080"/>
            </p14:xfrm>
          </p:contentPart>
        </mc:Choice>
        <mc:Fallback xmlns="">
          <p:pic>
            <p:nvPicPr>
              <p:cNvPr id="214" name="Input penna 21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06977" y="1166229"/>
                <a:ext cx="10720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5" name="Input penna 214"/>
              <p14:cNvContentPartPr/>
              <p14:nvPr/>
            </p14:nvContentPartPr>
            <p14:xfrm>
              <a:off x="848297" y="1082349"/>
              <a:ext cx="1677960" cy="798120"/>
            </p14:xfrm>
          </p:contentPart>
        </mc:Choice>
        <mc:Fallback xmlns="">
          <p:pic>
            <p:nvPicPr>
              <p:cNvPr id="215" name="Input penna 2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6057" y="1070469"/>
                <a:ext cx="169812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6" name="Input penna 215"/>
              <p14:cNvContentPartPr/>
              <p14:nvPr/>
            </p14:nvContentPartPr>
            <p14:xfrm>
              <a:off x="4599857" y="412749"/>
              <a:ext cx="1831680" cy="2914200"/>
            </p14:xfrm>
          </p:contentPart>
        </mc:Choice>
        <mc:Fallback xmlns="">
          <p:pic>
            <p:nvPicPr>
              <p:cNvPr id="216" name="Input penna 21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93017" y="405909"/>
                <a:ext cx="1849320" cy="29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4" name="Input penna 223"/>
              <p14:cNvContentPartPr/>
              <p14:nvPr/>
            </p14:nvContentPartPr>
            <p14:xfrm>
              <a:off x="4985417" y="2399589"/>
              <a:ext cx="302040" cy="1477080"/>
            </p14:xfrm>
          </p:contentPart>
        </mc:Choice>
        <mc:Fallback xmlns="">
          <p:pic>
            <p:nvPicPr>
              <p:cNvPr id="224" name="Input penna 22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72817" y="2385909"/>
                <a:ext cx="327960" cy="14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0" name="Input penna 229"/>
              <p14:cNvContentPartPr/>
              <p14:nvPr/>
            </p14:nvContentPartPr>
            <p14:xfrm>
              <a:off x="419537" y="205029"/>
              <a:ext cx="4546440" cy="716040"/>
            </p14:xfrm>
          </p:contentPart>
        </mc:Choice>
        <mc:Fallback xmlns="">
          <p:pic>
            <p:nvPicPr>
              <p:cNvPr id="230" name="Input penna 22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7657" y="194229"/>
                <a:ext cx="456228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1" name="Input penna 230"/>
              <p14:cNvContentPartPr/>
              <p14:nvPr/>
            </p14:nvContentPartPr>
            <p14:xfrm>
              <a:off x="7546097" y="368829"/>
              <a:ext cx="466920" cy="2009160"/>
            </p14:xfrm>
          </p:contentPart>
        </mc:Choice>
        <mc:Fallback xmlns="">
          <p:pic>
            <p:nvPicPr>
              <p:cNvPr id="231" name="Input penna 23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37097" y="353709"/>
                <a:ext cx="491040" cy="20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5" name="Input penna 234"/>
              <p14:cNvContentPartPr/>
              <p14:nvPr/>
            </p14:nvContentPartPr>
            <p14:xfrm>
              <a:off x="6516857" y="2359989"/>
              <a:ext cx="1051560" cy="995760"/>
            </p14:xfrm>
          </p:contentPart>
        </mc:Choice>
        <mc:Fallback xmlns="">
          <p:pic>
            <p:nvPicPr>
              <p:cNvPr id="235" name="Input penna 23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01017" y="2350629"/>
                <a:ext cx="1076760" cy="10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9" name="Input penna 238"/>
              <p14:cNvContentPartPr/>
              <p14:nvPr/>
            </p14:nvContentPartPr>
            <p14:xfrm>
              <a:off x="6318857" y="2368989"/>
              <a:ext cx="82440" cy="207720"/>
            </p14:xfrm>
          </p:contentPart>
        </mc:Choice>
        <mc:Fallback xmlns="">
          <p:pic>
            <p:nvPicPr>
              <p:cNvPr id="239" name="Input penna 23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07337" y="2357109"/>
                <a:ext cx="106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0" name="Input penna 239"/>
              <p14:cNvContentPartPr/>
              <p14:nvPr/>
            </p14:nvContentPartPr>
            <p14:xfrm>
              <a:off x="6484817" y="2502549"/>
              <a:ext cx="1141920" cy="1317600"/>
            </p14:xfrm>
          </p:contentPart>
        </mc:Choice>
        <mc:Fallback xmlns="">
          <p:pic>
            <p:nvPicPr>
              <p:cNvPr id="240" name="Input penna 23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74737" y="2490309"/>
                <a:ext cx="1157400" cy="13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2" name="Input penna 241"/>
              <p14:cNvContentPartPr/>
              <p14:nvPr/>
            </p14:nvContentPartPr>
            <p14:xfrm>
              <a:off x="4983977" y="236709"/>
              <a:ext cx="309240" cy="2314440"/>
            </p14:xfrm>
          </p:contentPart>
        </mc:Choice>
        <mc:Fallback xmlns="">
          <p:pic>
            <p:nvPicPr>
              <p:cNvPr id="242" name="Input penna 24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69577" y="222309"/>
                <a:ext cx="329760" cy="23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3" name="Input penna 242"/>
              <p14:cNvContentPartPr/>
              <p14:nvPr/>
            </p14:nvContentPartPr>
            <p14:xfrm>
              <a:off x="340697" y="2354949"/>
              <a:ext cx="9928080" cy="4065480"/>
            </p14:xfrm>
          </p:contentPart>
        </mc:Choice>
        <mc:Fallback xmlns="">
          <p:pic>
            <p:nvPicPr>
              <p:cNvPr id="243" name="Input penna 24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8457" y="2338389"/>
                <a:ext cx="9956160" cy="40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642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B87EB63707349A5738D4084A158FA" ma:contentTypeVersion="13" ma:contentTypeDescription="Creare un nuovo documento." ma:contentTypeScope="" ma:versionID="36e2f512d6371301e27076c2ffe55e78">
  <xsd:schema xmlns:xsd="http://www.w3.org/2001/XMLSchema" xmlns:xs="http://www.w3.org/2001/XMLSchema" xmlns:p="http://schemas.microsoft.com/office/2006/metadata/properties" xmlns:ns2="1ddeab24-cba5-46d4-bf7c-2946f25765e6" xmlns:ns3="b6d42b68-5288-4fb3-9a8c-341ee1bceec1" targetNamespace="http://schemas.microsoft.com/office/2006/metadata/properties" ma:root="true" ma:fieldsID="f057fbe2e70d78753d9b49f34b0b0dbe" ns2:_="" ns3:_="">
    <xsd:import namespace="1ddeab24-cba5-46d4-bf7c-2946f25765e6"/>
    <xsd:import namespace="b6d42b68-5288-4fb3-9a8c-341ee1bcee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eab24-cba5-46d4-bf7c-2946f25765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9c9df674-c6e8-4bff-9f2e-ffa82b272007}" ma:internalName="TaxCatchAll" ma:showField="CatchAllData" ma:web="1ddeab24-cba5-46d4-bf7c-2946f25765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d42b68-5288-4fb3-9a8c-341ee1bceec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969fe788-e3d1-49ef-b1f4-b27899722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deab24-cba5-46d4-bf7c-2946f25765e6" xsi:nil="true"/>
    <lcf76f155ced4ddcb4097134ff3c332f xmlns="b6d42b68-5288-4fb3-9a8c-341ee1bceec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5BC8F50-57D1-4CE1-9FB5-474E70314F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B69C96-846B-408E-A62E-B9EB834AB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deab24-cba5-46d4-bf7c-2946f25765e6"/>
    <ds:schemaRef ds:uri="b6d42b68-5288-4fb3-9a8c-341ee1bcee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10730D-008D-40BE-9690-E16D9AD5DCC6}">
  <ds:schemaRefs>
    <ds:schemaRef ds:uri="http://schemas.microsoft.com/office/2006/metadata/properties"/>
    <ds:schemaRef ds:uri="http://schemas.microsoft.com/office/infopath/2007/PartnerControls"/>
    <ds:schemaRef ds:uri="1ddeab24-cba5-46d4-bf7c-2946f25765e6"/>
    <ds:schemaRef ds:uri="b6d42b68-5288-4fb3-9a8c-341ee1bceec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Didattica a distanza</dc:creator>
  <cp:lastModifiedBy>guglielmo d'amico</cp:lastModifiedBy>
  <cp:revision>13</cp:revision>
  <dcterms:created xsi:type="dcterms:W3CDTF">2023-10-09T07:19:38Z</dcterms:created>
  <dcterms:modified xsi:type="dcterms:W3CDTF">2023-10-12T07:43:31Z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0x010100A1AB87EB63707349A5738D4084A158FA</vt:lpwstr>
  </property>
</Properties>
</file>