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35:10.546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1449 273 1091 0,'0'0'979'0,"0"0"-581"16,0 0-333-16,0 0-65 0,0 0 0 15,0 0 171-15,-5 71 44 0,-4-27-96 16,-1 12 3-16,-4 12-36 0,1 1-45 16,5-11-21-16,1-9-20 0,1-21 0 15,3 3-15-15,-2 1 14 0,0 5-21 16,3-1-77-16,-1-2-103 0,3-6-90 16,0-5-109-16,0-6-72 15,0-3-71-15,3-8-49 0,-1-6-62 0</inkml:trace>
  <inkml:trace contextRef="#ctx0" brushRef="#br0" timeOffset="709.88">1411 356 320 0,'0'0'345'0,"-1"-50"339"0,1 25-407 15,0 1-4-15,1-3-101 0,8 8-26 16,1 0 25-16,1 3 10 0,4 0 3 16,7 4-26-16,-1-1-36 0,3 3-33 15,4 1-2-15,5 2-11 0,1 3-25 16,0 0-6-16,2 4-29 0,0 0-16 15,4 8-3-15,-3 4-52 16,0 3-31-16,-2 2-6 0,-6 4-30 16,-3 1-6-16,-4 1 22 0,-7 1-23 15,-6 3 29-15,-6 0 51 0,-5-1-6 16,-10 2 34-16,-4 1 21 0,-8-2 19 16,-3 0 7-16,-4 1 6 0,1-2-6 15,-1-4-6-15,4-1 2 0,6-5-6 16,2-2-13-16,9-5 8 0,2-3-11 15,5-3-29-15,3 2-29 0,0-4 7 16,3-1 51-16,5 1 14 0,5-1 5 16,3 0 16-16,2 0-31 0,6-1-4 15,3 1 0-15,0 0-13 16,-2 3-13-16,5 6 13 0,1 7 13 16,-4 5 45-16,0 2-6 0,-1 4-16 15,-2 4 19-15,-6 3-21 0,1 0-20 16,-5 1 0-16,-7-1 25 0,1-5-23 15,-2-4 13-15,-4 0-15 0,-1-6 1 16,-1-3 1-16,0 0 11 0,0-3-14 16,0-3-68-16,0 0-81 0,0-2-35 15,0-5-94-15,1 0-158 0,2-3-42 16,3-6-171-16</inkml:trace>
  <inkml:trace contextRef="#ctx0" brushRef="#br0" timeOffset="236.87">1673 329 1398 0,'0'0'127'0,"0"0"-78"16,0 0 45-16,-7 73 85 0,-4-21-23 15,-5 19-43-15,1 8-51 16,2-4-50-16,2-5-12 0,2-20-3 16,5-10-33-16,1-14-42 0,0-3-13 15,3 0 13-15,-3-3 17 0,3-3-40 16,0-3-55-16,-2-8-72 0,2-4 13 16,-3-2 108-16,1-7-37 0,-1 1-260 15</inkml:trace>
  <inkml:trace contextRef="#ctx0" brushRef="#br0" timeOffset="936.2">2206 581 1251 0,'0'0'822'0,"0"0"-653"16,0 0 18-16,73 7 17 0,-42-7 60 15,3 0-33-15,1 0-65 0,2 0-48 16,0 1-64-16,-3 3-54 0,4 0-16 15,-2 3-64-15,-1-3 7 0,5 1-39 16,-6 4-118-16,3-3-157 0,1-1-124 16,-10-2-201-16,12-3-307 0</inkml:trace>
  <inkml:trace contextRef="#ctx0" brushRef="#br0" timeOffset="1278.29">2877 327 886 0,'0'0'1090'16,"0"0"-967"-16,0 0-113 0,0 0-7 15,0 0-3-15,0 0 162 0,0 0 71 16,0 0-23-16,54 10-59 0,-32-6-64 16,5 3-43-16,4 5-8 0,2-2-17 15,-2 5-6-15,5 2-13 0,-5 3 0 16,0 1-58-16,-1 1 16 0,1 3-31 15,-4 2-5-15,-3-1-18 0,-6 1 2 16,-2-1 10-16,-3 0 36 0,-9-2-4 16,-4-2 49-16,-7 1 3 0,-7-4 29 15,-8 5 10-15,-2-5 19 0,-8-1 55 16,1 2 3-16,-5-6-32 0,2 1-23 16,3-3-36-16,-2-2-23 15,11 0-2-15,0-6-35 0,5 0-145 16,7-4-88-16,5 0-36 0,5-4-173 15,0 0-203-15,5-16-342 0</inkml:trace>
  <inkml:trace contextRef="#ctx0" brushRef="#br0" timeOffset="-546.69">31 733 150 0,'0'0'2240'0,"0"0"-2147"15,0 0-93-15,0 0-161 0,0 0 125 16,0 0 7-16,0 0 29 0,0 0 136 15,0 0 32-15,32 24-36 0,-5-44-16 16,4-4-48-16,2-7-36 0,5-5-20 16,3-3-8-16,-1-3 8 0,0-2-8 15,-4-1-3-15,-2 3-1 0,-2 0-2 16,0 1-18-16,-8 3 8 0,-2-5 10 16,-4 7 0-16,-5-3-10 0,-5 3-1 15,-3 2-36-15,-3 2-21 0,-2 4 35 16,-2 5 34-16,-3 5-43 0,-3 5 25 15,-2 7 19-15,1 1-26 16,-3 5-3-16,-5 9-39 0,1 7 10 16,-5 20 58-16,-8 24 40 0,0 30 2 15,-5 21 6-15,4 14-25 0,4 3-9 16,8-5-14-16,4 2-3 0,1-9-56 16,2-7 30-16,6-11-9 0,3-12 34 15,-1-9 4-15,-3-17 23 0,-1-17-4 16,1-10-17-16,-2-9 10 0,-5 2 24 15,-3-2-13-15,-1 0 15 0,2-10-2 16,-1-6-36-16,-2-8-4 0,2-1-112 16,-5-14-65-16,5-7 20 15,-3-16 34-15,3-14 62 0,6-1 23 16,4 1 42-16,6 10 46 0,0 9 12 16,10 0 4-16,4-4 28 0,5 6-2 15,2 5 51-15,6 4 32 0,1 2-13 16,5 0-27-16,1 3-31 0,3 1-27 15,0 0-37-15,-2 5-36 0,5 0-22 16,-3-1 10-16,0 4-17 0,2-1-48 16,-2 2-129-16,0 0-84 0,-2-3-92 15,-6 2-141-15,8-12-235 0</inkml:trace>
  <inkml:trace contextRef="#ctx0" brushRef="#br0" timeOffset="-249.77">948 847 646 0,'0'0'1643'0,"0"0"-1397"0,0 0-138 16,0 0-108-16,0 0-68 0,0 0 32 16,0 0 34-16,0 0-24 0,0 0-258 15,0 0-210-15,39-18-293 0</inkml:trace>
  <inkml:trace contextRef="#ctx0" brushRef="#br0" timeOffset="-377.0299">972 555 1292 0,'0'0'1817'16,"0"0"-1565"-16,0 0-147 0,0 0-105 15,0 0 0-15,0 0 3 16,0 0 51-16,0 0-54 0,0 0-67 16,0 0-338-16,11 18-49 0,-4-3-115 15,-4-6-150-15,3 10-475 0</inkml:trace>
  <inkml:trace contextRef="#ctx0" brushRef="#br0" timeOffset="1522.44">3551 365 170 0,'0'0'1323'16,"0"0"-1102"-16,0 87 9 0,-4-34-41 16,-1 3-40-16,2-7 6 0,-2-4-19 15,3-9-1-15,-4 6-54 0,0 3-49 16,1-3-29-16,0-5-1 0,0-5 14 16,-1-7-14-16,5-7-2 0,-1-2-25 15,2-6-175-15,0-5-49 0,0-2-52 16,2-3-105-16,2-1 35 0,-1-6 35 15,8-14-280-15</inkml:trace>
  <inkml:trace contextRef="#ctx0" brushRef="#br0" timeOffset="2202.9">3526 196 111 0,'0'0'1665'16,"24"-54"-1425"-16,-6 33-39 0,7-1-68 15,2-2 2-15,4 5 69 0,0 3-8 16,1 3-29-16,0 4-52 0,3 5-41 15,-1 1-1-15,0 3-13 0,0 7-28 16,0 4 0-16,-1 5-20 0,-2 4-12 16,-4 4-26-16,3 8-31 0,-8 1-19 15,-3 5-33-15,-8 4 10 0,-5-3-1 16,-6 1-12-16,-12-4 38 0,-6-1 26 16,-5-5 48-16,-5-4 16 0,-3-8 23 15,-3 0-1-15,-2 0-9 0,-2-7-6 16,3 1-11-16,3-6 14 0,4-1 3 15,7-3 0-15,4-2 3 0,11 0 0 16,3 0-32-16,3-2-26 0,2-1-60 16,5-1 15-16,6 2 10 15,2 0 16-15,2-1 0 0,7 3-7 16,-2 5 36-16,2 4 16 0,-2 4 123 16,1 7-11-16,0-1-22 0,-2 8-7 15,3 0 4-15,-3 3-23 0,1-2 6 16,-1 2-19-16,-3 0 0 0,-2-4 9 15,-1-1-25-15,-3 0-12 0,-2-3-11 16,-2-2-10-16,-2 2 14 16,-2-3-4-16,-1-2-12 0,-3 3-178 0,3-5-174 15,-3-1-256-15,0-2-575 0</inkml:trace>
  <inkml:trace contextRef="#ctx0" brushRef="#br0" timeOffset="1748.45">3751 340 160 0,'0'0'1452'0,"0"0"-1195"16,0 0-17-16,0 70-43 15,-5-34-32-15,2 4 29 0,-1 3-17 16,1 3-39-16,-2 1-29 0,4-1-58 16,-2 0-31-16,0-1-17 0,3-5-3 15,-2-2 0-15,2-5-1 0,0-4-82 16,-2-5-30-16,2-5-57 0,-1-3-56 16,-1-6-65-16,-1-5-85 0,1-2-37 15,-1-3-20-15,-3-8-189 0</inkml:trace>
  <inkml:trace contextRef="#ctx0" brushRef="#br0" timeOffset="144524.29">5379 1833 1223 0,'0'0'150'0,"0"0"-39"0,0 0 32 15,0 0-32-15,0 0-7 0,0 0 29 16,0 0-26-16,0 0-52 0,0 0-26 16,-20 32-9-16,7-13 15 15,-4 6-19-15,0 7-16 0,-7 0 4 16,0 7-3-16,-2 1 2 0,2-2 13 15,0-6-14-15,6-4-1 0,2-7 2 16,8-8-3-16,3-5 0 0,4-7-4 16,1-1-28-16,1 0-18 0,5-4 50 15,4-4 36-15,3-4 22 0,5-7-19 16,3-5-20-16,6-4-6 0,0-4-9 16,4-5-1-16,2 2 16 0,1 0-17 15,-3 2-1-15,0 1 3 0,-1 8 22 16,-6 5-7-16,0 6-18 0,-5 8-1 15,-1 5 0-15,-2 5 0 0,-3 6 16 16,-1 8 17-16,1 7-17 0,-2 5 19 16,2 3 0-16,0 4-34 0,0 2 1 15,1 3-1-15,-1-1 1 0,2-7-2 16,1-3-13-16,-1-8-64 0,2-4-72 16,-2-8-13-16,-1 0-13 15,-3-8-59-15,-1-2-29 0,-4-2-66 16,-2-2-72-16,-4-10-157 0</inkml:trace>
  <inkml:trace contextRef="#ctx0" brushRef="#br0" timeOffset="15069.27">8109 317 157 0,'0'0'1372'0,"0"0"-1267"0,0 0 31 16,-46 63-48-16,35-36 9 0,0 5 7 15,3-1 0-15,6 4-26 0,2-3-46 16,1-4-32-16,8-2-1 0,3-5-12 15,4-5 11-15,2-5 2 0,8-3 16 16,-2-5 36-16,3-3-10 0,1-3 0 16,1-8 19-16,-3-3-19 0,1-4 4 15,0-7-11-15,-3 0-6 0,-2-2 10 16,-1-1-10-16,-4-4 9 0,-1 5-9 16,-5-2-25-16,-1 4 18 0,-3 3 4 15,-4-1-24-15,-2 4 8 0,-1 6-10 16,0 2-2-16,-4 6 0 0,-3 5 1 15,-2 6-85-15,-3 12-60 0,-8 21 137 16,-10 28 9-16,-11 35 77 0,-4 22-22 16,-1 8-26-16,4 3-27 15,8-9-1-15,0-4 1 0,2-5-2 16,1-12 1-16,0-4 3 0,-2-12-2 16,-2-7 11-16,1-5-13 0,0-12 16 15,4-11 0-15,6-16 0 0,6-12-3 16,1-3 9-16,-2-5 7 0,-1-4 13 15,-1-4 16-15,3-10 12 0,1-10-70 16,4-10-16-16,2-23-61 0,5-25 23 16,7-21 54-16,12-12-1 0,11 5-22 15,5 17 23-15,-3 22 46 0,-1 16 25 16,-4 12 41-16,-1 4-3 0,4 0 9 16,4 2-42-16,5-4-38 15,-2 9-34-15,2 2-4 0,-1 6-13 16,2 1-13-16,0 0 7 0,2 3 0 15,-1 4-32-15,0 0-112 0,2 2-22 16,0 0-18-16,-1 0 13 0,2 0-111 16,-1 0-159-16,-10 0-136 0,8-2-519 0</inkml:trace>
  <inkml:trace contextRef="#ctx0" brushRef="#br0" timeOffset="15288.94">8754 543 866 0,'0'0'1698'0,"0"0"-1698"0,0 0-52 15,0 0 52-15,0 0 94 0,51 0 77 16,-33 0-33-16,5 0-71 0,1 0-42 16,1 0-25-16,5 4-16 15,-2 1-10-15,-1-2-19 0,-1 3-48 16,-2-2-42-16,-4 4-59 0,-3-2-81 15,-3 0-114-15,-6-2-96 0,-3-1-238 0</inkml:trace>
  <inkml:trace contextRef="#ctx0" brushRef="#br0" timeOffset="15470.65">8758 751 1011 0,'0'0'1673'0,"0"0"-1644"0,0 0 33 15,0 0-62-15,0 0 148 16,55 28 31-16,-34-22-13 0,2-4-80 16,3 2-51-16,3-1-35 0,2 0-27 15,2-1-168-15,0-1-100 0,-2 0-192 16,-8 1-226-16,6-4-595 0</inkml:trace>
  <inkml:trace contextRef="#ctx0" brushRef="#br0" timeOffset="16246.02">9819 631 1424 0,'0'0'371'0,"0"0"-251"15,0 0-32-15,0 0-33 0,0 0-30 16,-25 51-24-16,33-42 17 0,4-4 54 16,5 1 2-16,3 0 10 0,2-4-6 15,7 1-10-15,-1-3-4 0,5-3 4 16,1-5 19-16,1-3-3 0,3-8-7 16,2-4-12-16,-5-6-17 0,5-7-13 15,-3-5-19-15,-2 0-13 0,-2-3 13 16,-5 2-2-16,-2-1-14 0,-8 3 0 15,-1 0 0-15,-5 1 0 0,-4 2-39 16,-2 4-29-16,-3 3 20 0,-3 8 13 16,-3 2 3-16,-3 6 15 0,1 4-12 15,-8 5 10-15,1 5-48 16,-2 6-33-16,-1 8-13 0,-4 8 58 16,-5 16 27-16,-7 18 28 0,-7 22 51 15,-1 13-15-15,0 7-17 0,3 4 20 16,7-3-20-16,-1-1-6 0,6 0 10 15,2-4 3-15,3-6 9 0,4-8 13 16,4-6-28-16,3-8-17 0,0-5 26 16,1-13-17-16,3-12-12 0,1-7-1 15,0-5-12-15,1 2-13 0,0 1-132 16,-2-2-20-16,3-6 13 0,1-5-75 16,0-9-162-16,0-1-175 15,-2-11-215-15</inkml:trace>
  <inkml:trace contextRef="#ctx0" brushRef="#br0" timeOffset="16442.04">9819 1076 1148 0,'0'0'971'0,"0"0"-971"0,0 0 0 15,0 0 103-15,57 18 40 0,-31-14 18 16,1 0-67-16,7-2-55 0,2-2-36 15,4 1-3-15,3-1-1 0,2 0-157 16,0-3-49-16,2-5-49 0,0-2-131 16,-12 2-52-16,18-21-171 0</inkml:trace>
  <inkml:trace contextRef="#ctx0" brushRef="#br0" timeOffset="16683.8">10890 225 878 0,'0'0'782'0,"0"0"-643"16,0 0-97-16,0 0-41 0,0 0 72 15,-68 33 102-15,36 8 26 0,-9 16 10 16,-5 21-18-16,2 5-58 0,4-6-41 16,16-14-43-16,7-20 0 0,5-9-17 15,5-7-34-15,3 6-12 0,0 2-17 16,2 4-116-16,2-8-70 0,6-4-15 15,4-5-22-15,3-7-76 16,1-5-3-16,3-6-54 0,-3-4-9 16,7-16-163-16</inkml:trace>
  <inkml:trace contextRef="#ctx0" brushRef="#br0" timeOffset="17079.03">10771 803 1061 0,'0'0'1127'15,"0"0"-1037"-15,0 0-77 0,0 0 71 16,55-46 107-16,-28 27-10 0,1-1-11 15,2 2-58-15,1 0-65 0,2 2-47 16,-1 1-22-16,4 0-119 0,-4 3-49 16,1-4-78-16,2 2-124 15,-9 5-153-15,9-13-208 0</inkml:trace>
  <inkml:trace contextRef="#ctx0" brushRef="#br0" timeOffset="16893.29">10881 502 280 0,'0'0'1354'16,"0"0"-1081"-16,0 0-66 0,0 0-87 15,0 0-55-15,0 0-7 0,0 0 91 16,0 0-26-16,0 0-30 0,40 67-32 16,-25-42-25-16,0 3-11 0,3-4-12 15,2-2 7-15,1 1-8 0,2-4-9 16,-3 0 16-16,-2-4-19 0,0 2-24 16,-2-3-98-16,-2-4-65 0,-4 0-59 15,2-2-100-15,-10-2-57 0,1-2-122 16,-3-4-224-16</inkml:trace>
  <inkml:trace contextRef="#ctx0" brushRef="#br0" timeOffset="17315.09">11625 195 1011 0,'0'0'1259'16,"0"0"-1136"-16,0 0-123 0,0 0 0 15,0 0 74-15,3 71 100 0,-9-34-9 16,-2 9-66-16,1 16-22 0,-4 13-35 16,-2 0-10-16,-3-10-13 0,2-16-15 15,4-16 15-15,-6-3-18 0,-2 8 21 16,0 3 4-16,-6 2-26 0,-1-1-32 15,7-6-96-15,0-4-43 0,3-9-41 16,8-3-92-16,-1-9-75 0,5-4-15 16,0-5-231-16</inkml:trace>
  <inkml:trace contextRef="#ctx0" brushRef="#br0" timeOffset="17682.45">11897 779 1216 0,'0'0'1202'0,"0"0"-1025"15,61 6 97-15,-25-6-17 0,6 0-5 16,1 0-112-16,2-4-93 0,2 4-47 15,-2 0-19-15,1 0-153 0,-2 0-144 16,1 0-102-16,-12 0-287 0,13-6-446 0</inkml:trace>
  <inkml:trace contextRef="#ctx0" brushRef="#br0" timeOffset="17514.94">11943 589 1251 0,'0'0'738'0,"51"-4"-573"16,-27 0-26-16,4 2 17 0,5 2-17 15,-2-2-73-15,-1 2-66 0,-2 0-16 16,-1 3-13-16,-6 5-13 0,1-3-55 16,-7-1-87-16,-3 4-49 0,0-1-89 15,-9-2-26-15,-1 0-229 16,-4-3-228-16</inkml:trace>
  <inkml:trace contextRef="#ctx0" brushRef="#br0" timeOffset="18152.66">13033 53 1208 0,'0'0'1126'0,"0"0"-880"15,0 0-85-15,0 0-161 0,0 0-80 16,0 0 80-16,7 97 174 0,-14-13-30 16,-5 9-3-16,0 3-16 0,0-9-10 15,5-12-33-15,2-6-21 0,-1-7-30 16,3-11-18-16,0-13-12 0,2-7 2 16,1-7-3-16,-3 4-15 0,0 0-100 15,-2 4-92-15,2-7-75 0,-3-3-72 16,5-6-232-16,-2-4 7 0,0-11-242 15</inkml:trace>
  <inkml:trace contextRef="#ctx0" brushRef="#br0" timeOffset="18638.68">13661 416 1170 0,'0'0'1107'15,"0"0"-1032"-15,-61 46 6 0,23-3 96 16,-18 13 87-16,4 0 15 0,4-5-14 16,5-5-24-16,15-11-30 15,-5 5-120-15,5 3-91 0,4-5-16 16,2-2-47-16,7-6-38 0,3-3 29 16,5-5-8-16,5-2-103 0,2-6-88 15,0-2-134-15,7-6-173 0,1-3-133 16,5-8-590-16</inkml:trace>
  <inkml:trace contextRef="#ctx0" brushRef="#br0" timeOffset="18409.66">13244 434 1618 0,'0'0'815'15,"0"0"-777"-15,0 0 69 0,0 0-65 16,0 0 196-16,48 67 6 0,-29-37-20 16,2 4-53-16,3 1-50 15,2 1-45-15,0 1-45 0,1-4-18 16,-1-2-11-16,-5-1-1 0,0-4 1 16,-5-1-2-16,1-4-9 0,-7-2 9 15,1-3-117-15,-4-1-93 0,2-2-58 16,-3-3-20-16,-5-2-86 0,2-5-222 15,0 0-78-15,-3-8-509 0</inkml:trace>
  <inkml:trace contextRef="#ctx0" brushRef="#br0" timeOffset="18917">14012-57 1854 0,'0'0'735'16,"0"0"-571"-16,0 0-103 0,-31 95 20 15,10-12 60-15,-3 18 121 0,5 4-42 16,8-2-12-16,10-14-56 0,1 0-55 16,0 1-53-16,7-7-24 0,1-4-18 15,-1-8-1-15,-1-5-1 0,0-7-18 16,-1-12-164-16,-3-10-96 0,-2-8-94 15,-2-5-136-15,-1-3-509 0,-11 8-427 0</inkml:trace>
  <inkml:trace contextRef="#ctx0" brushRef="#br1" timeOffset="-3606.91">17638-115 82 0,'0'0'42'0,"0"0"1079"15,0 0-795-15,0 0-151 0,0 0 33 16,0 0 10-16,0 0 18 0,0 0 6 16,0 0-33-16,-4-30-26 0,4 26-7 15,0 2-48-15,1 1-26 0,-1 1-67 16,2 0-35-16,1 7-70 15,1 5 28-15,3 9 42 0,1 17 13 16,2 22 57-16,-5 21-41 0,-4 12-1 16,-1-3 4-16,-6-13-32 0,-2-14-15 15,1-5-13-15,0-12-39 0,1-7 10 16,2-11-23-16,-1-4-13 0,3-1-35 16,-1 0-45-16,0-4-26 0,2-5-111 15,-2-5-189-15,3-6-132 0,-6-3-533 16</inkml:trace>
  <inkml:trace contextRef="#ctx0" brushRef="#br1" timeOffset="-3345.03">17485 505 1045 0,'0'0'664'0,"0"0"-225"0,0 0-290 16,-6 60-39-16,6-37-46 0,6 6 53 15,1 0 44-15,3 1-13 0,1 2-58 16,-1-2-23-16,2-1-6 0,-1-7 3 16,2-2 6-16,-3-6-6 0,0-1-7 15,-3-8-9-15,1-1 12 0,-1-4 17 16,2 0 11-16,1-3 7 0,-2-6-4 16,2-6-18-16,3-6-33 0,-2-5-40 15,2-4-124-15,3-1-123 0,-5-5-198 16,0 12-647-16,1-14-853 0</inkml:trace>
  <inkml:trace contextRef="#ctx0" brushRef="#br1" timeOffset="-122.89">20698 5 1072 0,'0'0'146'0,"-2"52"36"15,2-22 33-15,4 4-46 0,1 5-52 16,4-3 26-16,0-4-36 0,2-3-49 16,-1-9-35-16,3-4-23 0,-2-10 0 15,2-1 10-15,-2-5 132 0,0-5 33 16,2-1 5-16,0-9 10 0,1-4-23 16,2-2-55-16,1-6-61 0,1-2-49 15,0-3-2-15,1 3 0 0,-2-1 0 16,0 2-29-16,-3 2 26 15,0 0-64-15,-4 5-10 0,-1 2 13 16,-5 1 29-16,-4 8 15 0,0 1 19 16,-6 4 1-16,-4 2-32 0,-2 3-22 15,-7 0-14-15,1 4 7 0,-1 4 32 16,1-2-32-16,2 3-68 0,2 0-82 16,4 0-181-16,5-4-144 0,-3-1-716 0</inkml:trace>
  <inkml:trace contextRef="#ctx0" brushRef="#br1" timeOffset="-470.84">20907-560 470 0,'0'0'1246'0,"0"0"-1077"0,0 0 16 16,0 0-85-16,0 0-38 16,0 0 55-16,0 0 51 0,0 0-1 15,0 0-64-15,0-23-76 0,0 26-27 16,0-3-61-16,0 8-48 0,0 3 109 15,0 7 70-15,0 6 21 0,0 9-14 16,-3 13-48-16,-4 15 25 0,-2 9 36 16,-1-5-48-16,1-8-23 0,3-22-8 15,0-12-11-15,2 3-45 0,0 1-13 16,1-1 16-16,0-5-19 0,3-6-25 16,0-1-82-16,0-4-48 0,0-2-49 15,0-4-70-15,1 1-13 0,2-5-26 16,-1 0-118-16,-2-9-128 0</inkml:trace>
  <inkml:trace contextRef="#ctx0" brushRef="#br0" timeOffset="47472.57">20985 465 1600 0,'0'0'435'0,"0"0"-315"15,-51 17 104-15,28 2-69 0,-4 7-26 16,-7 6 38-16,-7 13 68 0,3 1-24 15,-2 1-33-15,5 3-45 16,5-10-57-16,1 7-32 0,5-3-28 16,7-6-16-16,6 0-38 0,7-7-183 15,4-1-114-15,3-6-44 0,2-6-216 16,9-7-474-16</inkml:trace>
  <inkml:trace contextRef="#ctx0" brushRef="#br0" timeOffset="47243.51">20609 432 72 0,'0'0'1346'0,"0"0"-1070"16,0 0 163-16,0 0-87 0,0 0-97 15,0 0-36-15,0 0-177 0,0 0-42 16,0 0 0-16,7 11 9 15,19 14 100-15,5 9-26 0,7 7 16 16,5 1-97-16,2 4 43 0,0-3-16 16,1 1-17-16,-4-1-10 0,-2-4-2 15,-6-3-35-15,-6-4-92 0,-4-4-33 16,-7-8-10-16,0-2-23 0,-2-4-117 16,-7-5-251-16,-1-6-158 0</inkml:trace>
  <inkml:trace contextRef="#ctx0" brushRef="#br0" timeOffset="48396.55">22483 973 1076 0,'0'0'195'0,"0"0"33"0,0 0 26 16,52-37-1-16,-37 29 0 0,0 1-36 15,1-2-30-15,-1 0-26 0,4-2-26 16,-1-2 3-16,1-6-17 0,-1 3-15 15,-1-5 2-15,-1-1 16 0,-1-1-36 16,1 0-66-16,1-2-22 0,-2 1-1 16,1 0-27-16,0 1 9 0,-1 3 3 15,-1 3-19-15,1-1 13 0,-3 6-19 16,1 4-7-16,-3 1-25 0,1 5-19 16,-4 2 9-16,5 4 41 0,-4 6 13 15,5 5 17-15,-4 5 12 16,3 2 0-16,-3 5 3 0,1 2 9 15,0 3-8-15,-3 1 8 0,0-3-12 16,-6 1 0-16,-1-1-57 0,0 0-1 16,-10-3-9-16,-1-4-13 0,-5-3 47 15,-2-5 1-15,-2-4 19 0,-1-6 13 16,0-5 29-16,-1-3-6 0,3-6-23 16,3-2-32-16,6-1 12 0,1 0 11 15,7 1 7-15,2 1 2 0,0 1-39 16,5 0 16-16,5 2 23 0,7-1 46 15,2-1 2-15,2 0 7 0,4-1-4 16,8-2-16-16,-2 0 7 0,3-1 6 16,2-1-3-16,3 0-10 0,1-2-13 15,0 2-19-15,2-2-3 0,-5 0 52 16,0 1-40-16,-3-1-9 16,-1 3-3-16,-6-2-68 0,-8 3 5 15,-2 1 24-15,-7 1 28 0,-4 3 11 16,0 1 29-16,-6 2 22 0,-3 0-29 15,-6 1-22-15,2 3-3 0,-7 3-39 16,1 5 36-16,-2 3 6 0,-2 8 60 16,-2 5 62-16,2 0-30 0,3 3-9 15,6 0-45-15,3 0-38 0,3 2-14 16,2-4-5-16,7 2-13 0,4-5-6 16,5 0-131-16,3 0 25 0,4-2-13 15,7-4-97-15,4-1-211 0,-6-3-195 16,18-7-423-16</inkml:trace>
  <inkml:trace contextRef="#ctx0" brushRef="#br1" timeOffset="8910.8799">24819 30 817 0,'0'0'1484'0,"-16"69"-1280"15,14-33-40-15,2 6-51 0,0 3-10 16,8-8 57-16,2 3 0 0,4-8-38 16,2-3-49-16,-1-6-35 0,4-5-19 15,-1-5 0-15,3-4 13 0,1-7 28 16,-1-2 29-16,0-5 12 16,3-8 3-16,0-2 3 0,-2-7-26 15,-1-2-27-15,0-2-54 0,-2 1-82 16,-4 0-179-16,1 1-126 0,-2 12-337 15,-7-7-1049-15</inkml:trace>
  <inkml:trace contextRef="#ctx0" brushRef="#br0" timeOffset="48717.15">24870 554 2289 0,'0'0'340'16,"0"0"-80"-16,0 0-195 0,0 0-24 16,0 0-41-16,0 0 157 0,40 50-10 15,-16-26-7-15,3 3-57 0,4 0-33 16,6 1-21-16,2 3-7 0,-3-2-19 15,-2-4 12-15,0 0-15 16,-7-4-44-16,-3 0-23 0,-6-2-79 16,-2-2-58-16,-6-1-49 0,1 1-59 15,-4-8-239-15,-1 1-46 0,-3-6-548 0</inkml:trace>
  <inkml:trace contextRef="#ctx0" brushRef="#br0" timeOffset="48959.0199">25273 620 1592 0,'0'0'1006'0,"0"0"-838"0,0 0-52 16,0 0-55-16,-53 12-16 0,32 5 73 16,-3 6 61-16,-9 5 15 0,2 3-51 15,0 5-32-15,1-4-51 0,3 5-35 16,2-3-25-16,3-1 0 0,4-2-3 15,-1 1-23-15,5-5-40 0,7-1-111 16,-1-4-36-16,8-6-65 0,0 0-40 16,0-5-89-16,8-6-115 0,-1-2-21 15,7-6-446-15</inkml:trace>
  <inkml:trace contextRef="#ctx0" brushRef="#br1" timeOffset="8665.3599">25101-556 1266 0,'0'0'1061'0,"0"0"-880"15,0 0 3-15,0 0-36 0,0 0-125 16,0 0-1-16,-20 55-15 0,16-1 105 16,-2 29-22-16,-4 10-39 0,2 1-35 15,-5-9 25-15,2-16-22 0,4-5-16 16,1-14-3-16,3-9-20 0,0-14 20 16,0-4 0-16,1 1-12 0,-1-2-24 15,1 0-40-15,0-7-37 0,-1-3-21 16,3-8-79-16,-3-3-263 0,3-1-173 15,-3-7-169-15</inkml:trace>
  <inkml:trace contextRef="#ctx0" brushRef="#br0" timeOffset="49314.7699">25617 344 1137 0,'0'0'1001'0,"0"0"-758"0,0 0-243 16,0 0 35-16,0 0-35 0,0 0 123 16,0 0 16-16,55 36-30 0,-41-24-35 15,8 3-35-15,-1 3-26 0,2 1-10 16,4-1 16-16,-1-2-15 0,3 3 12 15,1-2-4-15,-3-2-9 0,-2 1-1 16,-4-2 11-16,-2-3-13 0,-5-2-13 16,-7 0-58-16,-1-3 10 0,-6 0 10 15,-3 2 51-15,-7 0 22 0,-4 2 52 16,-5 0-32-16,-6 5-13 0,-8 2 3 16,-1 2 13-16,-3 0-13 15,0 0 0-15,-1-2 3 0,7 6-24 16,4-5-11-16,3-1-29 0,6 1-16 15,2-2 16-15,6 0-118 0,2-2-43 16,5 1-143-16,3-5-260 0,0-1-26 16,11-7-496-16</inkml:trace>
  <inkml:trace contextRef="#ctx0" brushRef="#br0" timeOffset="49545">26129 832 779 0,'0'0'1759'16,"0"0"-1462"-16,-67 24-156 0,36-10-58 15,-6 4 42-15,-6-2 98 0,1 3-42 16,-3 0-57-16,2 2-58 0,6-2-39 16,0 2-27-16,5 0-19 15,6-2 3-15,2-1-24 0,6 1-109 16,4-1-86-16,4-4-37 0,7-4-97 15,6-1-252-15,2-4-19 0,14-5-391 0</inkml:trace>
  <inkml:trace contextRef="#ctx0" brushRef="#br0" timeOffset="49924.47">26632 673 1083 0,'0'0'1040'16,"0"0"-820"-16,0 0-120 0,0 0-12 15,-51 0 47-15,31 10 26 0,-7 5 9 16,3 3-6-16,3 4-24 0,-1 2-28 16,7 1-42-16,4 1-35 0,3 1-33 15,8-3-2-15,0 0-2 0,10-5-21 16,5 0 22-16,-3-3 1 0,7-1 32 15,2-4 0-15,3-2 6 0,3-4-13 16,-1-5 7-16,3 0-13 0,0-3 0 16,-2-6-5-16,2-7-14 0,-6-1-41 15,1-4 3-15,-3-1-25 0,-2-4 15 16,-2-6-41-16,-7-1 10 0,-3 0 15 16,-6-4-16-16,-1 0-38 0,-8-1 15 15,-2 6 1-15,-7 3 31 0,-4 7 69 16,-4 8-130-16,-6 12 3 15,-6 2-43-15,-2 14-152 0,9 2-39 16,-15 17-266-16</inkml:trace>
  <inkml:trace contextRef="#ctx0" brushRef="#br0" timeOffset="42638.38">17199 1178 192 0,'0'0'1672'0,"0"0"-1483"16,0 0-118-16,0 0 75 0,0 0-26 15,3-51 6-15,-3 51 38 0,0 0-103 16,0 7-61-16,0 9-6 0,2 8 6 15,3 18 67-15,-4 23 1 0,-1 22-13 16,0 7 15-16,-3 0-47 0,-4-15 12 16,-1-15-22-16,5-12-11 0,-1-12-2 15,-1-11 13-15,2-5-29 16,1 2-23-16,-3 0-99 0,3 1 3 16,0-7 6-16,1-6-74 0,1-8-170 15,0-2-78-15,0-4-106 0,0-10-160 0</inkml:trace>
  <inkml:trace contextRef="#ctx0" brushRef="#br0" timeOffset="42880.1">17339 1403 310 0,'0'0'1971'15,"0"0"-1936"-15,0 0 49 0,0 0-55 16,0 0 107-16,54 51 3 0,-33-24-7 15,2 1 3-15,2 3-62 0,2 1 1 16,3-2-45-16,-2 0-12 0,-1-2-15 16,0-2 12-16,-3-1-12 0,-2-1-2 15,-3-6-10-15,-2 1-102 16,-2-2-74-16,-3 0-39 0,-2-3-124 16,2-7-160-16,-5-1 70 0,-2-4-79 15,-2-4-102-15</inkml:trace>
  <inkml:trace contextRef="#ctx0" brushRef="#br0" timeOffset="43077.61">17736 1420 372 0,'0'0'1668'16,"0"0"-1425"-16,0 0-40 16,0 0-80-16,-58 29-7 0,38-3 42 15,-1 2 38-15,-2 6-37 0,0 1 4 16,4 3-87-16,0 2-56 0,5-2-20 15,3-1-28-15,1-2 15 0,3 1-114 16,2-7-77-16,2-3-31 0,3-2-58 16,0-7-234-16,0-3-38 0,3-7-123 15</inkml:trace>
  <inkml:trace contextRef="#ctx0" brushRef="#br0" timeOffset="43342.48">17995 1040 1121 0,'0'0'625'16,"0"0"-277"-16,0 0-319 0,0 0-10 16,3 54 224-16,-11 2-49 15,-4 25-71-15,-2 12-8 0,-4-1-2 16,4-11 2-16,4-13-12 0,0-7-14 15,1-4-41-15,5-10-9 0,0-9-39 16,1-9 2-16,1-3-2 0,2 0-19 16,0 5-199-16,0-2-48 0,0-4-60 15,5-8-283-15,-2-5 47 0,4-12-427 0</inkml:trace>
  <inkml:trace contextRef="#ctx0" brushRef="#br0" timeOffset="43541.87">18395 1446 2005 0,'0'0'567'0,"0"0"-455"0,51-8 37 16,-30 8-47-16,3 0-63 0,2 0-23 16,-2 0-16-16,2 0-19 0,-2 4 16 15,-2 0 2-15,1 3-18 0,-3-2-116 16,0 2-58-16,-6 1-78 0,-3-1-170 15,-4 0-18-15,-7 1-225 0</inkml:trace>
  <inkml:trace contextRef="#ctx0" brushRef="#br0" timeOffset="43722.91">18367 1635 1319 0,'0'0'1494'0,"0"0"-1388"16,0 0-102-16,0 0 40 0,0 0 91 15,59 48 34-15,-35-43-22 16,3 0-45-16,6-4-52 0,9-1-29 16,14 0-21-16,10-6-95 0,8-4-137 15,-2-4-53-15,-5-4-127 0,-20 4-300 16,-3-4-379-16</inkml:trace>
  <inkml:trace contextRef="#ctx0" brushRef="#br0" timeOffset="98750.42">15562 1324 1148 0,'0'0'998'0,"0"0"-998"16,0 0-10-16,0 0-65 0,0 0 75 15,-29 52 42-15,26-32 65 0,3 4-9 16,0 2-60-16,0 3-38 0,12-3-2 16,-2-2-17-16,4 0-1 0,3-8-2 15,1-1 22-15,2-9 2 0,0-2 63 16,1-3-14-16,-1-1 24 0,1-6-7 16,-1-3-1-16,0-6-9 0,1-1-6 15,-2-4-7-15,-4 0 0 0,1-2-6 16,-3 0-7-16,-2 1-6 15,-3-1-23-15,0 2 10 0,-3 4-13 16,-1 2 25-16,-2 4-25 0,-2 3 23 16,0 2 18-16,0 5-41 0,0 0-48 15,-6 5-71-15,3 10 0 0,-1 5 75 16,-4 20 44-16,-5 23 3 0,-1 28-3 16,-2 17-24-16,3 10 23 0,2-1 1 15,5-11-3-15,-1-1 0 0,-1-6-39 16,1-6-16-16,-8-6 29 0,3-8 27 15,-8-4 2-15,-6-9 0 0,2-14 26 16,3-12-7-16,0-13 4 0,2-4 0 16,-5-2 6-16,-1 1-7 0,-8-2-2 15,6-8 8-15,-1-8 5 0,4-4 21 16,0-8-12-16,5-7-42 0,1-6-33 16,2-7-15-16,8-3 6 0,3-6 3 15,4-3-6-15,1-2 32 0,9 2 10 16,5 0 3-16,4 4 39 15,3 0-4-15,5 5 10 0,1 1 3 16,5 3 10-16,0 1-13 0,2 3-3 16,2 0-23-16,3-1-18 0,0 4-1 15,0 1-12-15,-1 1-8 0,-1 0 19 16,-3 4-34-16,1 0-171 0,-2-1-127 16,-2 2-153-16,-8 1-38 0,7-10-461 0</inkml:trace>
  <inkml:trace contextRef="#ctx0" brushRef="#br0" timeOffset="99189.9899">16172 1838 615 0,'0'0'1394'0,"0"0"-1180"16,0 0-214-16,0 0 39 0,0 0 81 15,0 0 100-15,60 0-43 0,-33 0-29 16,6-3-52-16,2 2-45 0,5 1-21 15,-1 0-30-15,0 1-13 0,5 5-192 16,-5 0-123-16,-10-2-353 0,7 1-618 0</inkml:trace>
  <inkml:trace contextRef="#ctx0" brushRef="#br0" timeOffset="98985.63">16144 1643 1676 0,'0'0'571'0,"0"0"-487"16,0 0-22-16,0 0-40 0,0 0 130 15,67-11 13-15,-45 9-46 0,3 0-61 16,0 2-58-16,3 0-11 0,2 0 8 16,0 0-6-16,-2 0 9 0,1 0 0 15,-2 0-81-15,-3 0-100 0,-3 4-116 16,-3-4-134-16,-5 3-106 0,-3-3-459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39:47.60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41 5360 284 0,'0'0'78'0,"0"0"307"0,0 0-134 16,0 0-196-16,0 0-39 15,0 0 36-15,0 0 36 0,0 0 36 16,0 0-16-16,-7-2-11 0,6 0-6 16,1 1 7-16,0-2 12 0,0-2 30 15,0 2-46-15,0-1 36 0,0-1-36 16,0 0-30-16,-2-3-31 0,2-2-14 16,0-2 4-16,0 0 6 0,0-4-17 15,0 4-12-15,0-3 0 0,2 2 16 16,-2-1 26-16,1-2 9 0,1 0 4 15,-2-2 7-15,0-3-1 0,0-2-10 16,0-3 10-16,0-6 10 0,0-2 12 16,-3-5 1-16,0-3 2 0,-3-10-9 15,-1-13 12-15,2-12 3 0,-1-5-6 16,2-2-13-16,1 4-20 0,0 6-15 16,3-1-22-16,0-4-16 0,0-1-2 15,3-4-1-15,0-3 1 0,0-5 1 16,-2-3-1-16,3-1 0 15,0-5-1-15,1 0 0 0,0 2 1 16,0 0-1-16,-1 4 2 0,-1-1 0 16,0-1 1-16,-1-2 2 0,0 0-2 15,-1-1 0-15,2-2 0 0,-2 2-3 16,-1 1 1-16,0-1-11 0,0-2 12 16,2-3-9-16,-1-2 10 0,4 0 0 15,-1-2 0-15,0 3 0 0,2 1 1 16,1 2-1-16,1 3 0 0,1 0 1 15,1 3 0-15,0 1 1 0,0 2 0 16,1 2-2-16,0 8 0 0,-2 1-1 16,1 2 1-16,-5 2 0 15,1 5 2-15,-2 3 0 0,-2 7 11 16,-2-1-1-16,0 15-10 0,0 10-2 16,-3 9-1-16,0 6-37 0,0-1 37 15,-2-3 1-15,0 0-3 0,0 5-6 16,-1 4-17-16,0 3 26 0,-1 4 0 15,2 0 4-15,0 5-4 0,1 0 0 16,1 5-10-16,-1 1-25 0,1 2-25 16,-1 0-10-16,1 0 16 0,0 0 13 15,0 0-4-15,2 0 10 0,0 2 0 16,-2 1 0-16,1 1 13 0,1-2-7 16,-2 0 6-16,2 2 7 0,-1-1 4 15,1 0-27-15,-1 2-31 0,2-4-52 16,-2 3-49-16,0-1 97 0,-1-2-126 15,2-1-66-15,-2 0 10 0,-1 0-72 16,1 0-164-16,-4-8-169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25:11.99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3677 12225 623 0,'0'0'629'0,"0"0"-340"16,0 0 43-16,0 0-160 0,0 0-88 15,0 0-6-15,0 0 45 0,-27 52 23 16,38-41-33-16,2-3 22 16,8-2-25-16,6-6 18 0,3 0 13 15,7-9-19-15,12-12-17 0,15-14-41 16,16-13-20-16,2-9-12 0,-6-3-10 15,-1 0-20-15,-11-1-1 0,-6 0 12 16,-2 1-10-16,-7-1-1 0,-3 0-2 16,-4 1-1-16,-8 2-2 0,-3 4-26 15,-5-3 10-15,-9 15 7 0,-6 4 9 16,-4 10-17-16,-4-1 18 0,-1 2 2 16,-2-4 1-16,-2 1 1 0,-6 5 1 15,-5 5-3-15,-4 8-3 16,-4 5-12-16,-3 7-11 0,-2 8-2 15,-4 15-11-15,-9 17 21 0,-7 29 18 16,-8 27 16-16,-1 18 13 0,5 6-10 16,6-1-6-16,10-4-12 0,6 2 11 15,4-1-12-15,8-6-12 0,5-7 12 16,7-18 2-16,4-9-2 0,0-12 0 16,1-3-3-16,2-16-10 0,0-7-3 15,1-14-35-15,0-1-54 0,1 0-55 16,-2 1-43-16,2-3-58 0,-2-5-59 15,0-4-118-15,-3-6-82 0,0-2-11 16,-9-8-203-16</inkml:trace>
  <inkml:trace contextRef="#ctx0" brushRef="#br0" timeOffset="192.84">3796 12380 985 0,'0'0'1289'0,"0"0"-1085"0,0 0-120 15,61 6 183-15,-7-2 13 16,17-1-22-16,14-2-20 0,3-1-20 16,-2 0-73-16,-4 0-89 0,0 0-34 15,-5 0-22-15,-8 0 0 0,-16 2-44 16,-11 3-135-16,-15-2-112 0,-4 2-43 16,0-1-241-16,-5-2-549 0</inkml:trace>
  <inkml:trace contextRef="#ctx0" brushRef="#br0" timeOffset="1078.53">3463 13022 124 0,'0'0'1346'0,"0"0"-992"16,0 0 7-16,0 0-51 0,0 0-23 15,0 0-84-15,0 0-40 0,0 0-86 16,0 0-33-16,68-27 49 0,1 27 63 15,29 9 43-15,18 0-16 0,12 0-71 16,-2-1-42-16,-5-6-10 0,0-2-23 16,-4-2-12-16,-5-2-12 0,-9-1-13 15,-11 2-4-15,-18 0-27 0,-14 1-91 16,-21 2-79-16,-16-2-102 0,-5 2-6 16,-1 0-37-16,-4 0-144 0,-2 0-230 15,-11 0-318-15</inkml:trace>
  <inkml:trace contextRef="#ctx0" brushRef="#br0" timeOffset="1981.72">4085 13433 1125 0,'0'0'628'0,"0"0"-414"0,0 0 20 15,-67 33-40-15,52-16-4 16,1 9 4-16,0 1-24 0,2 7-6 16,2-1-11-16,5-1-41 0,3-3-33 15,2-5-44-15,3-4-35 0,5-6-28 16,7-4 14-16,2-4 14 0,4-3 22 16,4-3 19-16,1-6 1 0,5-6-5 15,-1-7-11-15,4-5-26 0,-3-2 0 16,-3-3-29-16,-2 1-31 0,-5 1-29 15,1 1-6-15,-8 4 2 16,-7-1 20-16,-3 0 3 0,-4 4-7 0,-1-1-4 16,-9 2-34-16,-2 0 5 15,-6 4 17-15,-3 0 12 0,1 7 10 16,-3 4 68-16,2 3-23 0,4 4 26 16,-2 4 23-16,5 5 19 0,3 0 29 15,2 3-7-15,5 0-22 0,3 2-41 16,1-5-1-16,4-1-22 0,6-3-4 15,4-3 23-15,5 1-7 0,0-6 10 16,3-1 19-16,0 0-19 0,-2-6 2 16,1-4-2-16,-1-1 23 0,-1-1 9 15,-5 0 7-15,-3-4-10 0,-1-1-7 16,-3 6 11-16,-3-2 21 0,-1 3 33 16,-3-2 9-16,0 6-6 0,-7-3-23 15,2 4-19-15,-7 1-32 0,4 2-16 16,-5 2-1-16,4 3-22 0,-3 8-18 15,0 7-10-15,-2 16 24 0,0 19 27 16,4 25 3-16,2 11 16 0,5 5 4 16,1-2 2-16,2-7 4 15,0-1-10-15,0 0-3 0,-4 0-13 16,-3-4-2-16,-9-3 19 0,-5-4 8 16,-9-7 7-16,-4-4-6 0,0-11 6 15,2-15-13-15,3-8 10 0,0-8-4 16,-3-1 1-16,-4-5-13 0,-4-6-4 15,2-8-12-15,6-19-40 0,0-23 18 16,5-22 0-16,7-27 22 0,6-14 44 16,14-4 20-16,17 14 12 0,11 12 9 15,9 8 41-15,8 6 72 16,9 11-45-16,6 4-25 0,2 10-75 16,3 4-53-16,-1 2-28 0,3 6-3 15,-5 3-12-15,-2 5-116 0,-2 3-114 16,-13 5-125-16,-9 7-88 0,-14 1-284 15,2-3-634-15</inkml:trace>
  <inkml:trace contextRef="#ctx0" brushRef="#br0" timeOffset="3359.96">5671 12961 1497 0,'0'0'786'0,"0"0"-370"16,0 0-136-16,0 0-187 0,0 0 61 15,63-48 107-15,-29 24 74 0,8-2-102 16,1-6-67-16,2 4-88 0,-1-4-52 16,-2 3-26-16,0 4-18 0,-6-1-19 15,-2 3-107-15,-1 2-117 0,-3 0-74 16,-2 1-66-16,-2-3-252 0,-6 8-518 15,5-10-134-15</inkml:trace>
  <inkml:trace contextRef="#ctx0" brushRef="#br0" timeOffset="2899.83">5643 12127 813 0,'0'0'1605'0,"0"0"-1328"16,-50-23 41-16,30 26-145 0,-8 17-83 15,-10 33 2-15,-10 39-3 0,-5 22 16 16,1 18 15-16,8-1 22 0,8-18 3 16,14-4 6-16,7-12-30 0,14-10-46 15,5-13-38-15,9-22-21 0,4-11-16 16,-1-13-34-16,2-8 3 0,5 5-7 15,4 0-24-15,4 0-66 0,-1-6-61 16,2-2-82-16,-3-8-34 0,2-4-38 16,-4-5-140-16,-7-4-223 0,1-14-411 0</inkml:trace>
  <inkml:trace contextRef="#ctx0" brushRef="#br0" timeOffset="3141.54">5755 12681 1672 0,'0'0'1167'0,"0"0"-1007"0,0 0-137 16,0 0 89-16,58 61 92 0,-35-39 35 16,2 1-25-16,2 0-47 0,0-3-69 15,-1-1-57-15,-2 0-25 0,0-2-16 16,-2-1-3-16,-2 1-41 0,-3-1-95 15,-1-2-31-15,-2-1-32 0,-3 2-24 16,-2-1-75-16,-2-1-194 0,-4-3-199 16,0-1-116-16</inkml:trace>
  <inkml:trace contextRef="#ctx0" brushRef="#br0" timeOffset="3606.19">6611 12179 1292 0,'0'0'699'0,"0"0"-368"0,0 0-73 15,24 62-7-15,-11-19-42 0,0 16-14 16,2 11-19-16,-1 6 11 0,-2 0-1 16,-4-2-41-16,-6-5-42 0,-2-3-42 15,-2 0-8-15,-9-1-22 0,-3-5 3 16,-3-3-9-16,0-10-9 0,1-10-13 16,3-9-3-16,2-4-1 0,-2 2-74 15,-1-1-79-15,0-2-78 0,4-4-88 16,1-9-124-16,5-5-316 15,-1-5-572-15</inkml:trace>
  <inkml:trace contextRef="#ctx0" brushRef="#br0" timeOffset="4181.82">7486 12705 1091 0,'0'0'826'0,"0"0"-508"16,0 0 15-16,0 0-68 0,0 0-150 15,0 0 17-15,102-53 31 0,-30 43 31 16,7-2-26-16,3 7-73 0,-5 1-79 16,-12 3-16-16,-1 1-32 0,-12 0-97 15,-9 1-62-15,-12 3-29 0,-7-1-50 16,5 3-181-16,-7-2-289 0,4 2-290 0</inkml:trace>
  <inkml:trace contextRef="#ctx0" brushRef="#br0" timeOffset="4390">7581 12924 2073 0,'0'0'986'0,"0"0"-679"16,0 0-306-16,48 8 205 0,1-15 72 15,15-3 9-15,8-2-70 0,1 0-93 16,-7 4-75-16,-3 2-49 0,-1 3-25 15,2 3-52-15,-3 0-166 0,0 3-121 16,-5 2-105-16,-7-4-156 0,-18 1-433 16,3-2-421-16</inkml:trace>
  <inkml:trace contextRef="#ctx0" brushRef="#br0" timeOffset="5096">10010 12020 1994 0,'0'0'296'15,"0"0"-294"-15,0 0 25 0,72 33 41 16,-29-32 26-16,14-5 6 0,13-19 10 16,6-6 3-16,-6-8-27 0,-3-2 4 15,-13 1-22-15,0-7-1 0,-10 4-26 16,-9 7-12-16,-7 2-6 15,1 5-7-15,-2-12 19 0,4 1 6 16,3-8-6-16,-7 0-3 0,-6 3-7 16,-7 0-5-16,-4-2-18 0,-5 6 10 15,-5 1-12-15,-2 6 4 0,-4 3-2 16,-4 6-2-16,-1 6 1 0,-6 7-1 16,0 6 0-16,-3 8 0 0,-4 10-42 15,-7 18 17-15,-7 25 24 0,-9 30 1 16,0 17 32-16,8 5 0 0,0-2 6 15,11-5-3-15,4 2 0 0,4 5 12 16,6-5-34-16,2-4-11 0,7-12 10 16,5-13-9-16,0-13-6 0,7-16-10 15,0-9-13-15,-1-10 11 0,1-4-4 16,0 1-45-16,0 1-41 0,1 1-48 16,-2-8-10-16,-2-6-49 0,-2-3-78 15,-2-7-82-15,0-2-112 0,0-3 58 16,-10-15-203-16</inkml:trace>
  <inkml:trace contextRef="#ctx0" brushRef="#br0" timeOffset="5281.87">10128 12205 950 0,'0'0'1305'0,"0"0"-1089"0,0 0-154 15,0 0 160-15,54 8 19 0,-25-2-20 16,7-3-46-16,3-2-57 0,12 1-67 15,9-2-41-15,12-2-10 0,1 0-38 16,-5 0-79-16,-6 0-62 16,-4-2-57-16,-3 0-121 0,2-2-145 15,-17-2-320-15,-2-6-445 0</inkml:trace>
  <inkml:trace contextRef="#ctx0" brushRef="#br0" timeOffset="5527.67">11371 11437 333 0,'0'0'1569'15,"0"0"-1355"-15,0 0-61 0,-58 4-53 16,28 20 33-16,-6 16 54 0,-13 25 22 16,-9 21-23-16,-2 11-26 0,9-4-1 15,11-10-3-15,9-14-45 0,11-5-55 16,11-6-56-16,4-8-15 0,5-15-11 15,2-9-5-15,6-1-118 16,5-1-29-16,4 3 12 0,3 0-103 0,4-7-176 16,3-6-178-16,-9-5-122 15,9-9-297-15</inkml:trace>
  <inkml:trace contextRef="#ctx0" brushRef="#br0" timeOffset="5759.24">11320 11835 1618 0,'0'0'714'0,"0"0"-333"0,0 0-175 16,0 0-158-16,0 0 113 0,0 0 65 15,64 51-7-15,-42-27-54 0,7 3-45 16,-4 0-48-16,8-2-25 16,-2 2-25-16,4-3-10 0,-2-5-12 15,-2 5-1-15,-3-4-24 0,-1-3-72 16,-5 1-41-16,-4-3-46 0,-8-3-22 15,1 0-8-15,-5-4-101 0,-6 2-107 16,0-6-54-16,-6 2-123 0,-12-6-88 0</inkml:trace>
  <inkml:trace contextRef="#ctx0" brushRef="#br0" timeOffset="6554.08">9685 13027 1971 0,'0'0'499'0,"117"-5"-311"16,-17-6 207-16,28-5-120 0,14-8 4 16,5 1-1-16,10-2-42 0,12-1-43 15,1 2-29-15,2 0 19 0,-5 4-30 16,-5 3-30-16,-9 3-31 0,-12 4-25 15,-9 4-43-15,-13 6-24 16,-12 0-55-16,-10 5-40 0,-10 4-27 16,-9-1-44-16,-17 0-31 0,-19 0 4 15,-13-4-70-15,-5 3-108 0,-3 1-228 16,-3 2-67-16,-6-2-445 0,-12 0-171 0</inkml:trace>
  <inkml:trace contextRef="#ctx0" brushRef="#br0" timeOffset="5956.82">11172 12040 1600 0,'0'0'487'0,"0"0"-237"15,0 0 99-15,0 0-140 0,0 0-39 16,58-39 73-16,-26 27 8 0,14-2-30 16,14-2-92-16,9-6-73 0,2 2-37 15,-13 4-19-15,-15 3-15 0,-13 5-36 16,-3 0-74-16,7-1-40 16,0 0-66-16,4-1-92 0,-1 0-124 15,0-1-154-15,-15 4-436 0</inkml:trace>
  <inkml:trace contextRef="#ctx0" brushRef="#br0" timeOffset="6189.83">12237 11497 88 0,'0'0'1980'16,"0"0"-1669"-16,0 0-88 15,0 0-43-15,0 0-3 0,0 0 6 16,0 0-52-16,0 0 18 0,37 76 19 15,-29-18-38-15,-5 16-13 0,-3 5-14 16,0-4-37-16,-8-5-31 0,0-10-32 16,-6 1-3-16,2 0-22 0,-7-6-107 15,3-8-31-15,-1-9-43 0,3-7-48 16,0-5-92-16,-4 6-117 0,-6 3-162 16,2-6-153-16,-12 5-304 0</inkml:trace>
  <inkml:trace contextRef="#ctx0" brushRef="#br0" timeOffset="-11328.99">16523 10155 68 0,'0'0'17'0,"0"0"1215"0,0 0-969 15,0 0-64-15,0 0 22 0,3-59-53 16,-4 52 14-16,1 3 5 0,-2 2-19 16,2 0 9-16,0 2-36 0,0 2-135 15,4 6 30-15,4 9-20 0,1 3 102 16,3 7 19-16,3 2-9 0,2 0-49 15,-1-1-38-15,1-4-38 0,0-6 16 16,-1 0 10-16,1-3 6 16,-3-2-35-16,0 0-3 0,-3-3 3 15,1-1-1-15,-1 0 1 0,-1 1 0 16,-2-4-1-16,1 3-1 0,-1-2 1 16,0-2-1-16,-3 0-17 0,1-1-28 15,-2-2-23-15,-1-1 0 0,-2 1-13 16,1-2 7-16,-2 0 12 0,0 0 29 15,0 0 22-15,0 0 0 0,0 0-6 16,-2-2-48-16,0 1-32 0,-3-3-23 16,0 2-23-16,0 0-91 0,0 0-94 15,0 0-27-15,-2 0-17 0,3 1-98 16,-4-4-190-16,56 28 375 0</inkml:trace>
  <inkml:trace contextRef="#ctx0" brushRef="#br0" timeOffset="-10170.1">16683 10089 1208 0,'0'0'745'0,"0"0"-485"16,0 0-44-16,0 0-38 0,0 0-14 15,-51-45-3-15,43 60-58 0,-2 9-52 16,0 14 29-16,2 3 38 0,5 4-6 16,3-2-1-16,3-8-35 0,6 1-22 15,7-5-29-15,1-7-9 0,9-6-13 16,-1-8 19-16,3-2-21 0,-1-6-1 16,-1-2-1-16,-3-10 1 0,-1-4-2 15,-2-2-17-15,-2-10-19 0,-2-3-3 16,-6-4 6-16,-1-3 7 15,-7-1-17-15,-2 2-2 0,-1-2 15 16,-9 1-10-16,-3 4-15 0,-2 0 0 16,-4 6 9-16,-2 3-38 0,0 9 31 15,-1 6 52-15,1 8 3 0,0 4 26 16,2 14 6-16,1 5 0 0,1 5-13 16,4 5 3-16,3 0-6 0,6 2 0 15,4-4-16-15,3 1 0 0,5-8-2 16,7 2-11-16,2-10-6 0,2-2 16 15,3-2-23-15,0-4-12 0,1-4-4 16,0-4 10-16,-2-2 0 0,0-6-13 16,-2-2 23-16,-2-3-4 0,-3 0 25 15,-6-2 1-15,2-1 29 0,-5 2 13 16,-4 1-17-16,-1-5 17 0,-3 3-7 16,-7 0 4-16,2 2-8 15,-5 0-11-15,-1 5-20 0,1 6 0 16,-3 3-20-16,4 13-18 0,-4 19-9 15,-2 30 47-15,-1 28 42 0,2 18 6 16,2 6 9-16,6 0 7 0,1-10 9 16,-1 5-3-16,-2-1-19 0,-3-3-35 15,-2-7 22-15,-2-11 32 0,-4-7-13 16,3-14-16-16,2-13-13 0,2-16-15 16,1-11-11-16,3-7-1 0,-3-6 2 15,-2-4 22-15,-1-6-25 0,-1-5-6 16,-2-21-104-16,-1-15-4 0,1-29 72 15,3-20 42-15,7-10 32 0,10 2 66 16,10 10 73-16,11 19 17 0,3 13 13 16,2 13 1-16,-4 13-50 15,4 7-60-15,6 0-79 0,8-1-13 16,1 3-34-16,0 5-56 0,0 6-102 16,-1 6-82-16,-3 0-120 0,3 2-102 15,-13 1-95-15,8 5-567 0</inkml:trace>
  <inkml:trace contextRef="#ctx0" brushRef="#br0" timeOffset="-4661.79">21371 8615 752 0,'0'0'1962'15,"0"0"-1672"-15,42-58-89 0,-10 37-16 16,14 1-7-16,17 4 31 0,15 3-36 16,5 8-25-16,-3 5-48 0,-7 5-44 15,-10 14-38-15,-2 2-18 0,-12 3-4 16,-9 0-36-16,-10-1 3 0,-3 4-35 16,1 7-54-16,2 7-25 0,-2 7 9 15,-9-2 9-15,-9 1 28 0,-10-4 74 16,-8-6 31-16,-11 2 38 0,-11-5 10 15,-13 1 15-15,-15-2 25 0,-13 0-9 16,-4-3-16-16,2-8-3 0,6-4-9 16,17-6-20-16,12-1-15 0,14-2-4 15,6-3 13-15,2-2 10 0,6 1-35 16,7-3-27-16,3-1-63 16,16-1-24-16,8-1 61 0,16-3 40 15,15-4 11-15,17 0-17 0,7 4-12 16,-2 4 2-16,-9 4 29 0,-8 8 3 15,-4 4 10-15,-9 6 0 0,-10 2 21 16,-9-2 7-16,-4 6-9 0,0 7 12 16,5 5 13-16,-1 5 33 0,-9 0 18 15,-4-3 4-15,-3-3 0 0,-4-4-6 16,1-5 14-16,-4-3-27 0,2-5-44 16,3-2-49-16,0-4-13 0,3 2-120 15,1-6-214-15,-4-2-286 0,8-2-894 16</inkml:trace>
  <inkml:trace contextRef="#ctx0" brushRef="#br0" timeOffset="-5142.2299">21758 8837 947 0,'0'0'1704'0,"0"0"-1501"0,-3 66-59 15,-5-7-38-15,-4 13-4 0,-2 12 52 16,-2-4 58-16,4-6-63 0,0-7-70 16,5-6-79-16,3-10-3 0,1-10-92 15,2-12-60-15,1-2-58 0,0 0-26 16,0 1-115-16,0-2-211 0,0-9-463 15,0-7-120-15</inkml:trace>
  <inkml:trace contextRef="#ctx0" brushRef="#br0" timeOffset="-7732.15">18139 9297 2187 0,'0'0'339'16,"0"0"-290"-16,0 0-4 0,-7 51-26 15,14-38-6-15,6-5 3 0,2-2 7 16,5 0 12-16,4-6-3 0,2 0-19 15,1-1 0-15,1-6-10 0,-4-3 14 16,-1 0 5-16,-5-2-3 0,-2-4-6 16,-3 1 13-16,-5-2-4 0,-1-4 7 15,-4 2-6-15,-1-4-7 0,-2 5 0 16,-5-2 6-16,-3 4-20 0,-2 4 10 16,-1 1-11-16,-4 5 11 0,0 4 20 15,-2 2-29-15,-3 5-3 0,-1 6-27 16,-2 12-18-16,0 4 9 0,1 6-15 15,-1 5-55-15,5 3-10 0,3-3-55 16,4 1-117-16,5-3-98 0,4-9-125 16,0 6-573-16</inkml:trace>
  <inkml:trace contextRef="#ctx0" brushRef="#br0" timeOffset="-7406.02">18073 9876 1395 0,'0'0'592'0,"0"0"-515"16,0 0 27-16,17 51-13 16,-5-40-42-16,5-7 31 0,0-4 17 15,2-1 16-15,-1-8 0 0,2-6-13 16,-2-6-36-16,-1-3-25 0,-4-5-10 15,-3 1-7-15,-3-1 26 0,-5 2 17 16,-2 3 27-16,-3 3 17 0,-7 6-20 16,-3 3-16-16,-2 7-22 0,-4 2-16 15,-2 3-11-15,1 13-24 0,0 3-2 16,2 7-1-16,4 3-19 0,4 3-13 16,4 5 0-16,6 1-10 0,3-2-117 15,8 1-104-15,6-7-75 0,-3-8-329 16,10 5-420-16</inkml:trace>
  <inkml:trace contextRef="#ctx0" brushRef="#br0" timeOffset="-6254.25">19163 9656 2368 0,'0'0'345'0,"0"0"-245"15,0 0-7-15,0 0-3 0,-9-57-70 16,18 19 24-16,5-17 56 16,8-16-24-16,7-9-47 0,5-3-7 15,-2 6-18-15,2 5 8 0,-1 1 14 16,1 1 15-16,0 1 1 0,0 5-4 16,-4 11-6-16,-6 14-4 0,-4 10-9 15,-2 7-16-15,2 0-3 0,1-1 1 16,-2 7 0-16,-4 8 18 0,-2 8 10 15,-2 9-1-15,-2 14 17 0,-1 18-14 16,-1 24-2-16,-1 19-13 0,-3 15 3 16,-3-3-7-16,0-3 1 0,-3-12-11 15,0-3 1-15,-1-7-1 0,0-6 11 16,2-14-12-16,1-14-1 16,1-10-1-16,0-3-18 0,0-1 6 15,0 0-44-15,0-1-34 0,4-3-71 16,0-5-61-16,2-6-27 0,0-4-52 15,-2-2-189-15,-3-2-117 0,-1-4-27 16,-1-13-154-16</inkml:trace>
  <inkml:trace contextRef="#ctx0" brushRef="#br0" timeOffset="-6071.09">19334 9278 1767 0,'0'0'736'16,"0"0"-472"-16,0 0-106 0,0 0-43 15,0 0 83-15,67 20-22 0,-25-17 71 16,18-3-77-16,12 0-85 0,7-3-41 16,1-1-44-16,-9 0-43 0,-9 4-161 15,-2 0-85-15,-4 4-30 16,-10 0-108-16,-10-1-265 0,-14 1-307 16</inkml:trace>
  <inkml:trace contextRef="#ctx0" brushRef="#br0" timeOffset="-5873.9299">20118 9234 2451 0,'0'0'319'0,"0"0"-148"0,68-8 2 16,-17-3 9-16,16-2-20 0,3-2-22 15,-2 2-77-15,-5 3-63 0,-9 6-37 16,-8-4-80-16,-6 6-61 15,-10-1-68-15,-5 3-82 0,4-2-237 16,-7 1-94-16,13-6-143 0</inkml:trace>
  <inkml:trace contextRef="#ctx0" brushRef="#br0" timeOffset="-5564.35">20703 8913 1076 0,'0'0'680'0,"0"0"-388"15,0 0-71-15,0 0-182 0,0 0-7 16,0 0-32-16,0 0 110 0,0 0 58 16,78 42-26-16,-44-27-59 0,6 1-51 15,1 0-15-15,0-2 76 0,0 4-93 16,-1-2-19-16,-2 3 19 0,-4 1 4 16,-3 0-4-16,-5-2 2 0,-3 4-2 15,-11-3-1-15,-5 1 1 0,-7-1 28 16,-9 2 30-16,-10-2 86 15,-6 0 22-15,-8 0-23 0,-5-3-45 16,-2 0-41-16,-4 0-38 0,2 1-19 16,0-2-1-16,6 0-27 0,4-2-4 15,7-1-50-15,7-1-29 0,8-5-97 16,5-2-83-16,5-4-212 0,5 0-213 16,12-8-75-16</inkml:trace>
  <inkml:trace contextRef="#ctx0" brushRef="#br0" timeOffset="-5345.8">21464 8802 2126 0,'0'0'595'0,"0"0"-421"0,2 55-107 16,-9 0 52-16,-6 23 2 0,-3 9 26 15,-1 0 34-15,2-8-19 0,2-12-36 16,0 0-10-16,3-2-63 0,0-6-33 15,3-11-20-15,5-12-15 0,-1-8-48 16,1-8-54-16,1 3-31 0,1-1-67 16,0-2-117-16,3-9-211 0,2-6-426 15,4-15-34-15</inkml:trace>
  <inkml:trace contextRef="#ctx0" brushRef="#br0" timeOffset="7743.53">11320 13437 1585 0,'0'0'995'16,"0"0"-879"-16,-57 6-71 0,33 8 26 15,-3 14 48-15,-8 14 86 0,-4 19 3 16,0 15-14-16,5 6-61 0,12-7-48 16,11-15-69-16,8-21-16 0,3-7-35 15,3-5 16-15,4-1-85 0,7 3-74 16,5 2-77-16,5-9-33 0,1-4-57 15,5-6-170-15,-9-4-239 0,11-8-285 16</inkml:trace>
  <inkml:trace contextRef="#ctx0" brushRef="#br0" timeOffset="7492.79">10588 13494 1421 0,'0'0'540'15,"-62"107"-430"-15,36-36-48 0,4 5-1 16,9-14 43-16,5-19 22 16,6-15 3-16,2-4-16 0,0-1-29 15,6 1-55-15,5 0-7 0,5-5 20 16,1-6-13-16,4-6 13 0,0-7-20 15,2-3 14-15,0-13 2 0,2-4 7 16,2-8-30-16,-3-2-15 0,-1-7-67 16,-2 1 3-16,-4-3-4 0,-8 3-12 15,-4-2-39-15,0 2-1 0,-5 4 10 16,-6-2 7-16,-3 5-4 0,-2 6 0 16,-3 6 81-16,-3 10 26 0,0 4 23 15,-2 6 3-15,-2 8 32 0,3 6 4 16,-2 2-20-16,3 5-10 0,6-2-9 15,1 1-21-15,4-4-2 0,6-2-23 16,0-4-32-16,8-2-6 0,4-3-40 16,3-4 62-16,5-4-19 0,1 0 56 15,-1-2-2-15,4-6 4 0,-4-2 3 16,0-3 10-16,-1 0 0 16,-5-3 0-16,-2 1-11 0,0-1 15 15,-7 5-15-15,0-2-2 0,-4 5 13 16,-1 6 26-16,-1 2-6 0,-6 2-33 15,-3 10-20-15,0 11 20 0,-3 13 40 16,0 23 41-16,2 24 3 0,4 16 20 16,1 4 9-16,2 2-10 0,0-5-23 15,-3 0-35-15,-6 1-9 0,-7-2 22 16,-6-7-7-16,-9-5 13 0,-5-10 13 16,-5-9 16-16,1-5 16 0,0-17-17 15,9-11-28-15,3-7-10 0,4-10-10 16,-4 0 0-16,-4-3-3 15,-1-5-9-15,-1-10-32 0,7-5 6 16,1-15-6-16,3-16-53 0,2-21-27 16,8-13 20-16,9-11 46 0,16-1 14 15,13 7 1-15,11 8 34 0,8 1 16 16,10 3 41-16,1 10 12 0,7 7-22 16,1 5-41-16,2 7-41 0,0 7-19 15,2 3-9-15,-2-3-10 0,1 2-91 16,-1 6-116-16,0-4-99 0,-10 5-94 15,-7 2-144-15,-20 7-470 0</inkml:trace>
  <inkml:trace contextRef="#ctx0" brushRef="#br0" timeOffset="8155.73">11238 13928 1714 0,'0'0'671'0,"0"0"-399"15,0 0-99-15,85-47 55 0,-29 21 63 16,7-3-8-16,-2 1-63 0,-10 5-50 15,-17 8-78-15,-5 3-51 0,3-1-41 16,3 0-37-16,5-1-108 0,-3-2-66 16,-3 5-144-16,-3 2-221 0,-9-1-108 15,7-5-477-15</inkml:trace>
  <inkml:trace contextRef="#ctx0" brushRef="#br0" timeOffset="7973.58">11437 13685 261 0,'0'0'1838'0,"0"0"-1456"0,0 0-324 15,0 0-29-15,0 0 46 0,0 0 108 16,40 71 7-16,-27-47-66 0,2-2-34 16,7 2-42-16,-1 3-45 0,3-4-1 15,3-2-1-15,-3 2-1 0,-4-2-29 16,0 0-86-16,-2-2-19 0,-2-2-36 16,-5 0-59-16,-1-6-49 0,-4 1-202 15,-5-4-193-15,-2-1-136 0</inkml:trace>
  <inkml:trace contextRef="#ctx0" brushRef="#br0" timeOffset="8417.61">12133 13382 1585 0,'0'0'688'0,"0"0"-413"16,33 64-56-16,-17-32-23 0,-4 17 35 16,2 9 24-16,-4 11-37 0,-4 5-50 15,-6-4-33-15,0-8-22 0,-10-6-53 16,-1 0-4-16,-5-10-25 0,2-7-3 15,-7 5-15-15,2-8-1 0,0 0-12 16,-6 5 0-16,4-5-25 0,-3-1-50 16,-6 5-69-16,6-4-95 0,3-1-150 15,1-5-197-15,6-9-430 0,-7 2-501 16</inkml:trace>
  <inkml:trace contextRef="#ctx0" brushRef="#br0" timeOffset="11370.73">20664 11788 1547 0,'0'0'798'0,"0"0"-552"0,0 0 66 16,0 0-119-16,0 0-193 0,63-24-16 16,-40 44 16-16,4 22 57 0,3 20-9 15,0 31-13-15,-2 18-35 0,-4 2-3 16,-7-10-19-16,-3-15-13 16,-1-8 15-16,0-10-2 0,-2-8 7 15,-4-13 15-15,0-15 2 0,-1-12-2 16,-3-7 2-16,1-3 1 0,2-6 16 15,-4-2 16-15,4-4 80 0,-2-9 60 16,3-11-7-16,5-15-45 0,3-18-47 16,8-21-16-16,1-5 3 0,5-5-1 15,-4 4 14-15,1 5-1 0,-1-1-15 16,2 3-20-16,3 5-37 0,-6 13-3 16,-3 15-3-16,-5 11-25 0,-1 6-13 15,-1 2-33-15,2 1-37 0,-3 3-52 16,-3 9-90-16,-6 5-161 15,-4 3-219-15,0 6-76 0,-7 6 175 16,0-3-52-16</inkml:trace>
  <inkml:trace contextRef="#ctx0" brushRef="#br0" timeOffset="11561.48">20863 12232 909 0,'0'0'1339'0,"0"0"-970"0,0 0-340 15,0 0 26-15,0 0 83 0,67 4 26 16,-40-4-30-16,6-1-76 0,-1 1-56 16,4 0 11-16,1 0-13 0,4 0-19 15,-2 2-52-15,1 2-67 0,3 3-80 16,-1 1-108-16,-1 4-153 0,-11-5-273 16,8 6-66-16</inkml:trace>
  <inkml:trace contextRef="#ctx0" brushRef="#br0" timeOffset="11776.73">21588 12236 1045 0,'0'0'1135'15,"0"0"-840"-15,0 0-144 0,0 0-118 16,0 0 124-16,0 0 81 0,17 55-11 16,-4-30-58-16,1-1-93 0,6 2-41 15,2-1-23-15,5 3-12 0,0-4 3 16,0-2-3-16,0 2 0 0,-2-1-32 15,-2-4-54-15,-2 0-3 0,-5-1-26 16,0-3-76-16,-5 4-66 0,-4-4-30 16,-4-3-137-16,-3 1-135 15,0-4-99-15</inkml:trace>
  <inkml:trace contextRef="#ctx0" brushRef="#br0" timeOffset="11974.71">21436 12594 1205 0,'0'0'1190'0,"0"0"-848"0,0 0-133 16,0 0-7-16,71-64 24 0,-34 42 3 15,11-2-24-15,12-3-51 0,10 1-52 16,1 0-65-16,-3 6-37 0,-5 2-47 16,-11 5-32-16,-6 3-47 0,-8 1-72 15,-8 4-110-15,-1 0-234 0,5-1-104 16,-7 2-337-16,20-5-189 0</inkml:trace>
  <inkml:trace contextRef="#ctx0" brushRef="#br0" timeOffset="12278.81">22754 12128 1520 0,'0'0'597'16,"0"0"-418"-16,-52-12-105 0,29 12-9 15,-7 0 35-15,-2 0 19 0,-5 9 26 16,-3 4 6-16,1 6-35 0,-1 4-23 16,0 6-7-16,3 7-3 0,3 3-13 15,6 2 25-15,7 2 7 0,8 2-1 16,9-5-22-16,4 0-19 16,10-3-13-16,5-7-3 0,7 0-16 15,2-3-11-15,5-7-17 0,1-4-3 16,1-1-38-16,1-2 6 0,2-5-15 15,-5-3-29-15,3-4-57 0,-6-1-57 16,-1 0-46-16,-4-4-40 0,-3-2-46 16,-4-4-66-16,-1-3-93 0,-4-2-30 15,-5 2-125-15</inkml:trace>
  <inkml:trace contextRef="#ctx0" brushRef="#br0" timeOffset="12461.33">22355 12380 1266 0,'0'0'809'16,"0"0"-410"-16,0 0-238 0,0 0-142 16,0 0 91-16,0 0 105 0,76 11 64 15,-43-8-69-15,4-1-102 16,-1 1-80-16,6-1-28 0,0 1-19 16,-1-2-86-16,2 3-95 0,-1-2-117 15,-1 2-82-15,0 0-194 0,-9-4-390 16</inkml:trace>
  <inkml:trace contextRef="#ctx0" brushRef="#br0" timeOffset="12919.22">23333 12700 1421 0,'0'0'1440'0,"0"0"-1055"0,0 0-80 15,0 0-150-15,-3-72 6 0,4 41 44 16,4-3 47-16,3-6-87 0,2-10-73 16,8-14-82-16,6-17-8 0,3-2-4 15,5 0-12-15,-3 7 12 0,-2 10-16 16,3 2 5-16,-2 13 1 0,-5 9-13 16,-3 13-3-16,-2 3 4 0,1-1 2 15,2 2 10-15,2 0 12 0,-3 7-1 16,-5 8 1-16,-5 6 1 0,1 4-1 15,-4 4-3-15,1 11 3 0,2 17 25 16,-5 20-6-16,2 23 9 0,-1 9-16 16,-3 5-11-16,0-6 0 0,1-9-1 15,2-1-3-15,-1-4 3 0,1-7-2 16,1-13-13-16,-1-12-1 0,-4-8 4 16,0-5 9-16,-2 7-22 0,3 2-34 15,-3-1-34-15,0-1-7 0,0-7 3 16,0-1-1-16,-3-5-40 15,1 0-39-15,-3-8-108 0,-1-1-144 16,0-4-60-16,2-2-104 0,-4-3-29 16,-2-5-130-16</inkml:trace>
  <inkml:trace contextRef="#ctx0" brushRef="#br0" timeOffset="13105.73">23396 12237 1782 0,'0'0'1226'0,"0"0"-960"0,0 0-228 15,59 12 48-15,-23-5 79 0,4 1 78 16,4 0-17-16,0 0-56 0,1 3-77 16,-2 0-34-16,-1 3-31 0,-2 3-28 15,-7-1-80-15,-2 1-42 0,-3-1-48 16,-4 6-81-16,-5-3-234 0,-6-4-541 15,-6 2-476-15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25:55.70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29747 9393 881 0,'0'0'1106'16,"-3"57"-769"-16,-4-9 18 0,-2 21 11 15,-1 8-49-15,5-1-9 0,-4-7-16 16,2-5-37-16,1-5-50 0,-1 1-69 16,-3-3-65-16,-2-1-44 0,-7-3-11 15,2-9-15-15,0-8-1 0,4-9-37 16,1-6-71-16,-3 0-38 0,0 3-81 16,4-2-109-16,3-11-296 0,4-3-413 15,4-15-405-15</inkml:trace>
  <inkml:trace contextRef="#ctx0" brushRef="#br0" timeOffset="416.4799">29877 9925 1570 0,'0'0'1018'0,"0"0"-822"0,62 31 80 15,-23-23 79-15,6 0-1 0,5-2-48 16,-8-4-66-16,8 0-76 0,-2-2-96 16,-3 0-43-16,2 0-25 0,-4 0 0 15,-5 0-56-15,-4 0-64 0,-3 0-29 16,-5-6-42-16,-4 2-96 0,-2-4-121 15,-3-4-217-15,-5 2-122 0,-3-10-453 0</inkml:trace>
  <inkml:trace contextRef="#ctx0" brushRef="#br0" timeOffset="221.76">30088 9693 1015 0,'0'0'1873'0,"0"0"-1603"15,77 11-3-15,-46-6-48 0,4 2-48 16,-1-1-52-16,-1-1-31 0,-5 2-50 15,1-3-35-15,-2 2-3 0,0 2-31 16,-3-2-44-16,-2 0-32 0,-2-1-22 16,-4 0-26-16,-5-1-42 0,-1 0-77 15,-7 0-115-15,-3 0-57 16,0-1-180-16,-20-3-78 0</inkml:trace>
  <inkml:trace contextRef="#ctx0" brushRef="#br0" timeOffset="608.17">30373 9564 1542 0,'-45'76'1345'0,"9"-12"-1021"15,-5 13 29-15,7-11-75 0,2-1-20 16,-1-7 4-16,8-2 4 0,2-1-91 16,7-3-95-16,4-5-80 0,6-11-19 15,3-6-57-15,3-3-97 0,3 1-74 16,4 4-85-16,7-1-248 0,-1-9-563 16,14-9-554-16</inkml:trace>
  <inkml:trace contextRef="#ctx0" brushRef="#br0" timeOffset="-1677.81">25683 9400 1672 0,'0'0'474'16,"0"0"-474"-16,0 0-7 0,-55 0 7 15,36 8 65-15,-2 2 113 0,0 4-23 16,-4 5-65-16,7 7 4 0,-3 0-7 15,5 5-29-15,6-1-23 0,2 1 4 16,2-5-27-16,6-1-12 16,3-2-28-16,8-2 8 0,-1-4 5 15,9-2 15-15,-1-3 0 0,6-3-3 16,0-3-13-16,3-3 3 0,2-3 12 16,3 0-15-16,-4-8-3 0,5 0 19 15,-2-3 3-15,-1-5 16 0,-4 0 7 16,-2-2-10-16,0-1-14 0,-6 3 1 15,-2 0 20-15,-3 5-21 0,-5 1 11 16,-5 3 3-16,0 4-3 0,-3 3-12 16,0 0 0-16,0 3 15 0,0 4 10 15,-3 4-26-15,0 4-2 0,3 4 2 16,0 3 4-16,0 0-2 16,9-2-2-16,-2 0-11 0,7-3-8 15,1-4-7-15,9-1 10 0,1-4 16 16,0-1 10-16,2-6 9 0,1-1 23 15,2-8-13-15,-3-4 9 0,-3-4 10 16,-1-2-6-16,-2-6-7 0,-2-1-10 16,-5-2 4-16,-2-1 0 0,-3 0 3 15,-6-1 0-15,-3 3-7 0,0 1-3 16,-6-1-9-16,-2 4-13 0,-5 0 0 16,0 7-1-16,-4 4 1 0,-1 7-29 15,-1 4 17-15,1 4-4 0,-3 11 13 16,-1 6 3-16,1 8 0 0,0 4 16 15,5-1 3-15,1 6 0 0,3-5-7 16,8-1-9-16,4-1-3 0,0-7-13 16,7-2-19-16,7-3-22 0,2-6 32 15,2-2 9-15,6-2-29 0,-2-6 20 16,3-3 10-16,2-2 12 16,0-8 51-16,-1-2-3 0,0-7-6 15,-1 0-20-15,1-4-3 0,-3-2-3 16,-2 2 0-16,1-1-4 0,-4-1 4 15,-1 4-12-15,-7 2 7 0,1 2-11 16,-4 6-3-16,-4 5-10 0,-3 3-12 16,0 3-1-16,0 0 7 0,0 9 19 15,-3 5 14-15,1 6-1 0,-1 7 12 16,-1 2-9-16,4 6-15 0,0-1-1 16,0-2-33-16,5-2 33 0,2-3 0 15,6-6-16-15,1-4 13 0,2-7 3 16,5-2 2-16,0-8 1 15,1 0 25-15,6-9 14 0,-4-7 8 16,3-5-15-16,3-7-16 0,-5-1-19 16,2-3 1-16,-3 2 0 0,0-3 18 15,-2 1 0-15,-2 2 3 0,-2 1 1 16,-4 5-23-16,-1 6-2 0,-5 6-17 16,-2 6-4-16,-5 6-11 0,-1 4 34 15,0 8 123-15,-4 12 9 0,-4 7-34 16,-2 6-39-16,-2 5-24 0,5 0-35 15,-1-1-6-15,8-3-16 0,0 0-7 16,10-4-24-16,7 1-129 0,5-7-132 16,8 0-285-16,-3-10-111 0,16-5-486 0</inkml:trace>
  <inkml:trace contextRef="#ctx0" brushRef="#br0" timeOffset="-1100.97">27687 9561 1634 0,'0'0'1145'15,"0"0"-898"-15,-8 58-71 0,16-40-26 16,2 4-48-16,6-6 31 0,8-3 35 16,1-3-55-16,5-6-53 0,1-2-7 15,5-2-22-15,-4-8-15 0,1-5-14 16,-3-1 27-16,4-6 3 0,-7-1-13 15,-1-2-4-15,-4-1-2 0,-4 0 2 16,-5 1-2-16,-2-3 12 16,-5 5 3-16,-6-4-10 0,-3 1 4 15,-8 4-22-15,-5-1 0 0,-5 3-31 16,-3 5-53-16,-3 6 40 0,-4 7 19 16,1 7-23-16,-1 15-8 0,-6 16 27 15,-3 18 29-15,0 18 0 0,8 11 4 16,4 5 27-16,6-2-28 0,10-3-1 15,-5 3 26-15,4 3 1 0,3 0-10 16,-2 0-15-16,4-4 17 0,-2-3-5 16,2-5-14-16,-5-7-2 0,-6-4 0 15,5-17 13-15,-3-12-12 0,0-9-1 16,4-9-19-16,-2-1-3 0,-4-3 22 16,-2-2 38-16,3-12 18 0,-1-6-44 15,1-12-12-15,1-12-59 0,4-16 0 16,2-24 29-16,7-24 15 0,4-8 15 15,12-3-1-15,10 17 1 0,2 24 3 16,-2 18 38-16,0 12 41 16,0 10 17-16,7-2 20 0,5 0 97 15,5-1-86-15,4 7-44 0,2 4 6 16,1 3-40-16,0 1-52 0,0 4-6 16,-1 3-19-16,2 0-24 0,-3 2-95 15,-3 0-47-15,-6 2-54 0,-4 0-75 16,-4 0-207-16,-5-2-223 0,-10 0-442 15</inkml:trace>
  <inkml:trace contextRef="#ctx0" brushRef="#br0" timeOffset="-575.99">28749 9375 741 0,'0'0'1348'0,"0"0"-1088"16,0 0 53-16,0 0-36 0,0 0-34 15,0 0 44-15,0 0-21 0,0 0-178 16,-21 63-9-16,-19 24 15 0,-7 12-5 16,3 1-11-16,6-11-16 0,11-14-28 15,7-7-34-15,7-6-13 0,10-13-34 16,3-15-84-16,0-7-39 15,6-9-102-15,4 1-163 0,4-1-108 16,5-2-65-16,-4-8-425 0</inkml:trace>
  <inkml:trace contextRef="#ctx0" brushRef="#br0" timeOffset="-180.41">28838 9837 2418 0,'0'0'554'0,"0"0"-276"0,58-32-109 0,-10 13 63 15,16-3-15-15,6-2-44 0,-1 1-47 16,-7 2-55-16,-5 0-59 0,-2 5-12 15,-6-2-47-15,-14 6-93 16,-5-1-91-16,-5 0-97 0,7-5-157 16,-1-2-50-16,3-4-119 0,-9 4-137 15</inkml:trace>
  <inkml:trace contextRef="#ctx0" brushRef="#br0" timeOffset="-373.67">29008 9614 1859 0,'0'0'444'16,"0"0"-59"-16,0 0-57 0,0 0-66 15,0 0 106-15,0 0-40 0,54 60-108 16,-41-27-93-16,2 4-65 0,4 1-21 16,5 3-39-16,3-2-2 0,0-3-11 15,1-2 8-15,0-1-37 0,-3 0-84 16,-4-3-51-16,-4-3-80 0,-3-1-49 16,-5-3-197-16,-7-7-107 0,1-4-419 15,-6-6-134-15</inkml:trace>
  <inkml:trace contextRef="#ctx0" brushRef="#br0" timeOffset="956.08">31015 9693 992 0,'0'0'1716'0,"0"0"-1446"0,-49 76 50 15,33-38 14-15,0 7-26 0,5-1-3 16,8-6-57-16,3 2-75 0,3-2-66 15,10-1-42-15,4-5 11 0,3-4-18 16,5-4 10-16,2-3 14 0,3-5-21 16,3-6-21-16,2-1-7 0,0-6-21 15,-2-3 1-15,1-8-1 0,-3-6 6 16,-1-8 0-16,-4-3 1 0,-1-9 5 16,-5-3-6-16,-5-13-15 0,-5-14-3 15,-10-14-39-15,-7-5-25 0,-13 5-43 16,-4 20-27-16,0 24 2 15,2 12-24-15,-4 14 21 0,-14 8 5 16,-19 18-31-16,-16 27 30 0,-2 19 25 16,5 18-30-16,11 2-119 0,9-8-310 15,15-20-440-15,4-5-985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27:16.283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0 153 2247 0,'0'0'311'16,"0"0"-108"-16,0 0 2 0,0 0-205 16,0 0-201-16,0 0 201 0,12 91 103 15,3-4 54-15,1 11-16 0,1 5-90 16,1-9-48-16,-2-13-3 16,-1-8-2-16,-5-17-23 0,2-13-39 15,-7-14 6-15,-2-9-9 0,-1-4-1 16,2-5 43-16,0-4-20 0,-1-7 35 15,-3-5 10-15,0-13 125 0,0-18-102 16,0-17-23-16,0-18-55 0,-7-11 43 16,1 3 12-16,-2 1 2 0,-2 3-2 15,4-5-36-15,-2 3-15 0,2 2 49 16,6 8 1-16,0 16 1 0,6 15 2 16,-1 15-2-16,1 9 3 0,0 6 14 15,4 2-17-15,2 4 0 0,4 14 95 16,2 8 78-16,12 14-80 0,7 21-23 15,14 19-28-15,7 10-20 0,0-8-12 16,0-3-10-16,-7-15-2 0,-7-9-26 16,-8-13 26-16,-12-8-59 0,-6-8-12 15,-2 6 54-15,-3 1-17 0,-8 1 36 16,-5-2 20-16,-13-8 37 16,-8 3 1-16,-3-8-58 0,-8-2-13 15,-2-7-22-15,-3-5-26 0,-3-2 32 16,3-11-51-16,0 0 55 0,10-3 25 15,6 4 13-15,10 3-10 0,6 3 41 16,5 3-44-16,3 2-189 0,10 0 189 16,3 4 3-16,8 0 74 0,10-2-16 15,1-2-3-15,15 0-21 0,14-7-36 16,12-5-1-16,9-7 1 0,-5 2-1 16,-11 0-44-16,-17 1-30 0,-15 1 31 15,-13 2 43-15,-5-2 16 16,2-3 32-16,-2-5-9 0,-1-2-4 15,-4-1 3-15,-7-1 1 0,-4 0-39 16,-3 0-13-16,-8-2-48 0,-5 5 23 16,-6 0-36-16,-2 4-9 0,-3 5-23 15,-2 7 106-15,0 7 6 0,1 4 155 16,1 15-97-16,-3 15-19 0,2 19 6 16,7 14 0-16,0-2-19 0,14-12-32 15,4-13-3-15,10-15 3 0,9 2 0 16,5 0 16-16,15 1-16 0,17-6 19 15,19-10-16-15,7-6-3 0,-3-6-3 16,-11-14-32-16,-8-4 4 0,-10-3 31 16,-16-1 25-16,-7 3 20 0,-3-4 0 15,3-7 2-15,4-15 27 0,0-16 5 16,2-10 22-16,-12-6 4 0,-11 8-33 16,-7 1-34-16,-3 10-38 0,-10 0 0 15,-5 3-51-15,3 9-11 0,-4 11-18 16,2 12 14-16,-2 8 65 15,-2 5 2-15,-9 3-2 0,1 8-29 16,-9 21-46-16,-5 30 13 0,1 33 34 16,-1 19 26-16,14 10 3 0,15 4 18 15,11-10-2-15,9 1 12 0,12 0-28 16,3-5 23-16,10-6-14 0,3-6-9 16,3-9 0-16,2-11-10 0,-11-16 7 15,-7-13 3-15,-10-13 0 0,-4-12-2 16,-4 1 2-16,-3-2 32 0,-3 2-3 15,0-10 40-15,-11-3 55 0,-5-3-33 16,-5-2-43-16,-9-10-48 16,-10-8-44-16,-7-11 0 0,-16-17-6 15,-10-21-61-15,5-7-28 0,20 9 123 16,17 18-127-16,17 22 143 0,10 13 0 16,-2-2 146-16,6 7-76 0,0-1-64 15,0 4-6-15,10 0-38 0,8 3 38 16,9-4 54-16,6-1 38 0,14-4-29 15,16-2-9-15,14-8-23 0,5-2-3 16,-7-1-15-16,-4-1-10 0,-20 6 19 16,-10 2-6-16,-8 4-13 0,-9-6 10 15,4 2 18-15,2-6-6 0,4-5 0 16,-7 3-22-16,-3 0 13 0,-5 3-13 16,-7 5 0-16,0 4 10 0,-8 4-13 15,-4 8-18-15,0 0-19 0,0 10 30 16,0 6 7-16,0 11 27 0,0 1-27 15,0 9 0-15,0-1-25 0,0-2-69 16,8-1-82-16,2-4-129 0,4-3-136 16,-1-10-36-16,0-5-94 15,-2-5-164-15,-1-10-375 0</inkml:trace>
  <inkml:trace contextRef="#ctx0" brushRef="#br0" timeOffset="742.73">2128 389 346 0,'0'0'159'0,"0"0"887"0,0 0-578 16,0 0 98-16,0 0-70 0,0 0-295 16,0 0-112-16,-53 9-38 0,48 16-38 15,2 6-13-15,3 5-38 0,0 4 9 16,8 3-6-16,5 1-137 16,1 2-65-16,5-1-21 0,-1-3 29 15,6-3 41-15,0-5 33 0,-1-5-17 16,-2-4 84-16,1-5-16 0,-4-6 46 15,-1-1 45-15,-4-8 13 0,-3-3 61 16,1-2 202-16,-2-6-52 0,-2-3-72 16,4-5-16-16,-1-3 0 0,1-3 0 15,-1-4 12-15,2-1 13 0,-3-2 25 16,1 2-36-16,-1-1-16 0,-1 1-26 16,-3 8-12-16,0 2-33 0,1 3-24 15,-6 6 8-15,3 5-2 0,-3 1 2 16,0 4-34-16,0 6-25 0,0 3 25 15,0 7 2-15,0 3 24 0,3 1-15 16,1-4-11-16,4 3-19 0,1-7 4 16,4 0 2-16,-1-4 13 0,4-1 0 15,4-2 18-15,-2-3-18 0,2-2-25 16,0-3-4-16,-2-1 13 16,-2-3 16-16,2-3 22 0,-5-4-3 15,1-1 10-15,-1-2 5 0,-2-5-5 16,-1 1-1-16,-1-5-9 0,-2 4 0 15,-1-2-7-15,-1 4 3 0,-2 0-15 16,0 5 0-16,-3 5 0 0,0 5 1 16,0 1 0-16,0 0-2 0,0 5-11 15,-3 6-14-15,0 7 14 0,0 0 12 16,3 4 25-16,0 2-25 0,0-5-15 16,6 1 0-16,4-4-4 0,1-1 0 15,2-2 19-15,3-4 11 16,2 0-11-16,1-2-2 0,2-2-14 15,3-3-21-15,0-2-29 0,-3 0 34 16,1 0 29-16,-4-7 1 0,0 0 2 16,1-3 2-16,-4-2-1 0,2-2 11 15,-2-4 1-15,-4-1-11 0,2-1-2 16,-2-1-38-16,-4 2-47 0,-1-1-10 16,-1 6-20-16,-2 1 16 0,-3 5 32 15,0 7 10-15,0 1-33 0,0 8-89 16,0 3 176-16,0 10 3 0,0-1 0 15,0 4-1-15,9-1-18 0,1-1-164 16,5-3-131-16,4-2-117 0,2-3-138 16,6-3 106-16,1-3 33 0,-6-5 32 15</inkml:trace>
  <inkml:trace contextRef="#ctx0" brushRef="#br0" timeOffset="1794.06">3392 853 50 0,'0'0'414'16,"0"0"-117"-16,0 0-23 0,0 0-4 15,43-53 16-15,-40 49 36 16,-2 4-4-16,-1 0 2 0,0 0-14 15,0 7-139-15,0 2-58 0,3 6-13 16,1-1-23-16,6 4-41 0,0 0 3 16,7-1 10-16,1-3 31 0,4-3 0 15,0-1 6-15,2-2-3 0,3-4 3 16,-3-1-25-16,1-3-19 0,-1 0-10 16,-2-5 3-16,0-3-2 0,-5-2-4 15,-2-2 3-15,-2-2 4 0,-5-3-1 16,-3-2-2-16,-5-1-29 0,0-3-16 15,0-4-43-15,-7 0-52 16,-6-3-5-16,-1 2-36 0,-3-3-57 16,-3 4-39-16,-4 4-21 0,2 5 182 15,4 8 42-15,-3 8 45 0,2 6 26 16,2 9 35-16,3 6 29 0,0 6-4 16,10 2-28-16,4 1-31 0,0 3-25 15,13-3 19-15,2 3 33 0,6-7 4 16,1-2-4-16,3 0-29 0,2-6 7 15,3 0-3-15,1-5-29 0,3 0 0 16,3-4-35-16,-2-4 6 0,2-3 26 16,-1 0 0-16,-2-6-1 0,-5-2 4 15,0-4 0-15,-5-1 4 0,0-2-1 16,-4-1 0-16,-2-2-3 0,-4 0-14 16,-4-2-40-16,-4-1-19 0,0 3-4 15,-5 2-16-15,-1 4 32 0,0 2 61 16,-4 7 55-16,-2 3 89 0,3 0-71 15,-2 7-44-15,-2 5 22 0,2 2 16 16,1 4 3-16,3 5-13 16,1-6-19-16,2 3-7 0,6-1 4 15,3-1 3-15,-1-4 22 0,5 1 6 16,2-6-15-16,2 1-11 0,1 1-21 16,4-6-19-16,0 2-37 0,7-6-14 15,-1 1 13-15,2-2-6 0,0-2-16 16,0-4 10-16,-1-1 5 0,-1-4 4 15,-1 0-9-15,0-2-1 0,-3-1-13 16,-2-2 1-16,-1-1-8 0,-6 0 20 16,-2 0 3-16,-5 1 18 0,-4 0 30 15,-3 6 19-15,-2 2 16 0,-1 5 38 16,0 2 32-16,0 1 7 16,0 1-61-16,-1 6-36 0,-1 7 17 15,2 2 76-15,0 5-20 0,0 1-38 16,3 1-24-16,4-2-4 0,3-3-4 15,-1 2 4-15,6-6 19 0,-1 0 12 16,3-5 8-16,3 1-14 0,-1-2 0 16,2-2-16-16,-1-2-6 0,1-2 0 15,0-2-3-15,2 0-1 0,-2-3-5 16,0-5-4-16,-1-1 1 0,-1-1-1 16,-1 0 0-16,-2-5-8 0,-1 2 8 15,1-4-12-15,-2 1-13 0,-3-1-28 16,2 2-15-16,-4 1 13 0,-1 8 8 15,-2 2-2-15,-2 4-22 0,5 1 7 16,-4 7 52-16,2 5 64 0,6 1-1 16,1 2-32-16,-1 2-16 0,5 1-14 15,2-4 0-15,3-1 18 0,3 1-18 16,0-4 12-16,3-4-1 16,-2-3 7-16,-2-4-4 0,-2 0 10 15,-3-4 22-15,-2-8 8 0,-2 0 7 16,-5-6-6-16,-1-5-13 0,-4 1 4 15,-3-4 5-15,-3-3 31 0,-8-2 80 16,-6 2-41-16,-3-3-101 0,-5 3-21 16,-8 2-67-16,-3 2-3 0,-5 7-4 15,-2 8 0-15,1 4-27 0,-5 6-4 16,0 7-31-16,0 9-53 0,-2 3-68 16,2 3-156-16,1 1-264 0,10-6-478 15,-15-1-517-15</inkml:trace>
  <inkml:trace contextRef="#ctx0" brushRef="#br0" timeOffset="1961.43">3557 103 3940 0,'0'0'540'0,"0"0"-398"16,0 0-142-16,-58 3-151 0,49 12-222 15,5 10-154-15,1-5-278 0,6 15-781 0</inkml:trace>
  <inkml:trace contextRef="#ctx0" brushRef="#br0" timeOffset="3411.76">6637 794 1184 0,'0'0'232'0,"0"0"142"0,0 0-27 16,-13-52-72-16,12 42-42 0,-2 2 24 15,3 4 32-15,-2 4-41 0,2 8-248 16,2 21-3-16,6 32 3 0,4 36 10 15,0 19-10-15,4 4 50 0,-6-8-37 16,-2-20 6-16,-5-7-19 0,-3-9-17 16,0-18 5-16,-3-17-1 15,1-11 11-15,-3-11 2 0,0 0 28 16,2-2 4-16,0-3 6 0,0-8-3 16,2-6 53-16,-1-6 32 0,1-12-120 15,-1-14-6-15,2-22-38 0,0-23 6 16,8-10 36-16,1-4-49 0,7 3-3 15,3 9-12-15,2 4 9 0,4 4 32 16,-1 15 5-16,-2 11 20 0,-3 14 0 16,-2 8-2-16,3 5-1 0,3-1 3 15,1 0 0-15,-3 13-16 16,-2 4-9-16,-4 2-10 0,-3 8 35 16,0 5 1-16,-3 4 40 0,1 5 7 15,1 0-4-15,1 2-28 0,0 0-16 16,4-1-14-16,-2-4 10 0,2-3-18 15,-1-5 21-15,4 1 1 0,-1-4 10 16,2-2 12-16,3 1 11 0,-3-7-31 16,-1 0 8-16,0-4 9 0,-1-5 0 15,-1-2 3-15,0-4 4 0,0-1 2 16,-1-5-28-16,-1-2-9 0,-2 1-48 16,-1 1-13-16,0 2 13 0,-2 3 16 15,2 7 6-15,-3 5-19 0,1 4-10 16,0 0 6-16,0 10 41 0,2 6 17 15,0 3 80-15,4 3-10 0,0-1-28 16,3-2-41-16,3-2 1 0,2-4-2 16,3-4 25-16,1-2-6 0,3-5 7 15,-1-2 21-15,-2-2 17 0,-1-6 5 16,2-7-2-16,-7-4-14 16,0-4-12-16,-4-1-22 0,-2-6-19 15,-5-1 0-15,-4-4-47 0,-3 1-38 16,-4-5-13-16,-3-1-45 0,-7-3-51 15,-5-8-36-15,-4 4-34 0,-3 0-45 16,-4 5 40-16,-2 13 230 0,-5 5 39 16,-2 15 43-16,-1 10 25 0,-2 19 23 15,-3 23 45-15,-3 15 48 0,7 17-1 16,12 0-6-16,13-12-24 0,12-19-28 16,9-15-78-16,7-6-15 0,5 3-6 15,7-1 5-15,17 4 39 16,12-6 13-16,21-9-39 0,7-8 0 15,0-6 0-15,-5-11-9 0,-10-7-10 16,-4-7 4-16,-3-9-11 0,-4-3 5 16,-3-7-1-16,-2-3 0 0,-6-6-4 15,-2-2-16-15,-9-10 17 0,-6-2-16 16,-9-5-3-16,-6 0 0 0,-6 2-44 16,-6-1-50-16,-4 2-48 0,-7 4-7 15,-6 12 22-15,-1 15 32 0,0 11 18 16,-3 14-6-16,-4 3 83 0,-6 10 26 15,-7 7 6-15,-9 28 16 0,-12 29 9 16,-5 30 23-16,1 15 37 0,11 1-3 16,12-12-31-16,19-18-33 0,12-8 35 15,5-18-25-15,5-11-60 0,8-12 0 16,4-5-1-16,7 1 1 0,6 2-1 16,8 3 1-16,5-7 0 0,3-8 1 15,0-7 1-15,-1-2-2 16,-2-8-3-16,-4 0 1 0,-3-4-11 15,-5-5-6-15,-3-5 0 0,-1 3 19 16,-3-2-3-16,-1 3-25 0,-2 3 12 16,-5 3-19-16,-2 4-25 0,-4 3-9 15,0 6 21-15,-3 5 36 0,3 0-4 16,-2 2-57-16,5 0-137 0,0-1-171 16,1-5-109-16,-3-4-272 0,6-8-17 0</inkml:trace>
  <inkml:trace contextRef="#ctx0" brushRef="#br0" timeOffset="3585.22">8804 344 313 0,'0'0'1910'0,"0"0"-1564"16,-42-60 25-16,27 48-54 0,3 1-139 16,2 6-83-16,1 5-95 0,4 8-82 15,-3 5-93-15,6 10-46 0,-1 10 41 16,3 12-13-16,5 18-88 0,5 10-124 15,2 6-180-15,-4-19 51 0,1-11-161 0</inkml:trace>
  <inkml:trace contextRef="#ctx0" brushRef="#br0" timeOffset="5463.56">8882 984 1072 0,'0'0'722'0,"0"0"-265"0,0 0-124 16,0 0-72-16,61-22-84 0,-38 1-84 15,1-4-32-15,3-4 22 0,0-1 28 16,-2-4 26-16,1 0-14 15,-2 1-15-15,-3 1-45 0,-1 4-37 16,-3 5-26-16,-2 4-19 0,-3 9-9 16,-2 4-16-16,-5 5-13 0,0 3-13 15,-4 9 21-15,-1 7 49 0,0 7 44 16,0 5-22-16,-3 1-3 0,0 4-18 16,2-1-1-16,1-4-1 0,0 0-11 15,7-8-7-15,2 2 15 0,2-8-8 16,3-1 12-16,2-5-19 0,1-4 19 15,1-3 28-15,1-3 23 0,-1-6 9 16,3-3-6-16,-1-2-14 0,0-5-14 16,-2-2-1-16,-2-2 0 0,0-2 3 15,-2-1-6-15,0-4-19 0,-1-1-2 16,-3 0-1-16,1 4-31 16,-4 3-10-16,-1 7 16 0,-4 7 9 15,1 3-6-15,-3 4-34 0,0 4-33 16,-3 6 89-16,-1 11 22 0,-3 0 16 15,1 9-23-15,1-1-15 0,5 0-13 16,0 0-18-16,0-1 9 0,5-5 9 16,5-3-3-16,3-2 16 0,1-2 13 15,5-5-13-15,1-1-2 0,5-6 2 16,2 0 3-16,3-4 13 0,1 0-14 16,2-4-2-16,-1-5 0 0,-1 0 0 15,-2-5 3-15,1-1 10 0,-5 2-13 16,-1-3-31-16,0-3-51 0,-1 2-58 15,-6-2-22-15,-2 1 8 0,-3 4 23 16,-2 0 25-16,-3 3 38 0,-3 6 33 16,0 5-26-16,-1 0-7 0,0 7 68 15,0 4 65-15,1 3 28 16,0 2-58-16,3-1-15 0,2 1-19 16,4-3-1-16,-2 0 0 0,5-1 12 15,1-6 4-15,0-1 22 0,0-3-3 16,1-2 20-16,1-2-13 0,-1-4 15 15,-1-2 1-15,1-7-10 0,-5 2-4 16,0-5-18-16,-3-1 3 0,-2-2 3 16,-3-5-32-16,-4 0-24 0,-1-5-110 15,-3-1-68-15,-4-1-58 0,-4 1-14 16,-3 0-154-16,-6 7-111 0,-3 2 171 16,-2 11 368-16,-2 5 104 0,0 9 82 15,0 11-4-15,1 9 101 0,-1 7-11 16,6 3-42-16,7 1-78 15,3 1-84-15,9-2-65 0,5 2-3 16,7-2-12-16,7-5 12 0,1 0 13 16,8-5 23-16,-1-4 15 0,6-2-9 15,4-5-19-15,3-2-7 0,1-5-13 16,3-4 8-16,2 0-11 0,-2-9-26 16,1-3-6-16,-2-5 6 0,3-3 13 15,-5-3 13-15,1-3 1 0,-5-1 2 16,-1-5 10-16,-2-3-9 0,-7 3-4 15,-4-3-47-15,-4 5-37 0,-5 4 1 16,-5 5 24-16,-4 10 59 0,-3 5 65 16,-3 6 48-16,-11 6-74 0,-1 10-23 15,-3 5 35-15,0 7 23 0,1 2 4 16,2 2-24-16,7-4-31 0,5 3-23 16,3-6-1-16,0-1-12 0,7-3 3 15,0-5 10-15,7-2 19 16,1-2 20-16,3-2 19 0,3-3-39 15,8-4-8-15,-4-1-11 0,8-2-23 16,-5-2-6-16,8-8 27 0,-5 0-11 16,1-3 13-16,2-3-1 0,-1 0-10 15,0-4-24-15,-4-2-51 0,1-1-40 16,-7-2-19-16,-2-1 3 0,-4 1 26 16,-8 3 38-16,-2 2 49 0,-7 8 29 15,0 3 63-15,-6 8 80 0,-4 1-72 16,-4 6-13-16,0 8 29 15,-3 4 6-15,-2 3 14 0,4 3-24 16,5 0-54-16,6 0-29 0,4-1-28 16,0 0 26-16,8-5-30 0,-1-2 22 15,7-2 10-15,0-5 23 0,3 0 73 16,6-4-25-16,5 0-39 0,1-5 3 16,6 0-35-16,-1-5-19 0,2-5-23 15,-1 1-3-15,1 0 13 0,-2-5-13 16,0 0-16-16,-2 0-19 0,-6-3-14 15,-1 1 4-15,-3-4-3 0,-5 4 5 16,-6 0 24-16,-7 2 48 0,-4 4 16 16,-1 1 29-16,-13 5 39 0,-2 4-39 15,-2 4 0-15,-5 9 45 0,2 3 26 16,1 2-4-16,4 0 7 0,5 4-40 16,7-2-63-16,1-1-13 0,6-1 10 15,2-2 6-15,8-2 3 0,-3-3 100 16,6-3 15-16,2-1-31 0,2-1-42 15,2-2-13-15,8-2 3 0,1-2-26 16,5 0-12-16,1-2-26 16,-3-2-28-16,3-2-10 0,-1-1 0 15,0-1 23-15,-5-1 18 0,2-2 4 16,-8 2-10-16,-1-6-22 0,-2 4-26 16,-7-2-3-16,-1-1 19 0,-4 2 19 15,-1 3 42-15,-4 2 1 0,-3 3-1 16,-1 0-19-16,1 4 4 0,-2 0 15 15,0 0 16-15,0 8-14 0,0-1 111 16,2 2 8-16,4 3-95 0,0 3-26 16,1-3 77-16,1 1 35 0,2-2-23 15,2-1-31-15,0-1 27 16,1-4 42-16,4 2-25 0,2 1-46 16,-1-7-24-16,3 4-13 0,3-4-7 15,2-1-9-15,4-1 13 0,-2-4-14 16,2-3-2-16,0 0-11 0,1-2-14 15,0-1-4-15,-1-2-5 0,-1-1-7 16,-6-2-1-16,1 0-11 0,-5-2 11 16,-2 0-34-16,-7 3 19 0,-2 0-7 15,-1 2 42-15,-4 8 22 0,0 2-19 16,0 3-6-16,-3 4 25 0,3 8 16 16,-1 2 73-16,3 6-7 0,3 1-25 15,1 0-19-15,1 0-9 0,1-1 41 16,2-3-10-16,-1-1-23 0,3-5-11 15,-3-3-1-15,-2-2 6 0,-1-2 13 16,-1-4 35-16,-1 0 66 0,2-10-17 16,-3-1-63-16,1-6-31 0,-5-1 9 15,1-8 35-15,-3-2 79 0,0-3 10 16,-8 3-167-16,-2-3-56 16,-6 3-73-16,-4 4 6 0,-2 0-5 15,-5 10 20-15,-4 2 14 0,1 9 4 16,-1 3-2-16,4 3-75 0,-3 7-136 15,4 4-176-15,2-1-78 0,3-1-247 16,-9-3-413-16</inkml:trace>
  <inkml:trace contextRef="#ctx0" brushRef="#br0" timeOffset="5619.02">12043 197 2877 0,'0'0'1145'0,"0"0"-966"0,0 0-179 16,0 0-53-16,0 0-117 0,0 0-25 16,0 0-1-16,-50 25-77 0,49-6-339 15,7 22-618-15</inkml:trace>
  <inkml:trace contextRef="#ctx0" brushRef="#br0" timeOffset="6548.74">13531 910 245 0,'0'0'2175'0,"0"0"-1998"0,0 0-177 16,0 0 184-16,61 19-30 0,-31-17-51 15,18-4 9-15,10-17 0 0,19-8-16 16,5-13-52-16,-5-4-19 0,-7-9 7 16,-10-2-3-16,1-3-7 0,-6-5-6 15,-2-3-15-15,-2 0 0 0,-7 1 0 16,-6-4-1-16,-10 2-22 0,-4-3-64 15,-8 4-22-15,-8-1-13 0,-5 13-7 16,-3 13 6-16,-8 11 35 0,-2 8 45 16,-9 2 40-16,-5 8 2 0,-10 9-1 15,-14 15-63-15,-10 33 64 0,-17 31 69 16,1 22 34-16,8 9 0 0,13-3 3 16,13-9 15-16,14-6 45 0,13-11-30 15,10-8 45-15,9-15-74 0,9-16-70 16,4-12-34-16,10 0 21 0,18 6-24 15,20-1-10-15,6-5 10 16,-3-15 29-16,-6-8-11 0,-17-4 7 16,-9-7-9-16,-10 1 6 0,-1-3-6 15,1-1-13-15,5-1 29 0,-2-5-19 16,-1 0-1-16,-3 3-12 0,-7-1-32 16,-2 6-34-16,-6 2 0 0,-4 5 3 15,-4 1-3-15,2 1-19 0,-3 7 25 16,0 2 60-16,2 5 30 0,2-4-4 15,2 2-24-15,4-2-2 0,2-1 28 16,6-1 7-16,1-3-16 0,2-5-19 16,3-1 22-16,0 0 6 0,-5-7 1 15,0-5-1-15,-4-2 7 16,-1-5-35-16,-1 0-20 0,-6-4-37 16,-2-2-37-16,-2-3-30 0,-6 1-15 15,-2 0 28-15,-10-3 5 0,-4 5-5 16,-5 4 63-16,-6 5 48 0,1 8 76 15,-6 8-34-15,1 1 66 0,1 15 23 16,6 7 30-16,4 3 0 0,6 2-19 16,8 3-54-16,6-2-31 0,11 0-19 15,11 0 27-15,3-1 22 0,5-4-40 16,10-3-25-16,-1 0-22 0,14 1-75 16,10 6-138-16,13 1-183 0,0-5-164 15,-18-10-201-15,-7-6-631 0</inkml:trace>
  <inkml:trace contextRef="#ctx0" brushRef="#br0" timeOffset="8817.75">15741 732 2372 0,'0'0'487'0,"0"0"-217"16,0 0-152-16,0 0-105 0,61-65 28 15,-18 51 71-15,18 3 12 0,9 8-10 16,3 3-45-16,-4 15-55 15,-9 7-14-15,-15-2-25 0,-10-3 9 16,-9 2-13-16,-6 1-72 0,-2 0-39 16,-8 7 10-16,0-1-27 0,-11 1-9 15,-13-1 166-15,-9-1 51 0,-6 1 10 16,-3-7 3-16,-5-5-10 0,2-4-12 16,6-6-10-16,1-4-4 0,5 0 14 15,10-4-42-15,2-6-16 0,8 1-80 16,3 0-35-16,3-3 28 0,11 1 26 15,3 3 77-15,7 0 7 0,3 2 44 16,6 1-19-16,4 2-19 0,2-1-10 16,1 4 26-16,3-1 22 0,-2 0-3 15,0 1 7-15,1 0 2 0,1 0-12 16,-1 2-26-16,2 3-19 0,0 0-2 16,-3 1-14-16,-1 0 13 0,-6-4 3 15,-5 2 2-15,-7-4 23 0,-5-2 20 16,-4-4-1-16,-5 1 4 15,0-7-48-15,-6-2-22 0,0-3-70 16,-2-3-42-16,-4-3 3 0,-8-4-27 16,-3 0 43-16,-2-3-1 0,-6-1 9 15,-4 1-15-15,1 3 15 0,-2 3 107 16,-4 5 36-16,0 6 67 0,4 6 17 16,0 7-72-16,1 7-19 0,3 7 58 15,5 2 3-15,8 4-7 0,1 1-25 16,10-1-39-16,3-2 23 0,11 5 25 15,4-7-19-15,5-3 3 0,4 0-16 16,6-5 4-16,-1-4-1 16,4-4-6-16,0 0-4 0,0-3-12 15,-5-4 16-15,2-1-10 0,-1-2-22 16,-2-3 0-16,3 3-2 0,-2-4 1 16,1 1-18-16,0 1-13 0,-3-1-12 15,1 2-14-15,-1 0 1 0,-5 5-17 16,-3 2-9-16,-3 3 10 0,-6 1-1 15,-4 6 3-15,-4 4 14 0,-4 5 57 16,0 5 67-16,-2 0 61 0,-4 7-28 16,-3-5-56-16,5 4-22 0,-2-3-22 15,2-3-16-15,4-4 12 0,0-5-21 16,0 0 25-16,2-7 1 0,3-2 60 16,0-2 25-16,6 0 13 0,2-2-7 15,4-8-23-15,3 1-24 0,5-7-26 16,5-2-19-16,1 2-13 15,0 0-3-15,2-4-6 0,-1 2 0 16,4 0-7-16,-2-1-28 0,0 3-6 16,-3 4 2-16,-4 2-9 0,-6 2 3 15,-4 5 19-15,-5 3-9 0,-5 0-20 16,-7 5-13-16,0 3 90 0,-9 8 19 16,-1 0 36-16,-3 7-26 0,-1-2-19 15,2 0-9-15,-1-2-1 0,3-3 1 16,3-5-1-16,3 0 0 0,4-3-16 15,-2-2 4-15,2-6 12 0,0 2 9 16,4-2 36-16,3 0 35 0,3-4 6 16,5-4-25-16,3-2-29 15,5-4-22-15,4-2-10 0,2-4-16 16,1 1-22-16,1 3-7 0,3-7-18 16,0 6-11-16,0-2-41 0,0 4-14 15,0-2 20-15,-4 7 19 0,-4 1 28 16,-5 3 30-16,-5 3 19 0,-8 3 13 15,-4 0-13-15,-4 0 13 0,-1 6 29 16,-8 6 117-16,-3 2-50 0,-4 4-38 16,-2 2-26-16,2 2-13 0,2 0 13 15,2-1 4-15,5-2-17 0,5 1-17 16,2-1 17-16,1-2 45 0,5-3 23 16,2 0-52-16,3-1-16 0,2-4 26 15,3-3-4-15,1-2 7 0,3-4-13 16,1 0 13-16,3-1-10 0,0-7-7 15,3 0-15-15,1-3-4 0,2-3-12 16,1 2-3-16,3-3-23 0,-1 0 14 16,1-4-20-16,-3-1-28 0,0 0 12 15,-2 0 6-15,-1 1-12 16,-1 0 13-16,-3 2 22 0,-1 1 16 16,-3 5-9-16,-6 2-1 0,-4 4 13 15,-3 3 0-15,-6 2 0 0,-1 2 0 16,0 7 0-16,-7 4 70 0,-1 4 13 15,-2 2-38-15,0 3-42 0,0-2 13 16,1 2-16-16,2-2-16 0,3-1 3 16,3-3 10-16,1-2 3 0,0-2 32 15,7 0 3-15,-2-3-32 0,2-2 10 16,2-1 6-16,2-4 12 0,2-2 20 16,3 0 0-16,2-2-10 0,5-8-19 15,-1 0-3-15,4-2-3 16,-1-5-13-16,4 1 19 0,1-4-19 15,1-2-3-15,-1 2-1 0,1 0-27 16,-2-1-7-16,-4 5-38 0,-3 6-3 16,-5 2 25-16,-4 4 20 0,-4 3 2 15,-5 1 4-15,-4 1-1 0,0 5 26 16,-3 2 19-16,-4 6 54 0,1 4-28 16,-1 1-44-16,1-1-1 0,2 2-19 15,3-2 6-15,1 1 0 0,0-6-6 16,5 2-6-16,5-3-11 0,5-1 36 15,0-2 28-15,6-1-15 0,1-4-12 16,3-1 2-16,2-3 10 0,1 0-12 16,-1-4 2-16,3-3 13 0,-3-4 7 15,4-2 8-15,-1-1 4 0,-2-4-3 16,-1 0 3-16,0-1-1 0,-3-2-18 16,-1 0-13-16,-6 2-3 0,-3 1 0 15,-2 4 0-15,-7 4 15 16,-2 3 14-16,-2 2-1 0,-1 3 0 15,-1 2 23-15,-6 0-51 0,-2 7-52 16,-3 1-30-16,-2 5 41 0,-2 3 16 16,5 0-4-16,-1 7 1 0,7-7-1 15,3 3 17-15,2-1-8 0,0-4 18 16,7-1 4-16,3-2 4 0,2-2 29 16,2 0-13-16,4 0 0 0,3 0-22 15,3-3 0-15,2-2-13 0,1-1 1 16,0-3-10-16,3 0 0 15,-2-2 9-15,0-3-3 0,2-1-19 16,-3-2-16-16,0-2-28 0,-3 4-30 16,-1-6 4-16,-1 1-8 0,0-1-9 15,-5-1 23-15,-2 2 25 0,-3 1 74 16,-5 3 0-16,-3 2 25 0,-3 3 65 16,-1 2 61-16,0 0 19 0,0 2-93 15,0 4-77-15,0 1-38 0,0 2 9 16,5 5 29-16,2-1 16 0,3-4 92 15,1 4-28-15,2-3-23 0,4-4-6 16,0 1-3-16,1-2-10 0,1-3 9 16,3-1-5-16,1-1-11 0,4-1 1 15,-2-6-7-15,2-1-12 0,-3-3-12 16,2 1 2-16,-5-6 10 0,-1 3-12 16,-4-5 11-16,-2-2-10 0,-4 0 14 15,-5-6-16-15,-2 0-24 0,-3-3-26 16,-5 0-49-16,-8 2-78 15,-6 3 18-15,-5 4 60 0,-5 6 12 0,-8 9 87 16,0 5 23-16,1 14 136 16,1 4-6-16,8 9 15 0,9 1-32 15,6 3-38-15,12 2 3 0,0 0 31 16,13-1-16-16,5 0-23 0,4-4-24 16,7 1-44-16,14 5 12 0,12-1-37 15,12 0-93-15,4-4-129 0,-5-9-26 16,-6-10-164-16,-19-6-376 0,-3-4-651 0</inkml:trace>
  <inkml:trace contextRef="#ctx0" brushRef="#br0" timeOffset="11573.76">23497-127 1509 0,'0'0'487'0,"0"0"-208"0,-75 40-36 16,38 8-69-16,-2 23-29 0,-1 8 15 15,10 0 55-15,15-8-40 0,1-5-22 16,6 1-46-16,1-4-47 16,5 2-31-16,0-14-17 0,2-12-12 15,0-12-2-15,0-3 1 0,3 0 1 16,0-1 0-16,2 3 0 0,-2-10 0 16,4-2 19-16,5-6 35 0,-2-2 2 15,5-2 7-15,5-4 0 0,3 0-9 16,4-10-13-16,2-2-16 0,3-3-25 15,3-4-3-15,2-4-16 0,-3 4-22 16,3-1-7-16,-3 3 1 0,-4 5 13 16,-3 4-7-16,-8 6-3 0,-4 2-16 15,-8 6-9-15,-5 4-10 0,-2 6 38 16,-4 2 41-16,-10 6 12 0,-2 3 20 16,-2-1 6-16,-3 0-35 0,-1 1 0 15,4-7 8-15,2-2-11 0,5-3-2 16,4-5 2-16,4-4-12 0,3-4 12 15,0-2 16-15,0 0 9 0,7 0 32 16,7-5-4-16,5-3-31 16,5-5-22-16,1-3-2 0,8 1-26 15,0-3 6-15,2-5-22 0,3 0-16 16,-1-1-3-16,3-1-7 0,2-2 7 16,-2 5 24-16,-6 0 8 0,-1 3 18 15,-5 8 12-15,-12 1 0 0,-5 6 1 16,-7 4 9-16,-4 0-9 0,-4 6 16 15,-9 5 13-15,-4 6 41 0,2 3-32 16,-7 4-38-16,7-2 0 0,1 0-13 16,7 1-3-16,1-5 4 0,4 0-4 15,2-3 16-15,5-1 16 16,3-2 12-16,-1 0-3 0,8-3 10 16,3-1-22-16,0-2 3 0,5-2-13 15,1-4 12-15,6 0-15 0,-2 0-4 16,5-5 2-16,-2-5 2 0,4-2 0 15,-3-3 13-15,2-3 15 0,1-2 10 16,-1-5 0-16,-1-1-29 0,1-4-9 16,-6 3-12-16,-1 0 10 0,-9 6 2 15,-3 6 0-15,-8 5 22 0,-2 5 2 16,-5 5-24-16,-5 3-85 0,-4 8-64 16,-1 5 121-16,-2 5 25 0,3 6-26 15,1 0-82-15,5 3-227 0,3-3-51 16,8 2 4-16,6-4-208 0,-1-6-32 15,13 7 2-15</inkml:trace>
  <inkml:trace contextRef="#ctx0" brushRef="#br0" timeOffset="12184.3">24904 831 1243 0,'0'0'589'16,"0"0"-135"-16,12-60-131 0,-12 37-97 15,0-2-72-15,-10-1-26 0,-1 5 3 16,-7 4-89-16,-4 2-11 0,-3 8-15 15,-5 5-15-15,-4 2 25 0,-1 3 22 16,1 6 15-16,1 6-15 0,10 0-48 16,5 5-3-16,7 3-29 0,5-1 32 15,6 1 14-15,3 0-14 0,8-3-26 16,2 0 26-16,5-3 19 0,6 1 7 16,3-4 2-16,4 0-16 0,5-3-12 15,2-3-29-15,5-2-21 16,-1-3-24-16,4-1 8 0,-4-2 11 15,3 0 30-15,-2-5 12 0,1-3-25 16,1-1-29-16,-2-3 9 0,-4-2-38 16,-2 0-58-16,-4-4 57 0,-6 5 39 15,-7 1 45-15,-6 3 13 0,-7 6 0 16,-4 2 0-16,-3 1 3 0,-3 4 13 16,-1 5 99-16,-5 3-50 0,4 1-62 15,2 1-3-15,3 1-13 0,0-2 12 16,5 1 1-16,4-3 90 0,4 0 16 15,2-2-42-15,4-3-7 0,2-1-25 16,3 0 4-16,3-5-11 0,0 0-3 16,-2 0-18-16,2-5-2 0,0-2-1 15,-1-1 1-15,-2-6 11 0,0 1 3 16,-3-6-13-16,-2 0 19 0,-4-6-21 16,-1-2 1-16,-6-4-2 0,-6 2-25 15,-2-5-23-15,-8 2-73 0,-5 4 31 16,-3 2 39-16,-5 9 51 15,-3 6 0-15,0 7 3 0,-1 4 39 16,-2 12 47-16,5 6 7 0,1 6 19 16,8 4-23-16,2 4 0 0,5 1-25 15,6 1 2-15,3 1-40 0,6-3-29 16,1-2-36-16,7-4-50 0,-2 0 4 16,4-3-20-16,8-1-89 0,1-4-43 15,4-4-52-15,2-4-56 0,-2-4-287 16,16-6-192-16</inkml:trace>
  <inkml:trace contextRef="#ctx0" brushRef="#br0" timeOffset="9637.3599">21293 499 1562 0,'0'0'397'15,"-58"17"-209"-15,31 7-62 0,-1 6-32 16,-2 10 9-16,2 3 23 0,8 0-6 15,7-3-34-15,10-6-15 0,6 0-19 16,11-4-49-16,6-4-3 0,6-3 13 16,2-4 12-16,5-4 17 0,1-4 13 15,1-7 15-15,1-4 29 0,0-3-3 16,1-9-20-16,-1-3-28 0,-1-8-23 16,-4 1-25-16,-2-4-2 0,-5-5-55 15,-7 1-29-15,-3-2-10 0,-8-1 23 16,-5-1-4-16,-2 1 3 15,-8 2 20-15,-6 3-55 0,-3 5 105 16,-4 3 2-16,-2 10-29 0,-3 7 31 16,-2 3 29-16,1 11 13 0,1 6 0 15,3 7-17-15,6 3-25 0,5 4-9 16,10 1 5-16,3-1 4 0,14 1 19 16,5-4-18-16,6 0-2 0,6-5-4 15,5-2 5-15,3-4 4 0,3-1-4 16,0-4 22-16,-1-7-22 0,-3-1 22 15,-2-4 14-15,-3-6 15 0,-5-3-6 16,-3-5 3-16,-2-3-19 0,-6-3-29 16,-3 0-64-16,-5-4-45 0,-2-1-16 15,-6-2 6-15,-1-6 19 16,-4 5 35-16,-7-2-12 0,-4 5 25 0,0 0 39 16,-5 9 10-16,-1 3-13 0,0 7-7 15,-1 4-6-15,1 4-3 16,0 10 16-16,2 3-7 0,4 7-26 15,1-2 17-15,4 4 9 0,5 1-80 16,3-3-170-16,2-1-58 0,2-1 28 16,7-3 94-16,1-3 33 0,3-2 111 15,2-4-7-15,1 0-51 0,4-4-8 16,-8-3-143-16</inkml:trace>
  <inkml:trace contextRef="#ctx0" brushRef="#br0" timeOffset="10823.14">21648 784 1436 0,'0'0'381'0,"0"0"-167"0,0 0-149 16,0 0 0-16,0 0 51 0,0 0 40 16,0 0 89-16,73-4 9 0,-20-20-81 15,15-8-80-15,-3-3-36 0,-11 5-12 16,-17 4 22-16,-7 3 13 0,1-4-4 15,4-10-10-15,3-5 4 16,-1-2-23-16,-11-3-28 0,-1-7-19 16,-8 5-104-16,-5-1-23 0,-8 3 51 15,-4 6-74-15,-9 0 29 0,-5 6 120 16,-8 8-18-16,-7 10 15 0,-12 15-12 16,-16 16 16-16,-16 30 24 0,-11 19 30 15,0 10 1-15,9 3 15 0,17-2 3 16,10-7 3-16,17-11 32 0,15-13-10 15,11-10-6-15,5-9-42 0,9 3-8 16,7 6-42-16,17 3-12 0,19 5-17 16,18-3-9-16,9-7 7 0,-1-9 6 15,-19-12-67-15,-15-6-25 0,-12-4 28 16,-3 0 51-16,7-9 38 16,3 0 0-16,4-4 16 0,-3 1-16 15,-6-1 0-15,-3 4-80 0,-8 2-16 16,-4 4 13-16,-4-1 35 0,-4 4 48 15,-3 0 26-15,1 0 25 0,-1 4 0 16,2-4 10-16,2 4-10 0,0-4 9 16,4 0-6-16,-2 0 10 0,2-4 9 15,-2-1 9-15,0-4-16 0,-1-1-15 16,0-3-10-16,-3-2-7 0,-2-4-21 16,-1-3 6-16,-1-4-19 0,-2-4-40 15,-4-3-54-15,0-6-77 0,0-1 6 16,-4-2-20-16,-6 4 57 0,-1 2-68 15,-4 9 126-15,-3 10 70 0,-3 10 54 16,-6 8-54-16,-2 17 0 0,-6 21 53 16,-2 23 27-16,0 22-26 0,6 9-18 15,11 3-11-15,7-4 39 0,5-8-3 16,1-1-4-16,-6-2-18 16,-1-6 2-16,-4-5-19 0,-7-5 4 15,0-14-4-15,1-11 3 0,3-13-25 16,-5-4-21-16,-1-1 21 0,-4-1 19 15,-4-4-6-15,2-8-1 0,3-9-12 16,6-5-20-16,0-11-24 0,6-10-13 16,2-12-7-16,10-21-48 0,6-13 64 15,13-5-28-15,13 6 18 0,2 19-51 16,-1 17 51-16,-2 8 20 0,4 6 38 16,5-3 18-16,7 0 52 0,6-1 65 15,1 5 44-15,7 2-7 16,9 2-26-16,5 1-19 0,4 1-23 15,-4 3-28-15,-7 2-20 0,-6 2-9 16,0-2-15-16,-10 3-21 0,-8 1-11 16,-10-2-2-16,-4 3-1 0,2-5 3 15,1-4 1-15,3 1 18 0,-10-3-16 16,-1-1-3-16,-6-3 0 0,-3-2-16 16,-4-3-9-16,-6-1 0 0,0-2-22 15,-7 3 0-15,-8-2 0 0,-2 8 12 16,-1 5 35-16,-2 7-41 0,-1 6-13 15,0 4 54-15,-1 8 4 0,4 6 18 16,5 7 9-16,2 3 4 0,8 1 9 16,3 4 6-16,10-3 10 0,3 1-32 15,2-4-6-15,5-1 0 0,1-4-20 16,3-1 10-16,6-5-12 0,-1 0-35 16,6-5-43-16,-4-3-61 0,3-6-79 15,2 1-46-15,-4-3-69 16,2-11-46-16,3-1-45 0,0-6-258 15,-9 0-9-15</inkml:trace>
  <inkml:trace contextRef="#ctx0" brushRef="#br0" timeOffset="14026.95">28592 639 985 0,'0'0'1104'0,"0"0"-935"15,0 0-156-15,0 0-13 0,0 0 0 16,21 52 58-16,-20 13 78 0,-1 31-13 15,-2 12-65-15,-5-2-10 0,1-13-25 16,0-18-20-16,-4-8 13 0,3-13-15 16,-4-16 1-16,4-11 11 0,0-7-11 15,0-4 21-15,2-3 15 0,0 0 24 16,3-10 11-16,2-3 145 0,0-5 9 16,6-9-103-16,4-10-71 0,4-17-24 15,7-17-29-15,9-14-15 0,1-3-10 16,0 0 9-16,-1 2-22 0,3 4-10 15,2-2-34-15,-2 4 47 0,-3 14 0 16,-8 13-23-16,-3 16 23 16,-4 7 33-16,-1 3 2 0,1 2 1 15,-1 7 47-15,-4 5-48 0,-3 5-45 16,-2 10 13-16,0 4 32 0,-2 10 79 16,-1 1 29-16,-2 4-70 0,5-1-4 15,0-1-34-15,4-6-16 0,4-1 2 16,2-5 14-16,4-4 19 0,3-4 28 15,4-4 23-15,1-2 3 0,1-6-6 16,3-4-11-16,-2-4-21 0,-1-3-4 16,-1 0-9-16,-2-4-3 0,-2-1 0 15,-2-3-16-15,-2-1 19 0,-1-3-6 16,-2-3-16-16,-1 0-33 0,-2-2-8 16,-2 1 15-16,2 6 5 15,-4 3 21-15,-4 9 3 0,0 1-3 16,-5 8-19-16,0 0-19 0,0 9-85 15,-6 6 123-15,-1 7 0 0,-2 4 44 16,2 5-19-16,3-3-25 0,3-2-26 16,1-2-3-16,1 1 28 0,6-6-24 15,0-1-70-15,2-2-29 0,-1-3-32 16,1-5-36-16,1 2-139 0,-2-7-190 16,-4-2-575-16</inkml:trace>
  <inkml:trace contextRef="#ctx0" brushRef="#br0" timeOffset="14203.34">29594 406 2123 0,'0'0'511'0,"0"0"-221"16,0 0-130-16,0 0-96 0,0 0-64 15,0 0-34-15,0 0-27 0,0 0-119 16,0 0-239-16,0 0 79 0,-11 13-124 15,9 5-57-15,2 17-49 0</inkml:trace>
  <inkml:trace contextRef="#ctx0" brushRef="#br0" timeOffset="14501.79">29761 780 1944 0,'0'0'341'0,"0"0"-225"15,0 0-6-15,0 0 36 16,0 0 5-16,0 0-10 0,0 0-41 16,0 0-100-16,0 0 0 0,0 0 41 15,-52 54 52-15,49-25 28 0,3-1-25 16,7-2 6-16,4-4 43 0,5-3 23 16,4-1-33-16,2-5-9 0,5-6 8 15,-1-1 43-15,1-6 40 0,-3 0-8 16,1-8-37-16,-1-4-96 0,-1 0-42 15,0-5-34-15,0-2-1 0,-4 0-60 16,3-2-62-16,-3-4-52 0,1-1-53 16,-1-4-73-16,-1 1-183 0,-2-6-245 15,-5 10-364-15,-1-18-431 0</inkml:trace>
  <inkml:trace contextRef="#ctx0" brushRef="#br0" timeOffset="14696.11">30030 312 1702 0,'0'0'1107'0,"0"0"-892"16,0 0 146-16,70 47 79 0,-40-29-85 16,2 1-103-16,-2 2-151 0,0 0-101 15,-3 3-65-15,3 4-84 0,-1 5-50 16,2 4-128-16,1 2-392 0,-7-11-555 15</inkml:trace>
  <inkml:trace contextRef="#ctx0" brushRef="#br0" timeOffset="12583.77">26726 677 284 0,'0'0'1736'15,"0"0"-1496"-15,0 0-107 0,-48 70-85 16,41-46-47-16,1 1 19 0,4-5 96 16,2 3 48-16,8-3 49 0,5-3-47 15,2 1-57-15,4-2-26 0,5-1-19 16,3-1-1-16,1-5 1 0,2-4 21 16,-2-1 13-16,2-4 3 0,1 0-16 15,-1-7-25-15,1-4-32 0,-4-3-9 16,4-3-3-16,-7-6 15 0,1-3-2 15,-4-6 3-15,-3-4-20 0,-2-3-12 16,-8-4-44-16,-5 5-13 16,-6-3-37-16,-9 6 50 0,-10 5-3 15,-7 7-32-15,-8 9-26 0,-3 8 7 16,-5 6 48-16,-1 8 30 0,0 6-2 16,3 7-45-16,6 5-79 0,2 0-37 15,11 0-28-15,4 2-34 0,8-2-75 16,7 0-138-16,5-5-7 0,5-3 146 15,8-4 133-15,-1-6-55 0,12-3-258 0</inkml:trace>
  <inkml:trace contextRef="#ctx0" brushRef="#br0" timeOffset="12951.8">27422 256 382 0,'46'-70'192'0,"5"-13"-104"16,-14 12-33-16,-8 6 40 0,-9 13 172 15,-8 19 111-15,-7 10-108 0,-5 12 100 16,-3 5-53-16,-8 3 3 0,-5 3-256 16,-5 16-38-16,-9 6 90 0,-6 7 38 15,-1 7 28-15,0 7-23 0,0 1 6 16,3 6-4-16,1-4-35 0,8 2-41 16,4 0-23-16,6-3-7 0,8-3-21 15,5 1-12-15,2-5-10 0,2 1-10 16,8-2 20-16,3-2-21 0,4 1 2 15,4-5 13-15,1-3-4 0,3-2 1 16,2-8-11-16,4 2-2 0,-4-8 0 16,4-2-53-16,2 0-9 0,-5-5-15 15,2 0-7-15,0-1-4 0,-5 0 9 16,-3 0 7-16,-7 3-14 16,-4 1-37-16,-2 6-4 0,-5 0 12 15,-4 4 19-15,0 4-38 0,-3-2-46 16,1 0-59-16,-6 3-100 0,6-5-118 15,-1-4-220-15,3-3-434 0</inkml:trace>
  <inkml:trace contextRef="#ctx0" brushRef="#br0" timeOffset="13104.33">28013 413 2523 0,'0'0'303'0,"0"0"-81"16,0 0 53-16,3-58-155 15,-10 52-120-15,-7 4-108 0,-2 2-90 16,2 8-45-16,-6 7-96 0,2 8-185 16,4-5-482-16</inkml:trace>
  <inkml:trace contextRef="#ctx0" brushRef="#br0" timeOffset="18159">4732 2037 3702 0,'0'0'1073'16,"0"0"-660"-16,0 0-245 0,0 0-118 15,0 0-50-15,0 0-18 0,0 0 15 16,0 0-73-16,0 0-189 0,0 0-174 16,-26 56-568-16,22-12-1106 0</inkml:trace>
  <inkml:trace contextRef="#ctx0" brushRef="#br0" timeOffset="17995.75">173 2727 2541 0,'0'0'267'0,"0"0"-267"15,0 0-113-15,27-66 33 0,-8 33 44 16,2-3 20-16,2 0 3 0,3-1-3 16,-1 7-13-16,-1 0 6 0,-3 6 21 15,0 5 2-15,-2 1 29 0,-1 8-6 16,-2 3-23-16,-5 6-2 0,-1 2-28 16,-4 10-8-16,-1 3 15 0,-5 10 23 15,0 4 28-15,-3 9-10 0,-2-1-17 16,-4 4-1-16,2-5 4 15,-1-3 15-15,-1-6-3 0,8-10 7 0,1-4 1 16,0-9-22-16,0-3 25 16,7 0 5-16,1-5 7 0,2-7 25 15,4-2-9-15,5-5-26 0,-1-5-29 16,3-4-12-16,4 1-7 0,-4 0-20 16,2 2-9-16,1 2-1 0,-3 3 11 15,-3 2 5-15,4 5-18 0,-8 5-20 16,-1 4 6-16,-6 4 3 0,1 2 1 15,-5 8 58-15,0 8 3 0,-3 6 84 16,0 3-19-16,0 6-20 0,-6 5-32 16,0-4 0-16,4-3 9 0,-3-2 14 15,5-7-10-15,0-3-5 0,0-7-21 16,0-2-2-16,3-4 2 0,4-3 38 16,-1-3-13-16,2 0 30 0,2-3 13 15,-1-5-4-15,6-7-19 0,1-1-32 16,0-3-13-16,2-2-14 0,-1 0-24 15,2 0-1-15,-4 0 10 0,1 2-3 16,-4 1-42-16,3 1-4 0,-5 3 14 16,1 4 12-16,-5 3 7 15,1 4-4-15,-5 3-15 0,1 0-24 16,0 6 72-16,-3 8 16 0,0 4 71 16,0 4-13-16,0 3-15 0,0 3-18 15,0-2-15-15,0 0-7 0,3-3-3 16,-2-2 11-16,8-4-11 0,-1-3-3 15,2-5 3-15,4-1 46 0,2-1 6 16,3-3-4-16,-1-2-35 0,3 0 3 16,3-2-12-16,-2-2-3 0,0-4-1 15,2-1-17-15,0-4 5 0,-2-1 9 16,2-5 1-16,-3-1 2 16,0-2 1-16,1-2-1 0,-4 2-1 15,-2-1-12-15,-5 0-12 0,-4 2-11 16,-1 3 20-16,-3 1 16 0,-3 2 35 15,0 5 14-15,0 2 15 0,0 4 20 16,0 2-10-16,-3 2-16 0,3 6-58 16,0 8-41-16,0 4 28 0,0 5 13 15,7 2 46-15,4 0-43 0,-1-1-3 16,7-3-1-16,4-6 1 0,2-2 35 16,4-4-19-16,0-7 13 0,1-1-29 15,-1-3 19-15,-3-10 13 0,0-4-9 16,-2-4-4-16,-4-7-19 0,-2-2-80 15,-4-4-39-15,-3-1-7 0,-6 0 10 16,-3-1 45-16,-6 2 55 0,-4 3 14 16,-4 2-27-16,-4 2-104 0,-4 4-113 15,-2 6-98-15,-1 5 22 0,-2 7 214 16,0 4 108-16,1 9 147 16,2 5-30-16,6 10-23 0,1 2-61 15,7 3-33-15,1 3 0 0,8 2 3 16,1-5 20-16,7-2-21 0,4-7 21 15,5-5 87-15,5-3 46 0,5-8-49 16,1-3-32-16,2-3 28 0,5-6 14 16,-2-7-30-16,3-1-3 0,-4-4-7 15,2-2 4-15,-2-3-17 0,-4 0-28 16,-2-1-14-16,0 1 4 0,-1 3 6 16,-3 0-3-16,-3 4-3 0,-2 1-26 15,-2 7-2-15,-4 2-17 0,-1 2-16 16,-2 4-23-16,-2 6 7 15,-2 6 51-15,0 6 9 0,-3 7 23 16,0 1-15-16,0 4 5 0,-3-2-19 16,0 0-1-16,3-3-2 0,0-3-16 15,3-8-6-15,3-1-10 0,-2-5 5 16,5-1 27-16,-1-4 48 0,2-3-12 16,-2 0 8-16,5 0 14 0,-1-7-7 15,3-3-9-15,4-1-19 0,-1-2-7 16,3-5-15-16,1 3-1 0,-1-5-4 15,0 2 2-15,-3-1 2 0,1 0 0 16,-3 0 2-16,-2 2 1 0,-2 3-3 16,-3 2-29-16,-2 1-10 0,-4 10 4 15,0-2 0-15,-3 3 12 0,0 3 23 16,-3 5 24-16,-3 4 18 0,2 4-23 16,-5 6-3-16,4 3 3 0,-2 1 19 15,1-1 10-15,6 2-48 0,0-5-3 16,0-2-22-16,7-4 12 15,2-2 13-15,2-3 51 0,5-1-38 16,-1-4-11-16,4 0-1 0,2-4 15 16,0-2-14-16,0 0 11 0,3-2-12 15,1-6 18-15,-3-2-16 0,2-3 23 16,0-1-25-16,0-4 12 0,1-2-13 16,-3 2 0-16,0 1-3 0,-5-2 0 15,-2 0-13-15,-5 2-9 0,1 2-7 16,-5-1-10-16,-2 6 1 0,-1 1 12 15,-3 6 19-15,0 1 10 0,0 2 23 16,0 5-6-16,0 3-15 16,0 7 18-16,0 4-19 0,0 5 38 15,0 0-7-15,6 4-32 0,4-6-4 16,7 1 4-16,4-5 4 0,2-4-4 16,6-3-2-16,1-4 2 0,1-5 0 15,-2-2 26-15,3-4-10 0,-3-9-16 16,-2 0-2-16,-3-6-17 0,-3-2-4 15,0-2 7-15,-5 1 16 0,-3-3 0 16,-5 2 20-16,-5-4-20 0,-3 2-16 16,-3 0-80-16,-7-1-58 0,-7 3-13 15,-1 2-4-15,-6 2-42 0,-5 7 6 16,0 5 103-16,-3 7 81 0,0 7 23 16,3 11 62-16,5 6 61 0,3 2 23 15,5 5-4-15,5-1-20 0,10 0-32 16,1-4-41-16,10-3-4 0,8-2-16 15,6-6-29-15,6-3 0 0,1-4 3 16,3-6 13-16,3-2 0 16,1 0 7-16,1-8-4 0,-1-2 6 15,-1 0-23-15,-3-7-1 0,0 4 2 16,-2-3 16-16,-5 0-17 0,-1-1 11 16,1 1-11-16,-6-1-1 0,0 3 1 15,-2 3 1-15,-4-1-1 0,-3 3-2 16,-5 4-4-16,-2 2-21 0,-2 3 0 15,-3 0 25-15,0 8 32 0,0 1 45 16,0 9 16-16,0 0-32 0,-3 2-10 16,3 2-16-16,0-2-7 0,0-2-6 15,6 1-22-15,0-5-19 0,4-2 19 16,1-2 3-16,3-4 54 16,0-1-19-16,2-4-12 0,2-1-4 15,4 0-3-15,-1-6 6 0,0-3-6 16,6 0-16-16,-2-5-3 0,2 0-3 15,0-1-19-15,-1-3 9 0,-1 4-6 16,-2-6 7-16,-2 2 12 0,1 0-1 16,-4-4-12-16,-1 2-3 0,-3 1-22 15,-5 3-29-15,1 4 0 0,-5 2 13 16,-3 7 22-16,-2 3 19 0,0 1 10 16,-3 8 3-16,-6 6 61 0,2 5-39 15,-4 3 0-15,1 4 13 0,2-2 19 16,-1 1-3-16,6-2-19 0,3-4-32 15,0-4-3-15,3 1 3 0,6-5 15 16,0-2-15-16,3-4-1 0,1 0 1 16,2-2 1-16,4-4-1 0,0 0 1 15,3-5-1-15,2-4 0 0,-2-5-2 16,7 0-20-16,-4-3-10 16,1 1-3-16,-2-2 12 0,-3-2 4 15,2 2 17-15,-6-1-20 0,-2 3-23 16,1 0-6-16,-5 2 7 0,-2 4-1 15,-5 4 10-15,-4 2 9 0,0 4 26 16,0 4 33-16,-4 4 60 0,-5 7-42 16,-1 5-6-16,-4 2-17 0,4 3 36 15,-1 4 31-15,1-4 7 0,2 0-4 16,5-4-16-16,1-3-35 0,2-1-19 16,2-6 4-16,6 1 9 0,-1-6-13 15,5-1 0-15,-1-1-6 16,5-2 0-16,2-2 0 0,3 0-9 15,3-6-10-15,-1-2-3 0,5-3-23 16,-1-3-12-16,-1 0 13 0,2 0-3 16,-2 0-3-16,-2-1-3 0,-1-2 2 15,-2 2 4-15,-1 1 3 0,-3 0 19 16,-2 2 1-16,-5 1 0 0,2 2-14 16,-7 4 3-16,-2 4 13 0,-2 1 19 15,2 1 35-15,-1 6 15 0,-2 4 15 16,1 3-10-16,-1 4-18 0,2 0-19 15,-1-1-34-15,2 1-3 0,2-2-12 16,0-1-13-16,6-3-86 0,-4 1-61 16,6-6-100-16,0-5-151 0,-3 1-262 15,4-10-843-15</inkml:trace>
  <inkml:trace contextRef="#ctx0" brushRef="#br0" timeOffset="25604.87">3469 3982 1235 0,'0'0'1277'15,"0"0"-1277"-15,0 0-3 0,0 0-149 16,0 0 152-16,15 92 100 0,-12-30 20 16,-3 17-36-16,0 5-52 0,0-4-6 15,0-12-26-15,0-14 0 16,0 1-3-16,0-11 3 0,0-7-17 15,0-11-8-15,0-3-114 0,0 2-113 16,0 1-85-16,0-2-249 0,0-5 130 16,0-9-36-16</inkml:trace>
  <inkml:trace contextRef="#ctx0" brushRef="#br0" timeOffset="30867.08">4865 3843 1299 0,'0'0'1028'16,"0"0"-808"-16,0 0 41 0,0 0 5 0,0 0-103 16,-54-50-45-16,36 50-6 15,-2 0-42-15,0 11-20 0,-3 9-2 16,-1 9-29-16,0 13-18 0,-1 16 1 16,-1 11-2-16,3 3 0 0,8-11-13 15,6-13-9-15,6-18 6 0,3-4-15 16,0 5-26-16,9 1-32 0,0 1-42 15,5-4-3-15,0-2-65 0,1-7-13 16,2 1-30-16,2-6-29 0,-2-1-77 16,0-3-103-16,-2-4-5 0,0-2 16 15</inkml:trace>
  <inkml:trace contextRef="#ctx0" brushRef="#br0" timeOffset="31369.81">4847 4407 1349 0,'0'0'709'0,"0"0"-336"16,0 0-186-16,0 0-74 0,0 0 60 15,0 0 103-15,56-57 14 0,-33 35-113 16,4 0-82-16,3 0-61 0,-1-1-34 15,1 1-22-15,1 2-13 0,1 0-38 16,-1 2-111-16,0-1-125 0,2 0-102 16,-2 0-89-16,-4 3-270 0,11-10-360 15</inkml:trace>
  <inkml:trace contextRef="#ctx0" brushRef="#br0" timeOffset="31144.66">4943 3996 303 0,'0'0'1411'16,"0"0"-1031"-16,0 0-241 0,0 0-136 16,0 0 111-16,0 0 70 0,30 57 9 15,-18-27-57-15,4 5-122 0,2-1-12 16,4 3 12-16,2-3 24 0,1 0-15 15,4-2-22-15,-2-3-1 0,-3-3 0 16,3-2-4-16,-3-1-2 0,-3-4-94 16,-3-4-35-16,-2-2-65 0,-2-1 19 15,-4-3-36-15,-1-3-98 16,-5-1-52-16,-3-4-53 0,-1-1-73 16</inkml:trace>
  <inkml:trace contextRef="#ctx0" brushRef="#br0" timeOffset="31602.83">5700 3692 790 0,'0'0'1514'0,"0"0"-1249"15,0 0-262-15,0 0 22 0,14 67 91 16,-3-17 97-16,6 20 11 0,3 10-134 16,3 2-27-16,-3 0-2 0,-6-8-52 15,-7 2-9-15,-7-5-124 16,-10-5-42-16,-13-6-20 0,-11-6 44 15,-5-2 33-15,-1-9 41 0,5-7 10 16,5-9-62-16,1-3-161 0,7-7-314 16,-24 9-223-16</inkml:trace>
  <inkml:trace contextRef="#ctx0" brushRef="#br0" timeOffset="25961.8099">3273 3879 267 0,'0'0'1839'0,"-10"-55"-1648"0,10 36 16 15,0-1 31-15,7-2-83 0,9-2-46 16,5 2 32-16,10 2-13 0,5 0-26 16,12 3-20-16,17 1-18 0,16 8-4 15,3 6 3-15,-2 3-28 16,-6 8-35-16,-9 3-3 0,-2 3 2 15,-2 5-28-15,-5 0-2 0,-12 1-36 16,-7-3-50-16,-14-3 2 0,-5-1 19 16,-1 3 4-16,-5 1 25 0,-4 0 35 15,-10-2 32-15,-10 0 25 0,-20 3 129 16,-24 4-58-16,-21 4-42 0,-12-1-32 16,0 0-3-16,7-6-6 0,14-3-12 15,5-1-1-15,11-2-45 0,15-2-117 16,9-2-43-16,8-1-40 0,-1 4-58 15,2 5-89-15,3-2-297 0,3 6-44 16</inkml:trace>
  <inkml:trace contextRef="#ctx0" brushRef="#br0" timeOffset="80538.52">6529 4007 2551 0,'0'0'531'0,"0"0"-432"15,0 0-6-15,71 22 44 0,-17-18 28 16,18 1 2-16,6-2-38 0,0-3-41 16,-9 0-41-16,-10 0-44 0,-8 2-3 15,-15-2-25-15,-7 1-6 0,-6 1-66 16,3 1-80-16,0 0-48 0,2 3-110 16,-8-2-211-16,-7-2-488 0,-10 2-506 0</inkml:trace>
  <inkml:trace contextRef="#ctx0" brushRef="#br0" timeOffset="80713.87">6692 4396 2372 0,'0'0'587'16,"0"0"-420"-16,92-2-52 0,-24-3 41 15,0 0-7-15,-10 1 12 0,-18 4-12 16,-9 0-46-16,3 0-81 0,5 3-22 15,3 1-198-15,-2 3-102 0,-12 0-269 16,2 6-829-16</inkml:trace>
  <inkml:trace contextRef="#ctx0" brushRef="#br0" timeOffset="102984.0399">8866 4052 78 0,'0'0'2154'0,"0"0"-1876"0,0 0-107 16,12-51-7-16,-4 41-61 0,5 1-16 15,5 2-23-15,4 5-3 0,6 2 9 16,13 2-3-16,-1 6-19 0,5 5-29 15,2 0-1-15,-6 3-17 0,3 3-1 16,-4 1 0-16,-6 0-2 0,-10 0-14 16,-6 0-3-16,-6 2-13 0,-10 1-16 15,-2 3 16-15,-14 1 3 0,-6-2-31 16,-9 1-4-16,-7-1 25 0,-5-1 39 16,-3-4 18-16,-1-5 11 0,1-1-16 15,4-2 0-15,3-6 3 0,8-2 3 16,5-3 3-16,8-1 17 0,9-1 9 15,5-3-48-15,4-1-4 0,9-3-117 16,6-1 105-16,7-2 16 16,7-3 48-16,15-6-6 0,11-9-7 15,15-3-13-15,3-6-19 0,-4 5 0 16,-5 2 1-16,-12 4-3 0,-6 4 0 16,-11 6 1-16,-8 3-1 0,-5 3 1 15,3-3-2-15,-3 1-13 0,-2 0-31 16,-9 3 8-16,-6 6 5 0,-5 0 5 15,-5 4 23-15,-6 0-36 0,-8 4-22 16,-4 4 0-16,-3 4 29 0,-3 6 32 16,-1 3 39-16,1 6 60 0,0 4-3 15,0 4-9-15,6 3-8 0,5 0-6 16,3 2-15-16,9-4-20 16,4-4 0-16,3-5-6 0,8-2-32 15,5-8-2-15,4-1 2 0,4-5 0 16,1-1 2-16,2-3-2 0,2-2 0 15,0-5-83-15,0 0-66 0,0-2-65 16,-2-4-40-16,0-2-116 0,-3-5-249 16,-7 4-41-16,0-10-481 0</inkml:trace>
  <inkml:trace contextRef="#ctx0" brushRef="#br0" timeOffset="103572.15">9706 3795 779 0,'0'0'1779'0,"0"0"-1570"15,0 0-80-15,18-56-43 0,-7 32-15 16,5-2 22-16,2 0-10 0,4-1-6 16,2 3-49-16,1 0-28 0,1 4-15 15,-1 2 12-15,-2 5-22 0,-2 3 5 16,-2 2-8-16,-5 8-17 0,-1 2 3 16,-4 9 11-16,-1 5 31 0,-4 4 1 15,-4 4 24-15,0 4-3 16,-3 2-2-16,-6 1-1 0,0 1-3 15,0-2-13-15,-1-6 10 0,6-1-12 16,0-9 2-16,1-6 51 0,3-3-12 16,0-4-23-16,3-1 6 0,2-4 33 15,5-6 56-15,3-1-16 0,4-9-47 16,6-2-40-16,2-4-11 0,4-2-3 16,-3 2-10-16,4-2 11 0,-1 3 0 15,-2 1-11-15,-2 2 11 0,-2 3 1 16,-3 3-1-16,-5 8-1 0,-5-2-10 15,-6 9-12-15,-2 1-41 0,-2 1-26 16,-2 13 69-16,-6 5 23 0,-1 5 32 16,1 8 22-16,-4 0 6 0,5 7-6 15,0-4-32-15,6-2 29 0,2-6-14 16,8-4-21-16,8-6 9 0,4-3 1 16,3-6 5-16,6-4 4 0,4-2-1 15,3-2-13-15,3-6-21 16,1-2-233-16,0-4-179 0,-9 1-255 15,5-10-1220-15</inkml:trace>
  <inkml:trace contextRef="#ctx0" brushRef="#br0" timeOffset="135940.21">8213 4074 457 0,'0'0'1132'16,"0"0"-976"-16,0 0 23 0,0 0 61 15,0 0-104-15,-52-45 3 0,37 36 13 16,0 2-26-16,1 0-1 0,-2 4-28 15,0 3-24-15,4 0 4 0,-2 10-38 16,-1 6-27-16,1 7 1 0,-1 7 26 16,2 6 5-16,1 1-9 0,4 4-31 15,4-2-4-15,4-4-20 0,3-5-5 16,6-4-4-16,7-8 0 0,2-3-9 16,5-6 22-16,1-2 13 0,3-7 3 15,0 0 15-15,-3-7 17 16,0-5 9-16,-2-4 10 0,-4-6-31 15,-1-2-20-15,-3-2-26 0,-1-7 10 16,-3 1 0-16,-3-2 3 0,-3 0 1 16,-1 0 8-16,-3 3-44 0,0 2 20 15,-4 3-14-15,-3 5 10 0,-3 0-10 16,0 9 26-16,-3 0-13 0,2 8-3 16,-2 0 19-16,0 4-19 0,2 4-39 15,0 4-6-15,2 3 23 0,2 0 12 16,3 4 6-16,4-1 4 0,0-3-1 15,7-1-31-15,4-2-20 0,2-3-4 16,3 0-5-16,2-5-18 16,-1 0-2-16,4-2 51 0,-1-6 39 15,-2-3 23-15,-1-2 13 0,-1 1 17 16,-3-2 8-16,-5 2 21 0,-2 0 19 16,-5 2 35-16,1 3 46 0,-2 3-30 15,0 1-29-15,-4 1-16 0,-1 2-23 16,0 4-49-16,-4 4-11 0,2 6 14 15,-4 9 30-15,1 6 32 0,-3 13 16 16,0 15 4-16,-1 16-5 0,1 0-2 16,6-13-33-16,3-16-35 0,4-17 23 15,0-5-13-15,3 0-32 0,3 1-2 16,1 1-14-16,1-1 15 0,1-4-12 16,1-3-9-16,-3-4-83 0,1-2-71 15,1-2-68-15,1-2-101 0,-2-2-241 16,-1-2-55-16,-1-2-469 0</inkml:trace>
  <inkml:trace contextRef="#ctx0" brushRef="#br0" timeOffset="136572.69">8319 4725 833 0,'0'0'723'0,"0"0"-226"0,0 0-228 16,0 0-134-16,0 0-2 0,10-65 34 15,-4 47 1-15,0-1-11 0,4 0-39 16,-2-1-44-16,5 2-33 0,0 4-12 16,1 1-10-16,-2 2-19 0,3 3-1 15,-3 3-15-15,1 2 0 0,-2 3-10 16,-1 0 1-16,-1 3-13 0,1 6 6 16,-2 3 29-16,-2 2 3 0,-2 4 20 15,1 4-17-15,-3-1 28 0,0 1-31 16,-2 2 0-16,0-5 22 0,0-2 0 15,0-4-9-15,0-6-10 0,0-2-2 16,0-2 3-16,0-3 15 0,0 0 9 16,3 0 20-16,-1-4 0 0,3-3 12 15,3-1-12-15,1-3-23 0,1-3-23 16,4-2-2-16,-1 2-2 16,1-5-1-16,0 3-16 0,1 0 18 15,0 2-12-15,-1 0 0 0,-3 4-12 16,1 4 9-16,-5 2-16 0,-2 2-9 15,-2 2-23-15,-3 2 17 0,2 8 47 16,-2 5 19-16,0 2 22 0,0 8 13 16,-2-1 7-16,-1 2-26 0,3 0-20 15,0-4 42-15,0-4 4 0,2-2-46 16,2-5-2-16,3-1-12 0,2-2-1 16,-1-4 0-16,3 0 0 0,2-1 3 15,3-3-3-15,2 0-63 0,5-3-194 16,0-2-111-16,-5-1-302 15,5-9-973-15</inkml:trace>
  <inkml:trace contextRef="#ctx0" brushRef="#br0" timeOffset="171253.94">10806 4193 1038 0,'0'0'1327'16,"0"0"-1037"-16,0 0-119 0,0 0-84 15,0 0 70-15,51-21 108 0,-12 21 8 16,17 1-30-16,16 4-35 0,6 3-58 15,-2-1-44-15,-6 1-35 0,-21-3-27 16,-9 1-29-16,-12-1-12 16,-2 1-3-16,-2 4-198 0,4 2-116 15,2 0-105-15,-9 0-256 0,-2 0-887 0</inkml:trace>
  <inkml:trace contextRef="#ctx0" brushRef="#br0" timeOffset="171043.28">11192 3937 1061 0,'0'0'517'0,"0"0"-296"15,0 0-26-15,19-58 71 0,-15 43-43 16,2-1 0-16,-2 5 15 0,0 2 28 16,-4 5-5-16,0 4-36 0,0 0-71 15,0 4-103-15,0 10-51 0,0 8 0 16,-4 17 72-16,-3 25 79 0,0 21-45 15,-7 7-72-15,2-5-15 0,2-11-17 16,6-15-2-16,-1-11-15 16,2-9 11-16,0-11-14 0,1-2-104 15,1 3-29-15,0 2-6 0,-2 1-26 16,0-2-27-16,3-9-70 0,-4-2-76 16,1-5-87-16,-1-6-111 0,-1-6-45 15,-5-4-226-15</inkml:trace>
  <inkml:trace contextRef="#ctx0" brushRef="#br0" timeOffset="172168.04">12485 3949 871 0,'0'0'979'0,"0"0"-872"16,0 0 17-16,0 0 22 0,-61-46-62 15,43 46 10-15,-3 4 6 16,2 11 6-16,-2 5 7 0,0 9-20 15,2 7 4-15,1 15 9 0,-1 9-20 16,5-5-6-16,10-5-45 0,4-8-18 16,1-15-17-16,8 3-25 0,4-2 22 15,4-6-20-15,1-5 20 0,3-5 1 16,1-6 2-16,0-6 17 0,2-2 28 16,0-9 25-16,1-5-10 0,-4-6 7 15,0-6-13-15,3-2-19 0,-5-7-13 16,-1-2 4-16,-2-5-4 0,-4 1-6 15,-3-4 3-15,-1 0 0 0,-8 2-19 16,0-2-25-16,0 1-28 0,-5 5 15 16,-7 5 25-16,0 5-12 0,-1 5 24 15,-6 12-3-15,1 6-21 0,-3 8-32 16,1 6-13-16,-3 10 3 0,-1 19 57 16,-6 17 10-16,2 19 32 0,4 3 16 15,5-1 3-15,11-17-7 16,7-17-15-16,1-13-4 0,7-6 10 15,3 4-32-15,7 2 20 0,4 1 5 16,3-4 1-16,4-4-10 0,-1-1 6 16,0-6-6-16,4-1-6 0,-2-2 5 15,-2-4-14-15,0 0 18 0,-3-4-21 16,-2-1-1-16,2 0-135 0,-2 0-94 16,-1-4-87-16,0 0-92 0,-7 0-363 15,3-8-365-15</inkml:trace>
  <inkml:trace contextRef="#ctx0" brushRef="#br0" timeOffset="172730.2">12662 4702 2368 0,'0'0'551'0,"0"0"-403"15,0 0-59-15,0 0-85 0,0 0 101 16,0 0 96-16,0 0-18 0,33-75-59 16,-15 47-65-16,4-7-30 0,0 1-13 15,2 1 6-15,3-1 15 0,-5 6 1 16,-1 3-16-16,0 4-11 0,-2 0-11 16,-4 9-12-16,-2 3-7 0,-2 4 3 15,-2 3-12-15,-6 2-19 0,1 8 3 16,-1 6 44-16,-3 7 0 0,0 5 12 15,0 6 1-15,0 2 6 0,-6 6-19 16,2 2 2-16,-2 0-2 16,-2-4 16-16,1-5-16 0,4-4 0 15,0-7-13-15,0-7 11 0,3-4-14 16,0-5 13-16,0-3-25 0,3-3 6 16,3-3 22-16,1-2 63 0,1-7 12 15,5-3-9-15,1-8-27 0,4-2-24 16,1-3-13-16,-1-2-2 0,4 3 0 15,-4 1-1-15,3 2-14 0,-2 3 11 16,-1 3-12-16,-5 6 0 0,-2 3 13 16,-1 4-16-16,-4 3-6 0,-3 2-9 15,0 6 34-15,-1 4 0 16,-2 4 40-16,0 6 4 0,0 5-2 16,0 2-1-16,-2 3-39 0,-1 0-2 15,0-1 22-15,0 0-4 0,0-3-18 16,3-3-1-16,0-3-14 0,0-4-4 15,0-4-79-15,6-2-84 0,0 0-93 16,-1-4-110-16,5 0-90 0,-4-4-312 16,1-2-341-16</inkml:trace>
  <inkml:trace contextRef="#ctx0" brushRef="#br0" timeOffset="172939.4">13309 4596 2436 0,'0'0'730'16,"0"0"-478"-16,0 0-211 0,0 0 159 16,0 0 68-16,51 4-39 0,-36-1-82 15,7-2-95-15,-1 2-33 16,6 1-17-16,-2 0-2 0,2-1-1 16,0 2-117-16,-1-2-82 0,-2 2-52 15,0 1-74-15,0-1-108 0,-3-3-274 16,-8-1-369-16,5-3-183 0</inkml:trace>
  <inkml:trace contextRef="#ctx0" brushRef="#br0" timeOffset="173177.76">13854 4409 1436 0,'0'0'1500'0,"0"0"-1084"0,0 0-231 15,0 0-56-15,0 0 83 0,0 64 127 16,-1-29-17-16,-5 3-5 0,-2 4-84 16,1 1-114-16,-2 2-65 0,4 0-32 15,-1-3-22-15,2-2 0 0,-2-3-2 16,3-2-17-16,0-2-57 0,1-4-134 16,2-2-94-16,0-6-86 0,0 0-121 15,2-5-259-15,-2-4-490 0,3-8-390 0</inkml:trace>
  <inkml:trace contextRef="#ctx0" brushRef="#br0" timeOffset="174148.43">14460 3880 398 0,'0'0'2139'0,"0"0"-1772"0,0 0-191 0,0 0-175 16,0 0 14-16,0 0 106 16,62 19 32-16,-41 6 13 0,3 6-75 15,-2 5-53-15,-1 6-6 0,0 1-16 16,-8-1-14-16,-2-1 23 0,-5-3-12 16,-6-2 2-16,-3-1 11 0,-11-5 5 15,-2-2-3-15,-5-4 4 0,0-6-7 16,-2-2 10-16,1-5-7 0,-1-4 9 15,2-6-8-15,2-1 3 0,2-7 5 16,4-5-26-16,3-4-11 0,5 2-31 16,2-4-8-16,3 0-5 0,0 0-6 15,10 2 25-15,4 0 22 16,2-3 3-16,8 0 1 0,3-4 27 16,1 2-6-16,6-4 12 0,6-1-12 15,-1-1-2-15,3 1-4 0,-1 0-13 16,1-1 16-16,1 2-16 0,-6 0 0 15,-1 2 0-15,-3 2 0 0,-3 1 10 16,-8 4-12-16,-5 4 0 0,-4 1 0 16,-4 5 11-16,-8 4 4 0,-1 2 15 15,-1 0-12-15,-8 7-19 0,-4 6-112 16,-4 10 4-16,-7 15 58 0,-10 22 50 16,-5 21 22-16,2 6 44 0,10-7 22 15,8-15 3-15,15-25-32 0,4-11 3 16,2-7 28-16,6 1-25 0,8 0-65 15,2-1 0-15,6-6-25 0,3-4 23 16,0-5 2-16,-1-5-24 0,1-2-107 16,-1-5-62-16,-1-8-56 0,-3-2-102 15,2-5-175-15,-5 5-492 16,-1-18-228-16</inkml:trace>
  <inkml:trace contextRef="#ctx0" brushRef="#br0" timeOffset="182273.96">17030 3982 1494 0,'0'0'976'0,"0"0"-814"15,0 0 34-15,0 0-90 0,0 0-104 16,0 0 1-16,0 0 160 0,-16 70 73 15,2 5-38-15,0 9-97 0,-1 1-41 16,1-10-19-16,10-25-22 0,1-11-19 16,3-12-1-16,0-5-18 0,0 1-9 15,6 2-109-15,-2 2-91 0,0-4-127 16,1-7-244-16,-4-6-401 16,-2-10-381-16</inkml:trace>
  <inkml:trace contextRef="#ctx0" brushRef="#br0" timeOffset="182469.7">16844 4249 2126 0,'0'0'1132'0,"0"0"-1040"16,0 0-51-16,0 0 45 0,52 16 82 16,-23-9 40-16,-1-3-16 0,3 1-125 15,3 4-46-15,6-1-17 0,0 0-4 16,2 3-16-16,3 0-176 0,-2 3-41 15,-2 1-94-15,-1 1-56 0,-3 0-210 16,-12-4-215-16,11-4-717 0</inkml:trace>
  <inkml:trace contextRef="#ctx0" brushRef="#br0" timeOffset="182999.77">17840 4102 2073 0,'0'0'557'16,"0"0"-351"-16,0 0-30 0,0 0-67 16,-52 41-16-16,39-15 57 0,-1 2 31 15,4 5-16-15,4-2-61 0,5-1-70 16,2-1-34-16,8-5-2 15,6 0-23-15,4-5 6 0,5-4 18 16,2-6-2-16,3-6 3 0,-2-3 1 16,3 0 21-16,-3-7-3 0,1-5-19 15,-4-4-22-15,-1-4-26 0,-2-5 14 16,-2-3 33-16,-1-5-40 0,-4-5 0 16,-4-4-29-16,-3-3 23 0,-4-1 24 15,-3 0-28-15,-3-1 23 0,-7 2 28 16,-1 3 0-16,-3 3 2 0,-5 6 14 15,4 7-13-15,-4 10 32 0,1 8-10 16,-2 8 39-16,0 8-4 0,-7 20-16 16,-5 24-9-16,-2 22 34 0,1 10 19 15,13 2-6-15,12-22-4 0,8-19-30 16,8-13-23-16,8-1 4 0,5 1 5 16,6 3-12-16,7 3 3 0,0-6-24 15,4-8-1-15,-2-4 3 0,-4-5 0 16,3-2-2-16,-6-5 2 0,0-4-3 15,-5-1-41-15,0-3-61 16,-3 0-12-16,-1-5-37 0,-3 0-38 16,-1-1-72-16,-2-2-32 0,-3 1-112 15,-4-1-288-15,0-3-332 0</inkml:trace>
  <inkml:trace contextRef="#ctx0" brushRef="#br0" timeOffset="55637.55">3670 5221 787 0,'0'0'1033'0,"0"0"-751"16,0 0-52-16,0 0-71 0,0 0-4 16,0 0 3-16,0 0 21 0,0 0 1 15,0 0-36-15,-24 3-52 0,23-3-60 16,1 0-32-16,0 0 0 0,0 0 22 15,0 0 22-15,0 1-28 0,0-1-16 16,0 0 0-16,0 0-16 0,0 4 14 16,0 0 2-16,-2 0 13 0,-1 1 9 15,-4 3 7-15,-1 2-4 0,-8 6 7 16,-2 6 6-16,-9 7 15 0,-14 10-12 16,-16 20 0-16,-17 14-12 0,-14 9-27 15,5 3-1-15,-2-6-1 16,5-7 0-16,4-4 0 0,3-7 0 15,7-4 0-15,13-15-3 0,17-11-22 16,9-12-7-16,8-4-6 0,1-2-9 16,5-3-42-16,5 0-85 0,5-5-145 15,3-5-244-15,10 0-24 0,1-4-206 16,-3-2-38-16</inkml:trace>
  <inkml:trace contextRef="#ctx0" brushRef="#br0" timeOffset="38935.78">3720 5001 1686 0,'0'0'273'0,"0"0"-66"0,0 0-45 0,0 0-26 16,0 0 22-16,0 0 35 15,0 0 32-15,0 0 21 0,0 0-48 16,-23-1-110-16,23-4-15 0,0-2-13 16,0-2 13-16,0-1-10 0,0-6-32 15,0 0-12-15,6-2-19 0,1 0-16 16,1 0-9-16,1-1 3 0,1 2 3 15,2 0-3-15,0 3-3 0,-2 2-3 16,4 2-4-16,-4 2-12 0,3 2-4 16,-5 2 7-16,2 4 3 0,-2 0-9 15,0 2 18-15,-1 4 14 0,-3 4 15 16,2 4 19-16,-2 2 0 16,-3 3-17-16,-1 1 14 0,0 0 7 15,0 2 5-15,0-4-12 0,-1-6-6 16,-1-1-10-16,2-4-1 0,0-3-14 15,0-4-8-15,0 0 8 0,0 0 15 16,3 0 10-16,2-7 31 0,0 0 4 16,5-5-14-16,-1-2-12 0,2 0-19 15,-1-2 0-15,3 0-3 0,-5 0-10 16,6 1 10-16,-4 1-9 0,0 2 8 16,-1 3-18-16,-1 2-6 0,-1 1 6 15,2 3-7-15,-5 2-22 0,0 1-15 16,-1 2-8-16,-1 6 46 0,-2 4 28 15,2 4 24-15,-2 5 8 0,0 3-13 16,0-1 22-16,0 4-12 0,0-2-4 16,0-4 10-16,0-3-4 0,0-3-31 15,6-4-22-15,1-3-8 0,2-1 30 16,2-3 48-16,2-2-7 16,-1-2 10-16,5 0-13 0,2 0-38 15,-1-2-29-15,4-2-107 0,2-3-151 16,-9 1-258-16,9-7-779 0</inkml:trace>
  <inkml:trace contextRef="#ctx0" brushRef="#br0" timeOffset="55949.71">2767 5781 650 0,'0'0'1178'16,"0"0"-1006"-16,0 0 3 0,0 0-75 15,-64 1-32-15,43 8-29 0,-3 4 26 16,1 8 48-16,-6 7 35 0,-4 14-32 15,-7 19-20-15,-1 12 17 0,1 7-40 16,11-13 1-16,10-19 25 0,11-18-29 16,5-5-16-16,3-5 13 0,14-2-20 15,5 2-46-15,15-8 32 0,19-6 56 16,18-6 22-16,9-10-30 0,-1-8-11 16,-5-1-30-16,-10 1-27 0,-1 0-13 15,-2 0-141-15,-5 4-96 0,-11 1-78 16,-8 4-169-16,-10-3-250 0,-15 6-557 15,10-14 580-15</inkml:trace>
  <inkml:trace contextRef="#ctx0" brushRef="#br0" timeOffset="58189.55">-160 6779 457 0,'0'0'635'15,"-35"49"-306"-15,22-24-82 0,-3 8-55 16,5 1 0-16,1 0-27 0,7-4-3 16,3-2-30-16,3-6-12 0,10-3-27 15,2-9-51-15,7-2-7 0,5-6 17 16,7-2 3-16,-3-12 18 0,4-6 8 16,2-6-11-16,0-6-22 0,-7-4-16 15,-2 1-10-15,-4 0-22 0,-5 1-33 16,-8 2-47-16,-7 0 19 0,-4 1 7 15,0 5 25-15,-7 0 3 0,-4 3 25 16,-2 6-24-16,-5 3 12 0,-4 4 10 16,1 5-23-16,0 3-13 0,2 0-19 15,-2 7 7-15,6 2 25 16,-1 2 25-16,5 3-18 0,1 0-10 16,4 4-13-16,3 0 13 0,3 1 3 15,0-3 3-15,0 1 23 0,6-2 10 16,-1 1 61-16,5-2-16 0,-1 5-17 15,1 2 30-15,-2 10-7 0,5 7 16 16,1 21-19-16,-1 16-19 0,-3 11-1 16,-4 2-36-16,-6-2 27 0,0-10 0 15,-12 2-26-15,0-4 16 0,-4-4 0 16,0-14 1-16,-1-13-1 0,7-11-3 16,-5-4 6-16,-2 3-6 0,-2-2-16 15,2-4-25-15,0-4-30 16,5-16 23-16,-1-5-35 0,4-12-55 15,4-14-3-15,0-5 25 0,5-8 74 16,0-6 24-16,8 0-11 0,1-3 10 16,11-7 3-16,11-8 7 0,9-10 60 15,6 2 23-15,0 4 7 0,2 7 2 16,-5 7-3-16,-6 11-29 0,-5 4-9 16,-7 11-14-16,3-3 4 0,0 1 3 15,8-6-3-15,1 1-13 0,-6 5-10 16,-2 8-8-16,-7 2-17 0,-4 7-32 15,-8 5 29-15,1 7-51 0,-8 0-16 16,0 7 7-16,-3 9 63 0,0 4 11 16,0 9 2-16,-3 5 0 0,-2 8-1 15,-5-4 4-15,4 4-15 0,0-6-1 16,1-3 0-16,5-4-38 0,0-5-29 16,8-6 35-16,2-2 10 0,7-6 8 15,2-3 14-15,-1-1 26 16,6-6 2-16,-3-6 46 0,8-4-23 15,-5-7 0-15,3-3-1 0,-3-4-24 16,1-2-7-16,2 1-3 0,-5-3 0 16,-4 0-1-16,-2 1-13 0,-2 8-2 15,-4-1-34-15,-5 4-4 0,0 3-1 16,-3 5 11-16,-2 4 12 0,0 4 14 16,0 0-24-16,-4 4-40 0,-2 9-37 15,1 3 17-15,-2 9 86 0,1 1 19 16,0 5 10-16,4-1 3 0,2 2-10 15,0-6 1-15,5-2-21 0,5-5 1 16,7-4-1-16,4-1 14 16,2-4 3-16,4-1-3 0,3-5 7 15,1-4 21-15,2-5-3 0,-5-6-2 16,2-1-4-16,-2-4-1 0,-4 0-11 16,-3-7-23-16,-2 4-17 0,-6-4-18 15,1-2-3-15,-9 0 9 0,0 0 7 16,-5-3-26-16,0 4-6 0,-10-2-16 15,-2 4 12-15,-3-1 10 0,-1 3 16 16,-5 4 4-16,-3 6 2 0,-3 0 3 16,4 8 23-16,-4 2 4 0,3 2-3 15,3 8 2-15,3 4 26 0,2 7 3 16,5 1 6-16,4 1-9 0,4 2-13 16,3 2-16-16,7-8 0 0,7 4-12 15,4-5 12-15,4-4 0 0,2 0 1 16,1-2 15-16,2-6 3 0,3-1 7 15,1-2 0-15,-1 0-10 0,1 0-14 16,-1-3 14-16,-2 0-4 16,-1 1 4-16,0-1-3 0,-1 0-13 15,0 1 0-15,1 3 1 0,-1-1 0 16,1 0 28-16,0-1-10 0,-2 1 0 16,-3-3-6-16,2 0 12 0,-6 0 1 15,-2 0 9-15,-2-5 6 0,-4 0 6 16,-5-5-37-16,1-3-10 0,-6-1-67 15,0-5-9-15,-6-1 16 0,-6-2-1 16,-2-1 26-16,-5 0 16 0,-2-1-3 16,0 2 6-16,-5-4 12 0,-1 4-12 15,-4 2-3-15,1 3 7 0,-4 3 10 16,4 6-20-16,2 8-3 16,1 6-33-16,6 12 32 0,5 6 26 15,-1 8 52-15,4 6 15 0,6 1-19 16,5 1-20-16,4-4-26 0,8-5 1 15,9-4-3-15,5-3-11 0,3-4 11 16,10-6 29-16,2-3-26 0,4-4 38 16,-1-7-41-16,1-4-16 0,-2-9-9 15,-3-6 9-15,-1-8 16 0,-6-3 2 16,2-8 14-16,-2-9 0 0,2-9-13 16,-2-13 20-16,-4-2-20 0,-6 6 13 15,-8 0-13-15,-5 6 16 0,-1 0 3 16,-4-1-22-16,0 2 1 0,-3 9 1 15,0 11 1-15,0 10 10 0,-3 5 0 16,-5-1-13-16,1 6 0 0,-2 3 0 16,-4 13-2-16,-2 6-97 0,-2 17 19 15,-6 20 80-15,-4 24 0 0,-5 23 29 16,0 11 19-16,8-4-10 16,9-10 4-16,12-20 5 0,3-6-12 15,6-12 1-15,3-9-36 0,3-8-19 16,3-8 16-16,4 2 0 0,8 2 3 15,1-1 0-15,5-5 16 0,1-2-13 16,0-5 16-16,4 3 3 0,-1-4-20 16,5-2 11-16,-2 2 0 0,0-4-1 15,-3-2 1-15,-1-3 3 0,1-3-4 16,-4 0 14-16,-2-7 5 0,-7-3 4 16,0-3 9-16,-5 0 16 15,-4-5 22-15,-3 1-7 0,-5-5-12 16,-4-3-18-16,-3 0-14 0,-3-5-19 15,-10-1-12-15,-4 1-34 0,-9-4-14 16,0 5 10-16,-6 3-5 0,-3 6 11 16,1 6 10-16,0 6-28 0,0 8-7 15,1 7-18-15,6 12 13 0,5 4 62 16,3 9 19-16,5 6-19 0,4 4 0 16,10 2-32-16,0-3-9 0,10 0-45 15,6-1-133-15,8-4-66 0,6-2-181 16,6-5-208-16,-6-10-348 0</inkml:trace>
  <inkml:trace contextRef="#ctx0" brushRef="#br0" timeOffset="59191.96">2733 7164 1812 0,'0'0'322'0,"0"0"-8"16,0 0-266-16,0 0-46 0,0 0 221 15,0 0 53-15,0 0-45 0,26 56-75 16,-14-42-73-16,3-1-42 0,3 0-3 16,3-5-3-16,3-3-13 0,3-4 10 15,-4-1-1-15,4-6 7 0,-3-4-38 16,-3-6-28-16,1-2-51 0,-4 0-10 16,-5-6 3-16,-2-1-6 0,-5-1 28 15,-6-2 13-15,0-1 25 0,-9-2 10 16,-6 3-9-16,-7-4-17 0,-5 1-67 15,-2 5-58-15,-3 5-13 0,-3 5 109 16,0 12 42-16,2 4-23 16,0 12 43-16,2 13 9 0,4 7 96 15,2 6 37-15,6 4-17 0,5 0-52 16,11-3-49-16,3-2-14 0,9-5 17 16,9-8 11-16,6-1-3 0,6-7-1 15,14 0 17-15,11-10-16 0,12-6 12 16,5-6-38-16,-4-10-25 0,-8-10-24 15,-8-3 21-15,-9-1 28 0,-6 2 1 16,-8 2 15-16,7-9 0 0,9-15 0 16,6-15 6-16,0-7 1 0,-12 3-7 15,-14 1 25-15,-9 7-3 0,-6 3 4 16,-5 7-20-16,-3 11 17 0,-2 9-36 16,-5 3 0-16,0 1-3 0,-5 2 0 15,-3 5-16-15,-4 12 13 0,-1 9-42 16,-8 26 10-16,-12 27 35 0,-5 29 10 15,-2 17 60-15,5 0 6 16,12-5 13-16,9-15-25 0,10-5-1 16,9-9-25-16,4-15-12 0,7-10-23 15,2-14 9-15,3-3-12 0,5-1-2 16,7 3 2-16,8-1 1 0,0-7 17 16,1-9-18-16,6-5 0 0,-4-4-3 15,1-10-32-15,3-9 10 0,-4-7-4 16,1-4 1-16,3-6 3 0,-4-8-1 15,4-15 10-15,-8-5 0 0,-9 3 16 16,-11 12 0-16,-12 12 16 0,-3 15-16 16,0-6-16-16,-5 3-18 0,-5-1 8 15,-3 10 4-15,-6 10 20 0,0 7-100 16,-7 14 57-16,-7 20 45 16,-3 16 48-16,-1 18 54 0,8 6 47 15,12-5-13-15,15-16-25 0,2-16-55 16,8-11-37-16,2-2-19 0,7 1 0 15,4 0-23-15,8-3 22 0,2-4 2 16,4-7 20-16,13-9 1 0,-4-3 3 16,5-7-25-16,0-8-9 0,-5-8-19 15,6-6 24-15,-5-6-11 0,0-4-1 16,2-16-9-16,0-9-10 0,-3-15-9 16,-7-6-10-16,-15 4 10 0,-10 4 12 15,-7 6 30-15,-5 2 2 0,0 1 3 16,-8 1 20-16,1 15-11 0,-4 9 4 15,1 17-5-15,-2 9-9 0,-3 4 8 16,-9 10-7-16,-9 15-1 0,-14 39 32 16,-14 41 58-16,0 22 49 0,7 11 38 15,13-6 24-15,14-22-45 16,17-10-28-16,10-23-47 0,6-16-22 16,10-15-61-16,2-5-17 0,9 4-8 15,14 7-30-15,2-1-217 0,6-2-106 16,0-4-298-16,-17-13-707 0,21 1-532 0</inkml:trace>
  <inkml:trace contextRef="#ctx0" brushRef="#br0" timeOffset="60737.03">5061 7113 977 0,'0'0'248'16,"0"0"-141"-16,0 0 33 0,4-59 62 15,-3 48-72-15,2 4 0 0,-3 5-27 16,4 5-103-16,-1 14 33 0,3 16 22 15,2 26 162-15,4 26-55 0,-1 17-78 16,-4-3-52-16,-5-6-9 16,-2-18-1-16,-9-8 1 0,2-13 60 15,0-16 20-15,-2-10 3 0,1-6-22 16,-5 2-33-16,2-1-29 0,-2-3 10 16,2-11 3-16,4-4 26 0,2-10-29 15,2-10-32-15,3-11-131 0,0-15 13 16,8-17 9-16,7-15 41 0,4-6 17 15,3 2 15-15,0 1 1 0,0 12 33 16,2-2 2-16,3 8 9 0,-3 9-9 16,-4 12 0-16,-3 15-1 0,-4 4-28 15,4 1-6-15,1 3-10 0,1 6 3 16,-5 8-23-16,-4 6 36 0,0 13 29 16,-3 6 103-16,-3 10 33 0,-2 1-1 15,-2 7-42-15,0-5 3 0,0-2-6 16,5-3-49-16,1-5-2 0,2-6-39 15,4-4 12-15,2-4 4 0,2-4-12 16,6-4 8-16,-1-6 20 16,4 0 0-16,0-9-3 0,-1-3 3 15,5-7-4-15,-1-3 4 0,0-4-16 16,2-5-14-16,-2 0-2 0,-2 1-3 16,-3-3-51-16,-2 3-3 0,-4 3 12 15,-3 1-3-15,-3 3 7 0,-4 7 5 16,-1 5 8-16,-3 6-23 0,-3 5-4 15,0 4-38-15,1 8 80 0,1 4 13 16,-1 7 77-16,2 3-25 0,3-1-17 16,-1-2-6-16,5-2-1 0,3-3-24 15,4-6 24-15,4-2 4 0,6-4-13 16,0-6 20-16,0 0-14 16,-1-6-3-16,-1-4 0 0,-4-6-22 15,-2-2-39-15,-2-5-21 0,-4-3-20 16,-1-4-13-16,-3-2-35 0,-2-3-13 15,-7 3-30-15,0-4 10 0,-7 2 25 16,-6-5 10-16,-5 5 16 0,-5-4 48 16,-4 3 39-16,-4 1 23 0,1 8-1 15,-1 8 1-15,1 10 29 0,2 12 43 16,-1 15-20-16,1 10 41 0,1 15 18 16,-1 11 24-16,2 15 10 0,6 11-6 15,9-8-30-15,8-17-13 0,3-19-44 16,12-13-27-16,5 4-24 0,8-1-1 15,9-2 4-15,13-7 18 0,15-8 4 16,15-10 2-16,2-11 4 0,-5-12-22 16,-17-3-10-16,-18 4-51 0,-6-1-7 15,-6-4 20-15,11-14 36 0,9-18 2 16,5-18 0-16,-3-2-3 16,-13 0 0-16,-12 4-19 0,-8 8 6 15,-5-1 15-15,-5-3-24 0,-6 4 24 16,0-1-1-16,-10 5-30 0,-3 4 16 15,-1 7 0-15,0 17-32 0,3 8-9 16,-2 10 56-16,-4 4-1 0,-3 7 2 16,-4 6 0-16,-7 27 1 0,-6 29 24 15,-7 33 72-15,2 21 18 0,6 9 0 16,9 3-16-16,10-15-9 0,4-3-5 16,9-9-27-16,4-14 18 0,9-19-26 15,3-19-19-15,5-14-31 16,5-6-22-16,5 0 21 0,9 0 1 15,7-5 11-15,4-7 17 0,0-8-28 16,-1-3-76-16,-2-9-29 0,-1-8 10 16,-4-3 25-16,-3-9 22 0,-6-2 48 15,-2-4 0-15,-4-5 0 0,-5 1 16 16,-2 1 6-16,-6 5 13 0,-1 5 13 16,-5 9 16-16,-2 3 37 0,-1 12 4 15,-2 4-90-15,0 4-15 0,0 8 0 16,0 10 16-16,0 3 44 0,-2 3-29 15,2 3-31-15,0-2-25 0,5-3-79 16,3-2-172-16,3-4-30 0,4-4-179 16,0-3-234-16,-2-6-284 0</inkml:trace>
  <inkml:trace contextRef="#ctx0" brushRef="#br0" timeOffset="62649.85">6834 6749 1578 0,'0'0'186'0,"0"0"-43"0,-33-55 32 16,22 47 29-16,2 8 3 0,2 15-150 16,0 8-56-16,3 10 46 0,0 4-5 15,4 7-16-15,0-1-13 0,8 2 29 16,2 2-23-16,6 0-19 0,-1 0-1 16,4-1-37-16,1-4-8 0,-2-5-5 15,2-6 12-15,-2-5 20 0,4-7 15 16,-1-5 4-16,-3-6 18 0,-1-7 20 15,2-1 14-15,-4-9 29 0,4-7 5 16,-1-3-34-16,2-7-7 16,0-3-7-16,1-3 17 0,0-5-17 15,-1 0-9-15,-1-4 13 0,-4 5-4 16,-1 0 1-16,-2 7-28 0,-1 5-11 16,-1 4-48-16,-3 11 7 0,-1 7-17 15,-3 2-3-15,-2 11 61 0,-1 11 90 16,0 5 41-16,-4 7 48 0,-3 3-144 15,1 4 9-15,0-2 17 0,2 0-1 16,1-2 6-16,3-5-37 0,0-1-29 16,7-5-15-16,3-6-1 0,4-4 14 15,2-1-1-15,2-7 3 0,2-5 12 16,2-1 1-16,0-2-1 0,1-6-12 16,1-8-2-16,0-1-2 0,0-3-21 15,-1-3-7-15,0-3-2 0,-4-1-1 16,-3-1-19-16,-2-2-3 0,-3 1 25 15,-2-3-35-15,-1 2 7 0,-3 4-36 16,-2 6 38-16,-1 4 36 16,-2 6 22-16,0 8-1 0,-2 0-28 15,-6 12 29-15,1 4 19 0,-1 10 51 16,-1 3 23-16,1 5 0 0,1-2 5 16,4 2-15-16,0-4-20 0,3 1-28 15,3-5-20-15,4-4-15 0,2-1-13 16,2-4 12-16,2-3 1 0,4-3 3 15,0-3-3-15,1-3-32 0,3-2-37 16,1-3 12-16,0 0 6 0,1-6 6 16,0-4 13-16,-1-1 4 0,1-3-4 15,-3-3 6-15,-2-4 24 16,-1-1-1-16,-1-2-22 0,-2-2 23 16,-3-2 0-16,-1-1 2 0,-3 4 0 15,1-1 19-15,-4 3-3 0,-1 5-13 16,-2 5 16-16,0 6-17 0,-1 7-2 15,0 0-18-15,0 7 18 0,0 7 19 16,0 4 67-16,0 4 25 0,0 2-28 16,3-1-52-16,6 1-14 0,2-6-17 15,3 1 0-15,5-3 0 0,2 0 1 16,0-6-1-16,2-2-12 0,1-4-39 16,-1 0-16-16,2-4 10 0,-1-2 16 15,-1-4 3-15,-2-4-7 0,-1-2-12 16,0-5 12-16,-2-1-6 0,-5-2 12 15,-2-3 23-15,-6-2-6 0,-4-3-23 16,-1-3-32-16,-7 0-29 0,-6-2-10 16,-4 0 23-16,-3 1-7 0,-2 8 13 15,-2 2 74-15,-2 8 13 0,2 10 3 16,0 5 10-16,1 14 84 16,2 6 41-16,1 6 4 0,3 8 6 15,3-1-14-15,5 4-31 0,9-5-40 16,3-1-12-16,10-4-16 0,4-1-9 15,4-7-1-15,2 1-12 0,4-6-13 16,3-1-16-16,2-5-28 0,1-2-14 16,4-3-9-16,0-4 10 0,-2 0-23 15,0-9 16-15,0-1 16 0,-4-6-4 16,0-2 27-16,-1-2 25 0,-3-2 9 16,-3-3 11-16,-3 0-8 0,-4-4 5 15,-3 2 8-15,-5 0-25 16,-4 1-17-16,-5 6 17 0,0 1 12 15,-1 8 7-15,-6 6 0 0,1 5 17 16,-4 5 12-16,0 8-48 0,-1 6-52 16,1 1 52-16,2 5 42 0,2-1-7 15,3-1-16-15,3 1 13 0,1-1-9 16,7-3-4-16,1-4 13 0,4 2 12 16,1-5-12-16,2-3-29 0,4 0-3 15,0-6-2-15,2 1-14 0,2-5-19 16,2 0-9-16,-1-1-23 0,2-7 19 15,-1 0 0-15,-1-4 30 0,1-2 18 16,-5-3 3-16,-1 1 26 0,-4-3 12 16,-4-3-12-16,-2-1-26 0,-4 1-6 15,-3 2-13-15,-2 0-35 0,-1 7 16 16,0 3 35-16,-3 4 0 0,-1 4 9 16,0 2-9-16,-2 8-77 15,-1 6 55-15,0 3 22 0,0 4 70 16,3 4-2-16,1-4-5 0,3 3-2 15,0-5-16-15,6-2-7 0,1 0-9 16,3-4-1-16,2-1 17 0,2-3-4 16,2-1-38-16,2-3 15 0,2-2-18 15,3-3-12-15,0 0-11 0,1-3-8 16,3-3-1-16,-2-4-3 0,2 0-6 16,-1-3-11-16,-1 1 14 0,-1-4 13 15,-5 0 5-15,-4-1 4 0,-3 3-3 16,-2-1-13-16,-5 2 31 0,-2 4 1 15,-3 2 31-15,0 6-12 16,0 1 13-16,-3 0-32 0,-1 5-9 16,-2 6 9-16,-2 4 16 0,-1 4 54 15,2 2 13-15,2 0-26 0,5 1-54 16,0-2-2-16,2-1 10 0,7 1-11 16,1-5 0-16,1 0 20 0,2-3-18 15,3-3 0-15,2-1-2 0,2 1-25 16,2-5-7-16,3-2 7 0,0-2-10 15,2 0-16-15,1-1-13 0,1-4 6 16,-1-4 23-16,0 0-10 0,2 1-9 16,-3-4-1-16,-1-3 30 0,-4 2 21 15,1-5 4-15,-7 3 0 0,-4 1 36 16,-2 0-1-16,-3 0 7 0,-2 6-10 16,-3 2-13-16,0 2-16 0,-2 4 16 15,0 2-19-15,0 6 0 0,3 6 94 16,1 0-5-16,3 3-31 0,3 0-17 15,3 2-38-15,2-5 23 0,2 0 18 16,3-2-18-16,3-2 5 16,1-4-9-16,3-2 7 0,0 1-7 15,1-5 3-15,0-1-25 0,1-8-1 16,-5-2-18-16,0-1 0 0,-3-5 17 16,-1-2 2-16,-9-4 29 0,-2 1 34 15,-5-4 25-15,-4-4-31 0,-5-1-57 16,-8 2-44-16,-6 1-19 0,-5-1-38 15,-4 11 25-15,-3 4 35 0,0 9 15 16,-2 5 13-16,0 8 1 0,1 11-14 16,1 4-18-16,4 2-4 0,5 3 0 15,1 3 10-15,7-3-23 0,5-2-192 16,7-2-159-16,-1-7-304 16,3-3-344-16</inkml:trace>
  <inkml:trace contextRef="#ctx0" brushRef="#br0" timeOffset="62790.85">9579 6676 1672 0,'0'0'726'16,"0"0"-542"-16,0 0-184 0,0 0-482 16,0 0 164-16,0 0 42 0,0 0-291 15</inkml:trace>
  <inkml:trace contextRef="#ctx0" brushRef="#br0" timeOffset="63289.7899">10888 7260 1732 0,'0'0'1759'0,"0"0"-1194"15,0 0-300-15,0 0-224 0,0 0-41 16,79 13 49-16,-18-9 81 0,9 2 153 16,6 4-68-16,-15-3-93 0,-20 2-110 15,-14-2-12-15,-4 0-27 0,5 2-31 16,-4 0-104-16,2 3-81 0,-2-2-88 16,-3 3-185-16,-4-4-439 0,1 0-572 15</inkml:trace>
  <inkml:trace contextRef="#ctx0" brushRef="#br0" timeOffset="63091.7">10895 6947 1421 0,'0'0'2739'0,"0"0"-2270"16,0 0-328-16,0 0-141 0,-4-51-77 15,19 44-3-15,6 4 80 0,6 1 62 16,10 1 55-16,10 1-74 0,0 3-43 16,2 5-37-16,-3 3-6 0,-8-2 15 15,5 3 0-15,-7 0-24 16,0-2-53-16,-6 2-46 0,-2 1-111 15,-1 3-128-15,-6 2-185 0,-5 0-194 16,-5-6-251-16,-4 5-288 0</inkml:trace>
  <inkml:trace contextRef="#ctx0" brushRef="#br0" timeOffset="65569.62">12461 7300 417 0,'0'0'1490'0,"0"0"-1208"16,0 0-94-16,0 0-37 0,0 0-63 15,0 0-24-15,0 0 84 0,0 0 3 16,0 0-13-16,54-1-26 0,-23-25-29 15,-1-8-39-15,7-2-24 0,0-2-8 16,-3 1-12-16,-2 3-1 0,-1 3-15 16,-4 6 0-16,-5 6-3 0,-4 3-6 15,-2 7-13-15,-8 4-4 0,-4 5-16 16,-1 2-41-16,0 7 42 16,-3 6 33-16,0 7 24 0,-3 8 29 15,-1 0-28-15,1 4-1 0,3-5-11 16,0-1 10-16,0-5-24 0,4-6-11 15,5-5 11-15,4-1-7 0,1-5 32 16,4-3 9-16,5-3 33 0,1-5 28 16,9-8 4-16,-5-5-42 0,7-4-16 15,-1-6-16-15,0-1-51 0,2-6 3 16,-2 3-3-16,-3-1 22 0,-4 3 3 16,-3 4 7-16,-5 3-10 0,-4 6-48 15,-2 6-36-15,-5 5 3 16,-2 5 23-16,-3 1-7 0,-3 11 94 15,-3 5 35-15,-3 6 49 0,1 5 6 16,-2 3-38-16,1 6-17 0,0-4-19 16,3 0 36-16,1-5 9 0,2-3-29 15,5-8-18-15,4-2-12 0,4-4 32 16,5-4 27-16,0-3-20 0,4-1-12 16,-1-2 3-16,3-4-22 0,0-5-10 15,3-2-35-15,-4-1-4 0,1-3-3 16,0-3 1-16,0 0-11 0,-3-5-2 15,1-1-20-15,-4 3 6 0,-2-2 10 16,-5-2 13-16,2 6-43 0,-8 1 30 16,0 5-26-16,-3 3 36 0,-2 9-4 15,0 1 52-15,-2 5 0 0,-3 6 29 16,0 7 23-16,-7 2 51 0,5 9-3 16,-1-1-22-16,1-1-30 0,4 1 14 15,3-4-24-15,0-1-2 16,4-4-33-16,7-3-1 0,2-4 30 15,4 0-3-15,2-4-16 0,3-6 26 16,5-2-23-16,3 0 6 0,1-10-6 16,2-2-16-16,-2-5-51 0,3-3-4 15,-1-2 16-15,-5-2 4 0,2 0 6 16,-2-4 28-16,-4 2 1 0,-3 1 0 16,-2 1-1-16,-8 2-44 0,-4 2 42 15,-1 5-46-15,-3 3 49 0,-3 6 0 16,0 4 52-16,-3 2 9 0,0 7-61 15,-3 6-10-15,-1 7 10 0,-1 4 30 16,4 6 16-16,-2 1 5 16,3-1-35-16,3-1 0 0,0-4-16 15,10-6-13-15,1 0 10 0,2-7 3 16,6 1 19-16,-1-5 1 0,3-5-20 16,3-2 0-16,-2-1 11 0,2-4-11 15,0-6-16-15,-3-4-25 0,0 0-33 16,-2-6-10-16,-1 2-16 0,-5-5 13 15,0-1 0-15,-5 2 25 0,-5-3-15 16,-3-4-11-16,0 5 62 0,-10-1-9 16,-4 0-21-16,-2 2-28 0,-5 3 84 15,-3 5 26-15,0 7 120 0,-4 8 6 16,-2 0-19-16,1 15-14 0,2 3-3 16,1 7 3-16,4 4-19 0,4 6 12 15,5-3 16-15,7 1-29 0,6-6-51 16,3-2-45-16,10-5 35 0,4-4-25 15,6-4 0-15,4-2-10 16,2-6 13-16,5-4 3 0,0 0 3 16,6-10 16-16,0-2-22 0,-2-4 10 15,-1 0-25-15,0-5 1 0,0 0 0 16,0 0 11-16,-1-2-10 0,3-2 16 16,-1 5-17-16,0-1-2 0,-4 5-14 15,3 3-8-15,-2 5-13 0,-3 1 3 16,-4 7 4-16,-1 0 2 0,-6 4 14 15,-2 7 12-15,-5 2 0 0,-7 5-4 16,-1 3 4-16,-6 0 1 0,-3 5 18 16,-7-1 20-16,-9 1 5 0,-2 1-12 15,-6-2 6-15,0-6 12 0,2 0 4 16,2-7 0-16,3 1-10 16,3-7-3-16,7-1 3 0,2-5 6 15,4 0 7-15,4 0-16 0,0-2-39 16,1-4-2-16,5-4-10 0,5-1-56 15,5-3 16-15,-1-2 12 0,6-1 16 16,4-2 20-16,3-4 2 0,2 1 1 16,1-3 25-16,1 0 14 0,5-1 1 15,0 2 0-15,0 1-17 0,1 7-24 16,-1 3-28-16,-3 5-7 0,3 5-12 16,-4 5-6-16,-2 8 5 0,-3 8 4 15,-4 5 26-15,-3 5-5 0,-4 1 11 16,-9 4-4-16,-6-1 14 0,-2 1 2 15,-5-4 25-15,-5 1 29 0,-6-5-7 16,-2-1 7-16,-2-3-7 0,2-4-6 16,-1-6 12-16,6-4 17 0,2-6 14 15,4-1 6-15,1-3-9 0,3-9-54 16,1-5-27-16,2-1-3 16,2-5 0-16,8-3-31 0,2-2 3 15,6 2-13-15,3-2-3 0,3 0 10 16,9 3 21-16,-5 0 15 0,6 2 1 15,5 1 60-15,-4 6-29 0,1-1-9 16,-2 7-10-16,2 3-12 0,-3 4-28 16,-3 3-9-16,-2 2 2 0,-2 6-8 15,-5 4-7-15,-4 5 20 0,-4 0 15 16,-2 6-1-16,-7-1-28 0,-1 4-53 16,-3 0-13-16,-3 2-4 0,-2-3-51 15,-5-1-87-15,0-1-58 16,-2-5-151-16,5-2-135 0,-1-8-39 15,8-8-563-15</inkml:trace>
  <inkml:trace contextRef="#ctx0" brushRef="#br0" timeOffset="65737.34">16012 6540 2360 0,'0'0'352'0,"0"0"-239"16,0 0-20-16,0 0-93 0,0 0-49 15,0 0-57-15,0 0 9 0,-51 31 10 16,32 9-104-16,-2 17-155 0,3 13-63 16,2-9-181-16,3-5-241 0</inkml:trace>
  <inkml:trace contextRef="#ctx0" brushRef="#br0" timeOffset="66783.9399">15820 7247 741 0,'0'0'294'0,"0"0"-86"0,0 0 0 0,0 0 43 16,0 0 48-16,57 16-30 15,-38-32-53-15,5-2-54 0,1-7-53 16,9-3 7-16,2 0 25 0,-2-5 7 16,3 1-14-16,1-1-29 0,-1 2-13 15,-6 1-38-15,3 4-38 0,-7 3-4 16,-3 5-12-16,-6 5-23 0,-5 6-21 16,-3 5-20-16,-6 2 4 0,-4 9 60 15,0 7 3-15,-8 6 32 0,-2 6 10 16,-4 4-17-16,-1 3-2 0,0 1 12 15,1-2-13-15,0-1-6 0,5-5-18 16,1-3-1-16,6-2-19 16,2-5 0-16,2-4 6 0,7-4-2 15,-1-2 15-15,6-3 15 0,1-4 8 16,2-1 18-16,3-4-3 0,3-4-7 16,2-4-5-16,1-4-7 0,1 0-4 15,1-3-2-15,-1-3 3 0,1 2 3 16,-2-4-1-16,-5-2-14 0,0 3-4 15,-4 3-15-15,-1 2-39 0,-7 3 20 16,-1 10-11-16,-4 1-5 0,-4 4 2 16,0 2-21-16,0 5 69 0,-5 4 3 15,-4 5 41-15,-1 2-6 0,-1 3-25 16,0 2 6-16,2-1 0 0,2-2-19 16,3 1-3-16,4-5-23 0,0-2 1 15,1 1 0-15,6-6 14 0,2 2 11 16,2-4 0-16,2-2 0 0,2-5 12 15,4 0-9-15,2 0 16 0,0-5-17 16,8-4-1-16,-1-5-1 16,2 2 0-16,1-4-13 0,-1-1-6 15,0-3 16-15,-6 2 2 0,1-3 0 16,-4-2-10-16,-2 2-31 0,-6 1-37 16,-5 6 6-16,-1 2 6 0,-4 4 57 15,-3 4 10-15,0 4 26 0,-3 0-4 16,-4 5-22-16,-1 7-32 0,-5 4 32 15,-1 5 70-15,1-1 26 0,0 3-20 16,5-1-19-16,2-4-34 0,3 3-23 16,3-5-3-16,0-1-16 0,4-4 6 15,2-1 13-15,7-2 35 16,0 0-16-16,1-4-16 0,7-3 10 16,5-1-13-16,-1 0-1 0,3-5-25 15,4-3 1-15,-1-2 3 0,1-3-3 16,2 0-10-16,2-3 9 0,-1-3 25 15,1-2 1-15,-4-2 23 0,-2-1-23 16,-4-1 0-16,-4 0-86 0,-3 0 19 16,-4 3 16-16,-5 5 19 0,-4 6 32 15,-5 3-22-15,-1 8 22 0,0 0 0 16,-7 9 17-16,-3 7 5 0,-4 4 58 16,1 5 31-16,1 1-13 0,2 0-38 15,4-2-47-15,3 1-13 0,3-6-3 16,0 3-13-16,4-6 14 0,5-1 2 15,2-2 2-15,2-4 20 0,1 2-3 16,0-4 7-16,5-5-24 0,-2-1-2 16,0-1-14-16,1-4-18 0,1-6-37 15,1-2-49-15,-2-3-57 16,-1-3-4-16,-1-4 35 0,-5-4-33 16,-1-3-6-16,-2-7 53 0,-2-3 114 15,-3-4 16-15,1 0 49 0,-1 1 6 16,1 3 119-16,5 5 38 0,-2 7 63 15,3 7 15-15,2 4-8 0,3 5 11 16,2 0-60-16,4 1-38 0,2 2-28 16,2 0-62-16,2 2-50 0,1 0-55 15,1 0-6-15,-1 6-22 0,-1-2-15 16,0 2-151-16,0 0-159 0,1 0-134 16,-8 2-523-16,4-2-713 0</inkml:trace>
  <inkml:trace contextRef="#ctx0" brushRef="#br0" timeOffset="67907.4399">18599 6912 1368 0,'0'0'751'0,"0"0"-589"0,0 0-162 16,0 0-81-16,-50 51 81 0,42-7 77 15,2-1 92-15,3 4-60 0,3 2-28 16,0-9-33-16,10-2-9 0,7-2-26 16,4-7 19-16,6-8 65 0,7-4-33 15,3-9 6-15,3-6-18 0,2-6-1 16,1-8-35-16,-1-11-16 0,-1-7-99 15,-2-3-30-15,-5-4-25 0,-9-4-4 16,-6 2-4-16,-8-1-54 16,-7 0-24-16,-5 2 45 0,-9 2 35 15,-7 4-6-15,-6 4 40 0,-4 5 126 16,-5 11 55-16,-5 8 85 0,0 4 55 16,0 10 19-16,-1 9 30 0,4 9-1 15,3 5-56-15,1 4-58 0,7 4-29 16,8-1-33-16,8-8-9 0,7-5-4 15,12-5-15-15,10-6-26 0,16-2-11 16,19-8-2-16,16-4-16 0,8-6-23 16,-2-14-38-16,-8-2 10 0,-8-5-23 15,-1-8-45-15,-2-2 18 0,-1-3 46 16,-1-5 40-16,-3 0 31 0,-11 4 19 16,6-9-6-16,-9-1 29 0,-5-2-3 15,-2-7 51-15,-15 15 1 0,-7 10-30 16,-7 6-29-16,-2 4 4 0,-3 4-36 15,0-4-68-15,-3 7 68 16,-8 8 29-16,-4 8-29 0,-8 10-7 16,-11 19-22-16,-12 21 29 0,-7 22 46 15,-3 14 28-15,11-6 3 0,12-6 3 16,16-19 16-16,9-15-39 0,5-9-2 16,3-8-23-16,9 5-29 0,6-2 22 15,6 3 10-15,6-6-15 0,6-5-20 16,2-4 2-16,6-6-2 0,2-5-7 15,-2-3-37-15,2-3 2 0,-7-7 10 16,-3-4 13-16,-2-2-6 0,-7-7-7 16,-4-1 32-16,-4-2 9 0,-5 0 14 15,-2-4-23-15,-7 3-4 16,-2-1-72-16,-4 4-17 0,-4 2 51 16,-4 5 39-16,-3 4 3 0,-1 7 38 15,1 6 1-15,-2 3-14 0,-2 13 14 16,1 5-7-16,1 8 3 0,0 7 35 15,4 1-3-15,2 2-6 0,5-5 18 16,3-1-22-16,3-7-12 0,6 0 34 16,5-9 9-16,5-2-40 0,2-2-14 15,6-4 7-15,6-2-12 0,1-3-10 16,6-3-19-16,0-1-23 0,3-8-24 16,-2-1-13-16,-1-3 16 0,0-5 13 15,-3 1 18-15,0-4 13 0,-2-1 3 16,-1-2 13-16,-2 0-16 0,-4 1-2 15,-4 3-49-15,-5 6 20 0,-5 5-26 16,-3 4-29-16,-6 4-19 0,0 9 54 16,-2 6 51-16,0 5 70 0,0 2-29 15,-3 4 10-15,0 1-41 0,2-3-10 16,1-1-99-16,1-2-146 16,6-3-260-16,0-5-565 0</inkml:trace>
  <inkml:trace contextRef="#ctx0" brushRef="#br0" timeOffset="68055.8">20497 6657 2267 0,'0'0'1295'0,"0"0"-1156"0,0 0-139 16,-54-44-60-16,42 44-222 0,3 2-105 15,0 8-22-15,2-2-190 16,0 5-582-16</inkml:trace>
  <inkml:trace contextRef="#ctx0" brushRef="#br0" timeOffset="69875.85">20772 6971 1387 0,'0'0'1336'16,"0"0"-1326"-16,0 0 9 0,45 56-19 15,-17-41 103-15,8-6 3 0,3-3-29 16,4-6-16-16,1-4-7 0,-2-7-25 16,-2-3-7-16,-3-2-22 0,-7 0-44 15,-8-4-88-15,-5-1 17 0,-5-1 28 16,-7 1 3-16,-5-2 30 0,-7 2 38 15,-7 0 16-15,-6 1 0 16,-4 2-67-16,-4-3 18 0,-2 8 49 16,-1 0 4-16,1 5 89 0,-1 8 1 15,1 3-71-15,3 11-21 0,2 12 0 16,1 5 43-16,0 18-20 0,0 18-2 16,7 14 31-16,5 9-12 0,8-5 19 15,4-9-6-15,4-9-20 0,3 0 3 16,2-3 36-16,-4-9-30 0,-2-15-8 15,-1-8-33-15,-2-7-2 0,-2 3 21 16,-5 1-6-16,-1 0-16 0,-4-6 0 16,-3-7-35-16,1-4-48 0,-3-9-19 15,-2-3-30-15,2-11-118 0,-1-7 11 16,-1-8-136-16,4-7 112 0,3-3 139 16,5-6 124-16,7 0 23 0,5 1-7 15,7 3 59-15,8 5-10 0,7 0 48 16,7 4-44-16,4 1 174 15,13-1-17-15,15-5-7 0,14-4-74 16,8 1 21-16,0-2-25 0,-4 5-42 16,-11 1-67-16,1 0-23 0,-3 3-9 15,-9-2-13-15,-11 7 11 0,-11 4 2 16,-13 5-41-16,-6 3-48 0,5-3 2 16,-5 2 20-16,-4-1 29 0,-4 6 38 15,-7 2 18-15,-6 4 55 0,-2 3-37 16,-8 0-36-16,-3 5-54 0,-6 6-13 15,-4 7 67-15,-4 8 39 0,-1 4 44 16,1 5-3-16,4-1-26 0,3 3-13 16,6-3-19-16,7-3-19 0,5-5-3 15,4-1 3-15,8-8 48 0,7 0 9 16,3-6-19-16,5 1-3 16,6-6 3-16,5-4-26 0,4-2-15 15,2 0-35-15,5-8-15 0,-2-5 24 16,2-1 8-16,0-3 17 0,-5 0-17 15,1-4-1-15,-5 4-13 0,-4-3 9 16,-3 2 23-16,-2 0 2 0,-7 2 21 16,-5 2-11-16,-4 5-12 0,-4 1-2 15,-4 6-30-15,-1 2-41 0,-4 0 73 16,2 4 0-16,-2 7 48 0,1 4 3 16,-1 1 19-16,3 0-39 0,1 4-27 15,3-1-4-15,2-6 12 0,4 0-10 16,2-3 30-16,2-2-10 0,3-2 7 15,-1-5 2-15,-1-1-2 0,0 0 6 16,1-8-4-16,-4-3 7 0,0-1-38 16,-3-2-19-16,1-4-44 0,-3-1-22 15,-3-2-20-15,-3-2 13 16,-4-1-7-16,-1-2-60 0,-9-2 40 16,-1-3 4-16,-9 2-52 0,-3 0-49 15,-2 5 64-15,-6 3 94 0,-1 8 58 16,1 7 116-16,-4 6 7 0,5 1-23 15,3 11-13-15,4 4 25 0,6 5-15 16,5 5-46-16,3 2 7 0,9 3-26 16,6-1 28-16,9 0 17 0,9-2-16 15,8-3-17-15,4-6 4 0,7 1-35 16,1-6 12-16,10-1-22 0,7 0 19 16,8 0-19-16,2 1-2 0,-13-6-1 15,-12-1 0-15,-18-1 0 16,2-3 1-16,-2 1 1 0,7-1-2 15,2 0 3-15,-4-1 10 0,-2-2-10 16,-7 0 0-16,-1 0 16 0,-5-4-3 16,-1-2-16-16,-4 1-25 0,0-5-17 15,-2 2 17-15,-5-3 6 0,1-5 3 16,-3 0-26-16,-2-7-15 0,-2-3-16 16,0-3-68-16,-6-4-3 0,-4-3 25 15,-7-1 55-15,-3-3-26 0,-4 3-27 16,-11 3 53-16,-2 6 51 0,-6 9 13 15,-2 10 3-15,1 9 97 0,-1 5-29 16,1 16 6-16,7 4 14 0,6 9-11 16,5 0-6-16,12 4-49 0,10-2-2 15,4-1 19-15,14-3-40 0,7-4-2 16,6-7-16-16,4-3 16 0,16-5-2 16,-4-5-8-16,0-5-38 0,6-3-45 15,-5-4-39-15,4-7 10 16,1-6 28-16,8-11 36 0,7-7 24 15,8-15 34-15,-4-2 13 0,-10 5 13 16,-15 6 32-16,-5-5 33 0,5-11 18 16,1-13-3-16,1-7 13 0,-8 3-13 15,-10 9-17-15,-9 4 1 0,-8 11 9 16,-4 12-26-16,-6 9-38 0,0 8-3 16,-3 2-32-16,-6 3 0 0,-6 6-3 15,-8 10-102-15,-12 22 7 0,-15 27 21 16,-18 27 77-16,-3 17 35 15,6 4 10-15,8 0-32 0,16-14 9 0,7-7 13 16,11-7 29-16,11-7 28 16,9-13-13-16,3-13 22 0,6-12-41 15,6-2-42-15,8-2-17 0,8 3 14 16,5-3-3-16,5-2 10 0,3-2-19 16,3-6-3-16,0-4-53 0,0-4-1 15,-4-2 16-15,-3-1 36 0,-3-4 2 16,-2-3 19-16,-5 2-4 0,-1-2-15 15,-5 6-22-15,-1 2-16 0,-3 2-13 16,-3 8-9-16,-4 4-111 0,1 7 24 16,-5 5-9-16,1 0-85 0,-1 2-172 15,-2-5-177-15,2 2-576 0</inkml:trace>
  <inkml:trace contextRef="#ctx0" brushRef="#br0" timeOffset="70037.84">24106 6744 1121 0,'0'0'2600'0,"0"0"-2197"15,-25-67-179-15,18 51-115 0,-1 0-109 16,-1 9-37-16,2 2-84 0,-1 3-107 16,1 2-176-16,-2 5-358 0,3 10-670 0</inkml:trace>
  <inkml:trace contextRef="#ctx0" brushRef="#br0" timeOffset="71151.97">24559 7023 2079 0,'0'0'281'0,"-6"50"-281"16,9-20-29-16,7 7 29 0,7 2 16 16,6-3 65-16,4-4-16 0,5-11-20 15,5-4-27-15,3-9-18 0,2-6 0 16,1-3-35-16,-3-10-1 16,-1-6 4-16,-7-2-20 0,-3-7-54 15,-7-1-115-15,-7-5-29 0,-6 1 39 16,-9-5-23-16,-9 0 51 0,-9 2 53 15,-12-2 83-15,-7 2 47 0,-8 3 82 16,-1 7 74-16,0 7 92 0,-3 7-8 16,7 10 17-16,-1 5-69 0,4 8 6 15,5 8 3-15,7 5-23 0,8-1-61 16,12 3-61-16,4-2-52 0,8-1 0 16,12-5 36-16,8 1-1 0,16-7-9 15,17-6-1-15,22-8 1 16,6-2-26-16,2-9-42 0,3-8-48 15,-12-4-70-15,3-2-108 0,-8-9-17 16,-4-3 143-16,-5-5 114 0,-4-5 27 16,-6-1-15-16,-1-5 14 0,-6-3-8 15,-7-1 10-15,-8 0 20 0,-9-2 6 16,-11 4-26-16,-5 8-28 0,-5 7-57 16,-3 13 30-16,-6-1-68 0,-5-2 123 15,-5 1 28-15,-2-2 17 0,-9 10 59 16,-4 13 39-16,-3 8-26 0,-14 23 3 15,-13 25-17-15,-6 28-9 0,-4 17 9 16,10 9 19-16,13-4-28 0,17-9-20 16,10-10 6-16,9-9-26 0,12-13 36 15,3-19-7-15,10-10-35 0,7-5-6 16,2 1-1-16,17 4-19 0,19-2-3 16,13-7-3-16,5-9-16 0,-1-10 13 15,-7-11-13-15,-19-3-11 16,-13-3-8-16,-6 1 19 0,-1-3 18 15,0-5-18-15,2-6-19 0,3-8-64 16,-4-1-12-16,-9-1 2 0,-5 1 45 16,-10-1 45-16,-3 8-13 0,-3 0 16 15,-9 6 15-15,-4 3 23 0,-2 11-6 16,-7 6-13-16,1 8-19 0,-6 12-55 16,-10 18 55-16,5 3 32 0,1 7 28 15,-1 11-2-15,14-9-32 0,1 5 2 16,7-3-12-16,10-12 10 0,0 1 2 15,10-8-5-15,7-1 31 0,3-7-16 16,4-4-16-16,3-4 16 16,7-1-10-16,3-6 4 0,2-2-19 15,4-2-13-15,0-4-31 0,-4-6-16 16,1-3 13-16,-5-2 34 0,-1-3 28 16,0-4 10-16,-7-2 0 0,3-3-15 15,-4-3-20-15,-2 4 25 0,-6-2-6 16,-2 0 4-16,-8 6 14 0,2 4-14 15,-7 5 8-15,0 8-27 0,-3 4-7 16,0 1-22-16,0 9-104 0,-6 10 62 16,-1 7 64-16,-1 4 0 0,-2 5 0 15,4 1-19-15,3-1-3 0,3-5-105 16,0-1-121-16,9-4-111 0,-2-7-326 16,10-2-423-16</inkml:trace>
  <inkml:trace contextRef="#ctx0" brushRef="#br0" timeOffset="71308.9599">26578 6532 1261 0,'0'0'2223'0,"-8"-57"-1813"16,3 34-233-16,-1 6-127 0,0 2-50 16,2 7-19-16,-1 8-6 0,-1 4-98 15,0 8-116-15,-1 10-113 0,1-2-244 16,1 16-587-16</inkml:trace>
  <inkml:trace contextRef="#ctx0" brushRef="#br0" timeOffset="74089.9299">26758 7228 995 0,'0'0'382'15,"0"0"-233"-15,0 0-32 0,0 0 69 16,0 0-5-16,0 0 20 0,63 4 7 16,-33-16-53-16,1-5-58 0,6-6-30 15,3-5-15-15,2-3 6 0,4-1 6 16,-4-3 6-16,1 4-9 16,-1 0 0-16,-5 5-38 0,-3 6-23 15,-4 5-42-15,-6 6 0 0,-6 4 1 16,-5 5-7-16,-3 3-39 0,-7 8 16 15,-3 5 58-15,0 5 13 0,-4 5 55 16,-8 3-20-16,1 2-3 0,-3-1-12 16,0-4-1-16,5-4-9 0,2-2-10 15,4-10-20-15,3-4-18 0,9-6 38 16,4-3 77-16,11-8 9 0,4-7-47 16,10-8-39-16,2-1-7 0,2-3-25 15,2-3-32-15,-1 2 39 16,-1-2 23-16,-2 3-1 0,-3 4-42 15,-4 3-67-15,-5 3-33 0,-4 7 32 16,-6 7 16-16,-3 4 13 0,-11 4-10 16,-1 9 94-16,-3 9 13 0,-9 7 84 15,-6 8 23-15,-4 4-43 0,-2 2-22 16,-2 2 3-16,-1-2 7 0,4-2-8 16,3-3-11-16,6-8-24 0,5-3-22 15,6-8 0-15,0-2 0 0,6-7 17 16,5-3 95-16,2-5-9 0,3-2 2 15,5-7-25-15,6-8-38 0,1 0-32 16,3-6-10-16,2-1-19 0,1-2-45 16,0-3 10-16,-1 0 9 0,2-1-22 15,-2-3-55-15,-4 4-19 0,4 0 9 16,-5 5-52-16,-4 3 42 0,-5 4 97 16,-5 8 19-16,-10 6-16 0,-1 3-26 15,-3 8 68-15,-7 7 184 16,-7 5-64-16,-2 8-4 0,-1 4-42 15,-4 4-38-15,-2 4 2 0,5-1 17 16,1-2 0-16,4-1-17 0,6-6-11 16,6-6-27-16,1-3 0 0,2-7 14 15,7-2 82-15,5-7-32 0,0-1 7 16,8-4-17-16,2-5-3 0,3-5-10 16,2-5-15-16,3 0-26 15,0-6-26-15,-1 1-18 0,2-2 25 0,0-4 19 16,-4-1-4-16,-2 0-34 0,3-2-13 15,-4-2-19-15,-2 1 6 16,-6 2-1-16,-1 0-50 0,-4 8 50 16,-6 4 65-16,-4 8 4 0,-3 4 67 15,0 4-7-15,-2 6-42 0,-6 10-20 16,-3 4 21-16,1 5 47 0,-2 4-15 16,7 2-17-16,3 0-25 0,2-2-11 15,7-3-2-15,7-3 0 0,3-2 13 16,5-4 6-16,2-4 7 0,1-4 5 15,1-3-5-15,4-4 0 0,-2-2-4 16,5-4 0-16,-5-5-22 0,2-2-22 16,-3-3-55-16,-5-3-28 0,0 1 9 15,-5-4 3-15,-6-4 29 0,-3-2 9 16,-5-3-19-16,-3-6-7 0,0-2-12 16,-3-1 9-16,-7 2 0 0,-4-1 39 15,-1 6 45-15,-5 4 20 0,-1 6 29 16,-4 12 73-16,0 7-70 0,-1 6-50 15,-2 14 63-15,1 6 15 16,0 10 23-16,6-2-10 0,5 5-45 16,6 1-35-16,8-2-11 0,4-5 27 15,10 0 16-15,5-4-29 0,4-6-1 16,3 0-15-16,3-7-16 0,1-5 14 16,1-3 1-16,-2-6 1 0,3 0-35 15,1-11-26-15,0-1 9 0,1-5 41 16,7-6 11-16,-1 0 1 0,2-2 2 15,1-4-2-15,1 0 25 0,-1-4 6 16,2 1 6-16,-3 3-38 0,-1 5-14 16,-5 6-18-16,-7 7-19 0,-5 6-13 15,-8 5 3-15,-7 7-6 0,-7 7 67 16,0 6 68-16,-12 4 34 16,-3 5-47-16,-6 4-13 0,-3 4 3 15,-1 1 12-15,0-1-9 0,4-5-13 16,6-2-19-16,3-6-16 0,7-8-29 15,5-2 29-15,2-6 14 0,6-4 76 16,5-4 40-16,4 0-3 0,4-6-32 16,6-2-38-16,3-8-29 0,4 0-24 15,0 0 8-15,4-7-12 0,-1 1 1 16,-1-2-1-16,2-4 1 0,-3 1 1 16,-2-1-2-16,-3 0-62 0,0 4-42 15,-6 4 9-15,-6 5 25 0,-4 4 16 16,-5 6-3-16,-6 5-42 0,-3 3 99 15,-6 10 0-15,-4 4 89 0,-7 8-6 16,0 3-36-16,-1 4-15 0,-4-1-19 16,4 1 3-16,4-3-13 0,2-2-2 15,8-5-1-15,1-4-16 0,3 0-6 16,3-6 21-16,6-2 1 16,2-1 13-16,3-3-10 0,5-3 24 15,2 1-27-15,4-4-16 0,1 0-12 16,1-4-10-16,3-2-7 0,-2-4-6 15,2 2 3-15,-3-4 20 0,5-3 28 16,-3-1 0-16,-3-4 0 0,0-2 0 16,-1 0-64-16,-5 0 19 0,-3 0 13 15,-2 2 10-15,-4 6 22 0,-4 2 15 16,-4 4-12-16,0 5 42 0,-3 3-10 16,-2 2-12-16,-5 7-21 0,-1 7-2 15,-2 3 58-15,0 4 9 16,4 2-13-16,2-2-26 0,4 0-12 15,4-3-12-15,6-2 18 0,3-2-19 16,4-4 19-16,1-3 10 0,3-1 3 16,1-3-16-16,2-4-19 0,1-1-16 15,-1-1-6-15,2-6-19 0,-3-3-29 16,1-1-19-16,-4-3 41 0,-3-2 32 16,-2-1 16-16,-2-7 5 0,-5-2-5 15,-2-2-102-15,-4-5 0 0,-2-1-20 16,-6-2-29-16,-5 4 28 0,-4 0 39 15,0 7 84-15,-5 7 20 0,-1 7 86 16,-2 9-22-16,-1 2-52 0,-2 13 39 16,2 7 35-16,-1 3 12 0,2 5-22 15,6 4-39-15,6 0-57 0,6 1-17 16,5 0 17-16,10-4 26 0,5-1-4 16,3-4-6-16,2-3-16 0,4-5-1 15,-1 0 1-15,4-6-3 0,-3-5-16 16,0-4 16-16,1-1-39 15,2-2 20-15,0-6 22 0,1-4 29 16,2-4-7-16,1-2-3 0,2-2-17 16,0-7 14-16,1 1 16 0,0-6 22 15,1 0 29-15,-2-7-29 0,-1 5-20 16,-1-2-21-16,-4 5 0 0,-5 5-10 16,-7 6 22-16,-3 9 4 0,-8 4 21 15,-3 6-30-15,-1 2-20 0,-5 9-129 16,-7 8 129-16,-3 6 19 0,-4 6 15 15,1 3 1-15,-1 4 0 0,7-3-13 16,2-2-22-16,5-2-3 16,5-3-13-16,0-5 16 0,8-2 12 15,1-3 16-15,3-2-12 0,3-3-13 16,2 0 19-16,2-4-10 0,-1-4 17 16,4-3 2-16,0-1-15 0,1-1-13 15,2-5 13-15,2-5-4 0,0-3 10 16,2 1-3-16,-1-7 6 0,-1-4-6 15,1-1-6-15,-2-4-13 0,-2-2 0 16,-3 0-29-16,-2-1-15 0,-4 5 44 16,-4 3 0-16,-3 6 4 0,-6 7 14 15,0 4 23-15,-2 4-41 0,-2 3-2 16,-5 3-86-16,-5 9-6 0,-5 3 75 16,-2 9 19-16,1 2 19 0,1 4 0 15,4 0-18-15,6 1 0 0,4-5 15 16,3 2-14-16,1-3 10 0,7-6 7 15,1-1-3-15,3-2 9 0,1-1-9 16,2-3-16-16,4 0-3 16,-2-4 1-16,2-4 1 0,0 0-11 15,1-4-4-15,1 0-18 0,2-7-13 16,-1-1 9-16,2-5 13 0,-1-1 25 16,-2-6 17-16,2 0 15 0,-3-3-29 15,0-3 16-15,-2 2-19 0,-2-4 13 16,-2 6 21-16,-6 2-32 0,-2 6-1 15,-2 5 27-15,-4 4 26 0,0 2 38 16,-1 3-92-16,-5 4-22 0,-5 6 9 16,-3 4 13-16,-2 5 72 0,1 3-13 15,2-2-12-15,3 0-45 0,6-2 17 16,2-2-16-16,2-3 37 16,2-1-2-16,2 0 21 0,6-4-16 15,-2 0-3-15,5-2-15 0,0-1 0 16,1-4 3-16,2-1 12 0,-1 0-10 15,5-4-26-15,3-6-4 0,-2 4-12 16,3-6-28-16,0-2 12 0,2 0 1 16,-1-6 14-16,1 3-33 0,-2-4-38 15,-3 4 10-15,-3 1 27 0,-3 10 19 16,-7-2-3-16,-2 8-32 0,-6 0-44 16,0 10 88-16,-4 6 19 0,-2 5 80 15,-4 4-30-15,1 3-48 0,1 2-2 16,2-5-120-16,3 3-65 0,3-3-43 15,2-1-70-15,4-3-118 0,-1-4-272 16,7-2-419-16</inkml:trace>
  <inkml:trace contextRef="#ctx0" brushRef="#br0" timeOffset="74257.31">31795 6708 2108 0,'0'0'1295'0,"0"0"-978"0,0 0-97 16,0 0-148-16,0 0-72 0,0 0-226 16,0 0 110-16,0 0 55 0,0 0 17 15,0 0-312-15,-57 67-678 0,45-31-900 0</inkml:trace>
  <inkml:trace contextRef="#ctx0" brushRef="#br0" timeOffset="76132.01">14138 8447 2881 0,'0'0'686'0,"0"0"-452"16,0 0-174-16,0 0 0 0,0 0 15 15,72-36 42-15,-45 17 119 0,2-7-38 16,5-4-102-16,1-5-69 0,2-3-27 15,0-2-19-15,0 0 18 0,-1-3-2 16,-3-1-12-16,-2 1-22 0,-4-1-40 16,-3-10-1-16,-5 9-18 0,-9-4-44 15,-5 2 6-15,-5 7-8 0,-5-2 0 16,-11 5-9-16,-8 6 8 0,-4 5 45 16,-9 12 37-16,-12 9-31 0,-11 18 21 15,4 11 7-15,-8 24 64 16,4 21 23-16,11 6 124 0,0 12-7 15,13-4-19-15,14-10-23 0,10-5 9 16,9-12 22-16,3-12 12 0,9-14 1 16,7-6-39-16,8 2-38 0,7 1-18 15,14 3-25-15,16-5-20 0,13-7 0 16,1-6 1-16,-14-8-3 0,-14-2-14 16,-18-2-20-16,-4 0-3 0,0-2 12 15,5-2 13-15,0 2-10 0,-5 0-6 16,2 2 6-16,-3 3-3 0,0 4 0 15,-3 4 22-15,1 0-16 0,0 4 19 16,3-2 2-16,1 1 1 16,0 2 9-16,1-4 7 0,3-1-4 15,-2-3 4-15,2-4-19 0,-2 0-16 16,-4-4-33-16,0-4-20 0,-2 0-23 16,-7-8 7-16,1 0 22 0,-8-3 41 15,-2-3 22-15,-6 0 25 0,-9-6 10 16,-3-3-16-16,-12-3-17 0,-3-1-2 15,-7-2-22-15,1 5-10 0,-5 3-5 16,-1 4-29-16,5 10 18 0,5 7-37 16,0 4-48-16,5 9-14 0,9 7-134 15,2 1-182-15,4 2-221 0,7 5-523 0</inkml:trace>
  <inkml:trace contextRef="#ctx0" brushRef="#br0" timeOffset="75531.59">12339 8297 2421 0,'0'0'503'0,"0"0"-369"15,0 0-102-15,0 0-32 0,0 0 29 16,40-52 48-16,-24 30 41 0,-2-2 41 15,-7 0-13-15,1 1-42 0,-5 4-57 16,-3 2-12-16,-3 0-16 0,-8 1-3 16,-2 1 3-16,-8 4-19 0,-5 3-38 15,-3 6-13-15,-5 2-30 0,-5 10 14 16,1 11 1-16,0 10 2 0,-5 15 20 16,4 17 37-16,5 20 7 0,2 0 42 15,18-6 2-15,9-19-8 0,5-17-34 16,5-15 12-16,7-2-11 0,6 1 13 15,3-1 22-15,8-1-38 0,6-5 0 16,5-11-32-16,9-7 30 0,12-13 2 16,-7-8-1-16,-7-5-30 15,-2-7-16-15,-5-9-42 0,8-13-7 16,7-20 4-16,-5-3-10 0,-7-5 6 16,-11 7 44-16,-13 4 17 0,-4-4 33 15,-2-2 1-15,-5-3-76 0,-5 3 6 16,-3 3-32-16,-3 10 0 0,-5 13 61 15,1 16 42-15,-2 11 0 0,4 12 22 16,0 5 117-16,-3 5 112 0,-2 3-152 16,1 21-63-16,-3 16 24 0,-5 24 11 15,1 22 5-15,1 7-9 0,5-1-32 16,1-4 16-16,3-14 16 16,4-1 5-16,2-2-31 0,0-2 4 15,2-14-42-15,4-12 9 0,0-12-11 16,4-6 1-16,2-1 67 0,5 0-34 15,2-3-35-15,-1-5-10 0,6-9-28 16,-2-4 20-16,3-2 18 0,2-10-2 16,3-4-26-16,-2-4-32 0,2-1-25 15,-3 2 9-15,1 2 21 0,-4 5 17 16,0 4-6-16,-5 5-4 0,-1 3 7 16,1 3 1-16,-4 5 40 0,4 4 26 15,-1 0-14-15,-1 6 33 0,2-3-10 16,-1-1 6-16,1 0-12 0,-4-5 0 15,6-1-13-15,1-3 15 0,-1-4-11 16,3-1 11-16,-1-5-9 0,1-3-9 16,-3 0 0-16,-3-5-7 0,-1-2-6 15,-4-1-114-15,0-7-13 0,-2 3-4 16,-6-8 22-16,0 1 32 16,-5-5 26-16,-5 2-9 0,-8 0 60 15,0 4 2-15,-8 3 46 0,2 6 90 16,-2 5 28-16,0 11-3 0,5 3-74 15,-2 13-55-15,1 9 1 0,-2 8 3 16,4 7 48-16,2 3 24 0,2-2-16 16,8 0-47-16,3-5-47 0,8-4-20 15,5-2-14-15,8-5 12 0,9 2-161 16,1-7-29-16,20-1-100 0,7-3-227 16,-8-6-489-16,11-7-429 0</inkml:trace>
  <inkml:trace contextRef="#ctx0" brushRef="#br0" timeOffset="77551.87">16043 8286 912 0,'0'0'505'0,"54"-11"-349"16,-33-1-49-16,-1 0 23 0,0-3 10 16,-7-1 35-16,-1-1-7 0,-9 1-54 15,-3 0 9-15,-1 0 6 0,-9-1-4 16,-7 3-31-16,-6 2-17 0,-5 0 0 15,-5 3-37-15,-2 7-40 0,-5 2-13 16,-2 11-9-16,2 5 20 0,0 4 2 16,2 8 1-16,4 3 28 15,7 5-27-15,4 3-2 0,6-1 0 0,10-2-3 16,7-4-26-16,7-4 10 16,13-1 19-16,6-7 77 0,9-2-30 15,9-3-24-15,17-2-20 0,14-9 29 16,2-4-18-16,-15 0-14 0,-15-6-12 15,-17 0 12-15,-2-2 1 0,0-4 12 16,8 1 6-16,-1 0 3 0,-5-1-19 16,-5 4-3-16,-2 0-1 0,-7 5-22 15,-4 3-22-15,-2 0-22 0,0 2 16 16,-5 3 23-16,4 1 28 0,0-1 23 16,-1 0 34-16,2-1 20 0,2 0-35 15,0-4 6-15,3 0 12 0,0-5-6 16,2-5-3-16,2-3-13 0,-2-2 0 15,1-2-35-15,-1-5-3 16,-4-3-111-16,-3 1-64 0,-3 0 2 16,-3-2 10-16,-4 1 5 0,-6 1 26 15,-3-1 9-15,-10 3-25 0,-2 2-92 16,-5 3 13-16,-8 4 68 0,2 7 129 16,-7 4 30-16,1 4 75 0,0 9 0 15,1 11 58-15,2 6 32 0,3 4 43 16,5 6 5-16,6 4-61 0,7 0-59 15,7-1-25-15,7-4-1 0,8-3-32 16,12-7 13-16,9-4 10 0,12-7-16 16,15-6-7-16,15-6-10 0,3-4-25 15,-7-10-41-15,-11 1-7 0,-17-2-36 16,-12-1-18-16,2-1-33 0,4-3 25 16,2-5 26-16,4-4 20 0,-5 2 34 15,-6 0 30-15,-2-1 32 16,-9 3-3-16,-2 3 26 0,-6 0 54 15,-5 3 1-15,-4 4-30 0,0 4 7 16,-3 4-10-16,-4 3 6 0,-2 0-83 16,-3 8-9-16,0 6 9 0,-2 7 9 15,0 7 20-15,3 0 16 0,-1 4-10 16,7-1 19-16,5-3-16 0,0-4 0 16,7-4-3-16,7-3 23 0,2-6-8 15,3 1-34-15,3-6-15 0,2 0 0 16,3-4 15-16,1-2 6 0,3 0-12 15,-1-8-10-15,0-2-38 0,-2 1 0 16,-2 0 6-16,-2-5 13 0,-3 1 1 16,-3-2 18-16,-2 1 13 0,-3-4 6 15,-2 3 6-15,-5 0-25 16,-3-1-35-16,-2 3-12 0,-1-1 43 16,0 4 2-16,-1 2 2 0,-2 3 3 15,-2 3 93-15,1 2-96 0,-1 3-3 16,-1 6-77-16,-3 4 33 0,4 5 47 15,-1-2 13-15,3 2 6 0,3-1-3 16,0-1-13-16,4 0-2 0,8-5 3 16,2 0 18-16,2-4-19 0,2-2-3 15,5-2 0-15,2-3-22 0,4-1-42 16,0-7-44-16,2-2-39 0,2-4-49 16,-2-1-51-16,-1-2-86 0,-2 1-1 15,-2-3 10-15,-3 0-8 0,-5-2 61 16,-5 0 138-16,-6-1 133 0,-1 2 159 15,-6 2 66-15,0 6 32 0,-2 2 29 16,-2 8 52-16,2 2-96 0,-2 6-116 16,-1 10-16-16,0 4 19 15,1 4 15-15,1 0-38 0,3 4-42 16,2-4-64-16,8-1 0 0,4-1-35 16,6-5-126-16,5 0-31 0,3-3-83 15,5-4-175-15,-6-1-161 0,14-8-453 0</inkml:trace>
  <inkml:trace contextRef="#ctx0" brushRef="#br0" timeOffset="79799.85">18057 8268 1467 0,'0'0'169'0,"0"0"-114"15,0 0 65-15,-68 72 46 0,44-23 25 16,-4 13 97-16,4 16-49 15,2 3-23-15,8-2-27 0,6-10-42 16,5-7-45-16,1-6-26 0,2-7-6 16,0-9-16-16,0-12-19 0,3-1-32 15,-1-1 0-15,-1 2 12 0,1-4-14 16,-2-7-1-16,0-8 2 0,0-9 36 16,0 0 89-16,0-10 68 0,0-10-133 15,0-8-62-15,1-14-19 0,2-19 18 16,4-15 2-16,1-11-2 0,5 0-27 15,6 6-50-15,2 12-36 0,4 4-15 16,-2 14-32-16,-5 12 126 0,-2 15 9 16,-2 4 26-16,2 0-19 0,1 5-3 15,1 4-23-15,-4 9-18 16,-2 6-14-16,-2 9 77 0,-3 6 3 16,0 7 64-16,0 0-3 0,0 5-7 15,2-1-22-15,0-3-22 0,3-3-11 16,2-1-1-16,0-2 1 0,2-3 17 15,-1-2-17-15,2-6 14 0,0-2 10 16,2-6-4-16,2-2-22 0,0 0-1 16,2-4 1-16,2-4-1 0,1-4-12 15,2 0-12-15,1-5-4 0,-2 0 29 16,0-6 12-16,0 0-12 0,-3-4-10 16,-3 1-44-16,-4 0 10 0,-2 3 28 15,-2 3 16-15,-4 8 12 0,-2 2-12 16,-3 6-47-16,-3 4 47 0,1 4 0 15,-1 8 57-15,-1 0 61 0,0 5-11 16,0 0-53-16,3 3-13 0,1-2-15 16,1-2-26-16,2-4-2 15,3-1 0-15,1-1 2 0,2-2 1 16,0-4 12-16,4 2 12 0,0-4 7 16,4-2-10-16,0 0-3 0,0-5-17 15,-1-2-2-15,-1-2-2 0,-2-2-20 16,0 0-4-16,-6 0 11 0,-1-4 14 15,-4-3 0-15,-4-1-28 0,-2-2-31 16,-2 0-54-16,-8-3-51 0,-3 1-45 16,-4 0 11-16,-2 3 35 0,0 2 49 15,-3 8 66-15,0 7 49 0,0 3 7 16,-2 11 6-16,3 5 19 0,1 8 48 16,3 4 17-16,4 1 15 0,5 2-48 15,8-2-35-15,1 0-26 0,11-7 29 16,3-4 13-16,5 1-20 15,1-8-9-15,3 1 7 0,3-5-23 16,2-3-18-16,-1-4-37 0,3 0-24 16,2-1-34-16,-3-6-9 0,-1-1-6 15,1-5 34-15,-1 1 0 0,-3-3 20 16,0 0 29-16,-2-3 6 0,-3-1 39 16,-4-5 7-16,-2 5-7 0,-8-4-7 15,-2 1-61-15,-5 4-19 0,0 2 28 16,-4 3 59-16,-2 8 98 0,2 5 73 15,-2 0-68-15,1 9 17 0,-1 2 12 16,2 3-7-16,4 0-12 0,0 4-43 16,10 0-19-16,5-2-25 0,7 0-13 15,2-3 12-15,4-3-25 0,2-4 0 16,1-1-6-16,-1-5-52 0,1 0 4 16,0-5 25-16,-1-1 29 0,-2-6 16 15,1 1 7-15,-5-2-4 16,-2-1 0-16,0-1 6 0,-4 1 14 15,-5-2-7-15,-2 1 3 0,-5-1 32 16,-5-2-7-16,-1 1-42 0,-4-2-18 16,-7-1-28-16,-2 0-26 0,-1 0-10 15,-3 4-3-15,1-1 38 0,-1 7-9 16,2 6-14-16,-1 7-41 16,2 13 0-16,0 9 74 0,-1 16 19 0,3 19 71 15,3 16 12-15,6 6-60 0,3 0 5 16,6-6 20-16,1-6 13 0,-1 5 45 15,-2-5-21-15,-3 1 4 0,-1-6-25 16,-2-4-7-16,-7-12-16 16,-2-11-6-16,-2-10 22 0,-3-4-16 15,-5-2-16-15,-6 3 13 0,-3-6 15 16,-2-8 26-16,-1-7 38 0,-2-4 32 16,-1-11-28-16,2-12-49 0,-1-7-35 15,-1-15-37-15,4-15-24 0,5-15-69 16,11 1-56-16,13 11-21 0,6 17 20 15,10 18-1-15,6 3 11 0,15-7 1 16,19-1 8-16,23-4 4 0,7 4 2 16,2 9 19-16,-5 5 13 0,-10 4 9 15,0 0-12-15,-1 0-17 0,-3 2 16 16,-3-1-26-16,-10 5-65 0,-12 0 39 16,-10 1 26-16,-7 2 90 0,0-3 33 15,-1 1 22-15,-3-1 27 0,-7-1 51 16,-9 2-6-16,-4 0-13 0,0 1-3 15,-6 3-36-15,-1 0-13 0,0 3 16 16,-2 1-6-16,2 1 29 16,2 7 48-16,2 5 0 0,3-1 29 15,1 2-17-15,11 0-28 0,3 3 2 16,9-1 10-16,3-1-7 0,7-3-45 16,2 0-31-16,1-1-10 0,2-3-17 15,-3-5 11-15,-1-2-10 0,-2-1-1 16,-4-1 14-16,-4-6 3 0,-6-4 12 15,-2 2 10-15,-5-6 1 0,-2 1 5 16,-6-4-47-16,-1-2 3 0,-3-2-6 16,-6-2-16-16,-4-5-57 0,-3-1-31 15,-2-2-62-15,-4 1-57 0,-3 0 5 16,-2 5 21-16,-5 3 87 16,1 5 94-16,0 7 3 0,-1 6 14 15,2 5 2-15,3 10 68 0,3 5 67 16,3 6 9-16,5 4-60 0,7 1-33 15,6 3 0-15,6 0-12 0,8 0-36 16,9-4 26-16,2 0 9 0,8-4-3 16,-1-5-3-16,5-3-3 0,3-3-10 15,1-4-17-15,0-1 10 0,3-4-12 16,-3-1-51-16,-1-1 16 0,0-7 35 16,-6 0 0-16,0-2 28 0,-2-3 7 15,-3 1-9-15,-3-3-23 0,0-3 0 16,-3 2-3-16,-5-2-19 0,-2 0-51 15,-6 0 19-15,-3 1-10 0,-5 1 36 16,-2 4-27-16,0 5 43 0,-4 5-10 16,-1 2 3-16,-5 5 16 0,-2 7 38 15,-2 3 55-15,0 3 3 0,4 4-49 16,2 0-21-16,5-1 25 16,3 3-26-16,3-5-22 0,5-3 23 15,2-1 15-15,4-4 29 0,5-1-10 16,2-2-9-16,3 0-10 0,4-2-41 15,6-3-6-15,0-1-61 0,2-2 10 16,-2 0 3-16,3-5-22 0,-3-1-35 16,1-1-58-16,1 2-49 0,-4-6-14 15,-1 3 39-15,-4-2 28 0,0-4-36 16,-7 0-13-16,-2-4 19 0,-3-1 81 16,-4-1 92-16,-4 1 22 0,-1 2 65 15,-3 3 74-15,-3 8 53 16,0 4 41-16,0 2-210 0,0 8 136 15,0 6 137-15,0 4-16 0,0 5-56 16,2 1-84-16,7 0-41 0,4 2-23 16,4-2-16-16,2 0 16 0,4-3 25 15,3 0 16-15,3-2-11 0,3-4-20 16,2 0-39-16,5-3-29 0,4 1-15 16,-1-8 13-16,4-1 0 0,-4-4 15 15,-1-1 3-15,0-6 3 0,-4-7 13 16,-3 0 18-16,-4-4 59 0,-4-3 70 15,-7-3-9-15,-4-3 4 0,-5-2-21 16,-8-1-62-16,-3-5-63 0,-12 3-46 16,-11-4-52-16,-18 3-36 0,-18 3-13 15,-21 8 25-15,-1 14 15 0,4 11 9 16,10 14 0-16,10 9-18 0,1 5-71 16,1 3-121-16,7-2-89 0,10-7-201 15,13-7-218-15,-9-1-724 0</inkml:trace>
  <inkml:trace contextRef="#ctx0" brushRef="#br0" timeOffset="-167089.4499">3109 10260 1106 0,'0'0'472'16,"0"0"-257"-16,0 0-59 0,0 0 22 15,0 0-6-15,0 0-85 16,0 0 110-16,0 0 58 0,48 98-30 16,-38-8-50-16,3 10-37 0,-5 4-2 15,-1-6-34-15,-5-10-23 0,-1-2-19 16,-1-2 3-16,-3-3 12 0,-7-7-15 15,-2-1-23-15,-4-8-2 0,-2-17 4 16,1-12-8-16,4-10 19 0,-3-3-10 16,1-4 7-16,-2 4-16 0,4-4-18 15,0-5-13-15,2-6-102 0,8-5-128 16,0-3-72-16,2-1-51 0,1-9-195 16,0 2-586-16,2-17-322 0</inkml:trace>
  <inkml:trace contextRef="#ctx0" brushRef="#br0" timeOffset="-167453.3799">2163 10720 1186 0,'0'0'1435'0,"0"0"-1348"16,0 0-23-16,0 0 97 0,43 71 44 16,-25-41 9-16,4 2-42 0,3 1-26 15,5 1-49-15,0-2-40 0,1 2-16 16,-1-2-38-16,-2 1 0 0,-1-2 22 16,-6-2-25-16,-5 2 2 0,-1-5-1 15,-6-2 0-15,-4-6 0 0,-3-4 2 16,-2-2 16-16,0-5-4 0,-2 0 20 15,-3-5 15-15,-4 1-34 0,-1-3-16 16,-1 0 0-16,-2-3-22 16,-1-1 18-16,-4-4-27 0,-1 0 6 15,-2-2 0-15,-2-2-3 0,-1 2 12 16,-3-4 14-16,-3 4 1 0,2-3 1 16,1 3-2-16,3 2 0 0,6 2-10 15,5 0 12-15,4 2 19 0,5-1 6 16,4-2 10-16,3-3-20 0,10-4-2 15,5-6 31-15,12-9 32 0,11-11-7 16,20-12-26-16,17-13-15 0,1 4-25 16,-11 9 16-16,-17 16-19 0,-19 15 0 15,-3 3-25-15,0 0 0 0,6 0-15 16,2 2-93-16,-9 3-45 0,-1 5-103 16,-5 3-146-16,-7 5-236 0,-4 0-454 15,-3-2-252-15</inkml:trace>
  <inkml:trace contextRef="#ctx0" brushRef="#br0" timeOffset="-168307.52">444 10974 1193 0,'0'0'309'15,"0"0"-191"-15,0 0 96 0,-61 34 62 16,50-16-75-16,2 3-17 0,8 1-6 15,1 6-50-15,3 1 1 16,12-2-39-16,6 1-10 0,11-5-29 16,13-7 7-16,16-8 2 0,21-9 36 15,7-18-7-15,2-13-35 0,-6-15-3 16,-8-8 6-16,-6-3-22 0,-2-10-1 16,-2-4-5-16,-4-5-7 0,-4-4-10 15,-4-2 1-15,-7-1 6 0,-11 5 0 16,-6-2-7-16,-7 7 4 0,-11 7-13 15,-5 2 23-15,-8 14-4 0,0 12-22 16,-8 8-4-16,1 5-43 0,-7 0 16 16,-2-1 9-16,-2 3 20 0,-6 13 2 15,2 6-29-15,-3 10-50 16,-8 21-16-16,-6 24 79 0,-7 31 16 16,-3 24 51-16,3 14-13 0,6 14-16 15,4 4-9-15,4 11 6 0,6 4-6 16,4-2-11-16,4-7 1 0,4-11 8 15,4-6-10-15,7-13 2 0,3-6 0 16,0-15 12-16,3-12-12 0,0-9-1 16,2-10 0-16,-1-11 0 0,2-15 17 15,-6-9-17-15,3-5-2 0,0 0-22 16,0-1-89-16,-3-3-50 0,2-5-24 16,-2-12-16-16,0 0 44 0,-5-16 102 15,-4-10-186-15,-6-17-280 0,-9-19-44 16,2 6-113-16,-12-19-94 0</inkml:trace>
  <inkml:trace contextRef="#ctx0" brushRef="#br0" timeOffset="-168157.3599">645 11400 737 0,'0'0'599'0,"0"0"-13"15,0 0-155-15,0 0-228 0,0 0-93 0,0 0-94 16,0 0 280-16,61 25 5 16,-17-10-62-16,20-3-50 0,15-4-72 15,12-6-70-15,-2-2-15 0,-1 0-32 16,-14-9-57-16,1 0-164 0,-4-7-100 15,-7-6-108-15,-3-7-148 0,-19 5-398 16,-2-8-219-16</inkml:trace>
  <inkml:trace contextRef="#ctx0" brushRef="#br0" timeOffset="-167911.4799">2006 10349 470 0,'0'0'2173'0,"0"0"-1916"0,-23 50-81 15,12-11-60-15,-5 23 27 0,-8 21 54 16,-3 11 18-16,2 0-35 0,-2-3-29 16,6-14-76-16,2-4-47 0,6-6-12 15,5-13-16-15,5-11-24 0,3-15-108 16,0-4-63-16,9 0-70 0,3 3-123 15,4-3-139-15,-2-10-276 0,7-5-363 0</inkml:trace>
  <inkml:trace contextRef="#ctx0" brushRef="#br0" timeOffset="-163009.8799">3952 10752 1269 0,'0'0'1790'0,"0"0"-1489"0,0 0-301 16,0 0-157-16,0 0 157 0,0 0 153 15,74 29-9-15,-40-18-62 0,3 0-50 16,5 1-13-16,4 0-19 0,-1 2 0 15,0-1-143-15,-4 2-73 0,-4-1-63 16,-7 0 9-16,-3-2-127 0,-7-1-109 16,-9-3-11-16,-11-4-522 0</inkml:trace>
  <inkml:trace contextRef="#ctx0" brushRef="#br0" timeOffset="-162831.4499">3963 11002 16 0,'0'0'2347'0,"0"0"-1947"15,0 0-150-15,0 0-150 0,-18 58-52 16,38-41 38-16,7-4 22 0,15 2-19 16,14-5-38-16,19-6-16 0,6 0-35 15,-1-4-95-15,-7 0-176 0,-11-2 27 16,0-4-29-16,-5-7-147 0,-7-2-2 16,-13 1-4-16,-13 1-232 0,7-8-63 15</inkml:trace>
  <inkml:trace contextRef="#ctx0" brushRef="#br0" timeOffset="-162351.84">5011 10635 1754 0,'0'0'396'0,"0"0"-50"0,0 0-104 16,0 0-75-16,0 0-93 0,0 0-61 16,0 0 9-16,0 0 81 0,0 0 31 15,68 61-3-15,-47-29-10 0,2 0-39 16,-2 7-34-16,0 3-17 0,-4 1-5 15,-2 2-11-15,-8-2 7 0,-7-2-20 16,-4 1 13-16,-14-8 7 0,-4-2 19 16,-8-4-3-16,-1-1 3 0,-3-9 15 15,3-7 10-15,1-6 7 0,6-5-1 16,3-10-6-16,6-4-23 0,7-11-43 16,6-1-71-16,5-2-14 0,10-5 3 15,10 1 7-15,6-2 18 16,7 2 19-16,4-3 4 0,11-3 5 15,10-2 7-15,8 0 4 0,2 0 15 16,-13 9 1-16,-13 7 1 0,-15 10 0 16,-2-1 1-16,4 0 1 0,3-2-1 15,-1 4-2-15,-7 2-10 0,-6 6-14 16,-9 4-12-16,-7 1-28 0,-5 10 53 16,-5 5 13-16,-10 8 67 0,-3 6-10 15,-12 15-35-15,-7 15 0 0,-2 11 66 16,6-5 28-16,13-13-11 0,12-16-18 15,8-11-9-15,3 2-37 0,9 2-41 16,7 2-1-16,8-6-3 16,10-6 2-16,2-5-9 0,12-4 10 15,-2-3-70-15,-3-6-121 0,4-1-106 16,-10-4-163-16,-6-2-162 0,11-14-607 0</inkml:trace>
  <inkml:trace contextRef="#ctx0" brushRef="#br0" timeOffset="-161199">6178 9770 752 0,'0'0'1245'0,"0"0"-1050"0,0 0-27 16,0 0-51-16,0 0-98 0,0 0 1 15,0 0 38-15,0 0 9 0,-64 64 27 16,28-8 22-16,-6 15 9 0,-2 6-35 15,10-15-13-15,13-17-4 0,9-19-12 16,5-7-26-16,4 0-12 0,3 0-23 16,3-2-48-16,10-6 45 0,8-7 3 15,5-4 13-15,6-1 28 0,4-10-28 16,1-2-12-16,2-3 1 0,-2 1 2 16,-3 0-1-16,-4-2-1 0,-2 6-1 15,-6 1-1-15,-5 4-2 16,-8 6-30-16,-1 0-29 0,-6 6 26 15,-2 9 35-15,-1 8 112 0,-8 7 25 16,-3 7-23-16,-1 3 12 0,-1 3-63 16,1 0-50-16,3 0-13 0,4-3-1 15,6-1-18-15,2 1-139 0,9-1-140 16,5-2-99-16,5-3-239 0,-3-10-153 16,15 2-678-16</inkml:trace>
  <inkml:trace contextRef="#ctx0" brushRef="#br0" timeOffset="-160973.1">6702 10861 2970 0,'0'0'530'0,"0"0"-252"15,0 0-253-15,0 0 113 0,60 34 82 16,-29-24-17-16,4-2-55 0,3-1-70 16,2 1-45-16,1-2-33 0,0 1-10 15,2 0-212-15,-2 1-65 0,-3 1-84 16,1-2-176-16,-11 0-108 0,12-6-561 0</inkml:trace>
  <inkml:trace contextRef="#ctx0" brushRef="#br0" timeOffset="-158057.4199">8701 10556 1626 0,'0'0'610'15,"0"0"-386"-15,0 0-60 0,0 0-28 16,0 0 12-16,53-36-17 0,-43 42-64 15,3 8-22-15,0 6 22 0,0 8-22 16,1 4-4-16,-3 7 7 16,-1 2-35-16,-4 1 12 0,-5 4-2 15,-1-3-20-15,-11 0 13 0,-5-2 3 16,-4-4-18-16,-4-9 15 0,0-4-13 16,3-5 35-16,1-11 0 0,3-2 6 15,4-6 10-15,3-5 25 0,5-7 3 16,5-5-82-16,0-6-41 0,11-5 3 15,5-3 10-15,6-3-13 0,8 0 12 16,13-8-2-16,15-5 2 0,13-3 4 16,1-1 3-16,-1 7 3 0,-14 11 18 15,-16 7 1-15,-9 9 41 0,-2 2 3 16,4-5-15-16,3 2-4 16,0 2-9-16,-8 3-13 0,-3 8-3 15,-12 1-12-15,-7 4-35 0,-7 4-54 16,-3 9 91-16,-9 8 10 0,-15 15 38 15,-10 19-3-15,-1-3-22 0,1-4 44 16,6-1 28-16,8-15 32 0,2 10 14 16,1-2-10-16,8-5-56 0,11-3-41 15,1-8-24-15,11-5-3 0,6-5 1 16,6 0 2-16,7-7 0 0,4-4 0 16,3-3-22-16,5 0-114 0,2-6-68 15,-1-6-83-15,2 0-51 0,-2-6-92 16,-11 4-291-16,12-20-399 0</inkml:trace>
  <inkml:trace contextRef="#ctx0" brushRef="#br0" timeOffset="-157715.62">9700 9921 1865 0,'0'0'1113'0,"0"0"-918"15,0 0-9-15,0 0-62 0,33-58-36 16,-9 46 23-16,4 1 3 0,3 3-10 16,6 2-45-16,0 1-56 0,0 5-3 15,0 2-11-15,-3 6-14 0,-10 8-3 16,-4 5-13-16,-8 5 0 0,-6 7 3 16,-6 1 19-16,-6 7 17 15,-8-1 2-15,-6 1 16 0,-1 1 2 16,-3-3-5-16,1-4 25 0,3-1 81 15,8-7 26-15,5-3-14 0,7-5-50 16,7-6-62-16,10-2 34 0,10-3 9 16,15-5 33-16,19-3-17 0,17-10-45 15,6-2-33-15,-4-4-80 0,-4-1-90 16,-10 0-69-16,-1-4-94 0,5-2-180 16,-23 5-686-16,4-5-616 0</inkml:trace>
  <inkml:trace contextRef="#ctx0" brushRef="#br0" timeOffset="-158569.7">7720 10541 1182 0,'0'0'829'0,"0"0"-488"0,0 0-121 16,0 0-153-16,51-42-5 0,-23 31 15 16,2-3 0-16,4 1-16 0,1 1-19 15,-1 1 6-15,3 4-10 0,-1 1-23 16,-1 3-15-16,-4 1-12 0,-1 2-1 16,-6 3-13-16,-4 3-9 0,-7 3 3 15,-3 4 0-15,-8 0 9 0,-2 3 21 16,-8 2 2-16,-8 2 22 15,-5 2 7-15,-4 2 0 0,-5-1-13 16,0 0-14-16,3-4 14 0,2-1-12 16,5-2-2-16,4-3-2 0,8-4-29 15,3-1-26-15,5-1-15 0,3-2 25 16,9 4 45-16,3-3 0 0,9 2 16 16,5 2-14-16,2-1 11 0,4 4-10 15,4 1-3-15,-1 3-13 0,-1-1 11 16,-2 4-6-16,-4-1 6 0,-7 2 2 15,-4-1-2-15,-6 2-16 16,-8-2 18-16,-5-1 13 0,-2-1 19 16,-12 2-3-16,-4-2 26 0,-5-1 2 15,-5 2-9-15,-3 0-19 0,-3-4-10 16,1 3-16-16,2-3-3 0,3-5-45 16,4-1-106-16,9-5-42 0,4-3-82 15,10-1-146-15,0-2-31 0,10-16-313 0</inkml:trace>
  <inkml:trace contextRef="#ctx0" brushRef="#br0" timeOffset="-143727.81">16268 10508 2387 0,'0'0'400'0,"0"0"-329"0,0 0 135 15,71 51 1-15,-41-35-51 0,5 0-16 16,2-2-83-16,2 0-55 0,-1 1-2 16,-1-2-9-16,5-1-166 0,-5-3-41 15,0-2-15-15,-3-5-45 16,-4-2-176-16,-9-4-116 0,9-14-181 0</inkml:trace>
  <inkml:trace contextRef="#ctx0" brushRef="#br0" timeOffset="-143299.67">16794 10643 1603 0,'0'0'1096'0,"0"0"-851"0,0 0-56 16,67-52 111-16,-32 25 1 0,8 1-25 15,1-4-37-15,3 6-41 0,-1-3-89 16,0 3-75-16,-1 5-34 0,-2 0-25 16,-1-3-77-16,1 6-66 15,-4-2-22-15,1 3-33 0,-2 2-83 16,-1-4-166-16,-3 3-162 0,-7 1-392 15,6-14-248-15</inkml:trace>
  <inkml:trace contextRef="#ctx0" brushRef="#br0" timeOffset="-143502.57">16878 10274 1474 0,'0'0'1162'0,"0"0"-917"0,18 61 2 16,-2-31-17-16,1 4-59 0,4-2 35 16,0 2-2-16,5-5-52 0,4 5-56 15,1-3-36-15,2 1-42 16,1-3-18-16,-2 0-1 0,-2-1-24 15,-2-5-71-15,-4 1-30 0,-5-7-28 16,-2-2-19-16,-7-3 8 0,-3-1-64 16,-4-6-49-16,-3 0-124 0,-5-5-239 15,0 2-127-15</inkml:trace>
  <inkml:trace contextRef="#ctx0" brushRef="#br0" timeOffset="-143065.3299">17794 9745 1114 0,'0'0'829'0,"4"58"-436"16,-3 2-41-16,-1 28-53 0,0 11-94 15,0 4 21-15,0-6 5 16,-3-4-32-16,1-1-36 0,-7 5-74 16,-2-6-58-16,-3-6-12 0,-3-10-16 15,-6-8 16-15,-3-7-16 0,2-13 19 16,2-7 0-16,2-11-21 0,-3 0-1 16,-1 2-2-16,-2 6-133 0,-5 1-76 15,7-3-63-15,1-7-143 0,6-7-210 16,-5-6-733-16</inkml:trace>
  <inkml:trace contextRef="#ctx0" brushRef="#br0" timeOffset="-144341.68">14692 10549 1994 0,'0'0'454'0,"0"0"-419"15,0 0-35-15,-11 57-51 0,28-40 51 16,7-4 107-16,4 0 51 0,15-5-29 16,15-4-49-16,18-6 36 0,10-14-36 15,1-10 0-15,0-8-35 0,-12-8-7 16,2-6-12-16,-2-7 2 0,-7-3 1 16,-2-5 6-16,-5-2-10 0,-5-2-12 15,-7 1 0-15,-6 0 3 16,-8 1-14-16,-7 6 11 0,-8 11-10 15,-7 7 19-15,-7 13 0 0,-5 0-9 16,-1 0-13-16,-1 0-22 0,-6-2-10 16,-6 5-6-16,-3 5 22 0,-2 10 14 15,-3 6-27-15,2 4-25 0,-5 11-13 16,-7 24 26-16,-9 25 20 0,-12 42 21 16,-5 25 42-16,5 16-1 0,3 10-18 15,7-6-7-15,5 1 0 0,6 1-15 16,8-10 24-16,8-12-23 0,8-14 17 15,7-14-3-15,0-12-16 0,8-8 0 16,2-12 1-16,0-16 15 16,-4-13-16-16,2-15-67 0,-5-9-51 15,1 0-3-15,2-2 9 0,1-6-33 16,-3-6-67-16,-1-5-98 0,-2-12-63 16,-1-1-121-16,-2-30-510 0</inkml:trace>
  <inkml:trace contextRef="#ctx0" brushRef="#br0" timeOffset="-144181.61">15125 10853 1699 0,'0'0'577'0,"0"0"-408"0,0 0 69 15,0 0 10-15,52 67-40 0,-18-48 0 16,9 2-78-16,17-5-92 0,17 3-6 16,7-2-32-16,-2-6-57 0,-4-2-131 15,-9-1-55-15,4-6-94 0,-8-4-329 16,-17-7-144-16,-3-6-436 0</inkml:trace>
  <inkml:trace contextRef="#ctx0" brushRef="#br0" timeOffset="-143929.3599">16436 9826 1793 0,'0'0'461'0,"-67"55"-274"0,20 3 78 16,-14 30-50-16,-11 19 13 0,8 10 27 16,3-1-26-16,17-9-53 0,5-2-59 15,6-8-86-15,15-13-6 16,9-10-25-16,9-16 0 0,0-13-19 16,9-16-3-16,3-1-81 0,8-2-102 15,3 2-72-15,10 1-4 0,-2-8-78 16,6-8-304-16,-9-3-121 0,7-16-475 0</inkml:trace>
  <inkml:trace contextRef="#ctx0" brushRef="#br0" timeOffset="-119997.4399">12016 11149 3265 0,'112'31'356'0,"1"2"-261"15,31 10 141-15,4 4-82 0,5 0-32 16,6-1-57-16,-3-2-46 0,-10-4-19 16,-10-1-1-16,-14-4-11 0,-11-2-23 15,-5-6-8-15,-3-1 8 0,-2 0 17 16,-3-1-13-16,-3-1-16 0,1-3-17 15,-4 0-14-15,-1-3-26 0,-7-4-38 16,-8 1-32-16,-12 2-48 0,-13-3-73 16,-17-4-65-16,-13-2-122 0,-9-4-258 15,-5 1 3-15</inkml:trace>
  <inkml:trace contextRef="#ctx0" brushRef="#br0" timeOffset="-133585.59">22273 10266 1471 0,'0'0'1440'0,"0"0"-1261"0,0 0-73 15,72-61-29-15,-39 41 9 0,-1 6 15 16,1 0 17-16,-2 6-36 0,-3 6-49 15,-2 2-33-15,-1 0-22 0,-6 6 3 16,-4 5 0-16,-3 2-4 16,-5 5 4-16,-6 1 19 0,-2 4 0 15,-8 4 4-15,-6 1 8 0,-4 0 10 16,-2-1-6-16,-3-1 0 0,0-2 0 16,1-2 0-16,5-4-13 0,1-2-1 15,4-4-2-15,7-5-18 0,5-1-26 16,1-4-23-16,3 2 4 0,5 0 31 15,4-2 29-15,3 1 0 0,6 2 0 16,5-4-10-16,1 4-13 0,4 3 4 16,3 2-13-16,0 0-6 0,-1 4-29 15,1 3 18-15,-3 1-37 0,-1-2 19 16,-5 6 28-16,-4-4 29 0,-2 2-3 16,-6-6-13-16,-5 4 29 0,-8-3 7 15,0-1 37-15,-13 0 27 0,1-4 51 16,-10 3 8-16,0-4-5 0,-4 0-14 15,-2-2 6-15,-1 0-4 16,3-5-12-16,0 1-16 0,3-1-13 16,2 0-27-16,3-1-35 0,3-1-10 15,6 0-15-15,3 0-7 0,3 0-42 16,2 0-87-16,1-1-95 0,1-1-104 16,5 0-214-16,-1 2-96 0,7-8-537 0</inkml:trace>
  <inkml:trace contextRef="#ctx0" brushRef="#br0" timeOffset="-134557.3599">21119 9631 346 0,'0'0'1300'0,"0"0"-998"0,0 0-14 16,0 0-35-16,0 0-40 0,0 0 9 15,0 0 34-15,0 0-17 0,0 0-80 16,0 0-99-16,-1-12-22 0,-14 28 22 15,-3 10 31-15,-3 4 16 0,1 4 9 16,0 2-6-16,4-1-38 0,4-2-31 16,3-4-38-16,5-5 7 0,4-1-10 15,1-9-22-15,6 2 22 16,5-4 11-16,0-2 14 0,7-2 6 16,-1-4-10-16,4-4 1 0,0 0 3 15,4 0-16-15,-1-8-9 0,1 0-31 16,-1-2-9-16,-1 1 3 0,-1-2 5 15,-3 1 4-15,-2 0 10 0,-2 4 15 16,-3-1-16-16,-5 6 0 0,-2 1-12 16,-5 0-9-16,2 5 40 0,-3 6 31 15,0 2 25-15,0 8 0 0,0 1-16 16,0 2-22-16,-1 3-18 0,-1 1-2 16,2 0-14-16,0-4-18 0,2 3-91 15,2-1-76-15,0-4-67 0,0 1-151 16,-1-8-297-16,2 2-686 0</inkml:trace>
  <inkml:trace contextRef="#ctx0" brushRef="#br0" timeOffset="-134108.24">21495 10696 401 0,'0'0'2672'0,"0"0"-2318"0,61-2-217 16,-10-7-29-16,15-5-55 0,8 2-53 16,-10 2-32-16,-19 0-149 0,-14 7-96 15,-2 1-8-15,3-3-72 0,4 1-174 16,-7-2-281-16</inkml:trace>
  <inkml:trace contextRef="#ctx0" brushRef="#br0" timeOffset="-136490.04">18117 10770 2345 0,'0'0'365'0,"0"0"-297"15,0 0-42-15,0 0 51 0,64 30-3 16,-30-27 31-16,2-3-47 0,6-1-36 16,1-4-22-16,3-3-115 0,1 2-161 15,-1-6-238-15,-12 5-190 0,13-8-494 0</inkml:trace>
  <inkml:trace contextRef="#ctx0" brushRef="#br0" timeOffset="-136650.71">18166 10504 2985 0,'0'0'380'16,"0"0"-380"-16,0 0-57 0,50 3 57 16,-23-6 31-16,6-2 33 0,1-4 9 15,1 2-25-15,-1-2-38 0,1 0-10 16,1 1-54-16,-4 3-108 0,-3-2-39 15,-4 3-27-15,-2 0-87 0,-7 0-245 16,-8 4-103-16,-6 0-448 0</inkml:trace>
  <inkml:trace contextRef="#ctx0" brushRef="#br0" timeOffset="-135475.1">19363 9924 1144 0,'-71'11'765'16,"16"10"-483"-16,-8 8 71 15,4 16-70-15,-1 12-16 0,1 13 26 16,3 10 9-16,7 10-35 0,9 6-66 15,7 3-73-15,14-2-72 0,7-8-34 16,12-5 2-16,7-8-21 0,10-16-3 16,3-16-25-16,16 2-16 0,13 1-43 15,12 4-90-15,11 1-85 0,-4-16-95 16,-4-14-125-16,-18-10-295 0,-1-8-509 0</inkml:trace>
  <inkml:trace contextRef="#ctx0" brushRef="#br0" timeOffset="-136239.77">19006 10530 2199 0,'0'0'1230'15,"0"0"-1170"-15,0 0-60 0,59 6 111 16,-29-6 31-16,7 0-6 0,1 0 33 15,0 0-68-15,3 0-95 0,-2 0-6 16,0 0-34-16,1 2-86 0,-2 1-87 16,-2 2-43-16,-1 0-46 0,-4 3-27 15,-4-4-177-15,-6 0-236 0,5-3-549 0</inkml:trace>
  <inkml:trace contextRef="#ctx0" brushRef="#br0" timeOffset="-135769.75">19774 10581 2534 0,'0'0'470'16,"0"0"-240"-16,56-27-77 0,-7 5 98 16,19-8 48-16,7-2-63 0,-1 0-71 15,-9 9-50-15,-16 4-84 0,-9 5-31 16,-12 5-13-16,-2 1-129 15,-1 0-76-15,1-2-75 0,-2-2-33 0,-6 4-85 16,-6-3-159-16,-7 3-497 0,-5-4-377 16</inkml:trace>
  <inkml:trace contextRef="#ctx0" brushRef="#br0" timeOffset="-135982.9">19857 10209 1676 0,'0'0'1047'0,"0"0"-825"16,0 0-132-16,0 0-49 0,0 0 27 15,0 0 133-15,47 57 103 0,-27-25-83 16,4 5-89-16,2 3-59 0,-2-1-35 15,3 0-24-15,-3-2-14 0,1-4-1 16,-2 0-11-16,-3-3-42 0,-2-2-72 16,-4-3-82-16,1 1-51 15,-4-2-3-15,-3-1-80 0,-2-7-223 16,-3 0-65-16,-3-8-112 0</inkml:trace>
  <inkml:trace contextRef="#ctx0" brushRef="#br0" timeOffset="-135132.77">20553 9959 1117 0,'0'0'1402'16,"0"0"-1067"-16,0 0-165 0,0 0-167 15,0 0 167-15,34 103 113 0,-19-23-58 16,0 14-61-16,-1 2-48 0,-2-3-39 16,-7-10-49-16,-2 2-4 0,-3-7-24 15,-11-3-1-15,-10-9-15 0,-4-15-48 16,1-9-20-16,2-13 8 0,-1-6 35 15,-8 6-15-15,0-2-58 0,-3 2-76 16,1-2-84-16,3-7-75 16,6-4-216-16,7-10-250 0,-3-6-459 0</inkml:trace>
  <inkml:trace contextRef="#ctx0" brushRef="#br0" timeOffset="-132569.65">23999 10362 2850 0,'0'0'323'0,"0"0"-271"16,0 0 21-16,70 19 35 0,-36-13 7 15,3-6 11-15,2 0-47 0,2 0-79 16,0 0-3-16,1 0-41 0,-1 0-76 16,-3 0-61-16,-1 0-59 0,-6 0-142 15,-4 0-160-15,-9-2-459 0,1-11-163 0</inkml:trace>
  <inkml:trace contextRef="#ctx0" brushRef="#br0" timeOffset="-132163.3899">24407 10423 1505 0,'0'0'1247'0,"0"0"-932"15,0 0-88-15,0 0-148 0,0 0 20 16,77-36 44-16,-23 18 49 16,14-6-10-16,4-1-77 0,-4-1-61 15,-7 6-44-15,-13 5-26 0,-11 0-104 16,-7 4-137-16,-2 2-72 0,5-6-106 15,4-1-203-15,-6 2-497 0,9-12 7 0</inkml:trace>
  <inkml:trace contextRef="#ctx0" brushRef="#br0" timeOffset="-132355.66">24593 10195 893 0,'0'0'1702'0,"0"0"-1370"0,21 69-117 15,-11-41-59-15,4 4-48 0,2-2 0 16,0-3 25-16,2-2-28 0,3-2-36 15,1 0-45-15,-1-3-24 16,3-2-1-16,-6-1 1 0,4-1-25 16,-7-3-85-16,1 2-36 0,-5-3-29 15,-1-2-45-15,-1 0-104 0,-7-2-147 16,1-3-278-16,-3-4-259 0</inkml:trace>
  <inkml:trace contextRef="#ctx0" brushRef="#br0" timeOffset="-131938.56">25285 9929 1243 0,'0'0'971'15,"0"0"-754"-15,-13 73-11 0,13-22-26 16,0 18-25-16,0 7-8 0,1-5 38 15,2-5 0-15,0-10-36 16,-3 1-45-16,0-11-50 0,-7-4-20 16,-1-13-5-16,-4 2-27 0,-5 2 20 15,-4 3-3-15,-3 3 0 0,-3-7 2 16,0-8-5-16,4 0-15 0,3-8-1 16,5-5-15-16,2-5-99 0,2-6-56 15,7 0-52-15,-2-10-87 0,3-9-286 16,0 1-640-16</inkml:trace>
  <inkml:trace contextRef="#ctx0" brushRef="#br0" timeOffset="-131513.55">25721 9661 339 0,'0'0'2313'0,"0"0"-1972"16,0 0-37-16,-52-36-65 0,52 26 39 15,3 2-68-15,10-3-106 0,5 2-45 16,6 0-9-16,6 1-6 0,1 4 6 15,2 4-50-15,-2 2-1 0,-1 8-27 16,-8 4-7-16,-5 9-5 0,-4 1-7 16,-7 7 19-16,-6 2 28 0,-6 8 2 15,-5-1-1-15,-2 0 30 0,-3 3 1 16,4-9 49-16,0 0 36 0,4-5-21 16,8-5-25-16,3-4-18 0,8-2-35 15,7-2 13-15,6-5 6 16,8-1 9-16,7-4-6 0,4-3-22 15,2-3-18-15,3 0-30 0,-4-1-118 16,2-2-84-16,-4-2-113 0,-5 0-274 16,-7 0-482-16,1-8-675 0</inkml:trace>
  <inkml:trace contextRef="#ctx0" brushRef="#br0" timeOffset="-133386.62">23200 10484 2606 0,'0'0'1580'15,"0"0"-1105"-15,0 0-144 0,0 0-93 16,0 0-59-16,0 0-82 0,0 0-55 15,0 0-42-15,0 0-43 0,0 0-63 16,-34-27-168-16,34 30-139 0,4 1-207 16,-1-3-393-16,8 4-542 0</inkml:trace>
  <inkml:trace contextRef="#ctx0" brushRef="#br0" timeOffset="-132779.46">24071 9913 673 0,'0'0'1288'0,"0"0"-1103"0,0 0-53 16,-60-28-15-16,26 29-43 0,-8 22 30 15,-13 24 57-15,-9 29 41 0,-4 21-38 16,2 10-7-16,13 0-1 0,11-12-23 16,9-3-3-16,12-11-45 0,14-8-35 15,7-17-29-15,0-13-21 16,10-14-25-16,5-3-38 0,5 3-117 15,6-4-65-15,6 3-39 0,5-9-141 16,-11-6-206-16,12-13-432 0</inkml:trace>
  <inkml:trace contextRef="#ctx0" brushRef="#br0" timeOffset="-130801.21">17940 12215 3238 0,'0'0'524'16,"0"0"-254"-16,0 0-270 0,53 0 3 15,-4 5 13-15,14-1 85 0,7 4-4 16,-5-1-38-16,-14-3-31 0,-14 0-28 16,-7 1-21-16,-5 2-66 0,2 0-72 15,3 3-62-15,0 3-47 0,-9-3-60 16,-5 4-220-16,-8-4-196 0,-8-1-514 15</inkml:trace>
  <inkml:trace contextRef="#ctx0" brushRef="#br0" timeOffset="-130621.63">17957 12584 2244 0,'0'0'1137'16,"0"0"-981"-16,85 5 24 0,-22-5 50 15,8-4 43-15,-10-1-99 0,-17 2-112 16,-17 3-61-16,-1 0-1 0,1 0-28 16,5 7-87-16,1-2-154 0,-3 3-200 15,-11 0-544-15,0 3-860 0</inkml:trace>
  <inkml:trace contextRef="#ctx0" brushRef="#br0" timeOffset="-120697.43">24242 11508 889 0,'0'0'1822'15,"0"0"-1462"-15,0 0-165 0,0 0-39 16,0 0-7-16,0 0-47 0,0 0-14 16,0 0-6-16,0 0-13 0,65-32-22 15,-23 30-44-15,1 2-3 0,2 0-12 16,-2 1-1-16,-4 4-6 0,-7 3-18 16,-3 4 5-16,-7 0-15 0,-10 7 3 15,-6 1-3-15,-6 8 31 16,-6 0 16-16,-4 5 21 0,-9-1 17 15,-1 2 31-15,0-4 57 0,3 1 22 16,3-9 14-16,5-2-35 0,6-3-40 16,3-4-40-16,12-3-10 0,9 4 3 15,13-4 28-15,20-3 5 0,14-1-72 16,11-4-1-16,2-2-18 0,0 0-71 16,-9 0-137-16,2 0-164 0,0-7-226 15,-18-1-516-15,-6-2-1048 0</inkml:trace>
  <inkml:trace contextRef="#ctx0" brushRef="#br0" timeOffset="-125001.37">21091 12327 2824 0,'0'0'512'15,"0"0"-423"-15,0 0-50 0,79 10 84 16,-25-8-6-16,11-1-32 0,-3 0-12 15,-12-1-45-15,-15 4-28 0,-5-4-22 16,1 7-41-16,5-4-101 0,4 3-68 16,-5 2-74-16,-2-5-189 0,-9-1-318 15,7-2-498-15</inkml:trace>
  <inkml:trace contextRef="#ctx0" brushRef="#br0" timeOffset="-124514.4">21853 12003 1018 0,'0'0'1693'0,"0"0"-1484"0,0 0-106 16,0 0-87-16,33-51 16 0,-8 38 70 16,5 2 74-16,4 3-14 0,3 2-67 15,4 4-50-15,0 2-36 0,2 0-9 16,-1 6-25-16,-4 1 12 0,-2 6-9 15,-5 1 3-15,-7 1-10 0,-5 2-2 16,-9 2-1-16,-6 0 3 0,-4 1 29 16,-10 1 1-16,-7 0 28 0,-6 0 0 15,-2 0-1-15,-2 1-3 16,0-4-2-16,1-4 2 0,5-2-9 16,3 0-15-16,2-5-1 0,7 0-16 15,4-2-19-15,3-1-28 0,2 1-4 16,7-1 38-16,6 1 28 0,4-3 1 15,5 2 1-15,2 0 3 0,4-3-1 16,2 4-1-16,5-1-2 0,-5 4-1 16,3 4-21-16,-4 0-7 0,-2 5 0 15,-4 0 4-15,-7 5-20 0,-5 1-25 16,-7 1 16-16,-4 4 27 0,-10 0 27 16,-7 1 29-16,-7-1 0 0,-9 3-1 15,-5-5-2-15,-1 1-7 0,-3 0 0 16,1-7-6-16,4 2-10 0,5-4-3 15,3-2-21-15,7-1-56 0,6-7-89 16,6-4-78-16,9-3-130 0,1-1-307 16,6-5-91-16</inkml:trace>
  <inkml:trace contextRef="#ctx0" brushRef="#br0" timeOffset="-124188.84">22715 12186 2136 0,'0'0'324'15,"0"0"-166"-15,0 0-90 0,0 0-4 16,-51 45 29-16,45-33 49 0,2-2-5 16,4 2-63-16,0-6-74 15,3 4-20-15,3-6 20 0,3 0 0 16,1-3 32-16,5-1 3 0,-6 0 6 15,3-5-6-15,-2 1-22 0,0-6 0 16,-5 4 1-16,1-2-12 0,-3-2 24 16,0 2 12-16,-3-2 7 0,-6 1 12 15,0 4 3-15,-1-2-9 0,-1 6-4 16,-2 1-47-16,-2 1-12 0,3 9-39 16,-3 1-12-16,4 7 9 0,-1 0-61 15,4 6-149-15,0-2-173 0,4-6-603 16,1 6-609-16</inkml:trace>
  <inkml:trace contextRef="#ctx0" brushRef="#br0" timeOffset="-121035.37">23120 11957 2538 0,'0'0'396'0,"0"0"-277"0,0 0-87 15,50-41-3-15,-13 29 54 0,10 0 64 16,11 8 24-16,-3 4-53 0,-8 4-77 16,-8 11-41-16,-9 6-19 0,0 3 0 15,-2 8-16-15,-11 5-13 0,-7 1-5 16,-10 0 14-16,-17 5 38 0,-5-1 1 16,-14 4 16-16,-11 2 0 0,-14 3 6 15,2-9 1-15,8-7 2 0,10-13 7 16,11-10 15-16,2-2 32 0,2-3 0 15,11-7-10-15,7-7-18 0,8-3-51 16,9-8-69-16,8-5 25 0,11-2 19 16,12-10 9-16,15-5 14 0,19-10-10 15,4-1 8-15,-1 7 1 0,-8 4-9 16,-8 6 9-16,-2 1-1 16,-2 1 2-16,-2 5 0 0,-9 4 0 15,-9 4-1-15,-13 7-16 0,-3 3 19 16,0-2-2-16,-2 5-1 0,-7-3-16 15,-6 9 6-15,-6 0-3 0,-10 7 16 16,-8 7 13-16,-8 10-10 0,-12 15 29 16,-10 16 15-16,-9 16 25 0,7 8 10 15,11-8-3-15,15-14-35 0,14-19-41 16,7-12 0-16,3-7 29 0,8 8-19 16,7-3-13-16,4 3-13 0,7-9-10 15,7-5 20-15,1-6-44 16,2-7-60-16,6-4-41 0,10-12-86 15,6-14-110-15,-3-5-157 0,-12 3-611 16,5-15-241-16</inkml:trace>
  <inkml:trace contextRef="#ctx0" brushRef="#br0" timeOffset="-127905.59">19169 12097 450 0,'0'0'2022'0,"0"0"-1770"16,0 0-162-16,0 0-77 0,51-10 42 15,-23 10 80-15,6 0 41 16,1 2-14-16,8 6-53 0,-1 3-52 15,2 5-38-15,2 0-19 0,-4 2 3 16,-4 2-2-16,-3-2-1 0,-10 1-11 16,-8-2 9-16,-8 2-17 0,-9-1 17 15,-5 4 2-15,-12 1 22 0,-8 0 1 16,-9 1-11-16,-5-1 1 0,-4-3 12 16,-4 0-3-16,-1-6-3 0,2-4 0 15,4 1-6-15,5-3-11 0,7-3-2 16,6 0-2-16,6-3-1 0,8-2 3 15,7 0-1-15,3 0-24 0,7-4-95 16,8-4 91-16,8-3 29 0,8-3 12 16,13-9-11-16,17-9 0 0,16-10-1 15,6 0-2-15,0 0-1 0,-10 4-10 16,-6 3 12-16,-8 4 0 0,-9 3-1 16,-12 7-1-16,-9 5 3 0,-4-1 2 15,-1 3 11-15,0-2-10 16,0 4 10-16,-9 1-11 0,-8 7-1 15,-7 3 21-15,-3 1 32 0,-8 6-29 16,-11 8-25-16,-3 10-19 0,-8 7 19 16,-9 13 24-16,-8 16 43 0,-2 10 27 15,9-2 7-15,16-16-16 0,14-18-48 16,11-12-21-16,2-1-6 0,1 5-10 16,10-2-16-16,5-5-12 0,5-1-7 15,5-9 7-15,5-2 15 0,0-4-84 16,2-3-73-16,-1-4-62 0,2-4-42 15,-1-7-140-15,1-4-107 0,-7 5-235 16,10-20-256-16</inkml:trace>
  <inkml:trace contextRef="#ctx0" brushRef="#br0" timeOffset="-127547.81">20390 11474 1304 0,'0'0'1223'16,"0"0"-916"-16,0 0-112 0,0 0-108 16,0 0-36-16,0 0 67 0,0 0 57 15,0 0 25-15,0 0-71 0,0 0-53 16,-31 61-19-16,18-35-14 0,-1 2 11 15,1 0-6-15,2 3-11 16,3-5-21-16,1 0-15 0,5-2-1 16,2-2-19-16,2-3-18 0,7-4 23 15,3-1 12-15,3 1 1 0,4-3 1 16,2-2 23-16,6 3 24 0,3-4-10 16,1-3-18-16,0-2-19 0,2 0-22 15,-5-2-120-15,0-2-109 0,-2 0-72 16,-3-6-121-16,-3 0-171 0,-8-2-519 15,2-6-57-15</inkml:trace>
  <inkml:trace contextRef="#ctx0" brushRef="#br0" timeOffset="-127369.74">20653 11664 2201 0,'0'0'494'0,"0"0"-160"0,0 0-90 16,-30 58-12-16,24-29 59 0,2 3-8 15,2 2-83-15,2 4-116 0,2 3-51 16,6-3-33-16,2 3-3 0,0-1-31 16,2-1-81-16,-4 0-174 0,-1-3-188 15,-3-11-518-15,-4 3-943 0</inkml:trace>
  <inkml:trace contextRef="#ctx0" brushRef="#br1" timeOffset="-75027.7399">15710 13785 2123 0,'0'0'385'0,"-53"57"-188"0,18 0-62 15,-7 26 10-15,-1 11 59 0,0 0 16 16,9-7-7-16,9-8-55 0,4-3-86 16,4-3-56-16,7-6-16 0,-2-2-22 15,7-9-31-15,0 0-33 16,3-3-50-16,2 2-41 0,0-10-63 15,2-6-138-15,3-12-65 0,-1-3-186 16,0-6-68-16,6 5-310 0</inkml:trace>
  <inkml:trace contextRef="#ctx0" brushRef="#br1" timeOffset="-75269.4599">14497 14823 2481 0,'0'0'435'0,"0"0"-396"15,55 28 76-15,-10-19-19 0,16-2-51 16,19-3-26-16,2-4-19 15,6 0-6-15,-8-10-62 0,-4 1-95 16,-3-3-113-16,1-5-122 0,-20 4-221 16,-5-7-143-16</inkml:trace>
  <inkml:trace contextRef="#ctx0" brushRef="#br1" timeOffset="-74780.05">15674 14120 2028 0,'0'0'634'15,"0"0"-473"-15,-34 66 6 0,30-37-61 16,4 5 41-16,7-6-4 0,9 1-9 16,5-7-14-16,9-2-44 0,1 2-38 15,12-5-38-15,-1-2 9 0,1 1-9 16,2-4-101-16,-2-1-102 0,-2-3-61 15,-4-3-115-15,-5-5-95 0,-8 0-230 16,7-13-87-16</inkml:trace>
  <inkml:trace contextRef="#ctx0" brushRef="#br1" timeOffset="-74562.17">16156 14016 973 0,'0'0'1708'15,"0"0"-1550"-15,0 0-14 16,30 60 81-16,-16-34-9 0,5 4-6 16,2 3-34-16,0-1-40 0,3 1-49 15,2 2-23-15,7 0-48 0,-5 1-15 16,4 3-1-16,-3-4-24 0,1 5-71 16,-6-2-78-16,-2-3-70 0,-2-4-8 15,-3-1-66-15,-4-6-124 0,-2-1-170 16,-5-12-376-16</inkml:trace>
  <inkml:trace contextRef="#ctx0" brushRef="#br1" timeOffset="-75433.19">14335 14286 1873 0,'0'0'541'16,"-67"14"-434"-16,43 4 29 0,3 2-40 0,3 2-67 15,11 1 13-15,7-7 3 16,4-5-22-16,11-3-21 0,15-5 94 16,18-4 10-16,23-17-10 0,30-19-39 15,11-10-38-15,1-7 4 0,-6-5-20 16,-20 0 0-16,-3-3 13 0,-9-6-13 15,-7-3 9-15,-4 0-12 0,-6-3-29 16,-10-1 7-16,-8 5-4 0,-9 3 23 16,-11 12 0-16,-10 13 3 0,-4 12 1 15,-6 4 8-15,-3-2-9 0,-9-1-3 16,0 1 2-16,-10 10-1 0,-5 9 1 16,-4 9 1-16,-3 9-10 0,-11 27 10 15,-9 27 0-15,-10 39 32 0,-1 25 39 16,4 21-8-16,9 7-21 0,9-2-17 15,5 3 4-15,4-1-29 0,10-6 0 16,2-5 0-16,7-14 19 0,6-11 12 16,2-12-9-16,2-13 7 0,2-12-13 15,0-11-16-15,3-15 15 16,0-15-15-16,0-12-4 0,0-6-24 16,3 3-77-16,5 0-54 0,-2-2-42 15,1-10-91-15,2-9-88 0,-5-5-152 16,-1-7-177-16,-5-25-474 0</inkml:trace>
  <inkml:trace contextRef="#ctx0" brushRef="#br1" timeOffset="-74342.25">16033 14500 2134 0,'0'0'623'16,"0"0"-378"-16,0 0-69 0,0 0-20 15,74-71 120-15,-20 38 71 0,17-8-136 16,4 0-84-16,-3 3-68 0,-7 11-39 16,-18 3-20-16,-7 9-22 0,-8-2-49 15,-3 3-107-15,9-6-115 0,3-3-67 16,7-1-110-16,-2-4-136 0,-12 6-454 16,11-15-78-16</inkml:trace>
  <inkml:trace contextRef="#ctx0" brushRef="#br1" timeOffset="-74131.45">17093 13719 1683 0,'-8'49'666'0,"1"11"-350"0,-2 11-49 16,2 12-59-16,-1-4-16 16,1-5-27-16,-1 1 25 0,1-3-38 15,-3 5-36-15,-1-5-66 0,-3 2-31 16,-2-3-16-16,-3-3-3 0,-4-7-30 15,2-12-74-15,2-8-59 0,5-13-18 16,3-4 13-16,-2-2-20 0,-1 1-107 16,1-5-150-16,4-7-265 0,1-11-285 0</inkml:trace>
  <inkml:trace contextRef="#ctx0" brushRef="#br1" timeOffset="-73932.5">17232 14277 1828 0,'0'0'1116'0,"57"-12"-965"0,-24 7-1 15,6 1-23-15,7-3 16 0,-1 2-13 16,-3 0-79-16,1 4-48 0,-2-2-3 16,-1 1 0-16,0 2-13 0,-2 0-88 15,-1 0-121-15,-6 6-127 0,-6-1-172 16,-8-1-493-16,-7-1-74 0</inkml:trace>
  <inkml:trace contextRef="#ctx0" brushRef="#br1" timeOffset="-73751.26">17220 14539 2153 0,'0'0'1253'0,"0"0"-1202"0,75 13 114 16,-30-13 138-16,0 0 48 0,-2 0-66 15,-11 0-140-15,8 0-90 0,4-4-41 16,-3 4-14-16,3-1-37 0,-4 0-120 16,-2-1-100-16,-2 2-260 0,-10-2-509 15,1-4-560-15</inkml:trace>
  <inkml:trace contextRef="#ctx0" brushRef="#br1" timeOffset="-67421.15">18614 14409 1045 0,'0'0'1070'0,"0"0"-804"16,0 0 18-16,0 0 31 0,0 0-97 16,0 0-39-16,0 0 52 0,0 0 6 15,48-18-74-15,-19 18-43 0,2 0-36 16,2 0-37-16,2 0-31 0,-2 3-16 16,-1 2-19-16,1-2-6 0,-3 5-65 15,-3-1-58-15,-2 3-88 0,-2-1-109 16,-1 0-122-16,-3 0-94 0,-5-4-413 15,-1-3 225-15</inkml:trace>
  <inkml:trace contextRef="#ctx0" brushRef="#br1" timeOffset="-66567.73">18681 13978 2350 0,'0'0'355'0,"0"0"-191"16,-55 31 0-16,39-8-65 0,-5 15-16 16,0 19 38-16,-1 13 121 0,8 8-46 15,7-2-86-15,7-9-62 0,7-4-48 16,7-2-22-16,5-4-6 0,3-1-10 16,8 0-110-16,0-13-83 0,0-5-91 15,-5-10-70-15,-9-12-196 16,18 14-471-16</inkml:trace>
  <inkml:trace contextRef="#ctx0" brushRef="#br1" timeOffset="-66823.17">19187 14581 460 0,'0'0'1690'15,"0"0"-1221"-15,0 0-157 0,0 0-174 16,55-29 118-16,-14 9 7 0,16-12 24 16,17-7-54-16,2-1-55 0,-5 4-97 15,-16 10-75-15,-18 9-6 0,-10 3-43 16,-4 4-51-16,2-2-30 0,1-1-72 16,-2 1-56-16,-3-1-273 0,-5 2-140 15,-5 3-350-15,-9-8-164 0</inkml:trace>
  <inkml:trace contextRef="#ctx0" brushRef="#br1" timeOffset="-67040.92">19217 14203 1725 0,'0'0'713'16,"0"0"-387"-16,0 0-72 0,0 0 43 15,0 0-103-15,0 0-32 16,0 0-58-16,0 0-60 0,0 0 56 16,0 0 36-16,49 73-58 0,-25-35-56 15,3 3-7-15,2 0-15 0,0-2 0 16,3-1-31-16,-3-2 27 0,1-3-58 16,-1-1-20-16,-5-4-19 0,-2-4-56 15,-2-4-43-15,-3 1-80 0,-3-5-59 16,-2-2 20-16,-5-4-24 0,-3-1-231 15,-3-4-18-15,-1-5 15 0</inkml:trace>
  <inkml:trace contextRef="#ctx0" brushRef="#br1" timeOffset="-66256.33">19962 14061 1881 0,'0'0'483'0,"0"0"-344"15,0 0-117-15,0 0 133 0,0 0 13 16,56 51 21-16,-38-20-45 0,5 5-48 16,-2 4-20-16,0 2-22 15,-4 5-15-15,-4 5-5 0,-9 14-21 16,-8 7 4-16,-12-1-17 0,-6-12-67 15,-1-16-12-15,3-14-33 0,2-2-15 16,-5 2-24-16,-1 3-42 0,0 0-42 16,0-5-53-16,4-7-235 0,6-7-215 15</inkml:trace>
  <inkml:trace contextRef="#ctx0" brushRef="#br1" timeOffset="-65781.69">20416 13611 1129 0,'0'0'638'0,"0"0"-339"15,0 0-102-15,0 0 30 0,0 0-11 16,0 0 12-16,0 0-71 0,0 0-67 16,0 0-7-16,-50 58-3 0,36-21-20 15,1 4 7-15,1 1-32 0,3-3-16 16,5 1 0-16,4-7-19 0,0-4-22 16,7-4 0-16,3-5 9 0,4-4 11 15,3-2-17-15,3-6-20 0,3-4 11 16,1-1 6-16,0-3 9 0,1-3-22 15,1-5-19-15,-1 0 9 16,-2-4-3-16,-2 0 29 0,-2-2 19 16,-4 0 16-16,-3 5 3 0,-3-1 0 15,-1 5 4-15,-4 1-4 0,-3 4 32 16,-1 0 70-16,0 1-20 0,-1 10-63 16,-5 5 60-16,0 9-9 0,1 2-39 15,-2 5-31-15,1 5-7 0,2 0-12 16,2-1-26-16,1 3 4 15,1 1-69-15,0 2-162 0,1 0-201 0,1-12-126 16,-1 12-640-16</inkml:trace>
  <inkml:trace contextRef="#ctx0" brushRef="#br1" timeOffset="-65487.43">20782 14613 1486 0,'0'0'2132'16,"0"0"-1792"-16,0 0-318 0,0 0-22 15,0 0 0-15,80 20 66 0,-43-17 44 16,3 0-29-16,4-1-50 0,0 2-31 16,0 0-109-16,1-2-45 0,-2 4-97 15,-4-3-196-15,-8-1-330 16,2-2-420-16</inkml:trace>
  <inkml:trace contextRef="#ctx0" brushRef="#br1" timeOffset="-64809.49">21624 14257 691 0,'0'0'1666'0,"0"0"-1498"15,0 0-35-15,-26-47-21 0,32 30-112 16,6 3 1-16,5-1 25 0,5 2 42 15,2 3 31-15,1 1 13 0,4 4-9 16,0 3-30-16,4 2-31 0,-2 2-10 16,-1 3-30-16,-2 6 0 0,-1 5 0 15,-3-1-2-15,-5 6-48 0,-6-1-19 16,-5 4 10-16,-5-1 15 16,-3 1 13-16,-9 0 29 0,-5-1 26 0,-4 0 15 15,-2-4 11-15,-4 0 11 16,3-6 4-16,-1-2-9 0,2 0-17 15,5-4-3-15,2-2-6 0,6-3-10 16,1-1 16-16,4-1-32 0,2 0-6 16,2 0-15-16,5-3 14 0,6 3 1 15,4 0 0-15,5 0 0 0,2 0 0 16,5 4-23-16,3 5 8 0,0 0 13 16,-1 1-14-16,2 5 3 0,-5 2 10 15,1-2-13-15,-5 3-10 0,-4 1 10 16,-3 4-19-16,-9-1-6 0,-2-1 9 15,-6 5 11-15,-9-4 21 0,-9 1 38 16,-5-1 58-16,-8-2-1 16,-4-2-3-16,-14 6 0 0,4-6 5 15,-3-1 26-15,0-2 16 0,9-4-33 16,-3-3-50-16,6 2-53 0,11-6-3 16,6-2-15-16,9 0-1 0,8-2-71 15,2-4-174-15,11-5-173 0,6-3-251 16,0 0-415-16,18-16-273 0</inkml:trace>
  <inkml:trace contextRef="#ctx0" brushRef="#br1" timeOffset="-64632.01">22380 14492 3794 0,'0'0'635'0,"0"0"-139"16,0 0-203-16,0 0-96 0,0 0-87 15,0 0-68-15,0 0-42 16,0 0-57-16,0 0-123 0,0 0-167 16,-2-9-229-16,10 9-463 0,12 0-510 0</inkml:trace>
  <inkml:trace contextRef="#ctx0" brushRef="#br1" timeOffset="-64050.52">23307 14025 1843 0,'0'0'318'0,"-56"-29"-153"16,26 24 9-16,-10 5 4 0,-11 10-11 16,-7 22 16-16,-10 28-29 0,2 16-29 15,9 12-17-15,13-3-10 0,13-6-34 16,11-8-30-16,13-3-30 0,7-9-4 16,5-11 0-16,10-13-38 15,2-8-48-15,0-2-47 0,8-1-78 16,3 1-55-16,9-1-92 0,2-8-170 15,-14-4-301-15</inkml:trace>
  <inkml:trace contextRef="#ctx0" brushRef="#br1" timeOffset="-63855.4">23118 14508 2790 0,'0'0'305'0,"0"0"-264"15,0 0-31-15,60 12 38 0,-30-8 12 16,4 0-37-16,0-2-23 0,5-2-2 16,0 2-49-16,2 0-132 0,2 2-119 15,-1-3-121-15,-12-1-294 0,11-1-435 16</inkml:trace>
  <inkml:trace contextRef="#ctx0" brushRef="#br1" timeOffset="-63463.74">23468 14649 1565 0,'0'0'1195'0,"0"0"-896"16,0 0-298-16,49-26-1 0,-6 5 154 16,12-5 44-16,12-6-24 0,4 1-73 15,-5 1-77-15,-12 9-24 0,-14 4-95 16,-11 2-92-16,3 2-164 0,2-2-193 16,-6 1-211-16,17-14-412 0</inkml:trace>
  <inkml:trace contextRef="#ctx0" brushRef="#br1" timeOffset="-63643.55">23696 14299 1474 0,'0'0'1128'15,"0"0"-935"-15,0 0-55 0,10 68 29 16,0-41 69-16,4 0-23 0,4 6-42 16,1-6-20-16,5 1-47 0,-1-3-48 15,1 1-54-15,0-5-2 0,0 1 0 16,-3-4-37-16,-3 0-48 0,-1-3-22 15,-2 0-41-15,-4-2-122 0,-1-4-136 16,-6 0-115-16,-2-4-138 16,-2-3-112-16</inkml:trace>
  <inkml:trace contextRef="#ctx0" brushRef="#br1" timeOffset="-63207.2899">24303 14094 1114 0,'0'0'1016'0,"0"0"-850"16,0 0-30-16,24 59 35 0,-12-29 74 15,1 7 14-15,0 0-22 0,1 5-34 16,-7 1-10-16,2 2-80 0,-6 2-53 15,-3 0-35-15,-6 0-3 0,-4-1-22 16,-6-1-2-16,-4-2-14 0,-2-3-5 16,-2-2-5-16,-3-2 1 0,3-7 0 15,-2-2-10-15,6-7-15 16,5-3-26-16,2-8-53 0,4-5-94 16,4-4-81-16,3-7-149 0,2-2-325 15,2-18-476-15</inkml:trace>
  <inkml:trace contextRef="#ctx0" brushRef="#br1" timeOffset="-62559.51">24609 13689 2229 0,'0'0'597'15,"0"0"-430"-15,0 0-71 0,0 0-70 16,3-50-4-16,8 38 49 0,4 1 31 16,1 3-23-16,2 2-41 0,4 1-38 15,-1 2-1-15,3 3-27 0,-5 1 6 16,2 7-20-16,-3 1 4 0,-5 1-4 16,1 4-25-16,-4 5-22 15,-1-3 2-15,-7 2-15 0,-2 0 8 16,0 0 48-16,-5-4 46 0,-4 0 55 15,2-2 25-15,-8 0 7 0,3 0-10 16,-1-1 16-16,-1-3-17 0,4-2-31 16,2-1-28-16,2 0-17 0,2-2-29 15,4-2-6-15,0 1-16 0,0 0 4 16,4 0 47-16,5 0 32 0,2 2 32 16,-1-2-29-16,4 2-34 0,2 0-1 15,-1 2-19-15,-2-1-6 0,1 5 5 16,-1-2-2-16,-3 4 0 0,-2 0-20 15,1 2 13-15,-8-1-3 0,1 4 31 16,-2-1-1-16,-3 3-1 0,-8-2 3 16,1 0 3-16,-7-1 48 0,-2 0 32 15,-3-4 13-15,-1 0 9 0,0 0-9 16,-1-2-30-16,0 4-24 0,3-5-23 16,-1 1-19-16,4-1-29 0,5 1-34 15,-1 3-230-15,4 1-217 16,5-4-264-16,-5 6-593 0</inkml:trace>
  <inkml:trace contextRef="#ctx0" brushRef="#br1" timeOffset="-58017.51">16953 16157 2451 0,'0'0'544'0,"0"0"-390"0,0 0-154 16,0 0 125-16,0 0-122 0,0 0 162 16,72 22 0-16,-35-17-67 0,11 0-19 15,12 0-25-15,9 3-54 16,4-4-7-16,-15-2-78 0,-16 1-161 15,-16-2 32-15,-5-1-38 0,2 0-115 16,1 0-40-16,-1 0-76 0,-9 0-97 16,-4 0-500-16</inkml:trace>
  <inkml:trace contextRef="#ctx0" brushRef="#br1" timeOffset="-57819.56">17003 16591 1079 0,'0'0'1334'0,"0"0"-1169"16,0 0-139-16,0 0 83 0,51 33 155 15,-10-30-5-15,15-3-39 0,17 0-49 16,5-3-60-16,0-2-73 0,-9 3-38 16,-18 2-115-16,-10 0-142 0,-11 0-84 15,-6 2-203-15,-5 1-143 0,6-1-513 0</inkml:trace>
  <inkml:trace contextRef="#ctx0" brushRef="#br1" timeOffset="-57119.2899">18332 16189 995 0,'0'0'1986'0,"0"0"-1986"16,0 0-61-16,0 0 61 0,58 55 45 15,-29-25 103-15,8 5-33 0,-1 3-23 16,7 0-50-16,1 1-14 0,0-3 0 15,1-1-28-15,-2-1-3 0,-2-6-70 16,-3-4-33-16,-4 4-50 0,-6-5-34 16,-2 1-70-16,-6-5-93 0,-5-2-52 15,-5-5-21-15,-7 2-258 0</inkml:trace>
  <inkml:trace contextRef="#ctx0" brushRef="#br1" timeOffset="-56889.59">18291 16637 2096 0,'0'0'476'0,"0"0"-158"0,0 0-199 16,0 0-80-16,53-42 121 0,-22 18 63 15,4-4 11-15,13-9-60 0,12-9-55 16,-3 4-47-16,-8 5-36 0,-5 7-36 15,-8 4-42-15,2-2-52 0,6-2-38 16,-6-1-99-16,-1 3-160 0,-10 7-320 16,4-14-399-16</inkml:trace>
  <inkml:trace contextRef="#ctx0" brushRef="#br1" timeOffset="-56585.5">19221 15612 2842 0,'0'0'394'0,"0"0"-263"0,0 0-111 16,0 0-18-16,-55 42 28 0,38-19 65 15,0 4 10-15,-2 3-26 0,6 4-29 16,4-2-50-16,4 1-3 0,5-6-19 15,0-3 19-15,9-5-13 16,4-4 16-16,1-1 22 0,3 0-9 16,3-4-11-16,-1-2 1 0,6 2-2 15,-1 0-1-15,3-2-47 0,1 0-45 16,-3-2-63-16,2 3-91 0,-1-3-142 16,-3-1-177-16,-6-2-165 0,-2-3-631 0</inkml:trace>
  <inkml:trace contextRef="#ctx0" brushRef="#br1" timeOffset="-56398.35">19414 15889 1565 0,'0'0'1442'0,"0"0"-1288"15,-17 57-23-15,14-27-45 0,-1 9 25 16,1-1 16-16,1 4-61 0,2 0-66 15,3 1-1-15,3 3-91 0,4-4-248 16,-2-11-308-16,1 9-568 0</inkml:trace>
  <inkml:trace contextRef="#ctx0" brushRef="#br1" timeOffset="-41935.2299">19791 16363 2319 0,'0'0'1013'0,"0"0"-860"0,0 0-20 16,0 0-133-16,0 0-3 0,0 0 3 15,0 0 117-15,79-20-7 0,-43 19-72 16,3 0-19-16,2 1-19 0,3 0 0 16,3 2-29-16,-2 3 7 0,4 2-97 15,-5 0-93-15,0-2-193 0,-12 2-323 16,9-7-474-16</inkml:trace>
  <inkml:trace contextRef="#ctx0" brushRef="#br1" timeOffset="-41417.14">20549 15978 2478 0,'0'0'432'0,"0"0"-198"15,0 0-151-15,0 0-67 0,0 0 83 16,0 0 31-16,0 0-41 0,0 0-42 16,51-14-36-16,-28 14-11 0,2 4-3 15,1 2-26-15,-2 2-2 16,0 2 8-16,-6 2 20 0,-2 0-16 16,-6 3-16-16,-4 3 13 0,-6 1 20 15,0 4 2-15,-9 4 25 0,-4-3 1 16,-5 3 12-16,-2-2-13 0,0-1-6 15,2-2-17-15,-1-7 24 0,7-1-7 16,0-4-16-16,8-6-3 0,3 0 0 16,1-4-57-16,1 0-73 0,6 0 34 15,3 4 68-15,4-3 28 0,2 4-4 16,4-1 2-16,2 1-1 0,2 2-22 16,5 1-11-16,-1 1 1 0,3 4-3 15,1 2-48-15,2 2-94 0,-3 3 87 16,-1 2-1-16,-6-2-96 0,-3 7 100 15,-6-4 57-15,-7 1 33 0,-7 0 4 16,-2-5 28-16,-11 0 78 0,-6 2 77 16,-6-6 25-16,-5 3-29 0,-2-4-40 15,-1 1-12-15,-4-5-23 16,4-2-16-16,2-4-26 0,3-2-37 16,3-2-29-16,4 0-16 0,4 0-32 15,6-2-81-15,2 0-65 0,5 2-62 16,3-2-59-16,3 2-299 0,5-2 46 15,-1 2-5-15,10-6-426 0</inkml:trace>
  <inkml:trace contextRef="#ctx0" brushRef="#br1" timeOffset="-40904.56">21466 16301 855 0,'0'0'1053'0,"0"0"-748"0,0 0-102 16,0 0-83-16,0 0-43 15,0 0 65-15,0 0-3 0,-17 52-46 16,23-43-42-16,2-2-22 0,2 1-27 15,0-1 30-15,2-6 10 0,-4 3 9 16,1-4 3-16,-2 0 4 0,-5 0-8 16,1 0 8-16,-3-4 18 0,0 0-3 15,0-5-10-15,-1 0-34 0,-3-3-17 16,-3 0 26-16,1 3-9 0,-3 0 18 16,2 2 25-16,-1 2 29 0,-2 2-4 15,1 3-83-15,1 0-14 0,-2 8-58 16,3 2-26-16,1 5-1 0,3 2-57 15,3 1-153-15,5 1-217 16,2-8-253-16,10-2-499 0</inkml:trace>
  <inkml:trace contextRef="#ctx0" brushRef="#br1" timeOffset="-38650.48">22263 16208 985 0,'0'0'1387'0,"0"0"-1096"0,0 0 37 0,0 0-18 15,0 0-122-15,0 0-61 16,0 0-48-16,0 0-22 0,0 0 78 15,0 0 16-15,52 12-16 0,-22-5-42 16,3 2-18-16,2-2-10 0,-4-2-18 16,0 2 14-16,-1-2-11 0,-3 2-16 15,-6-5-6-15,1 1-4 0,-8 2-21 16,-3-3 10-16,-1-1-1 0,-4-1 0 16,-3 2 1-16,-3-2 5 0,0 0 25 15,0 0-6-15,0 0-37 0,0 0-43 16,0 0-37-16,-2 0-43 0,1 0-76 15,1 0-93-15,0 1-109 0,0 3-310 16,0-4-295-16,1 5-19 0</inkml:trace>
  <inkml:trace contextRef="#ctx0" brushRef="#br1" timeOffset="-37897.18">23125 15992 117 0,'0'0'147'0,"0"0"-46"16,0 0 362-16,0 0 58 0,0 0-78 16,0 0-128-16,0 0-176 0,0 0-58 15,0 0 148-15,0 0 52 16,39 71 1-16,-22-39-62 0,5 2-51 16,-1 3-71-16,2 1-69 0,-1-2-23 15,1 1-5-15,1-5-1 0,-3-2 0 16,-2-3-21-16,-1 0-52 0,-2-7-25 15,1-1-81-15,-7-1-96 0,2-2-95 16,-3-4-150-16,-3-3-231 0,-4-4-318 0</inkml:trace>
  <inkml:trace contextRef="#ctx0" brushRef="#br1" timeOffset="-36706.48">23082 15738 1489 0,'0'0'1004'0,"0"0"-856"16,-61-2-12-16,34 16-40 0,-4 8-3 15,-9 19 26-15,-2 21 60 0,-6 27 41 16,1 13-62-16,13 1-60 0,10-5-26 16,14-17-37-16,10-1-16 0,1-5-19 15,16-7-10-15,5-6-25 16,3-11-12-16,-1-10-95 0,2-12-189 16,9-2-78-16,2-3 6 0,-4-4-190 15,19 2-234-15</inkml:trace>
  <inkml:trace contextRef="#ctx0" brushRef="#br1" timeOffset="-37681.18">23057 16484 813 0,'0'0'1615'16,"0"0"-1247"-16,0 0-265 0,0 0-58 16,0 0 189-16,0 0 100 0,63-47-56 15,-40 28-92-15,7-6-79 16,1-2-60-16,2 0-44 0,-2 2-3 16,1 6-31-16,-3-4-48 0,-1 6-62 15,0-2-51-15,-1 1-110 0,2-2-209 16,-2 2-90-16,-9 2-468 0</inkml:trace>
  <inkml:trace contextRef="#ctx0" brushRef="#br1" timeOffset="-37179.44">23651 15786 2055 0,'0'0'994'16,"0"0"-838"-16,0 0-104 0,0 0-49 16,0 0 35-16,0 0 102 0,0 0 38 15,0 0-55-15,0 0-123 0,0 0-36 16,22-38 1-16,-10 36 13 0,0 0 3 16,2 2-3-16,-1 0 3 0,-1 0-3 15,0 4 9-15,-2 0 10 0,2 2-22 16,-5 0-10-16,-2 2-22 0,1-2-1 15,-2 4 11-15,-2-3 47 0,-2 1 0 16,0 0 11-16,0-1 2 0,0-2 13 16,-2 1-11-16,1-2-12 0,1-3-3 15,0 2-11-15,0-2-21 0,0 2-35 16,0-1 19-16,6 4 36 16,1-2 12-16,4 4 1 0,2-2-1 0,-1 3-1 15,1-2-12-15,1 1 11 16,-1-2 2-16,1 0 2 0,-5 3 0 15,1-3 1-15,-6 4-1 0,2 2-2 16,-4 0 1-16,-2 0 2 0,0 2 23 16,-4 0 6-16,-4 6 3 0,-4-4 3 15,0 0 0-15,-4-1-3 0,-4 0-9 16,2 2-7-16,-1-5-19 0,0 3-2 16,1-4 0-16,0 2-36 0,2-2-77 15,1 0-105-15,1 1-79 0,-2-4-75 16,6 2-262-16,-7-2-363 0</inkml:trace>
  <inkml:trace contextRef="#ctx0" brushRef="#br1" timeOffset="-36343.25">24071 15712 1482 0,'0'0'510'0,"0"0"-354"15,0 0-143-15,0 0 26 0,0 0 51 16,22 63 98-16,-9 3 22 0,5 29-1 15,-1 13-97-15,-1 3-38 0,-8-7-20 16,-7-16-31-16,-5-5 2 0,-10-10-24 16,-7-7-1-16,-3-16-2 0,1-12-46 15,3-11 19-15,0-3-9 0,-2 0-77 16,-7 3-152-16,-3-4-131 0,9-4-610 16,-17-5-273-16</inkml:trace>
  <inkml:trace contextRef="#ctx0" brushRef="#br1" timeOffset="-29638.42">24769 16020 767 0,'0'0'1631'0,"0"0"-1402"0,0 0-190 16,49-5 51-16,-20 5 65 0,3 0 8 16,5 0-60-16,6 0-43 0,-3 1 4 15,2 3-46-15,1-3-18 0,-4 4 0 16,-2 0-44-16,-3-1-81 0,-7 0-45 15,0 0-10-15,-11 2-65 0,-1 0-52 16,-6-2-193-16,-7 3-164 16,-2 0 48-16,-8 1 156 0</inkml:trace>
  <inkml:trace contextRef="#ctx0" brushRef="#br1" timeOffset="-29457.08">24797 16305 1144 0,'0'0'768'0,"0"0"-431"0,0 0-198 16,0 0 33-16,0 0 95 0,73 42-16 16,-37-38-44-16,8-2-70 0,16 0-80 15,8-2-56-15,4 0-1 0,-4 0-90 16,-17 0-139-16,-14-2-86 0,-10 0-78 16,-1-2-275-16,-9 0-430 0,19-6 579 0</inkml:trace>
  <inkml:trace contextRef="#ctx0" brushRef="#br1" timeOffset="-28951.2">25738 16377 2002 0,'0'0'269'0,"0"0"-40"0,0 0 26 15,19-53-104-15,9 16 71 0,18-15 55 16,12-14 21-16,5 2-80 0,4 2-73 16,-14 15-70-16,-14 14-44 0,-9 7-31 15,-5 5-13-15,8-6-18 16,1-1-76-16,3-2-69 0,-2 2-96 16,-3 3-122-16,-5 2-162 0,-3-1-257 15,-9 8-372-15,1-10 699 0</inkml:trace>
  <inkml:trace contextRef="#ctx0" brushRef="#br1" timeOffset="-29159.62">25821 15800 2491 0,'0'0'306'0,"0"0"-245"15,0 0-61-15,0 0 0 0,0 0 77 16,0 0 116-16,44 67 40 0,-26-39-58 16,6 6-58-16,6 1-29 0,1 1-19 15,2-1-15-15,1-4-36 0,-3 3-18 16,1-5 0-16,0 2-1 0,-8-7 1 16,0 3-16-16,0-3-63 15,-6-1-34-15,-2-1-52 0,-5-2-55 16,-1-1-51-16,-4 0-41 0,-3-4-11 15,-3-1-118-15,-3-2-160 0,-3-6 86 16,-7-2 65-16</inkml:trace>
  <inkml:trace contextRef="#ctx0" brushRef="#br1" timeOffset="-28564.77">26763 15167 2375 0,'0'0'272'0,"0"0"-147"16,0 0-15-16,0 0-68 0,0 0 51 15,-52 77 41-15,31-39 32 16,-4 3-32-16,7 1-48 0,4-3-36 16,1-2-33-16,10-6-17 0,3-5-16 15,0-8-6-15,12-4-16 0,0-4 10 16,7-3 28-16,5-6-45 0,4-1-34 16,2-9-14-16,3-5-12 0,1-1-17 15,0-3 29-15,0 0 32 0,-2 1 45 16,-1 1 16-16,-6 2 1 0,-4 7 2 15,-3 0 10-15,-6 7 45 0,-8 4 25 16,-1 4 23-16,-3 8 47 0,0 7 22 16,-7 3-61-16,-5 4-38 0,5 2-9 15,-4 2-36-15,5-1-31 0,2-3-10 16,4-1-12-16,0-1-95 0,1-1-153 16,8-2-88-16,4 0-57 0,4 1-136 15,1-6-167-15,-5-6-9 16,14 3 238-16</inkml:trace>
  <inkml:trace contextRef="#ctx0" brushRef="#br1" timeOffset="-27947.09">27288 16063 2100 0,'0'0'337'0,"0"0"-47"16,0 0-52-16,0 0-116 0,0 0 73 16,66-20 72-16,-35 16-49 0,5 4-107 15,2-4-79-15,3 4-32 0,2 0-19 16,1 0-9-16,1 0-76 0,0 0-86 16,4 0-125-16,-5 4-156 0,1 1-195 15,-11 0-491-15,7-5 540 0</inkml:trace>
  <inkml:trace contextRef="#ctx0" brushRef="#br1" timeOffset="-28130.59">27590 15768 1877 0,'0'0'270'0,"0"0"2"0,0 0-17 16,0 0-155-16,0 0-30 0,0 0 84 16,-6 69-22-16,-1-30-30 0,-2 13-25 15,5-2-23-15,-4 0-35 0,2-1-19 16,3-11 0-16,0 4-13 0,3-5 0 15,0-4-25-15,0-4-115 16,3-2-116-16,0-4-60 0,0-5-121 16,0-3-255-16,-1-8 8 0,-2-7 283 0</inkml:trace>
  <inkml:trace contextRef="#ctx0" brushRef="#br1" timeOffset="-27465.33">28043 15799 2221 0,'0'0'249'15,"0"0"-120"-15,0 0 7 0,37-53 9 16,-16 38 79-16,-2 1 13 0,2 5-66 15,5 2-41-15,-2 3-67 0,0 4-45 16,0 0-18-16,-3 5-19 0,0 5-9 16,1 0-10-16,-7 4 6 15,-1 4 7-15,-7 0 9 0,1 5 13 0,-6 1-29 16,-2 0-19-16,-4 4 7 16,-4-4 22-16,-5 2 22 0,-3-1 3 15,-2-3 13-15,-1-2 9 0,2 0-6 16,-1-4-6-16,5-1 3 0,2-5-16 15,1 0 0-15,4-3-16 0,3 0-16 16,3-3-22-16,0 1-25 0,6-1 2 16,4 1-3-16,-1-3 13 0,6 0-4 15,-1 3-2-15,2-2 15 0,2 2 23 16,1-2 33-16,2 4 1 0,-5-2 1 16,3 1-1-16,-3 5 1 0,-2-1 13 15,-2 1 3-15,-3 2-15 0,-1 1-1 16,-6 4 1-16,-2-2 15 0,0 2 13 15,-10 1 16-15,-4 2 26 0,-3-1 3 16,-4 1-7-16,-2 1-29 0,-2 0-22 16,-1-2-16-16,2-1-12 0,3-2-29 15,5-2-132-15,2-5-94 16,4-3-75-16,6-6-157 0,1-1-223 16,3-3-2-16,2-16 258 0</inkml:trace>
  <inkml:trace contextRef="#ctx0" brushRef="#br1" timeOffset="-27017.33">28637 16305 986 0,'0'0'433'0,"0"0"77"0,0 0-147 15,0 0-68-15,0 0-5 0,-23-50 36 16,39 31-29-16,5-3-22 0,8-4-58 16,6-1-63-16,5-5-51 0,4 3-44 15,0-1-41-15,-2-1-18 16,4 7-27-16,-4-3-8 0,-1 3-71 15,0 1-60-15,-1 0-64 0,-2 2-121 16,-2 0-142-16,1-2-175 0,-13 7-618 16,8-12 627-16</inkml:trace>
  <inkml:trace contextRef="#ctx0" brushRef="#br1" timeOffset="-27219.1">28614 15847 2161 0,'0'0'272'16,"0"0"-159"-16,0 0-26 0,0 0 87 16,63 5 86-16,-42 9 18 15,0 6-103-15,2 1-36 0,4 6 6 16,-2 3-28-16,4 3-45 0,-4 1-29 15,6 1-23-15,-4-1-9 0,2 1-11 16,-5-1-2-16,1-1-40 0,1-5-55 16,-3 2-45-16,-4-3-60 0,-3-5-81 15,1-1-72-15,-6-4-35 0,-4-6-21 16,-4-2-206-16,-3-4-15 0,-1-2 108 16,-10-3 154-16</inkml:trace>
  <inkml:trace contextRef="#ctx0" brushRef="#br1" timeOffset="-26467.1499">29401 15201 2262 0,'0'0'307'15,"0"0"-252"-15,0 0 13 0,0 0-7 16,0 0 81-16,30-58 60 0,-15 48-30 16,5 2-60-16,2 1-58 0,2 3-13 15,1-1-18-15,1 4-11 0,2 1-11 16,-5 0-1-16,1 1-19 0,-3 6-9 15,-1-1-7-15,-3 5 0 0,1 1 12 16,-5-1 20-16,0 2-25 0,-5-1 15 16,-1 0 11-16,-5 0-17 0,-2 3 19 15,0-1 10-15,-6 2 6 0,-5 1 13 16,-5 2 6-16,-2-1 6 0,-2 2 39 16,0-1 21-16,0 2 22 0,3-5-13 15,5-1-28-15,2-1-57 0,3-2-25 16,5-2-14-16,2 0 1 0,0-2 0 15,7 0 12-15,0 0 1 0,5 1 13 16,-1-1 0-16,2 0-1 16,1 0-12-16,-1 0-3 0,-2-2-13 15,2 2-3-15,-3 0-3 0,-2 2 4 16,1 0-4-16,-2 1 9 0,0 1 12 16,-4 2-2-16,1-2 0 0,-3 4-19 15,-1-1 22-15,0 3 1 0,-2-1 2 16,-8 0 12-16,-2 0 8 0,-3 2 2 15,-5-4 0-15,-3 4 3 0,-4-1-3 16,-3 0 13-16,-1-1 51 0,0 0-24 16,-3 0-38-16,4-1-27 0,-2 2-15 15,-2 0-10-15,0 1-67 16,-2 2-125-16,-3 6-169 0,-4 3-253 16,12-6-590-16,-26 15 46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30:10.97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15183 3420 2556 0,'0'0'384'0,"0"0"-311"15,24-50-28-15,-14 27 13 0,5-3 51 16,2 0 31-16,-4 2 9 0,3 4-44 16,-1 5-77-16,-1 2-28 0,-1 5-28 15,-2 2 3-15,-1 6-13 0,0 2-26 16,-1 12 64-16,-2 4 16 0,-1 10 16 16,-4 6-13-16,-2 5 3 0,0 3 0 15,-1 3-6-15,-5 1-14 0,-2-5 11 16,1-6-10-16,2-4-2 0,1-9-1 15,4-8-13-15,0-5-6 0,0-6-3 16,0 0 6-16,4-3 16 0,2-3 60 16,0-3 29-16,7-7-10 0,1-3-32 15,1-5-28-15,4-3-17 0,2-2 0 16,-3-3 0-16,4 0 17 0,-1 0-3 16,0-3-1-16,-5 4-14 0,1 3 2 15,-4 3-3-15,-6 7 0 16,-2 7 1-16,-2 2 30 0,-3 6 32 15,0 0-18-15,0 6-45 0,-3 6-89 16,-2 9 89-16,-2 5 53 0,-5 6 8 16,5 2-27-16,-4 1 13 0,7-3-29 15,1-1-18-15,1-6-31 0,2-2 19 16,3-1-7-16,3-4 0 0,2-4-47 16,-1-1-50-16,2 0-61 0,-1-6-38 15,2 0-78-15,2-5-72 0,-2-2-216 16,1 0-123-16,-1-7-410 0</inkml:trace>
  <inkml:trace contextRef="#ctx0" brushRef="#br0" timeOffset="176.89">15816 3324 1767 0,'0'0'1027'15,"0"0"-828"-15,0 0-16 0,53-8 72 16,-31 8-37-16,-2 0-66 0,-1 0-83 15,3 1-50-15,-2 3-19 0,3 1-1 16,0 5-59-16,-2-2-161 0,0 2-151 16,-4 1-54-16,-6-2-324 0,2-3-454 0</inkml:trace>
  <inkml:trace contextRef="#ctx0" brushRef="#br0" timeOffset="384.7">16414 3101 1858 0,'0'0'1578'0,"0"0"-1271"16,-12 77-68-16,3-32 40 0,3 16-71 16,1 11-38-16,-1-1-53 0,6-3-77 15,0-6-24-15,3-15-16 0,1-12-98 16,-1-5-177-16,1-6-105 0,-4-3-182 15,3 12-855-15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30:23.55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22940 4476 889 0,'0'0'2223'0,"0"0"-1768"16,0 0-145-16,0 0-43 0,61-31-40 15,-45 24-23-15,-3 2-16 0,1-1-90 16,1 4-98-16,-5-1-21 0,5 2-35 16,0 1-91-16,-4 0-51 0,2 0-35 15,0 4-52-15,0 0-154 0,-2 1-233 16,-2-1-491-16,3 1-256 0</inkml:trace>
  <inkml:trace contextRef="#ctx0" brushRef="#br0" timeOffset="214.25">23410 4447 699 0,'0'0'612'0,"0"0"68"16,0 0-430-16,0 0-69 0,0 0 58 16,0 0 28-16,0 0 11 0,59-4 6 15,-45 2-37-15,-2-3-80 0,2 4-61 16,-3-1-51-16,3 0-8 0,-1 2-32 15,-3-2-15-15,1 2-40 0,-2 0-121 16,1 0-123-16,0 4-136 0,-2-2-303 16,2-2-618-16</inkml:trace>
  <inkml:trace contextRef="#ctx0" brushRef="#br0" timeOffset="405.96">23981 4497 810 0,'0'0'1811'0,"0"0"-1345"16,0 0-255-16,0 0-65 0,0 0 29 15,0 0 46-15,0 0-11 0,0 0-115 16,0 0-95-16,0 0-66 0,58-24-82 16,-50 22-94-16,4 1-98 0,-2-4-156 15,-2 2-641-15,2-9-555 0</inkml:trace>
  <inkml:trace contextRef="#ctx0" brushRef="#br0" timeOffset="946.03">24243 4132 2380 0,'0'0'477'15,"0"0"-115"-15,0 0-301 16,48 9 235-16,-12-4 13 0,13 0 108 16,12 3-71-16,10-2-97 0,-7-1-99 15,-12-2-77-15,-13 1-52 0,-15 0-21 16,7 1-37-16,0 2-107 0,4 1-123 15,-3 0-107-15,-3 0-178 0,-7-3-527 16,0-4-565-16</inkml:trace>
  <inkml:trace contextRef="#ctx0" brushRef="#br0" timeOffset="695.09">24633 3912 2516 0,'0'0'716'15,"0"0"-385"-15,0 0-144 0,0 0-143 16,0 0 78-16,0 0 105 0,3 57 40 16,-3-29-81-16,0 4-48 0,2 1-46 15,-2 4-55-15,3 0-35 0,-3-2 0 16,0 1 0-16,0 2-2 0,0-3 0 16,0 0-55-16,0-2-83 0,-3-2-69 15,1-1-29-15,-1-5-12 0,-1 0-10 16,-1-3-43-16,1 1-46 0,-2-3-52 15,4-5-118-15,-4-2-61 0,2-5-148 16</inkml:trace>
  <inkml:trace contextRef="#ctx0" brushRef="#br0" timeOffset="-486.66">21649 4190 1213 0,'0'0'1828'15,"0"0"-1362"-15,0 0-207 0,0 0-148 16,0 0 84-16,0 0 54 0,53-4 11 15,-35 3-10-15,6-1-82 0,3 2-64 16,1-2-52-16,2 2-51 16,1 0-1-16,2 0-12 0,1 2-7 15,-2 2-100-15,1 2-80 0,-2 4-63 16,0 0-88-16,-5 5-153 0,-3 1-195 16,-8-3-528-16,-2-1-492 0</inkml:trace>
  <inkml:trace contextRef="#ctx0" brushRef="#br0" timeOffset="-706.67">21808 3996 1281 0,'0'0'1016'0,"0"0"-796"0,0 0 50 16,0 0-54-16,0 0-8 0,0 0-39 15,0 0-115-15,0 0-54 0,0 0 0 16,0 0 35-16,-13 87 107 16,7-35-18-16,1-2-33 0,2-7-53 15,0-7-25-15,3-2 9 0,0 6-22 16,0-5 2-16,0-3-1 0,0-6-2 16,0 0-58-16,0-5-67 0,-1-2-70 15,-2-3-49-15,0-4-69 0,0-3-127 16,0-4-243-16,-5-5-292 0</inkml:trace>
  <inkml:trace contextRef="#ctx0" brushRef="#br0" timeOffset="-219.77">22375 4403 1535 0,'0'0'1300'16,"0"0"-909"-16,0 0-76 0,64-1-37 16,-42-2-80-16,1 0-41 0,1 1-45 15,-4-1-47-15,-3 3-46 0,-2 0-19 16,1 0-25-16,-2 0-3 0,-1 3-124 16,0 2-128-16,-5-1-55 0,-1 4-159 15,-1-2-321-15,-3-2-555 0</inkml:trace>
  <inkml:trace contextRef="#ctx0" brushRef="#br0" timeOffset="2488.01">25923 4721 1778 0,'0'0'370'0,"0"0"-289"16,0 0 32-16,0 0 104 0,0 0 63 0,61 0 37 15,-40-11 18-15,3-6-104 16,0-1-92-16,6-7-51 0,-2 1-19 16,-1-3-31-16,1 2-19 0,-3-1 9 15,-4 6 3-15,-3-3-2 0,-1 5-8 16,-4 2-21-16,-6 7 0 0,2 1-12 15,-7 5-7-15,-2 3-21 0,0 1-20 16,0 9-35-16,-5 6 32 0,-2 7 37 16,-5 12 26-16,-3 3 16 0,2 6-3 15,-1 3-10-15,-2-2-3 0,6-2 0 16,-1 0 2-16,5-3-1 0,2-7-1 16,-2-1 0-16,4-7-29 0,-1-3-30 15,-3-3 8-15,2-5-15 0,-2-2-42 16,0-4-22-16,-3-3-3 0,-3 0 18 15,-1-3-7-15,-2-2-25 0,1 0-20 16,-5-2 35-16,1-5 45 0,-1-1 25 16,1-3 56-16,0 0 6 0,2 1 32 15,2-3 23-15,1 5 71 0,7 0 41 16,1 4 6-16,5 3 19 16,0 1-48-16,8 0-106 0,5 1 13 15,4 3 126-15,6 0 60 0,6-1 2 16,5-2 7-16,3-1-48 0,4 0-50 15,-4 0-87-15,0 0-61 0,-3 0 0 16,-1 3-46-16,-5-1-108 0,-7 0-53 16,1 1-30-16,-7-1-18 0,1-2-108 15,-5 0-167-15,-1 0-218 0,4-6-379 0</inkml:trace>
  <inkml:trace contextRef="#ctx0" brushRef="#br0" timeOffset="3408.07">26882 3915 863 0,'0'0'1143'16,"0"0"-803"-16,0 0-36 0,0 0-124 16,0 0-45-16,51 7 6 0,-41 6 16 15,3 7-4-15,-4 5-48 0,2 4-42 16,-7 5-19-16,-1 1-21 0,-3-1-1 16,-3 0-22-16,-4-2 25 0,-10 2 7 15,-3-2 2-15,-7-3-15 0,-3-2-19 16,5-3-57-16,-2-6 24 0,3-4 33 15,5-6 34-15,8-5 20 0,1-3 0 16,5 0-7-16,2-8-28 0,1-1-18 16,2-3-1-16,2 0 12 0,6-2 26 15,5-4-16-15,5-1-22 0,4-3 2 16,2-1-2-16,6-1-1 0,-2 1-1 16,4 1 0-16,-3-3 0 0,3 1 2 15,0 2 0-15,3-1 18 0,-7 1 11 16,5 2-11-16,-2 0-5 0,-2 2 4 15,-5 0 1-15,0 4-14 16,-3 1-4-16,-3 2 0 0,-5 4-4 16,-4 2-8-16,-6 1 9 0,-1 1 0 15,-2 3-20-15,0 0-9 0,-5 5-12 16,-2 5-12-16,-8 1 9 0,0 7 31 16,-6 6 14-16,-4 5 0 0,1 6-1 15,3 3 3-15,0-2 66 0,2 0 12 16,10-2 17-16,3-3-4 0,6-4-23 15,6-4 23-15,6-1 17 16,7-4-3-16,2-1 0 0,3-3-16 16,0-2-24-16,6-4-25 0,-2 0-3 15,-1 0-13-15,-1-1-24 0,-2-6-55 16,0-1-71-16,0 0-34 0,-3 0-48 16,-2-5-47-16,-1-6-79 0,1 2-177 15,-1-6-160-15,-4 4-370 0,-1-13-233 0</inkml:trace>
  <inkml:trace contextRef="#ctx0" brushRef="#br0" timeOffset="2805.7399">26790 3959 251 0,'0'0'62'0,"0"0"-62"0,0 0-23 15,0 0 23-15,0 0 78 16,0 0-32-16,0 0-13 0,0 0-33 15,0 0-222-15</inkml:trace>
  <inkml:trace contextRef="#ctx0" brushRef="#br0" timeOffset="1990.35">25595 3900 1360 0,'0'0'358'0,"0"0"-355"16,-58-7 62-16,34 12-6 0,-6 4-36 15,3 8 68-15,-1 5 25 0,-6 17 8 16,1 14-1-16,2 16 6 0,7 5 29 16,11-14-3-16,10-13-30 0,3-21-3 15,8-4-74-15,6 1-45 0,4 2 13 16,6 1 22-16,5-7-3 0,3-5 13 15,5-6 29-15,-3-5 31 0,3-3-9 16,0-3-26-16,-2-10-7 16,-6-3 13-16,3-3-19 0,-6-5 6 15,-2-3-31-15,0-3-1 0,-6-3-8 16,-2-3 2-16,-5 0 13 0,-1 0-13 16,-4-4-3-16,-6 0-12 0,0 1-13 15,0-1-1-15,-3 3-15 0,-5 1-3 16,-2 6-16-16,1 6-12 0,-4 4 20 15,3 6 27-15,-1 9 0 0,1 5-47 16,-4 3-29-16,1 13-2 0,-2 9 25 16,-4 17 53-16,-2 17 32 0,0 16 15 15,7 0 3-15,6-15 10 0,8-14 6 16,3-19 9-16,4-3-31 0,5 4 17 16,3 0-17-16,4 3-16 0,5-5-3 15,3 0 6-15,1-6-19 0,5-2-11 16,-5-2-1-16,-1 0-106 0,-2-3-51 15,0-4-38-15,-7-2-42 16,-1-3-62-16,-4 0-112 0,-3-1-160 16,-2 0-88-16,1-3-390 0</inkml:trace>
  <inkml:trace contextRef="#ctx0" brushRef="#br0" timeOffset="6683.62">27995 4056 2451 0,'0'0'493'16,"0"0"-202"-16,0 0-185 0,0 0-106 15,0 0 149-15,51 6 60 0,-20-1 71 16,5 0-54-16,10 1-120 0,15 4-72 16,10 1-34-16,-1 2-15 0,-12 0-79 15,-13-2-97-15,-14-1-64 16,-4-2-29-16,13 1-115 0,0 1-189 15,-5 0-223-15,15-4-321 0</inkml:trace>
  <inkml:trace contextRef="#ctx0" brushRef="#br0" timeOffset="6470.54">28293 3955 26 0,'0'0'108'16,"0"0"466"-16,0 0-66 0,22-52-189 16,-19 37 19-16,0 4 19 0,-3 2-34 15,0 5-17-15,0 1-11 0,0 3-59 16,-6 3-105-16,2 12-112 0,-7 9-7 16,-2 15 45-16,-5 18 13 0,-4 14-13 15,2 5-35-15,5-15-22 16,5-15-2-16,4-15-1 0,6-6-35 15,-3 4-48-15,3 0-69 0,0 3-33 16,0-6-23-16,3-6-42 0,-3-3-105 16,0-8-157-16,0-2-155 0,0-7-354 0</inkml:trace>
  <inkml:trace contextRef="#ctx0" brushRef="#br0" timeOffset="7170.27">29251 3933 189 0,'0'0'1680'0,"0"0"-1359"16,0 0-98-16,-48 20-10 0,28-4-16 15,-1 6 2-15,-2 7 28 0,2 4-7 16,2 4-49-16,6 3-54 0,6-1-38 15,7-2-61-15,2-4-5 0,9-2 12 16,5-3-3-16,5-4-6 0,4-4-4 16,4-3 4-16,-1-5 0 0,5-5-13 15,-2-6 23-15,-1-1-25 0,-1-4-1 16,0-7 0-16,-2-5-25 0,-5-4-6 16,0-2-4-16,-4-4-12 0,1-3 9 15,-7-3 22-15,0-4 13 0,-5-3 3 16,-4-1 2-16,-3-2 2 0,0 0-2 15,-9 0-1-15,-2 2 0 16,-5 3 1-16,-4 4-2 0,-2 5 1 16,-1 7 18-16,-3 6 0 0,0 7-16 15,0 7-2-15,0 6-1 0,2 7 0 16,-1 10-35-16,4 5-18 0,2 7 2 16,2 2 4-16,6 4-102 0,4 2-118 15,2 3-127-15,5-4-151 0,6-4-140 16,1-11-12-16,9 0-108 0</inkml:trace>
  <inkml:trace contextRef="#ctx0" brushRef="#br0" timeOffset="7428.81">29451 4085 885 0,'0'0'1347'0,"0"0"-998"15,0 0-72-15,-7-52-49 0,4 43 28 16,0 2 17-16,-1 5 23 0,1 2-66 15,1 5-134-15,-2 8-94 0,0 10 26 16,-2 7 75-16,-1 11 5 0,0-1 10 16,3 4-17-16,2 1-33 0,2-5-31 15,0 0-36-15,6-5-1 0,4-3-3 16,1-2-34-16,1-4-31 0,5-2-43 16,1-2-31-16,-1 1-53 0,4-3-113 15,2-4-175-15,0-1-208 0,-2-6-470 16,10-5-234-16</inkml:trace>
  <inkml:trace contextRef="#ctx0" brushRef="#br0" timeOffset="7768.02">29978 4413 2696 0,'0'0'482'0,"0"0"-249"15,0 0-56-15,-61 68 35 0,51-37 20 16,4-5 3-16,6-1-58 0,6 0-90 16,7-1-44-16,7-1-18 0,2-3-22 15,4-5 12-15,1-1-15 0,3-5 0 16,-3 0-12-16,-2-6-7 0,-1-3-33 16,-3-2-13-16,-2-6-6 0,-5-3-19 15,-3-4-13-15,-4-4 6 16,-4 0-19-16,-3-5 53 0,0-1 19 15,-5-1 25-15,-4 0 6 0,-5-3 11 16,-3 1 2-16,-1 5 0 0,-4 0 19 16,0 6 3-16,-1 8 25 0,-1 5-47 15,-2 4-6-15,2 13-54 0,3 6 1 16,1 7-11-16,4 6-9 0,4 2-162 16,2 3-232-16,7-9-605 0,-3 10-735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30:19.81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18125 4885 779 0,'0'0'1711'0,"0"0"-1456"0,0 0-210 16,0 0-26-16,0 0-13 0,29-61 78 15,-14 33 54-15,4-3 22 0,-1 2-1 16,2-4-47-16,0 3-42 0,1 2-10 15,-4 3-6-15,-1 5 9 0,-1 6-6 16,-6 4-20-16,-1 6-37 0,-4 4-19 16,1 0-37-16,-2 9 43 0,-2 9 13 15,-1 3 38-15,0 8 3 0,-1 1-22 16,-4 2-3-16,1 2-16 0,0 1 0 16,1-5 2-16,-1-1-2 0,1-4-16 15,3-4 13-15,0-3-10 0,0-6-12 16,0-4-10-16,3-5-9 0,4-3 44 15,0-1 29-15,4-9 43 0,3-7 16 16,3-2-44-16,2-5-41 0,1-3-2 16,1-1 1-16,-1-1 2 0,0-2 21 15,-2 1-25-15,-1 2-4 0,0 3 3 16,-3 5-11-16,-4 3-1 16,-1 5 1-16,-6 8 12 0,-1 3 25 15,-2 1-19-15,0 5 10 0,-1 10-4 16,-3 5 68-16,-3 6 23 0,-2 4 3 15,1 2-16-15,2 1-34 0,0-1-56 16,3 0-12-16,3-4 0 0,0 1-7 16,3-1 1-16,4-4-116 0,2-3-51 15,1-2-35-15,0-3-14 0,2-8-84 16,1 1-101-16,1-8-263 0,-2-1-323 16</inkml:trace>
  <inkml:trace contextRef="#ctx0" brushRef="#br0" timeOffset="271.05">18723 4749 333 0,'0'0'1675'0,"0"0"-1347"15,0 0-196-15,0 0-38 0,0 0 86 16,0 0 36-16,0 0 8 0,0 0-20 15,0 0-48-15,64 33-33 0,-45-31-6 16,-1 0 31-16,3-2 35 0,3 0-12 16,-1 0-59-16,0 0-22 0,-3-4-47 15,-3 2-32-15,-2 1-11 0,-2 0-18 16,-3-1-66-16,-2 2-93 0,2 0-39 16,-3 0-54-16,-1 0-158 0,-2 2-232 15,-4-2-581-15</inkml:trace>
  <inkml:trace contextRef="#ctx0" brushRef="#br0" timeOffset="719.8199">19083 4623 1588 0,'0'0'1304'0,"0"0"-1112"16,0 0-103-16,53-59 90 0,-29 43 21 15,0 0-10-15,2 5-26 0,-1 3-32 16,2 4-25-16,-1 4-39 0,1 0-30 16,-5 6-25-16,1 2-13 0,-8 3-18 15,0 3 15-15,-7 3-16 0,-2 2 16 16,-5 4 2-16,-1 3 0 0,-8 1 1 15,-4 0-1-15,-6 5-17 0,-5-2-10 16,-1 1 0-16,-3-1 25 0,0 0 1 16,2-2 1-16,1-3 0 0,2 1-2 15,4-3 0-15,5-4-18 0,5-1-1 16,2-2-10-16,6-3-22 0,0-3 28 16,10-1 26-16,4-2 44 0,5-1 44 15,3-4 6-15,5-2-7 0,3 0-37 16,1-7-22-16,-1-1-28 0,1 0-66 15,-1 0-137-15,-6-2-52 0,0 2-70 16,-5-4-71-16,-7 4-279 16,1-12-823-16</inkml:trace>
  <inkml:trace contextRef="#ctx0" brushRef="#br0" timeOffset="1480.85">19923 3896 1797 0,'0'0'642'0,"0"0"-419"0,0 0-40 16,0 0-61-16,51-28 4 0,-40 30 1 15,2 7-28-15,-1 8-16 0,1 8-19 16,-1 3-13-16,-4 10-17 16,-2 2-15-16,-5 2 19 0,-2 1-3 15,-8-1-13-15,-6-1 4 0,-4-6 2 16,-1 0-6-16,-1-7-6 0,1-5 3 15,2-6-19-15,2-8 12 0,4-4-9 16,2-5 32-16,4-3 9 0,3-8-34 16,3-4-10-16,1-4-44 0,9-4 44 15,6 0 0-15,4-2 21 0,4 0-21 16,4-1-4-16,3 0 4 16,5-2 0-16,2-1 3 0,3 4-1 0,0-1-1 15,2 0 30-15,-1 3-28 16,2 0 0-16,-4 1 10 0,-3 4-13 15,0-1 3-15,-6 2-3 0,-6 2 13 16,-3 5-11-16,-8 1 13 0,-6 4 4 16,-6 5 9-16,-2 0-28 0,-9 0 0 15,-5 8-59-15,-7 7-35 0,-5 9 27 16,-5 4 67-16,-4 7 19 0,2 5 60 16,2 5 6-16,7-3-16 0,4 0 1 15,10-6-23-15,6-2-16 0,4-6-29 16,7-4-1-16,6-1 2 0,4-5 13 15,1-2-13-15,5-4-3 0,0-4 0 16,1 0-128-16,1-6-24 0,-2 1-49 16,-1-3-27-16,0-5-37 0,-4-1-103 15,-2-6-268-15,-5 0-347 0,2-16-250 0</inkml:trace>
  <inkml:trace contextRef="#ctx0" brushRef="#br0" timeOffset="1988.93">20551 3388 1030 0,'0'0'1490'0,"0"0"-1319"16,0 0-52-16,29-63 13 0,-16 43-33 15,3 4 36-15,-2 1 47 0,0 1-17 16,-3 5-73-16,-1 3-70 0,0 5-22 15,0 1-26-15,-1 7-18 16,-2 4 19-16,-3 9 25 0,0 3 20 16,-2 4 12-16,-2 4-7 0,-2 2 7 15,-5-3-15-15,1-4-15 0,1-1 15 16,-2-7-13-16,4-2-1 0,0-3 16 16,0-5-19-16,3-3 0 0,0-5 0 15,0 0 9-15,0 0 29 0,3 0-7 16,3-6-8-16,5-4 43 0,3-3-7 15,3-4-40-15,3-1-19 0,1-6-11 16,2 1-11-16,-2-3 19 0,2 0-26 16,-3 4 1-16,0-4 9 0,-2 5-3 15,-2 5 6-15,-4 5-18 0,-3 2 15 16,-3 5 19-16,-5 1 6 0,-1 3-6 16,-1 9 3-16,-4 4-3 0,-2 6 85 15,0 6 10-15,-1 3-30 0,1 0-4 16,-1-2-14-16,4-1-25 0,3 1-22 15,1-4 0-15,0-2 0 0,4 1-4 16,2-1-14-16,-1-7 15 16,2 1-41-16,2-5-101 0,1-2-41 15,1 0-77-15,1-6-84 0,-1-1-167 16,-3 0-466-16,4-8-287 0</inkml:trace>
  <inkml:trace contextRef="#ctx0" brushRef="#br0" timeOffset="2176.04">21120 3321 232 0,'0'0'2423'0,"0"0"-1918"0,0 0-279 15,0 0-194-15,0 0 174 16,56 8 56-16,-37-5 15 0,6-3-103 16,0 2-113-16,2 0-61 0,3 0-22 15,-2-1-18-15,0 2-128 0,-1 1-34 16,-1-1-21-16,-1 0-84 0,-2 1-156 15,-6-4-266-15,4 0-378 0</inkml:trace>
  <inkml:trace contextRef="#ctx0" brushRef="#br0" timeOffset="2513.17">21594 3104 1573 0,'0'0'983'16,"0"0"-792"-16,0 0-24 0,0 0-23 15,0 0 42-15,52-39 49 0,-39 39-19 16,-2 0-65-16,3 4-69 0,1 2-79 16,-1 2 10-16,1 3-13 0,1 1-11 15,-3 4 11-15,-2 2 0 0,-2 2-10 16,-5 3 3-16,-4 5 7 16,-7 2 0-16,-7 4-13 0,-8 0-22 15,-5-1-11-15,0-1 46 0,-2 1 25 16,0-5-24-16,1 2-1 0,4-3 2 15,0 0 9-15,7-1 27 0,5-5 12 16,7-1-3-16,5-2-22 0,4-2-10 16,9-2 18-16,5 0 11 0,6 1 6 15,5-4-4-15,2-2-46 0,4 1-62 16,2-1-171-16,0 0-57 0,1 1-69 16,1-6-202-16,-12 1-471 15,9-5-577-15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31:40.12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-426 9193 2304 0,'0'0'510'15,"0"0"-311"-15,0 0-106 0,-15 56-93 16,34-48 0-16,18-8 10 0,18-12 124 16,24-27 13-16,6-14-26 0,8-15-42 15,-3-10-35-15,-13 8-15 0,-1-9-7 16,-6 1-21-16,-4 0 27 0,0 0-6 16,-5 3-19-16,-8 2 1 15,-3 1-2-15,-7 6-2 0,-9 3-54 16,-13 13-16-16,-7 13 1 0,-4 12-11 15,-7 8 30-15,-3 4 27 0,-3 8 22 16,-10 5 1-16,-11 22-169 0,-18 31 32 16,-19 41 54-16,-9 28 31 0,-4 20 52 15,1 8 1-15,9-1 19 0,6 7 5 16,10-7-25-16,2-10-9 0,9-18 9 16,3-21 44-16,8-17 49 0,-1-14-32 15,8-18-13-15,6-15-13 0,2-13-16 16,7-8-6-16,1-4-11 0,-3-3 24 15,6-5 21-15,-3-4 4 0,2-16-51 16,1-19-124-16,0-26-16 0,4-31 53 16,5-14 71-16,4-2 3 0,8 12 13 15,0 31 23-15,3 18 82 16,-5 17 30-16,2 9-8 0,3 2-7 16,7 1-37-16,0 1-52 0,5 7 1 15,-2 3-30-15,1 3-1 0,4 1 0 16,9 0-1-16,13-1 0 0,11-1-164 15,7-1-107-15,-2-1-84 0,-9-5-161 16,-20 7-184-16,-5-5-95 0</inkml:trace>
  <inkml:trace contextRef="#ctx0" brushRef="#br0" timeOffset="152.07">968 8700 1345 0,'0'0'1057'0,"0"0"-885"16,0 0-37-16,-63 17-9 0,39-1-59 15,-1 6-66-15,-2 7-1 16,5 1-32-16,-2 4-206 0,2 2-195 16,7 1-93-16,-1 1-57 0,8-4 88 15,-1-6 6-15</inkml:trace>
  <inkml:trace contextRef="#ctx0" brushRef="#br0" timeOffset="275.69">703 9159 352 0,'0'0'424'0,"0"0"16"0,0 0-72 15,0 0 18-15,0 0-16 0,0 0-92 16,0 0-95-16,0 0-64 0,0 0-6 15,0 0-33-15,64-21-29 0,-38 2-51 16,6-4-115-16,5-3-142 0,8-8-127 16,14-9-180-16,-4 1 4 0,-13 10-104 15</inkml:trace>
  <inkml:trace contextRef="#ctx0" brushRef="#br0" timeOffset="1385.09">1535 8478 1114 0,'0'0'709'0,"0"0"-180"0,0 0-297 15,0 0 29-15,-15 54-100 0,-5-10-39 16,-11 19-33-16,-9 15-15 0,0 8 18 16,1-9 48-16,12-19-36 0,11-18-78 15,8-15-24-15,1-4-2 0,4-5-35 16,3-2 0-16,0-2-54 0,5-10 7 16,5-2-49-16,9-9 13 0,2-9 6 15,9-7-36-15,4-12-54 0,3-4-34 16,8-10-20-16,0-12 62 0,8-6 28 15,-5-4 79-15,-8 18 31 0,-12 12 8 16,-10 20-4-16,-6 7 36 0,1 3 16 16,-5 5 121-16,-1 5 119 0,-4 6-97 15,-3 14-1-15,-7 18 95 0,-12 21-2 16,-7 20-55-16,-4 12-74 16,-1 0-26-16,-1-7-16 0,8-10 23 15,3-6-30-15,7-11-44 0,4-16-10 16,1-14-2-16,7-10-1 0,2 0-16 15,-2-5-9-15,2-3-1 0,0-6 23 16,0-3-23-16,2-10 26 0,0-9-70 16,1-15-48-16,0-20-20 0,-3-12 2 15,0-15 56-15,-6-3 22 0,2-4-23 16,-1 2-29-16,5-1-116 0,0 1 41 16,7 9 65-16,10 7-56 0,-2 18 79 15,-2 15 97-15,3 14 36 0,-2 7 113 16,1 1 91-16,4 3 16 0,2 3-13 15,0 5-46-15,1 7-82 16,2 5-76-16,-3 9-7 0,4 4 26 16,2 6-16-16,-3 8-7 0,3 4-6 15,-1 11 3-15,1 12-29 0,-3 16 42 16,-3 2-20-16,-8-6-25 0,-7-15-92 16,-6-19-46-16,0-9 35 0,-3-6 67 15,-6 1 36-15,-1 1 33 0,-8-2 15 16,0-1 10-16,-7-6 6 0,1-5-10 15,0-2-6-15,3-3-3 0,0-5 0 16,2 0-26-16,4-2-17 0,5-6-2 16,4 0-25-16,3 0-14 0,3 0-41 15,10 1-77-15,4 5 25 0,5 2 62 16,5 9 70-16,0 7 19 0,-1 6 36 16,4 8 41-16,-3 2 13 0,3 6-64 15,-5-1-3-15,2 1-4 0,0-2-35 16,1-2 10-16,-1-2 3 15,0-4-13-15,-2-6-3 0,3-5-29 16,-1-1-179-16,-3-5-49 0,-3-7-235 16,-5-4-92-16,1-11-553 0</inkml:trace>
  <inkml:trace contextRef="#ctx0" brushRef="#br0" timeOffset="1386.09">2288 8765 1117 0,'0'0'1270'0,"0"0"-1047"16,0 0-10-16,62 22 47 0,-32-17-40 16,7-1-121-16,0 1-70 0,3 0-17 15,5 0-12-15,6 2-16 16,-4-1-140-16,1-1-55 0,0 1-55 16,-5-3-124-16,1 1-149 0,-10-3 45 15,4-4-203-15</inkml:trace>
  <inkml:trace contextRef="#ctx0" brushRef="#br0" timeOffset="1495.6199">2817 8521 843 0,'0'0'831'16,"0"0"-471"-16,0 0-20 0,0 0-217 16,0 0 3-16,0 0 35 0,0 0 83 15,69 24-26-15,-42-8-37 0,1 4-41 16,5 3-67-16,1 3-29 0,-1 0-28 15,-2 5-14-15,-1-1 11 0,-5 6-13 16,-4 0 3-16,-5 3 10 0,-10 1-13 16,-6 1 0-16,-7 0 2 15,-13-1 13-15,-9-5 26 0,-5 0-6 16,-4-3-3-16,1-5-14 0,-2-3-18 16,5-6-86-16,1-6-37 0,10-4-38 15,5-6-40-15,7-2-48 0,8-13-72 16,3-3-290-16,5-2-75 0,17-22-527 0</inkml:trace>
  <inkml:trace contextRef="#ctx0" brushRef="#br0" timeOffset="1667.78">3557 8511 1277 0,'0'0'553'0,"0"0"-200"0,11 71-77 15,-22-17-22-15,-11 17-77 0,-6 4-51 16,-2-1-21-16,1-7-6 15,3-7-44-15,2 1-17 0,3-13-36 16,5-12-2-16,8-9-17 0,0-12-72 16,3 2-4-16,2-6-29 0,0-2-42 15,3-7-119-15,9-5-229 0,1-5-60 16,11-23-466-16</inkml:trace>
  <inkml:trace contextRef="#ctx0" brushRef="#br0" timeOffset="2195.93">3847 8484 703 0,'0'0'1099'0,"0"0"-684"16,0 56-21-16,-13-14-120 0,-2 15-75 15,-12 11-49-15,3 2-10 0,-2-2-15 16,4-7-43-16,2-6-63 0,1-7-16 16,2-7-3-16,2-13-25 0,5-5-89 15,-3-1 28-15,-4-4 73 16,4-3 13-16,1-9 0 0,-3-6 0 15,3-8-105-15,-4-13-20 0,2-8-9 16,-5-19 41-16,1-18 41 0,8-29 52 16,7-8-1-16,8-6-14 0,14 7-14 15,10 14-48-15,6 7-49 0,-4 17 26 16,-1 21 61-16,-7 13 39 0,1 10 134 16,6 4 33-16,-2 0-9 0,9 4-7 15,-2 6-1-15,-4 6-38 0,5 4-20 16,-2 5-13-16,3 6-41 0,0 3-16 15,2 2-22-15,4 6 4 0,-1 3-4 16,-5 5-10-16,3 2 10 16,-7 3 0-16,-5 2-73 0,-7 4-86 15,-5 0-36-15,-13-1 6 0,-5 1 87 16,-18-3 69-16,-14-1 33 0,-20 2 29 16,-19-2 0-16,-7-2 10 0,7-8-7 15,2-4-10-15,21-8 10 0,9-4 52 16,11-3 31-16,9 2 3 0,0 0-26 15,2 5-19-15,1 2 10 0,14 4-17 16,4-1-24-16,12 0 5 0,11 3 38 16,14 2 16-16,17 0-1 0,21 6-27 15,9-4-48-15,6 0-14 0,-5-7-11 16,-1-2-155-16,0 1-87 0,-1-4-123 16,-2 6-157-16,-21-7-577 0,0-2-322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32:26.03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12287 11476 2448 0,'64'-6'486'0,"19"10"-265"15,32 10 149-15,10 12-76 16,18 6-65-16,7 4-63 0,2 1-50 15,-2 1-33-15,-10-1-58 0,-6 1-25 16,-12-1-3-16,-9 0-25 0,-10 2-28 16,-8 2-74-16,-7 3-52 0,-3 2-85 15,-2 1-69-15,-23-10-227 0,-1-6-718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32:46.22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170 14165 1854 0,'0'0'812'16,"0"0"-731"-16,0 0-81 0,61 28 0 16,-31-25 33-16,7-3 15 15,11-8 4-15,12-13 38 0,12-15 12 16,5-11-9-16,-5-10-32 0,-4-7-29 15,-13-1-13-15,-1-5-3 0,-4-5 0 16,-5 4-4-16,-5-3-12 0,-8 2-2 16,-9 3-36-16,-2 5-13 0,-9 7 0 15,-10 0 6-15,-2 14 29 0,-5 8 0 16,-4 7-10-16,-4 7-9 0,-5-2 35 16,-3 0 11-16,-6 5 21 0,-2 9-19 15,-3 9-13-15,1 15 0 0,-3 20 0 16,-9 25 22-16,-2 30 48 0,-1 28 1 15,7 11-1-15,8 6-29 16,4 2-9-16,5 4-13 0,4 4 0 16,2-6-18-16,8-8 12 0,2-12-11 15,3-11 12-15,3-12-14 0,0-13 0 16,6-14-19-16,0-15 16 0,-4-16 1 16,1-11-59-16,0-3-28 0,0 0 0 15,1 2-55-15,2-3-55 0,0-7-69 16,-5-8-152-16,0-4-272 0,-2-12-44 0</inkml:trace>
  <inkml:trace contextRef="#ctx0" brushRef="#br0" timeOffset="185.88">287 14483 749 0,'0'0'1638'0,"0"0"-1518"15,0 0-26-15,58-2 179 0,-26 2-54 16,14 0-63-16,16 0-82 0,16-3-49 15,6 1-23-15,4-3-2 16,-6-3-40-16,-10-1-114 0,2-4-153 16,-8-7-135-16,-16 6-272 0,-8-8-362 0</inkml:trace>
  <inkml:trace contextRef="#ctx0" brushRef="#br0" timeOffset="413.46">1477 13483 2342 0,'0'0'365'0,"-54"42"-304"16,26 6 29-16,-12 26 7 16,1 13 28-16,3 9 47 0,8-1 29 15,9-11-33-15,8 1-60 0,4-5-58 16,7-6-34-16,10-13-16 0,3-14-26 15,1-10-81-15,-1-13-70 0,2-2-46 16,7-2-56-16,4-2-149 0,3-3-161 16,-5-7-214-16</inkml:trace>
  <inkml:trace contextRef="#ctx0" brushRef="#br0" timeOffset="827.8299">1575 14100 1960 0,'0'0'731'0,"0"0"-358"0,0 0-245 15,0 0-96-15,0 0 136 0,85-28 70 16,-30 4 37-16,13-8-144 0,8-6-86 16,-6 0-45-16,-3 5-2 0,-9 1-118 15,0 2-106-15,-1-2-85 0,-10 4-88 16,-10-1-232-16,-10 10-495 0,4-17-140 0</inkml:trace>
  <inkml:trace contextRef="#ctx0" brushRef="#br0" timeOffset="629.78">1649 13730 1759 0,'0'0'749'0,"0"0"-327"16,0 0-307-16,0 0-66 0,0 0-49 16,0 0 83-16,45 80 19 0,-21-45-7 15,2 3-18-15,6 1-36 16,5-2-22-16,3 0-16 0,2-4 1 16,4 0-4-16,-4-2-43 0,-2-2-59 15,-3-5-31-15,-3 0-56 0,-7-3-78 16,-3-5-52-16,-9 0-138 0,-5-6-255 15,-7-4-47-15</inkml:trace>
  <inkml:trace contextRef="#ctx0" brushRef="#br0" timeOffset="1025.77">2606 13443 1486 0,'0'49'766'0,"0"12"-504"0,0 12-78 15,0 12-93-15,0-1 63 0,-3-13 29 16,-6-3 11-16,2-3-41 0,-4-6-58 16,1-13-63-16,-1-9-13 15,1-8-17-15,1-6 11 0,-4-1-13 16,1 4-16-16,0-2-51 0,-1-7-88 15,8-6-91-15,-1-5-146 0,6-6-157 16,0 0-426-16,0-18-193 0</inkml:trace>
  <inkml:trace contextRef="#ctx0" brushRef="#br0" timeOffset="1213.34">2902 13813 2066 0,'0'0'601'0,"72"-21"-327"0,-22 6-63 15,1 3-29-15,-2 0-29 16,-3 2-55-16,-12 6-61 0,8-1-37 16,4 0-22-16,-1 1-16 0,-5 3-60 15,-3 0-39-15,-6-1-29 0,-4 2-39 16,-6-2-59-16,-6 2-124 0,-3-1-205 16,-8-1-101-16,-10 1-295 0</inkml:trace>
  <inkml:trace contextRef="#ctx0" brushRef="#br0" timeOffset="1369.5">3055 13915 326 0,'0'0'1570'0,"0"0"-1103"0,-65 48-41 16,53-33-61-16,8-2-110 0,6-3-159 15,15-2 46-15,5-1 89 0,8-3 79 16,5 0-83-16,7-4-81 0,9 0-118 16,9 0-28-16,10 0-102 0,-8 0-131 15,-11 1-213-15,-14-1-169 0,-21 0-488 16,22-5-727-16</inkml:trace>
  <inkml:trace contextRef="#ctx0" brushRef="#br0" timeOffset="2093.77">4444 13650 1505 0,'0'0'805'0,"0"0"-540"16,54-53-123-16,-29 35 22 0,9 0-7 15,2 9-23-15,2 5-41 0,-2 4-90 16,-1 13-2-16,0 6-1 0,-5 12-12 15,-4 3-1-15,-8 4-13 0,-7 4-19 16,-8 1 4-16,-4-1 19 0,-12-1 22 16,-10-4 16-16,-3 1 9 0,-9-2-6 15,0-7-6-15,0-3 9 16,-2-10 14-16,1-1 5 0,9-11-9 16,3-4-3-16,7-4 12 0,6-12-38 15,8-7-3-15,6 1-41 0,13-8 12 16,8-2 29-16,8-5 3 0,8 5 20 15,7-10 2-15,14-1-6 0,11-4-6 16,2 0 3-16,-8 6 3 0,-13 11 10 16,-18 10-7-16,-5 4 3 0,-5 2-22 15,4 3 8-15,2-1-11 0,-1-2-19 16,-6 8-19-16,-7 3-23 0,-7 3-25 16,-7 3 10-16,-3 11 76 0,-10 3 13 15,-4 4 12-15,-8 8-6 16,-5 5-3-16,-1 7 10 0,-6 9 15 15,4-3 26-15,0 1 12 0,9 2-3 16,8-11-38-16,3 7-9 0,8-4-7 16,3-5-22-16,10-3 0 0,6-6-13 15,7-6-9-15,5-3-6 0,5-7 5 16,0-4-75-16,3-4-86 0,1-4-117 16,0-4-149-16,-9-1-233 0,13-14-453 0</inkml:trace>
  <inkml:trace contextRef="#ctx0" brushRef="#br0" timeOffset="2669.63">5818 12832 1148 0,'0'0'1435'0,"0"0"-1225"15,0 0-59-15,0 0-81 0,0 0-15 16,-61 9 31-16,36 14 20 0,-3 6 5 16,-2 5-3-16,1 2-28 0,3 5-39 15,8-4-9-15,3-3-30 0,8-3-2 16,7-6-16-16,3-6-3 0,10-2 16 15,5-6 0-15,5-2 3 0,7-3 12 16,2-6 7-16,5 0 3 0,3-10-3 16,-2 0-15-16,1-4-1 0,-3-1-1 15,-4 2-1-15,-4-1 2 0,-5 3 0 16,-5 3 10-16,-4 2-13 0,-7 3-2 16,-4 3-46-16,-3 3-21 0,0 7 69 15,-3 8 1-15,-4 6 1 0,-1 7 7 16,-2 1-9-16,1 4-2 0,2 2-14 15,2-1-6-15,2 1-73 0,3-2-71 16,0 3-83-16,5 0-101 16,5-1-122-16,-3-9-265 0,8 10-68 0</inkml:trace>
  <inkml:trace contextRef="#ctx0" brushRef="#br0" timeOffset="2896.05">6238 13793 2474 0,'0'0'761'0,"0"0"-354"0,0 0-262 16,0 0-110-16,0 0 163 0,61 8-10 15,-31-5-48-15,7 1-93 0,6-2-47 16,1 2-24-16,11 1-82 0,-7 0-78 15,3 1-150-15,-1 1-142 0,-19-2-285 16,21-5-603-16</inkml:trace>
  <inkml:trace contextRef="#ctx0" brushRef="#br0" timeOffset="3381.86">7021 13594 1061 0,'0'0'1579'0,"0"0"-1395"0,0 0-59 0,28-53 87 16,-8 37 59-16,3 4 14 15,4 2-65-15,1 2-59 0,2 7-71 16,2 1-33-16,0 1-36 0,-1 7-17 16,1 2-4-16,-3 1-2 0,-2 2-13 15,-3 3-10-15,-4 2-3 0,-6 1-3 16,-4 3-13-16,-6 1-15 0,-4 0 8 15,-6 0 22-15,-5-3 29 0,-5 0 15 16,-3-3 4-16,-1-4-7 0,1-3 11 16,1 0-10-16,7-4-10 0,-1-2-3 15,7 0-1-15,2-4-25 0,3 0-18 16,0 0-34-16,4 0-39 0,4 0 89 16,7 0 28-16,2 0 25 0,5 0-9 15,4 3-15-15,4 1 1 16,-2-3-2-16,3 6 1 0,2-3 24 15,-1 5 3-15,-1 2-9 0,1 1-18 16,-3 2 0-16,-4 0 1 0,-6 6-2 16,-4-1-3-16,-8 3 1 0,-6 0 2 15,-2-2 0-15,-12 4 13 0,-6-1 15 16,-3-4 0-16,-7 6-3 0,-3-3-21 16,-2-2-4-16,0 3-3 0,-3-1-37 15,6-5-61-15,4 2-44 0,4-4-51 16,5-5-91-16,6-4-194 0,5-3-260 15,3-3-572-15</inkml:trace>
  <inkml:trace contextRef="#ctx0" brushRef="#br0" timeOffset="3909.63">8195 13513 2523 0,'0'0'412'0,"0"0"-213"16,61-10-17-16,-37 10 129 0,1 7-55 16,-4 7-112-16,-4 4-90 0,-5 5-19 15,-5 6-1-15,-6 1-6 0,-1 5-25 16,-7 1 25-16,-7 0-27 0,-6 1-1 16,-4-2 2-16,-3-6 0 0,-1-1 11 15,1-6-1-15,1-8 4 0,5-4 0 16,5-3-14-16,5-5 0 15,4-2-1-15,6-8-1 0,2-1-10 16,10-5-58-16,8-6 5 0,5-2 20 16,6-1 18-16,5-1 5 0,2-3 1 15,4 1-3-15,2 0 0 0,2-1 10 16,3 1 11-16,0-1 1 0,2-1 2 16,0 6-1-16,-4-3 2 0,3 5 0 15,-7 2 10-15,-1 1-10 0,-8 5 16 16,-6 3-19-16,-12 3 0 0,-5 4 1 15,-8 2-1-15,-5 0-3 0,-9 9-44 16,-7 8 29-16,-10 9 15 0,-6 6 3 16,-5 9 0-16,0 1 14 0,2 1 30 15,7-1 26-15,10-3-4 0,7-3-1 16,6-4-24-16,8-2-10 0,3-3-13 16,9-4 1-16,3-4 0 0,6-1-1 15,6-4 13-15,3-3-30 0,3-2-1 16,1-7-90-16,1-2-44 0,2-2-58 15,0-7-47-15,0-5-87 16,1-2-121-16,-1-6-147 0,-9 7-471 16,12-21 72-16</inkml:trace>
  <inkml:trace contextRef="#ctx0" brushRef="#br0" timeOffset="4406.3">9061 12859 2428 0,'0'0'300'0,"0"0"-113"15,0 0 15-15,29-50-29 16,-3 36 33-16,2-1-22 0,6 1-36 16,3 1-38-16,4 3-38 0,-1 5-14 15,0-1-21-15,-2 4-12 0,-4 2-25 16,-4 3-1-16,-6 5-14 0,-6-1-7 15,-2 6-23-15,-9 0-11 0,-3 3-26 16,-4 3-28-16,-1 0 44 0,-9 2 22 16,-4-1 44-16,-2-1 0 0,-2-1 15 15,1 0 1-15,0-3-13 0,1-1 10 16,2-4-13-16,4-1-1 0,6 0-24 16,2 1-23-16,2 0 4 0,9-1 22 15,3-1 22-15,6-3 19 0,1 5-4 16,5-2-15-16,1 0-10 0,0 3 7 15,-2 1-16-15,-2 0-10 0,-1 2-6 16,-5 0-15-16,-2 0 21 0,-3 1 4 16,-4 3 14-16,-5-1 11 0,-1 3 19 15,-3-1-6-15,-7 1-10 16,-2 0 26-16,-4 2 2 0,-4-2 14 16,-4-1 9-16,-1 1 3 0,-5-4-1 15,0 2 20-15,-1-4-7 0,-2-1-22 16,1-3-18-16,1 2-29 0,-1 0-16 15,1 0 0-15,1 3-15 0,-1 0-95 16,0 3-181-16,6-3-259 0,-17 11-829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34:09.19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0-1 1916 0,'0'0'218'0,"65"0"-131"16,6 5 52-16,35 14 46 0,21 7-5 15,13 8 39-15,9 2-27 0,2 9-38 16,8 5-24-16,8 7-35 0,8 9-34 15,-1 5-30-15,5-2-2 0,-11 5-8 16,-6-4-21-16,-10 1-19 0,-12-6 3 16,-11-5 0-16,-7-1-41 0,-16-7-28 15,-8 3-75-15,-10-7 29 0,-12-2-67 16,-6-7-34-16,-18-9-51 0,-12-8-96 16,-16-7-144-16,-10-10-47 15,2-2-418-15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39:48.44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27 378 91 0,'0'0'118'0,"0"0"296"0,0 0 3 16,0 0-199-16,-22 64-52 0,20-44-10 16,-3 4 4-16,4 7-4 15,1 1-4-15,0 11-25 0,3 17 9 16,1 18-4-16,2 13-64 0,-1 5 61 15,-2 4-38-15,0 0-33 0,-2 10 3 16,1 7-36-16,-2 9 1 0,0 6-25 16,0 7 2-16,-2 8 23 0,-2 8-21 15,-2 1-4-15,-2 0 21 0,1 1 4 16,0-1 6-16,1-1 19 0,3-9 0 16,2-2-6-16,-1-13 9 0,2-2-9 15,0-3-20-15,3-2 1 0,3-5-4 16,2-4 1-16,2-5-4 0,2 0-7 15,0 0-12-15,1 1 0 0,0-5 2 16,-2 0 11-16,2-10-11 0,0-2 0 16,1-5 0-16,2-5-1 0,-1-1-1 15,-1-4-3-15,2-4 1 0,-2-3-1 16,2-5 2-16,-2-3-43 0,-3-12-30 16,-1-12 23-16,-1-9 6 15,-4-5 7-15,1 2 6 0,1 3 10 16,-1 3 3-16,-1-5 19 0,-3-5-3 15,-1-6-22-15,-1-2-4 0,0-6 13 16,0-3 13-16,0-4-23 0,-3-2-3 16,1-1 7-16,-1 0 18 0,0-1-15 15,0-6-13-15,0-2-32 0,-1-2 15 16,0-4 24-16,-1-1 21 0,3-7 1 16,-3-2 0-16,1-4 1 0,0-3-11 15,0-5 0-15,-2-11 12 0,-3-15 1 16,1-18-1-16,-2-11-1 0,0 1-1 15,0-3-10-15,0 1 12 16,-2-10 1-16,-1-10 1 0,-1-10-1 16,-2-10 2-16,3-9 1 0,0-7-1 15,2-4 1-15,3-6 14 0,1 0-14 16,1-4 16-16,3 1 23 0,0-6 3 16,0 2-22-16,3 1-1 0,-1 4-6 15,1-3 7-15,0 8 2 0,3 2-9 16,4 4-14-16,0 7 1 0,-1-4-3 15,1 3 1-15,1 0 12 0,-2 7 6 16,1 6 6-16,-1 7-12 0,-1 3 3 16,1 7-16-16,0 4-1 0,-1 10-2 15,1 9-42-15,3 10-35 0,2 10 35 16,-3 3-7-16,1 7 4 0,-2 3-23 16,-1 13 16-16,1 10-138 0,-3 6-31 15,2 7-103-15,-1-6 18 16,-2 8-137-16,1-9-190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34:09.46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2199 0,'0'0'423'0,"0"0"-317"0,81 23-19 15,17 6-16-15,29 2 157 0,26 7-8 16,12-1-45-16,-6 4-58 0,2 1-66 16,6 1-35-16,-8 3-15 0,0-5-1 15,-10-3-3-15,-15-5-10 0,-9-4-63 16,-11-7-13-16,-11-3 0 0,-9-4-32 16,-11-6-22-16,-8-3-66 0,-11-6-45 15,-14-2-62-15,-16-8-203 16,-13 1-210-16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34:09.71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1768 0 3406 0,'0'0'383'0,"0"0"-379"0,-40 117 93 16,0-4 86-16,-15 37-46 0,-15 17-53 15,-9 4-22-15,-13-6-34 0,-14-4 0 16,-22-3-25-16,-18-10-3 0,-7-5-34 16,-9-4-96-16,1-4-54 0,2 0-65 15,3-12-109-15,44-32-288 0,3-10-699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36:21.747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878 723 72 0,'0'0'1115'16,"0"0"-611"-16,0 0 90 0,0 0-255 15,0 0-107-15,0 0-33 0,-49 8-81 16,31 6-34-16,2 6 14 0,-3 2 4 15,6 7 3-15,3 3-58 0,1 0-15 16,7 1 34-16,2-2-34 0,5-6-30 16,8-2 11-16,5-4-1 0,9-4-11 15,3-2 0-15,1-5 15 0,6-4 9 16,0-4-6-16,1-1-3 0,-1-11 14 16,0-3-29-16,-3-3 11 0,-1-5 13 15,-2-3 3-15,-1-2-12 0,-2 0-14 16,-4-2 23-16,-3-1-3 0,-5 3 0 15,-5 0 10-15,-1 3 0 16,-7 3-7-16,-3 1-7 0,0 2 11 16,-9 3-26-16,-1 4 9 0,-1 2-9 15,1 4-3-15,-5 6-22 0,3 0-21 16,0 4-37-16,0 6 33 0,5 8-15 16,1 5 18-16,4 1 42 0,2 2-20 15,8 0-10-15,5-1 32 0,8-4 16 16,3 0 0-16,0-1-16 0,5-4-33 15,0-6 32-15,-2-2 1 0,2 0-28 16,-5-6 3-16,0 0-1 0,-6-2 23 16,1 0-9-16,-6-2 12 0,1-4 9 15,-7-2 32-15,-2-2-3 0,1-4 3 16,-3-1-18-16,0-2-23 0,-2-2-25 16,-1-3 25-16,0 2-13 0,-4-5 13 15,-2 6-41-15,-2-5 16 0,-2 4 25 16,-1 5 19-16,-2 1-3 15,3 8 12-15,-1 4-28 0,1 4-13 16,1 12-84-16,-2 7 68 0,4 8 29 16,1 7 88-16,6 5-9 0,0-3-57 15,8-1 22-15,11-3-43 0,2-5 24 16,5-4-24-16,6 0 2 0,2-5 29 16,3-2-31-16,6-2 22 0,-4-2-23 15,4-2-19-15,-6-4-44 0,1 0-75 16,-7-1-77-16,-7-3-80 0,-2-4-61 15,-13 0-253-15,-3-4-190 0,-6-12-729 0</inkml:trace>
  <inkml:trace contextRef="#ctx0" brushRef="#br0" timeOffset="161.59">1147 344 2375 0,'0'0'735'15,"0"0"-490"-15,0 0-245 0,0 0-73 16,0 0-167-16,0 0 125 0,0 0 86 16,0 0 27-16,75 31-214 0,-47-23-512 15,18 1-1081-15</inkml:trace>
  <inkml:trace contextRef="#ctx0" brushRef="#br0" timeOffset="-609.17">408 157 1061 0,'0'0'673'0,"0"0"-478"16,0 0 10-16,0 0 44 0,23-58-13 16,-23 42-20-16,-1 0-8 0,-8-1-54 15,-4 4-74-15,-1 1-71 0,-4 1-9 16,-3 4-19-16,-5 3-32 0,-1 1 32 15,-5 3-10-15,3 3-6 0,1 5-7 16,2 8-2-16,6 3-14 0,1 5-6 16,9 5-1-16,1 9 14 0,9 11 51 15,12 19 30-15,16 12-1 0,10 4-3 16,3-5-25-16,5-9 21 0,-1-9-21 16,-3-5-1-16,-5-9 1 15,-7-9-1-15,-11-10 2 0,-4-4 16 16,-4 3-18-16,-1 1 41 0,-7 0-9 15,-3 0 20-15,-15-7 34 0,-7-3 16 16,-10-5-9-16,-5-4-26 0,-6-4-7 16,-2-5-15-16,-2 0-11 0,2-9-21 15,0-5 15-15,-1-1-5 0,8 2-8 16,5-2 17-16,5 1-3 0,11 4-26 16,7 2-3-16,7 3-35 0,6 0-130 15,10 1-89-15,8-2 142 0,7 2 9 16,16-1-54-16,14 0-49 0,16-4-143 15,6 1-69-15,-4-2 86 0,-4 0-26 16,-6-4-69-16,0 0 144 0,-20 5 18 16</inkml:trace>
  <inkml:trace contextRef="#ctx0" brushRef="#br0" timeOffset="923.79">2936 884 137 0,'0'0'1475'0,"0"0"-1222"16,0 0-77-16,73 18 54 0,-20-26 3 16,14-16-59-16,5-12-26 0,-1-11 90 15,-8 1-18-15,-6-8-73 0,-4-2-1 16,-4 0-32-16,-1-4-48 0,-5 1-16 16,-6 2 1-16,-3-1 8 0,-7 0-15 15,-3 2 0-15,-6-1-6 0,-9 1-18 16,-5 11 2-16,-4 8-19 0,0 9 12 15,-6 7-15-15,-4-2-12 0,-2 0-4 16,-7 7-3-16,-2 8-29 0,-3 8-33 16,-6 13-26-16,-7 25-16 0,-10 35 50 15,-12 44 19-15,-2 27 54 0,9 14 60 16,6 2-28-16,15-13-15 0,4-5-17 16,9-4 0-16,2-11 0 15,5-15 0-15,2-16-2 0,2-9 0 16,-1-16-20-16,-2-14-4 0,3-16-18 15,-2-13-7-15,1-9 39 0,-2 1-1 16,-2-3 12-16,0 0-31 0,-3-11-31 16,0-6-20-16,-1-8-26 0,1-15 58 15,-7-16 10-15,4-24 21 0,-3-22 20 16,7-7 0-16,6 5 45 0,8 17 16 16,3 27 16-16,6 15 66 0,4 4 12 15,5 1 51-15,5 1-27 0,6-4-15 16,8 5 1-16,4 6-10 0,9-1-47 15,14 2-19-15,7 3-49 16,5 3-40-16,-6 3 0 0,-4 3-21 16,-5 2-72-16,0 2-74 0,-1 6-72 15,-4 6-44-15,-6-1-213 0,-17-3-193 16,-1-6-665-16</inkml:trace>
  <inkml:trace contextRef="#ctx0" brushRef="#br0" timeOffset="1251.1199">4054 1138 1289 0,'0'0'1857'0,"0"0"-1519"16,0 0-25-16,0 0 55 0,0 0 20 16,0 0-32-16,0 0-23 0,0 0-105 15,0 0-195-15,0 0-33 0,-6 2-103 16,15-4-55-16,4 2-114 0,2 0-161 15,4 0-263-15,-4 0-439 0,5-4-790 16</inkml:trace>
  <inkml:trace contextRef="#ctx0" brushRef="#br0" timeOffset="1089.54">4177 629 1649 0,'0'0'1916'0,"0"0"-1544"0,0 0-46 15,0 0-71-15,0 0-110 0,0 0-81 16,0 0-64-16,0 0-88 0,0 0-181 16,0 0-66-16,17 0-7 0,-7 21-237 15,0 0-407-15,-3 11-304 0</inkml:trace>
  <inkml:trace contextRef="#ctx0" brushRef="#br0" timeOffset="2986.43">5085 993 1532 0,'0'0'558'16,"0"0"-214"-16,0 0-76 0,0 0-37 15,0 0-19-15,0 0-30 0,0 0-58 16,-26-66-54-16,36 28-1 0,11-17-24 16,13-21-1-16,5-2-3 0,5-2 3 15,1 6-3-15,-5 15-13 16,-1 10-12-16,-10 9-4 0,-4 11-12 16,1 5-2-16,1 0-17 0,2-2 3 15,0 3-9-15,-2 11-32 0,-6 7 35 16,-3 5-44-16,-2 17 15 0,-2 20 34 15,-1 23 17-15,-3 27 13 0,-5 12 22 16,-5 6-13-16,-5-6-19 0,-8-13-6 16,-1-7 0-16,1-8 2 0,0-19-15 15,5-14 15-15,2-14 1 0,-1-3 2 16,1-2 14-16,1 0-16 0,-1-3-16 16,3-5-89-16,2-7-60 0,1-4-68 15,-2 0-7-15,2-7-15 16,-1-1-6-16,-3-6-339 0,1 0-149 15,-9-16-280-15</inkml:trace>
  <inkml:trace contextRef="#ctx0" brushRef="#br0" timeOffset="3162.49">5167 646 2247 0,'0'0'462'0,"0"0"-89"15,0 0-306-15,0 0 19 0,0 0 210 16,74-22-62-16,-39 11-48 0,13 3-82 15,13-6-72-15,16 7-32 0,2 4-11 16,-2 3-153-16,-9 10-72 0,-9 4-53 16,2 1-123-16,-13-2-210 0,-15-4-193 15,-1-4-535-15</inkml:trace>
  <inkml:trace contextRef="#ctx0" brushRef="#br0" timeOffset="3555.83">6060 695 1106 0,'0'0'1662'0,"0"0"-1498"0,0 0-145 16,54 5 234-16,-9-5 44 0,19-5-3 15,18-3-106-15,7-3-83 0,1 1-37 16,-11 2-49-16,-10 4-19 0,-6 2-19 16,-11 2-104-16,-13 0-52 0,-10 0-21 15,0 0-39-15,0 0-141 0,4 0-200 16,-7 0-186-16,3-12-573 0</inkml:trace>
  <inkml:trace contextRef="#ctx0" brushRef="#br0" timeOffset="3862.86">6776 416 1524 0,'0'0'1150'16,"0"0"-1099"-16,0 0 10 0,0 0-61 16,58 2 158-16,-28 3 5 0,5 0-48 15,12 3-60-15,11 6-54 0,13 3 15 16,4 4-16-16,-11-2-13 0,-18-3-6 15,-16-2-67-15,-4 2-49 0,-2 1 26 16,0 4 38-16,-1 4 17 0,-12-1 25 16,-7 0 22-16,-8 0 7 0,-13-2 81 15,-10 0 9-15,-8 1 44 16,-15-1 1-16,-11-1-17 0,4-2-23 16,8-4-41-16,8-3-54 0,8-6-16 15,0 1-12-15,1 4-112 0,5-3-126 16,8-4-26-16,8 0-73 0,5-4-186 15,6 0-246-15</inkml:trace>
  <inkml:trace contextRef="#ctx0" brushRef="#br0" timeOffset="4087.2">7728 347 1213 0,'0'0'816'0,"0"0"-612"15,0 0-68-15,20 53 55 0,-20-21 57 16,0 11-1-16,-10 8-144 0,-4 12 123 16,-7 6-48-16,2-4-61 0,2-17-54 15,6-12-25-15,4-14-28 16,0 6-10-16,1 4-34 0,0-2-39 16,5-2-95-16,1-11-125 0,0-4-149 15,8-11-211-15,-2-2-398 0</inkml:trace>
  <inkml:trace contextRef="#ctx0" brushRef="#br0" timeOffset="4754.08">7643 109 688 0,'0'0'1480'0,"0"0"-1185"15,43-54 53-15,-18 38-101 0,11 0-45 16,13 0-2-16,12 5-60 0,11 10-45 16,4 2-35-16,-7 14-48 15,-7 9 1-15,-8 4-26 0,-8 4 13 16,-12-3-28-16,0 11 0 0,-5 8-4 15,-4 13-31-15,-10 5-48 0,-15-5 25 16,-6-17 22-16,-9-9-76 0,-1-9 140 16,-5-6 3-16,-6 1 55 0,-4 1 12 15,-7-1 3-15,-2-1-19 0,0-6-16 16,2-6-6-16,1-3 3 0,4-3-4 16,8-2-12-16,5-5-18 0,7-4 3 15,11 0-4-15,2-1-38 0,8-8-77 16,10 1 23-16,7-2 38 0,4-2 13 15,7 3 6-15,1 5 3 16,1 1-7-16,0 8 7 0,0 4 4 16,-4 4 2-16,-1 12 26 0,-2 7 54 15,-5 10 1-15,-2 13 53 0,-4-4-70 16,-5 5-6-16,-2 0-9 0,-4-14 94 16,0 4-19-16,0-4-9 0,-3-5-4 15,2-2-22-15,1-2-25 0,1-4-36 16,1 1-2-16,3-5-3 0,2 3-41 15,5-4-136-15,2-5-214 0,-6-2-578 16,12-8-1025-16</inkml:trace>
  <inkml:trace contextRef="#ctx0" brushRef="#br0" timeOffset="4294.42">8019 323 1292 0,'0'0'738'0,"-2"52"-482"15,-5-4-165-15,-6 17-23 0,-2 8 54 16,1-3 39-16,1-7 13 0,4-6-17 15,4-1-102-15,2-10-55 0,2-9-16 16,1-9-55-16,0-4-112 0,0 1-39 16,0 1-46-16,-3 0-46 0,0-7-60 15,-1-7 23-15,1-6-99 0,-3-6-205 0</inkml:trace>
  <inkml:trace contextRef="#ctx0" brushRef="#br0" timeOffset="5709.89">10576 727 2075 0,'0'0'366'0,"0"0"-130"16,0 0-43-16,0 0-183 15,0 0-10-15,0 0-55 0,0 0 55 16,-9 50 38-16,21-34-9 0,6 1-29 15,5-8 2-15,8 1 27 0,2-6 25 16,2-3-3-16,3-1-12 0,2-7-7 16,-3-3 0-16,-2-4 0 0,1-3 0 15,-2-4-3-15,-3-1-4 0,-3-5 1 16,-2 1-25-16,-4-2-1 0,-5 2-48 16,0-1 3-16,-9-1 13 0,0 6 16 15,-8-2-13-15,0 6 10 0,-8 4 16 16,-2 3 3-16,-6 7 1 0,-1 4-1 15,-4 4-13-15,-1 11 13 0,-3 7 33 16,-1 11 57-16,2 7 25 0,2 5-10 16,5 2-3-16,5-2-33 0,7-8-50 15,5-3-19-15,7-5-13 0,13-2-2 16,2-3-7-16,14-3-20 16,6 0-190-16,16-5-72 0,10-8-105 15,-10-3-229-15,-4-5-562 0</inkml:trace>
  <inkml:trace contextRef="#ctx0" brushRef="#br0" timeOffset="7057.44">13501 591 1258 0,'0'0'1634'0,"0"0"-1452"16,0 0-178-16,0 0-4 0,0 0-23 15,0 0-64-15,0 0-115 0,0 0-95 16,0 0-215-16,-31 59-619 0</inkml:trace>
  <inkml:trace contextRef="#ctx0" brushRef="#br0" timeOffset="6896.07">12484 526 385 0,'0'0'554'0,"0"0"-111"0,0 0-98 16,0 0-66-16,-50 4-78 0,40 3-45 16,5 3-88-16,2 4-23 0,3 2-26 15,0 2 17-15,3 0-14 0,6 1 46 16,6-4-10-16,4-5-10 0,6-3 10 15,4-6-13-15,1-1 4 0,4-9-8 16,0-5 4-16,-4-5-6 0,1-4-7 16,-4-1-3-16,-3-3-10 0,-3 1-6 15,-4 2-10-15,-5-3-3 0,-9 2-22 16,-3 3-7-16,-3 1 28 0,-10 2-28 16,-8 6-42-16,-1 3-35 0,-7 5 22 15,-3 5-2-15,-3 4 5 0,1 7-10 16,0 3 53-16,1 8 38 0,5 0 18 15,1-2-18-15,9 0-2 0,5-2-14 16,10-5-26-16,3-7-13 0,6-2-7 16,12-2 17-16,3-2 42 15,5-2-10-15,7-4-16 0,1-4-14 16,0-2-18-16,1-4-1 0,-1-1 20 16,-3 1 31-16,-1 0 11 0,-3 2 23 15,-6-4 6-15,-5 5 52 0,-9 1 65 16,-1 0 29-16,-4 6 12 0,-2-2-48 15,-5 3-59-15,-2 5-41 0,1 0-17 16,-4 0-22-16,2 11-79 0,-1 8-27 16,-1 15 106-16,-1 20 0 0,4 24 45 15,1 20 9-15,6 5-28 0,3 14 0 16,0-1-23-16,1 9 9 16,-1 3-11-16,-3-8-2 0,-10-6-26 0,-11-12-21 15,-9-13 48-15,-4-9 14 16,0-22 31-16,1-13 0 0,8-18 48 15,1-5 28-15,-6-6-22 0,-1-3-6 16,-5-8 22-16,5-10-74 0,-6-22 6 16,6-25-31-16,7-27-16 0,7-18 0 15,17-2 3-15,8 1 77 0,14 11-80 16,9 9 15-16,6 4 52 0,5 9 49 16,-4 14 7-16,-1 12-12 0,3 5-39 15,-3 8-54-15,0 7-18 0,5-4-31 16,-8 9-3-16,7-1-11 0,6 3-87 15,-4 2-98-15,2 6 2 0,-2 4-24 16,-1 0-71-16,-1 6-177 0,-8 2-253 16,4 0-319-16</inkml:trace>
  <inkml:trace contextRef="#ctx0" brushRef="#br0" timeOffset="7224.93">13337 1122 2572 0,'0'0'613'15,"0"0"-409"-15,0 0 56 0,0 0 49 16,0 0-80-16,0 0-104 0,0 0-125 16,0 0-50-16,0 0-156 0,0 0-96 15,0 22-15-15,21-23-175 0,-7-4-477 16,9-4-383-16</inkml:trace>
  <inkml:trace contextRef="#ctx0" brushRef="#br0" timeOffset="8230.3599">14206 525 703 0,'0'0'782'0,"17"-65"-421"16,-1 37-98-16,5-5-17 0,4-4-33 15,5 0-23-15,4 5-42 0,3 1-16 16,1 7-52-16,-1 6-48 0,6 5-32 16,-4 5-35-16,1 8 3 0,0 3 6 15,-6 7-15-15,0 6 24 16,-5 3-5-16,-4 5-7 0,-10 2-3 0,-2 4 13 16,-13 3 8-16,-2 3 11 15,-15 2 1-15,-8 3 35 0,-8-5-8 16,-3 0-8-16,-4-2-4 0,0-5 6 15,3-1-3-15,3-8-15 0,4 0 12 16,6-9-13-16,9-2 10 0,6-3-1 16,5-3-12-16,4-3-31 0,4 0-87 15,5 0 25-15,6 1 71 0,7-1 22 16,2 2 2-16,4-1-2 0,5 1-12 16,-2 1 11-16,4 4-2 0,-1 1-16 15,-2 4 0-15,0 2-7 0,-4 6-35 16,-3 5 25-16,-1 6-116 0,-6 6 138 15,-7 3 12-15,-6 1-18 0,-5 1 20 16,-7-1 19-16,-10-2 7 0,-3-2 10 16,-7-7 77-16,-6-2 64 0,-4-1-30 15,-2-3-73-15,-1-3-42 0,0-2-9 16,6-3-10-16,0-3-13 0,4-4 0 16,6-7-55-16,6-2-96 0,7 0-29 15,4-2-68-15,4-5-83 16,3-4-204-16,5 1-58 0,14-14-13 0</inkml:trace>
  <inkml:trace contextRef="#ctx0" brushRef="#br0" timeOffset="7740.12">14325 559 307 0,'0'0'2272'0,"0"0"-2114"16,0 0-158-16,-7 59 0 0,-2-5 10 15,2 19 80-15,2 7 6 0,-1-5-68 16,6-6-27-16,0-21-1 0,3-9 0 16,0-10-28-16,-1-4-129 0,3 3-37 15,-2-4-6-15,2-1 3 0,1-5-56 16,0-8-164-16,-2-6 4 0,-1-2 35 15,-1-10-183-15</inkml:trace>
  <inkml:trace contextRef="#ctx0" brushRef="#br0" timeOffset="8451.81">15025 765 1167 0,'0'0'771'16,"0"0"-557"-16,0 0-46 0,70 1 14 15,-36 2-63-15,11 2 7 16,16-2-30-16,10 5-25 0,3-1-42 16,-5 2-29-16,-15 0-15 0,-14-6 14 15,-12-1-12-15,-1-1-58 0,1 0-38 16,6 1-30-16,-1-2-13 0,-2 0-71 16,-4-5-169-16,-6 1-210 0,0-12 2 0</inkml:trace>
  <inkml:trace contextRef="#ctx0" brushRef="#br0" timeOffset="8748.8699">15561 511 676 0,'0'0'1174'16,"0"0"-1015"-16,0 0-159 0,0 0-32 16,0 0 32-16,0 0 87 0,62 38-22 15,-29-24 42-15,1 0-6 0,6 1-53 16,2 2-12-16,4-2-10 0,-4 3-13 15,1 0-12-15,-4 4-1 16,-5 1-16-16,3 3 12 0,-6 4-18 16,-5 3-27-16,-5 2 46 0,-8 4-23 15,-7-3 0-15,-6-1 20 0,-15-3 6 16,-3-5 38-16,-9-2 85 0,-1-1 68 16,-9-4-37-16,-3-3-64 0,-2-1-45 15,-1-4-19-15,1-2-7 0,2-4-19 16,4 0-56-16,5-6-79 0,7 0-81 15,11 0-98-15,5-6-260 0,5 0-162 16</inkml:trace>
  <inkml:trace contextRef="#ctx0" brushRef="#br0" timeOffset="9774.15">16222 244 1144 0,'0'0'654'0,"0"0"-394"0,26-60 54 16,-1 42-88-16,16-7-39 0,17 8 41 16,14 2-45-16,9 11-62 15,0 4-32-15,-10 4-16 0,-6 8-22 16,-4 4-13-16,-3 5-36 0,-7-1-2 15,-13 0 0-15,-7-1-2 0,-8 4-10 16,2 4-14-16,0 8-25 0,-6 4-12 16,-10 1-80-16,-9 2 37 0,-14-5 29 15,-10 0 77-15,-17 1 4 0,-19 3 28 16,-15 3-4-16,-6-2-5 0,3-6 2 16,7-7-22-16,24-9 13 0,8-6 0 15,9-4-3-15,13-4-13 0,3 0-29 16,3-2-19-16,5-4 10 0,7 0-90 15,12 0-100-15,7-2 151 16,8-5 76-16,6 2-3 0,9-3-21 16,1 3 8-16,1 3 1 0,3 4 1 15,-1 8 15-15,-2 6 74 0,-2 6 91 16,1 3-31-16,-4 5-15 0,-5 4 12 16,-2 1 22-16,-6 0-26 0,-8-1-35 15,-4-2-45-15,-6-4 23 0,-1-2 24 16,-4-3-9-16,-1-3-19 0,-3 0-44 15,0-4-20-15,0 1-1 0,0 1-1 16,0 0-132-16,1 0-129 0,2-5-150 16,1 1-283-16,0-5-890 0</inkml:trace>
  <inkml:trace contextRef="#ctx0" brushRef="#br0" timeOffset="9090.21">16373 376 3 0,'0'0'43'16,"0"0"25"-16,0 0 105 0,0 0 391 15,0 0-241-15,-15 60-89 0,12-29 111 16,0 14-85-16,-1 18-14 0,-1 11-68 16,1 6-59-16,1-2 30 0,3-11-88 15,0-9-22-15,0-11-20 16,0-11-19-16,0-11-16 0,0-4-84 16,0 0-110-16,3 1 7 0,3-4-102 15,0-6-241-15,-4-4-37 0,5-12-196 0</inkml:trace>
  <inkml:trace contextRef="#ctx0" brushRef="#br0" timeOffset="9305.61">16590 539 1626 0,'0'0'785'0,"0"0"-404"15,0 0-378-15,0 0-1 0,1 50 88 16,-9-6 3-16,1 13-3 0,-2 11-16 15,1 3-33-15,6-5-12 0,2-6-29 16,0-8 0-16,2-8-64 0,1-8-103 16,1-11-48-16,0-3-78 0,0-2 76 15,-1-2-78-15,3 0-170 0,-6-12 68 16,3-6 45-16,-3 0-17 0</inkml:trace>
  <inkml:trace contextRef="#ctx0" brushRef="#br0" timeOffset="13184.42">21177 689 2172 0,'0'0'323'0,"0"0"-191"0,0 0-77 0,0 0 74 15,61-17 138-15,-20 7 10 16,13-2-42-16,13 0-99 0,2 3-116 16,-5 1-20-16,-12 5-19 0,-15 0-60 15,-6 3-111-15,-4 0-100 0,9 5-69 16,2 1-177-16,-6 0-480 0,11 2 237 0</inkml:trace>
  <inkml:trace contextRef="#ctx0" brushRef="#br0" timeOffset="13830.42">22473 963 779 0,'0'0'1639'0,"0"0"-1559"15,0 0 49-15,53 12 55 0,-17-12 79 16,11 0 41-16,12-9-60 0,13-2-80 16,2 3-85-16,-4-3-41 0,-17 3-38 15,-13 4-25-15,-9 2-57 16,-4 0 3-16,4 1-35 0,3 0-89 16,5 1-132-16,-4 0-151 0,-9 0-129 15,5-4-430-15</inkml:trace>
  <inkml:trace contextRef="#ctx0" brushRef="#br0" timeOffset="13606.42">22979 349 752 0,'0'0'547'0,"0"0"26"16,0 0-320-16,0 0-42 0,0 0-50 15,0 0-38-15,0 0-17 0,-64-34-57 16,38 34-46-16,-4 5-3 0,-4 5-1 16,-4 4-12-16,0 3 0 0,-3 3 13 15,1 3 32-15,0 5 23 16,4 0 3-16,6 1 19 0,3 0-26 0,8 2-19 15,10-3-6-15,7-4-26 0,4-1 0 16,13 0 25-16,6-5 119 0,9-3 25 16,13-1-7-16,12-4-26 0,12-4-79 15,1-4-1-15,-12-1 1 16,-13-1-57-16,-16 0-28 0,-2 0-73 16,5 2-57-16,-2-1 76 0,5-1-109 15,-10 3-187-15,-1 1 24 0,-6 0-92 16,-6-2-22-16,-2 0-65 0,-8-1-178 0</inkml:trace>
  <inkml:trace contextRef="#ctx0" brushRef="#br0" timeOffset="12992.24">21204 1238 760 0,'0'0'713'0,"0"0"-316"0,0 0-128 16,0 0-7-16,-55-1 10 0,45-9-18 15,0-8-33-15,4-7-45 0,6-17-52 16,3-23-39-16,15-20 4 0,9-10-7 16,9-1-6-16,5 8-19 0,-1 13-38 15,3 2-17-15,1 7-2 0,-4 13-16 16,-9 13-6-16,-2 10-3 0,-4 7-4 16,3-3-5-16,5 1 12 0,1 2-13 15,-6 6-3-15,-2 9-7 0,-6 6 1 16,0 7-19-16,-5 15 36 0,-1 18 27 15,-2 23 16-15,-4 23 4 0,-5 11-18 16,-3 2 15-16,-6-8-15 0,-5-14 21 16,1-3-22-16,-1-7 18 0,-1-11-7 15,3-14 7-15,1-8-6 0,3-6-10 16,-4 5 26-16,2 0-27 0,-3 1 1 16,3-4-3-16,2-9 0 15,0-6-41-15,2-7-92 0,3-2-97 16,-1-4-74-16,-2-2-60 0,0-6 28 15,-1-3-692-15,-10-14-83 0</inkml:trace>
  <inkml:trace contextRef="#ctx0" brushRef="#br0" timeOffset="14792.27">23384 286 2317 0,'0'0'391'0,"0"0"-195"0,0 0-119 15,64-42 71-15,-33 33 37 0,6 1-16 16,4 3-39-16,3 5-26 0,1 0-35 15,3 5-12-15,-1 3-22 0,0 1-20 16,0 6-15-16,-5 1 0 0,-2 3-31 16,0 1-10-16,-6 4-41 0,0 0-41 15,-7 0-23-15,-3 4-42 0,-9-8 22 16,-3 2 35-16,-11-3 21 0,-1-2 40 16,-10 2 36-16,-8-1 34 0,-6 4 4 15,-8-2-4-15,-4 2-12 0,-6 0-4 16,1 1 12-16,-4-1 2 0,5-2 0 15,3-2 1-15,8 0-1 16,10-7 0-16,8-2-18 0,7-4-25 16,4-3-45-16,7 0-88 0,4-2 178 15,7 0 17-15,4 0 47 0,2-4-2 16,4 2 25-16,5-2 6 0,-5 4 23 16,6 0 109-16,-4 4 5 0,1 4-77 15,-3 3-26-15,1 5 5 0,-5 1-15 16,-6 3-13-16,1-2-20 0,-4 5-10 15,-3-1-25-15,-2 1-10 0,-3 2-39 16,-2 1-53-16,1 3-23 0,-3 1-40 16,0-2-67-16,0 4-111 0,1-3-204 15,0-6-280-15,6 2-429 0</inkml:trace>
  <inkml:trace contextRef="#ctx0" brushRef="#br0" timeOffset="14102.47">23453 468 1322 0,'0'0'975'0,"0"0"-797"0,0 0-41 15,0 0-137-15,0 0-29 0,0 0 29 16,0 0 174-16,3 58 42 0,-1-13-24 16,-2 17-67-16,0 12-11 0,-2 0-12 15,-1-11-10-15,1-19 9 0,-4-16-22 16,6-2-33-16,-3 3-46 0,3 0-25 16,0 2-4-16,0 1 29 0,0-2-85 15,0-3-124-15,0-3-183 0,3-4-116 16,3-8-198-16,-2-12-369 0</inkml:trace>
  <inkml:trace contextRef="#ctx0" brushRef="#br0" timeOffset="14312.51">23713 515 2123 0,'0'0'701'0,"0"0"-553"0,-3 66-78 15,-4-18 1-15,1 3 50 0,1-4 26 16,-1-5-23-16,4 0-77 0,2 0-31 16,0 7-16-16,2 0-57 0,4-11-118 15,-1 6-173-15,1-8-77 0,1-4-93 16,-1-11 63-16,-4-7-53 0,0-12-199 0</inkml:trace>
  <inkml:trace contextRef="#ctx0" brushRef="#br0" timeOffset="15007.33">25072 1023 2353 0,'0'0'1467'16,"0"0"-1279"-16,-30 54-141 0,18-28-46 15,-4 8 0-15,-1-1 40 0,0 3 3 16,3-2-44-16,1-1-23 0,5 1-88 15,0 2-112-15,6-3-141 0,-1-7-327 16,3 4-580-16</inkml:trace>
  <inkml:trace contextRef="#ctx0" brushRef="#br0" timeOffset="16005.18">26113 526 443 0,'0'0'1474'15,"0"0"-1123"-15,8-59-44 16,8 39-88-16,2-1-33 0,9-1-19 16,7 2-14-16,1 1-35 0,5 3-32 15,4 5-23-15,-1 3-12 0,2 0-7 16,0 6-12-16,-2 2 6 0,-3 5-23 16,-1 4-15-16,-5 4-3 0,-7 5-19 15,-3 2-9-15,-5 3-17 0,-9 1 1 16,-8-1-17-16,-2 1 23 0,-7 0 41 15,-7-1 31-15,-7-2 13 0,0 0-3 16,-3-4 4-16,1-1-7 0,-1-4-16 16,0 1-20-16,5-3-2 0,8-2 0 15,1-4-3-15,4 0-26 0,6 0-21 16,0-2-33-16,6 2 17 0,4 0 5 16,7 3 52-16,4 0 9 0,5 0 12 15,1 1-11-15,4 2-1 0,-1 1-3 16,4 4 0-16,-7 5-26 0,2 2 27 15,-6 0-23-15,1 7 23 16,-5 0-24-16,-1 6 14 0,-4-1 12 16,-4 4-4-16,-7 0 3 0,0-5 1 15,-6-1 13-15,-6-6 19 0,-3-5 47 16,-7-3 45-16,1-3 0 0,-4-6-24 16,1 0-21-16,0-3 0 0,0-3-7 15,-1 2-21-15,-2-4-20 0,3-1-31 16,0 0-1-16,0 0-78 0,5 0-125 15,-2 0-93-15,8 0-188 0,-2 0-117 16,7 0-489-16</inkml:trace>
  <inkml:trace contextRef="#ctx0" brushRef="#br0" timeOffset="15524.35">26328 476 962 0,'0'0'1478'0,"0"0"-1333"0,0 0-41 16,7 86 37-16,-7-15 58 0,-7 9 19 16,-2 0-71-16,5-5-77 0,-1-27-39 15,5-6-31-15,-3-11-1 16,3-5 1-16,0 1-22 0,0 4-86 15,3-3-48-15,1-2-36 0,-1-9-40 16,2-3-68-16,-2-8-101 0,3-4-103 16,-2-2-75-16,-4-18-249 0</inkml:trace>
  <inkml:trace contextRef="#ctx0" brushRef="#br0" timeOffset="16583">28023 372 316 0,'0'0'678'0,"0"0"22"16,0 0-268-16,0 0-199 0,0 0-103 16,-65-25 8-16,23 25-22 0,-15 0-25 15,-17 6-27-15,0 6-3 0,2 4-7 16,6 3 7-16,22-2 13 0,5-2 3 16,11-3-20-16,7-1-9 15,2 1 3-15,4 0-16 0,0 4-35 16,15-4-15-16,3 4 15 0,13 2 13 15,11 0 9-15,5-2 22 0,15 0-2 16,14 1 12-16,14-2-26 0,0-2-6 16,-5-2-20-16,-16-4-2 0,-20 1-47 15,-4-4-51-15,-9 1-42 0,4 2-113 16,-3-1 55-16,2-1-21 0,-9 0-27 16,-5-1-133-16,-6 1-118 0,-4-3-105 15,-14 1-125-15</inkml:trace>
  <inkml:trace contextRef="#ctx0" brushRef="#br0" timeOffset="16758.52">27451 841 339 0,'0'0'1353'0,"0"0"-999"15,0 0-98-15,0 0-143 0,0 0 65 16,0 0 25-16,0 0-1 0,51 43 51 16,-15-43-46-16,14 0-51 0,12-4-71 15,7 0-85-15,6 0-24 16,-10 0 2-16,-13 2-105 0,-16-1-124 15,-5 1-82-15,-1 2-63 0,1-4-67 16,-4 2-115-16,15-8-172 0</inkml:trace>
  <inkml:trace contextRef="#ctx0" brushRef="#br0" timeOffset="16999.04">28483 384 1729 0,'0'0'723'0,"0"0"-317"16,0 0-406-16,0 0 23 0,0 0-23 15,-17 81 125-15,1-26 61 0,-5 12-5 16,-1-2-50-16,7-13-43 0,5-15-37 16,4-8-32-16,1 7-6 0,-1 2-13 15,4 4 0-15,1-4-29 0,1-1-85 16,0-5-64-16,1-4-96 0,1-7-51 15,1 0-72-15,0-7-167 0,1-4-198 16</inkml:trace>
  <inkml:trace contextRef="#ctx0" brushRef="#br0" timeOffset="17937.28">28410 241 1562 0,'0'0'656'0,"0"0"-262"0,27-65-136 15,-3 46-94-15,9-5-14 0,15 5 0 16,12 4-7-16,15 11-38 0,0 4-45 15,-3 10 10-15,-17 4-10 0,-15 0-10 16,-10 1-6-16,-5-2-6 0,7 6-26 16,0 3-12-16,4 8-3 0,-7 1-25 15,-5 3-38-15,-5 3-41 0,-11 2-17 16,-8 2-34-16,-2 0 81 0,-17-4-25 16,-6 1 48-16,-8-2 54 15,-7-7 9-15,1-3 62 0,-4-7 69 16,1-3-19-16,0-1-33 0,3-6-28 15,1-1-22-15,5-4-3 0,5-2 6 16,9-2-3-16,8 0-1 0,4 0-5 16,7-2-32-16,3-1-32 0,8 1-65 15,6-1 18-15,7 3 22 0,6 0 32 16,1 5 3-16,7 5 18 0,0 7 4 16,-1 8 10-16,-1 3 34 0,-4 4-3 15,0 4 13-15,-5 3-13 0,-3 1 47 16,-5-1 22-16,-2-1-31 0,-2-5-16 15,-4-1 21-15,0-5 0 0,-1-4-28 16,-1-2-19-16,1-2-9 0,0-1-27 16,-2-2-1-16,2-2-21 0,0 3-101 15,-2-5-71-15,5 0-116 0,0-1-253 16,-3-4-475-16,5-1-402 0</inkml:trace>
  <inkml:trace contextRef="#ctx0" brushRef="#br0" timeOffset="17458.55">28722 408 2624 0,'0'0'399'0,"0"0"-48"0,0 0-150 16,0 0-201-16,0 0 0 0,-34 67 34 15,16-14 74-15,-4 16-4 0,1 7-7 16,8-13-43-16,5-16-26 0,4-16-17 16,1-1-11-16,-3 2-2 0,3 3-13 15,0 5-4-15,-1-7-66 0,3-1-50 16,-2-8-55-16,3-1-87 0,-2-6-107 16,1-5-41-16,1-4-155 0,0-7-116 15,-4-2-297-15</inkml:trace>
  <inkml:trace contextRef="#ctx0" brushRef="#br0" timeOffset="31120.5">-375 2517 293 0,'0'0'2205'0,"0"0"-1792"0,0 0-413 15,0 0-65-15,0 0 59 0,0 0 6 16,49 37 68-16,-22-23-27 0,4 1-22 16,15 3-19-16,12 1-14 0,11 6-67 15,8-3-102-15,-8-1-40 0,-4-2-16 16,-12-4-82-16,-5-6-8 15,-14-3-48-15,-10-2-34 0,0-4-163 0</inkml:trace>
  <inkml:trace contextRef="#ctx0" brushRef="#br0" timeOffset="30939.2">-49 2203 840 0,'0'0'1479'0,"0"-51"-1320"15,1 38-95-15,2 2-64 0,0 1-47 16,0 6 47-16,-1 4 2 0,0 6-1 16,-1 9 56-16,6 21 85 0,-4 24 6 15,-3 30-13-15,0 15-42 0,-3 9-57 16,-7-8-11-16,5-12-12 0,-1-6 6 15,5-9-17-15,1-8-2 0,1-17-22 16,5-14-13-16,-3-12 6 0,-1-7-22 16,3 0-43-16,0-1-12 0,1-3-16 15,0-5-20-15,-5-10-65 0,-1-2-49 16,0-6-6-16,-1-2 47 0,-18-22-777 16</inkml:trace>
  <inkml:trace contextRef="#ctx0" brushRef="#br0" timeOffset="31789.57">363 2794 183 0,'0'0'658'0,"0"0"-228"0,-10 65-215 16,10-39-26-16,7 2-49 0,3-3-17 15,10-2-107-15,1-4 179 0,5-6-27 16,4-5-61-16,1-1-39 0,1-7-23 15,0 0-6-15,-8 0 16 0,-3-9 32 16,-3-2 51-16,-8-4 23 0,2-4-5 16,-7-2-34-16,-2-7-30 0,-3 0-44 15,0-2-23-15,-6-2-21 0,-5 1-4 16,-2-2-28-16,-8 1-80 0,0 2-36 16,-6 3 7-16,-2 4-11 0,-3 7 55 15,1 9 61-15,-2 7 28 0,5 11-15 16,-5 23-26-16,5 16 19 0,-3 19 26 15,9-5 1-15,11-12-1 16,11-14 0-16,0-15-1 0,11 5 0 16,5-1-27-16,8 1 4 0,4-8 24 15,15-1 68-15,15-7-3 0,11-11-20 16,11-5 3-16,-1-12 7 0,-12-10-1 16,-6-4-31-16,-6-6 2 0,-10-1 10 15,-1-11 4-15,-1-7 15 0,-3-5 1 16,-1-10-14-16,-6 5-6 0,-5-4-3 15,-6 2-6-15,-5-2-1 0,-5 1 1 16,-6 4-4-16,-3 1-22 0,-3 13-11 16,0 10-59-16,-6 9-54 15,-2 7 12-15,-5-4 51 0,-3 1 10 16,-2 3 48-16,-3 10-51 0,-4 10 25 16,1 8 29-16,-5 21-32 0,-8 25-13 15,-3 31 45-15,0 14 9 0,6 9 30 16,10 8-10-16,6-10 3 0,2-1 19 15,11-13-31-15,5-10-17 0,2-25 64 16,8-15-6-16,5-13 9 0,3-7-70 16,6 1 0-16,10-2-44 0,3 0 18 15,5-8 7-15,1-7 16 0,-1-3 3 16,4-9 16-16,-5-8 9 0,0-5 4 16,-4-1-16-16,-3-2-11 0,-4 1 0 15,-2 2 1-15,-4 0-2 0,0 6-1 16,-5 6-28-16,-1 5-20 0,-5 6-16 15,1 6-10-15,-1 9 44 0,0 7 30 16,1 3 0-16,-2 4-158 0,-3-1 46 16,4-4-98-16,-5-3-169 0,2-8-157 15,-4-2-119-15</inkml:trace>
  <inkml:trace contextRef="#ctx0" brushRef="#br0" timeOffset="31922.29">1564 2509 1175 0,'0'0'774'16,"0"0"-563"-16,-24-50-56 0,21 46-61 16,-3 4-94-16,2 1-135 0,4 8-176 15,-3 8-56-15,3-2-60 16,0 13-205-16</inkml:trace>
  <inkml:trace contextRef="#ctx0" brushRef="#br0" timeOffset="32882.34">2427 2840 897 0,'0'0'1335'0,"0"0"-1225"16,0 0-71-16,0 0-16 0,28-52 77 15,-24 38 55-15,-2 0 76 0,1 3 13 16,-3 2-62-16,0-1-67 0,-3 3-33 16,-1-2-31-16,-5 4-19 0,-1 0-32 15,-7 4-26-15,-1 1-34 0,-3 1-29 16,-4 9-16-16,6 6 3 0,-3 5 9 16,2 8 26-16,5 0 22 15,5 5 34-15,1 1 11 0,7 1 1 16,2-3-1-16,11 0-2 0,5-1-1 15,5-5 3-15,6-4 0 0,4-5-1 16,3-6 1-16,14-2 0 0,10-10 0 16,16-10-3-16,1-14 2 0,-4-8 1 15,-7-7-16-15,-16 1-1 0,2-11 16 16,-2-4 1-16,-9-2-3 0,7-12 0 16,-18 3 3-16,-1-1 19 0,-6-1 20 15,-5-5 6-15,-5 0-13 0,-8-1-32 16,-3 1-10-16,-6 1-70 0,-8 5-87 15,-4 9-10-15,-1 11 83 16,4 16-15-16,-4 9-14 0,1 4 123 16,-6 9 71-16,-3 7 116 0,4 13-96 15,-4 21-14-15,0 21-3 0,0 20 26 16,5 10 9-16,8 2-20 0,9-1-34 16,5-9 2-16,10 2-57 0,3-1 1 15,7 1-2-15,3-1 1 0,3-7-13 16,1-5 13-16,-1-15-1 0,1-12-8 15,-9-11-14-15,-2-6 23 0,5 1 26 16,0-4-25-16,6 0-1 0,-5-10 29 16,-1-8 35-16,-3-1 9 0,-2-10 3 15,2-6-3-15,1-4-9 0,1-5-23 16,-1-2-30-16,1-2-11 0,2 0-3 16,-3 2-16-16,3 6-9 0,-5 5 9 15,-2 2 15-15,-2 5-8 0,-2 4 9 16,-1 5-13-16,-1 0-6 0,-2 10 22 15,3 3 35-15,-3 5 47 16,0 3-22-16,1 5-16 0,2 2-25 16,2 0-19-16,3 1 0 0,1-7-2 15,5 2-20-15,3-5 11 0,3-4 11 16,2-2 0-16,2-6-15 0,-2-2-20 16,4-5 0-16,-5-2 13 0,-1-10 9 15,-1-2 11-15,-3-2 2 0,-2-8 2 16,-3 1 27-16,-1-5-1 0,-3-3 4 15,-4 0-1-15,-4-4-9 0,-3 1 7 16,-3 0 5-16,-6 1-12 0,1 5-18 16,-5 6 8-16,-2 8 20 0,-1 6 96 15,4 8 48-15,-4 3-101 16,1 12-62-16,0 7 11 0,3 4 14 16,1 3-4-16,8 1-6 0,0 0-13 15,8-1-15-15,4-4-1 0,3 1-2 16,4-1-12-16,3-1 14 0,5-2-55 15,6 2-115-15,9 4-84 0,14-3-121 16,-10-3-912-16,10-7-828 0</inkml:trace>
  <inkml:trace contextRef="#ctx0" brushRef="#br0" timeOffset="34656.78">7112 2654 1296 0,'0'0'1498'0,"0"0"-1132"0,0 0-50 16,0 0-314-16,0 0 53 0,0 0 75 15,61-6 28-15,-33 6 40 0,3 0-53 16,4 0-64-16,4 3-38 0,0-1-41 15,3 2-2-15,1 1-40 0,0 3-60 16,2 1-17-16,-1 2-80 0,-3 1-126 16,2-3-267-16,-12-1-124 0,12-8-420 0</inkml:trace>
  <inkml:trace contextRef="#ctx0" brushRef="#br0" timeOffset="34452.35">7221 3050 1611 0,'0'0'1205'0,"0"0"-983"16,0 0 8-16,-58-42-20 0,45 23-10 15,3-5-64-15,0-5-17 0,3-6 14 16,4-10-27-16,3-11-38 0,13-11-40 15,1 6-26-15,3 13-2 0,0 12 18 16,-4 14-2-16,4-4-15 0,4-1-1 16,3-1 0-16,-1 8-15 0,1 3 3 15,-3 7-1-15,0 2-5 16,-1 8-1-16,0 0 18 0,0 12 0 16,-2 5 1-16,1 6 0 0,-2 8 28 15,-2 10-27-15,1 16 21 0,-2 6-10 16,-2 0 4-16,-3-16-13 0,-4-9 14 15,-1-11-16-15,-1 3-1 0,2 4 0 16,0 0-2-16,-2 0 1 0,-1-3-27 16,1-5-21-16,-3-2-26 0,2-3-28 15,-1-4-46-15,-1-2-30 0,0-5-17 16,0-2-52-16,0-4-94 0,-4-3-38 16,-2-1-8-16,0 0-233 15,-11-10-154-15</inkml:trace>
  <inkml:trace contextRef="#ctx0" brushRef="#br0" timeOffset="34915.34">8081 2102 2470 0,'0'0'384'0,"0"0"-355"15,6 65 67-15,-3-14 68 0,2 19 126 16,2 10-46-16,2-1-2 0,-3-1-53 16,-1-7-39-16,-1 4-54 0,-2 0-30 15,-2-3-17-15,-9-5-15 0,-3-5-12 16,-8-4-4-16,-3-1-2 0,2-11 2 15,1-9-5-15,4-6-13 16,-1-7-39-16,-2 5-56 0,-3 2-17 16,1 1-72-16,3-8-89 0,2-1-170 15,5-7-526-15,-4-12-415 0</inkml:trace>
  <inkml:trace contextRef="#ctx0" brushRef="#br0" timeOffset="33630.7699">5541 2896 1565 0,'0'0'342'0,"0"0"-219"16,0 0-78-16,0 0-28 0,-7 50 57 16,25-46 7-16,8-4 13 0,14-4 16 15,16-15 3-15,21-13-3 0,5-9-23 16,-3-6-20-16,-9-3-54 0,-16 2 26 15,-6-7 25-15,-4 1 10 0,-10 5-13 16,-9 11-20-16,-6 5 7 0,-4 2-3 16,1-4-13-16,0-7 6 0,-4-4 4 15,-5 4-4-15,-5 0-2 0,-2 5-36 16,-7 6-38-16,-3 4 22 0,-3 4 13 16,-3 5-36-16,-1 8 23 15,-1 9-16-15,-2 2-12 0,-2 14-33 16,-4 13 16-16,-7 23 29 0,-3 28 32 15,0 14 21-15,5 10-5 0,7 2 6 16,8-5-20-16,6 4 24 0,6-1 6 16,4 0 9-16,1-4-9 0,7-7-19 15,0-3 89-15,5-9-32 0,0-5-13 16,1-6-28-16,0-7 0 0,-3-11-29 16,-2-10-15-16,-4-12-4 0,3-3-10 15,-3 2-38-15,1 1-28 0,0-3-49 16,-1-4-39-16,-3-8-45 15,-1-7-40-15,-1-7-71 0,-8-4 76 16,-1-3-381-16,-18-26-588 0</inkml:trace>
  <inkml:trace contextRef="#ctx0" brushRef="#br0" timeOffset="33818.81">5671 3221 638 0,'0'0'1420'16,"0"0"-1145"-16,0 0-74 0,66 31 54 15,-31-25 21-15,15-2-49 0,11-3-27 16,15-1-98-16,4-5-14 0,-8-1-34 16,-4 1-43-16,-7 0-11 0,-2 0-25 15,-1 4-82-15,-1-4-55 0,-2-1-109 16,-1-1-111-16,-8-4-134 0,-17 4-221 16,3-11-393-16</inkml:trace>
  <inkml:trace contextRef="#ctx0" brushRef="#br0" timeOffset="34068.83">6977 2120 1694 0,'0'0'665'0,"0"0"-371"0,-60-7-55 15,33 25-108-15,-11 18-35 0,-9 27 13 16,-8 25 66-16,1 11 50 0,9 1-32 15,14-9-55-15,12-12-21 0,11-4-29 16,6-5-43-16,5-6-45 0,11-6-15 16,5-4-1-16,2-10 13 0,0-8-69 15,1-9-45-15,2-3-37 16,7 4-89-16,7 0-113 0,16 5-170 16,-11-9-157-16,10-8-399 0</inkml:trace>
  <inkml:trace contextRef="#ctx0" brushRef="#br0" timeOffset="35981.06">9019 2947 1974 0,'0'0'346'16,"0"0"-245"-16,0 0-85 0,0 0 103 16,0 0 72-16,68 53 53 0,-35-49 76 15,12-4-28-15,14 0-74 0,13-3-80 16,2-1-100-16,-5 1-38 0,-8 1-1 16,-16-1-12-16,-8 2-59 15,-7-2-63-15,-2 3-45 0,3 0-141 16,5 0-192-16,-5 0-176 0,6-7-411 0</inkml:trace>
  <inkml:trace contextRef="#ctx0" brushRef="#br0" timeOffset="35767.67">9586 2368 199 0,'0'0'1229'0,"0"0"-878"16,0 0-30-16,0 0-88 0,3-60-39 16,-15 49-45-16,-7 2-46 0,-6 2-39 15,-7 5-38-15,-4 2 3 0,-6 2-26 16,-9 10-3-16,6 6 35 0,-2 1 1 15,-1 5 2-15,11 2 10 0,-2 5-3 16,2 0-10-16,10 2-15 0,8 3-8 16,8-2-9-16,10 1-3 0,2-3 0 15,12 2-6-15,7-6 6 0,4 1 29 16,7-5 12-16,3-3 30 0,1-4 11 16,4-2-8-16,0-5-46 15,0-2-15-15,-3-4 25 0,3-2-38 16,-5 0-22-16,-2-2-70 0,-2 0-7 15,-4-2-73-15,-5-2-78 0,-3 0-18 16,-4-2-13-16,-2 0-114 0,-7-3-122 16,-3 3-92-16</inkml:trace>
  <inkml:trace contextRef="#ctx0" brushRef="#br0" timeOffset="36872.37">10057 2214 821 0,'0'0'1539'16,"0"0"-1283"-16,0 0-66 0,0 0-119 15,34-51 41-15,-10 41 67 0,9 2-3 16,-1 2-59-16,17 1-59 0,7 5-17 15,-2 2-19-15,-4 5-9 0,-8 2-1 16,-9 2 1-16,4 5-11 0,4 2-2 16,-6 2 0-16,-4 4-19 0,-4 0 16 15,-11-1-13-15,-5 5 0 16,-8-4 0-16,-3 2 16 0,-11-1 29 16,-8 1 15-16,-5-2 4 0,-4-3-4 15,-2-3 16-15,-2-2 0 0,0-3 9 16,4-2-13-16,2-4-15 0,4-2-10 15,5-1-11-15,5-4 12 0,5 0-7 16,5 0-4-16,0 0-21 0,2 0-59 16,4 0-33-16,5 0 1 0,5 0 53 15,6 4 26-15,5 0 9 0,4 2-19 16,3 3 3-16,2 1 0 0,2 4 16 16,2 4-16-16,-1 4 16 0,-2 6-16 15,2 4-16-15,-1 6 13 0,-5 1 0 16,-4 3-19-16,-6-1-42 0,-4-4 20 15,-8-3 28-15,-7-5 35 0,-4-4 19 16,-10-5 38-16,-12-3 35 0,-7 1 34 16,-12-1-6-16,-13-2-13 15,2-6-19-15,6 1-31 0,7-6 5 16,9-3-12-16,1-1 13 0,-6 0-29 16,10 0-24-16,2 0-10 0,5-1-12 15,4-2-29-15,5 2-33 0,5-1-54 16,5 2-46-16,1 0-110 0,0 3-363 15,9 5 44-15,-1 0-147 0,12 0-600 0</inkml:trace>
  <inkml:trace contextRef="#ctx0" brushRef="#br0" timeOffset="36320.99">10274 2441 673 0,'0'0'1208'0,"0"0"-939"0,0 0-42 16,0 0 28-16,0 0 41 0,0 0-21 15,0 0-188-15,0 0-75 0,0 0 116 16,25 48 5-16,-25 17-19 0,0 16-32 15,-1-1-47-15,1-2-10 0,0-12-6 16,0-20-18-16,3-10 0 0,0-9-2 16,2-6-33-16,0 7-92 0,-1 1-74 15,2-1-83-15,-2-5-79 0,0-5-129 16,-1-8-89-16,1-6-68 0,-4-8-170 0</inkml:trace>
  <inkml:trace contextRef="#ctx0" brushRef="#br0" timeOffset="71851.35">12349 3100 2342 0,'0'0'404'0,"0"0"-64"15,0 0-110-15,0 0-213 0,-58 39-15 16,18 1 22-16,-18 21 7 0,-21 18-15 16,-3 8-1-16,5-5-15 0,13-10-32 15,22-18-76-15,6-13-164 0,14-11-198 16,13-12-217-16,-12 7-475 0</inkml:trace>
  <inkml:trace contextRef="#ctx0" brushRef="#br0" timeOffset="73508.62">15059 2825 1982 0,'0'0'1672'0,"0"0"-1373"15,0 0-160-15,0 0-77 16,0 0-62-16,-52-33-21 0,49 33-35 15,3 4-55-15,0 6-305 0,3 2-126 16,0 1-510-16,-1 5-391 0</inkml:trace>
  <inkml:trace contextRef="#ctx0" brushRef="#br0" timeOffset="58596.89">14614 1907 1266 0,'0'0'309'15,"0"0"-231"-15,0 0-42 0,0 0 130 16,0 0-1-16,0 0 94 0,0 0 29 16,0 0-69-16,0 0-112 0,9-8-72 15,-7 13 0-15,1 6 33 0,2 0 5 16,0 7-9-16,5 5-3 0,-1 8-26 15,5 0-35-15,-1 8 13 0,-1 3 5 16,4 0-17-16,0 1 0 16,-5 3 1-16,2-2-2 0,-5-1-83 15,-2-3 0-15,-1-5 0 0,-3-3-23 16,-2-5-10-16,0-4 0 0,0-5-32 16,0-4-23-16,0-3-56 0,-2-3-49 15,0 0-26-15,-4-4-98 0,3-2-115 16,-5-2-158-16</inkml:trace>
  <inkml:trace contextRef="#ctx0" brushRef="#br0" timeOffset="73341.17">13645 3074 737 0,'0'0'795'16,"0"0"-451"-16,51 0-224 0,-29 0-6 16,5 0 38-16,0-6-77 0,0 0 22 15,-7-2 61-15,0-2-48 0,-7-2-56 16,-5 2-15-16,-4-4 0 0,-4 3 12 15,0-3 4-15,-10 2-55 16,-5-2-73-16,-9 3 8 0,-3 3-18 16,-4 4-1-16,-5 3 52 0,-1 1 19 15,0 3 13-15,-2 7 26 0,2 4-4 16,1 4-2-16,8 3 9 0,4 8 35 16,6-2 4-16,5 6 2 0,4 2-31 15,9 0-39-15,3-2-27 0,10-1-8 16,5-3 12-16,9-7 20 0,4 0-13 15,8-6 16-15,3-5 12 0,-1-6 30 16,5-4-23-16,-7-2-18 0,1-11 21 16,-3-4 1-16,-2-5 2 0,-3-10 20 15,0-12-3-15,2-13-23 0,-3-18 1 16,-4-4-20-16,-8 0-1 0,-7 3 1 16,-6 5 28-16,-6-1 11 0,0-5-27 15,-3 3-12-15,-4 6-16 0,-4 4 14 16,1 15 2-16,1 10-22 0,2 14-7 15,2 6 26-15,-4 6 3 16,2-3 19-16,-1 11-18 0,2 4 76 16,-1 7-77-16,1 18-35 0,-2 24 35 15,-2 27 32-15,4 15 38 0,0 7-16 16,6 0 7-16,3-5-59 0,6-8 0 16,6-4 27-16,4-11-17 0,5-9-12 15,-3-14-22-15,-2-11 21 0,-7-13-1 16,3-4 0-16,-3-1 2 0,4 0-1 15,-1-4 0-15,0-4 1 0,-5-6 39 16,4-4 21-16,-4-2 13 0,2-10-16 16,3-4 13-16,0-5-7 0,-2-7-29 15,4 0-21-15,-4-4-10 16,-1 3-2-16,4 1-1 0,-2 2-15 16,-1 8-8-16,-2 2-2 0,-1 7-9 15,-1 3-4-15,-2 6-29 0,-2 0-25 16,1 13 35-16,0 1 57 0,-2 6 19 15,5 7-6-15,-7 2 16 0,6 4-14 16,-3 3-1-16,4-2-14 0,1-3-13 16,1-1-2-16,5-8-8 0,-1-2 4 15,4-6 16-15,-1 3 3 0,0-6 1 16,4-5-1-16,-4 1-34 0,2-6 34 16,0-1 29-16,0-8 3 0,1-3-4 15,-3-7-9-15,4-3-17 0,-3-3 2 16,1-3 11-16,2 1-14 0,-4 0 3 15,-2 0-1-15,-1 8-1 0,-2 1-2 16,-2 3-3-16,-4 7-19 0,-1 6-13 16,0 1-7-16,-1 7 42 0,0 9 35 15,0 5 38-15,4 6-10 16,-4 1-37-16,3 3-25 0,1-1-1 16,0-1-10-16,2-1-151 0,-1-2-94 15,6-6-158-15,-5-2-217 0,2-4-189 0</inkml:trace>
  <inkml:trace contextRef="#ctx0" brushRef="#br0" timeOffset="59105.25">14389 2092 1391 0,'0'0'539'0,"0"0"-240"16,0 0 66-16,0 0-88 0,0 0-132 16,0 0-1-16,0 0 9 0,21-52-29 15,-7 31-44-15,-1 1-42 0,3-6-23 16,-1 2-14-16,2-2 3 0,-1 2 8 16,-3-1-9-16,1 3 10 0,-4 0 6 15,1-1 3-15,-4 5-22 0,2 0 1 16,-2 5 2-16,-5 1 10 0,4 5 0 15,-3 3 3-15,0 2-4 0,-2 2-12 16,2 0-22-16,0 0-32 0,3 0 16 16,3 3 13-16,0 2 3 0,7-1 9 15,-1 5 13-15,2-3 0 0,2-1-1 16,-1 1 0-16,6 2-1 0,-3 1 2 16,-2-4-3-16,2 2-26 15,-5-2-3-15,-4-2 29 0,-3 1-25 16,-3-3 4-16,-4 2 24 0,-2-3 45 15,0 2 50-15,-2 1 16 0,-7-1-51 16,-1 0-32-16,-7 3 10 0,-1-3-38 16,-4 4-13-16,1 0 13 0,-4-1 0 15,1 2 19-15,2-3-18 0,1 1 12 16,3 0-12-16,3-3-1 0,0 2-19 16,5-1-19-16,1-1-12 0,7-1 21 15,0 1-186-15,2 0-210 0,0 1-232 16,2-1-171-16,0 2-704 0</inkml:trace>
  <inkml:trace contextRef="#ctx0" brushRef="#br0" timeOffset="74843.5">14604 2599 218 0,'0'0'1801'0,"0"0"-1670"0,0 0-131 15,80-74-7-15,-41 42 7 0,4 1 68 16,-1-2 13-16,2-1-9 0,-4 3-34 16,-5 7-20-16,-6 0-18 0,-9 9-16 15,-8 4 16-15,-12 6 31 0,-5 5 95 16,-14 3 35-16,-20 10-58 0,-20 14-55 16,-19 7 13-16,-2 4 16 0,10-8 26 15,22-9 41-15,23-10 21 0,8-6 7 16,-2 2-33-16,9-6-38 0,2 2-29 15,8-3-72-15,14-7-41 16,14-10-6-16,26-16 47 0,23-16 16 16,15-11-16-16,4 1-2 0,-12 1-23 15,-15 11-16-15,-16 11-12 0,-15 6-1 16,-17 12 16-16,-11 6 25 0,-3-3 13 16,-7 4 80-16,-15 2 33 0,-19 1-94 15,-27 8 12-15,-27 6 4 0,-14 10-19 16,-2 6 28-16,8-2 12 0,19-4 23 15,16-3-32-15,16-7 9 0,19-3 10 16,8-3-1-16,4 0 0 0,4-1 3 16,7-5-18-16,3-2-50 15,10-4-105-15,14-4 12 0,6-3 40 16,7-4 6-16,2 0 6 0,1 5-18 16,-6 1-42-16,-4 6 4 0,-14 4 2 15,-7 3 32-15,-9 4 63 0,-4 0 129 16,-11 0-44-16,-7 1-69 0,-7 4-13 15,0 0 22-15,-1 1 32 0,6-3 6 16,9-2 18-16,3-1 19 0,11-4-40 16,2-7-60-16,14-7-90 0,13-12 21 15,20-14 16-15,20-8-16 0,7-1 12 16,-4 7-6-16,-13 10-18 0,-21 13-33 16,-14 5 17-16,-8 3 36 0,-5 2 61 15,-1-1 0-15,-9-1 89 0,-12 4 12 16,-10 1-48-16,-16 5 29 0,-18 5-57 15,4 0-25-15,4 8 0 0,5 3 1 16,9 4-1-16,1 3-12 0,-3 1-13 16,10 3-10-16,9 4-28 0,10 0-34 15,7 0 2-15,4 1 38 16,10-1 22-16,5 3 23 0,5-5 11 16,4-1 1-16,-1-2-25 0,3-5-4 15,-2-2 2-15,-1 1 27 0,-5-3 1 16,-7 0-1-16,1-2-1 0,-2 1-3 15,-7-2-15-15,2 1 19 0,-4 2 1 16,-3 0 15-16,-2-2 10 0,-3 5-7 16,-7-1-16-16,1 0 13 0,-6-2 12 15,-1 0 10-15,1-2 7 0,-7-3-1 16,1 0 7-16,-3 0-13 16,0-2-20-16,-2 1-5 0,-3 1-13 15,0 3-28-15,-1 2 26 0,1 2-24 16,0 2 4-16,5-2 0 0,6 4-6 15,4-4-17-15,4 0-5 0,7 0-20 16,3-1-13-16,6-4 26 0,2-1 19 16,2 2 26-16,6-2 12 0,2 0 3 15,3-3 0-15,3 1 48 0,0 0-44 16,5 1-7-16,-5-2-2 0,6 6-17 16,-3 0-119-16,-5 6-144 0,5 4-107 15,0 1-184-15,-11-2-49 0,5 12-644 0</inkml:trace>
  <inkml:trace contextRef="#ctx0" brushRef="#br0" timeOffset="76739.33">15211 3223 111 0,'0'0'623'0,"0"0"188"16,0 0-558-16,0 0-116 0,-54 31 35 16,47-14-30-16,-2 6-6 0,7 2 35 15,2-1-29-15,2 1-35 0,11-3-49 16,1-5-57-16,8 0 0 0,-1-8 34 15,3-3 20-15,0-4 31 0,2-2 10 16,1-9-22-16,-2-4 2 0,-1-9-2 16,0-2-23-16,0-5-20 0,-2-3-31 15,-7-1-13-15,-3 1-19 0,-8-2-13 16,-4 7-9-16,0 2 22 0,-10 2-13 16,-4 5-63-16,-6 5-33 0,-3 1-55 15,-5 8 125-15,4 4 42 0,-3 8-10 16,-2 10 20-16,5 6 19 0,3 6 39 15,5 1-14-15,5 4-24 0,1-2-1 16,10-3-29-16,0-4-16 16,12-2 3-16,3-7 4 0,4-3-53 0,5-5-19 15,4-5-52-15,2-1-81 16,1-3 32-16,2-10-20 0,-5-4 78 16,2-2 78-16,-6-6 36 0,-3-1 28 15,-3-3 11-15,-5-2 46 0,0 2 58 16,-7-1-3-16,-6 3 35 0,0 1-12 15,0-1 3-15,-6 8 12 0,2 2-12 16,-5 5-1-16,4 6 59 0,-1 3-1 16,2 3-104-16,-5 9-51 0,6 7 4 15,-1 8 37-15,1 2-18 0,3 6 2 16,0 0-31-16,3-3 15 0,4-2 14 16,7-4-7-16,3-1-7 15,3-6-9-15,1-4 6 0,2-5 10 16,1-2-23-16,0-6 0 0,0-2 26 15,2-4 19-15,-2-10 0 0,-3-1 15 16,6-5-15-16,-1-6-23 0,-2 0-22 16,1-2-6-16,-2-4-3 0,-2-1 6 15,1-2 0-15,-4 2-16 0,-1 0-3 16,-1 4 0-16,-4 2-16 0,1 7-12 16,-2 6-7-16,-2 6-6 0,-5 3-4 15,-1 5-27-15,1 11 2 0,-2 2 70 16,-1 6 25-16,1 9-10 0,-2 1-15 15,1 3-2-15,0 0 1 0,2-2-14 16,1-1 15-16,5-6-19 0,-2-2-23 16,4-9 27-16,-1-3 15 0,2-2 3 15,-2-7 41-15,1 0 36 0,2-4 37 16,-1-4-25-16,3-5-32 0,-3-4-16 16,7-1-19-16,-2-5-22 15,1-1 0-15,2 1-2 0,-3-1-1 16,1-3 1-16,-2 3-1 0,0 3-3 15,-2 3-16-15,-3 5 3 0,-2 4 1 16,-4 3-4-16,-2 4-6 0,-3 2-26 16,0 8 20-16,0 3 31 0,0 7 41 15,-3 7-29-15,1 1-12 0,0 5 1 16,-1-2-1-16,2-2-2 0,1 0-39 16,0-5 25-16,4-2 14 0,3-4-20 15,3-6 0-15,-1-2 19 0,1-1 3 16,-2-4 10-16,2-3 12 0,-2 0 26 15,4-3 9-15,-2-6-16 16,5-2-13-16,-1-3-9 0,2-4-3 16,0-1-4-16,1-2 1 0,-2-3 6 15,-2 1-16-15,3-2 12 0,1 0-15 16,-3 6 0-16,-3 1-3 0,0 4-31 16,-3 5 5-16,-1 3 4 0,-4 6-13 15,-2 0-15-15,-1 6 47 0,0 8 6 16,0 1 22-16,0 7-3 0,0 2-18 15,-1 2-1-15,-1 0 0 0,1 1 0 16,1-3-21-16,0-2 20 0,4-2-3 16,2-2-14-16,-2-6 2 0,6 0 14 15,-2-1 0-15,2-1 0 0,-1-4 2 16,1-4 23-16,0-1 2 0,-3-1 16 16,7-1 9-16,-3-5-9 0,0-5-10 15,6-2-9-15,1 1 3 0,-1-6-22 16,2-3 9-16,1 0-10 0,0-5 11 15,0 2-1-15,0-2-9 16,-2 1 13-16,1 1 0 0,-5 3-16 16,1 3 0-16,-6 7-2 0,1 2-8 15,-6 6 10-15,-1 3 3 0,-2 7 10 16,-1 7 16-16,0 8 6 0,0 5-14 16,0 8-20-16,0-3-1 0,0 3-21 15,7-3-74-15,0 0-91 0,1-5-126 16,6-5-241-16,-3-6-179 0,0-6 31 15,4-10-417-15</inkml:trace>
  <inkml:trace contextRef="#ctx0" brushRef="#br0" timeOffset="76884.7399">17163 2943 676 0,'0'0'121'0,"0"-58"566"0,-2 36-411 15,-1 6-3-15,-1 0 38 0,-3 7-26 16,6 7-57-16,-2 2-228 0,0 6-135 15,0 8-133-15,3 5-94 0,0 2-57 16,0-3-128-16,0 11-219 0</inkml:trace>
  <inkml:trace contextRef="#ctx0" brushRef="#br0" timeOffset="78181.2399">17268 3371 859 0,'0'0'605'16,"0"0"-309"-16,0 0-16 0,0 0 37 15,61 5 22-15,-43-14-56 0,0-3-59 16,1-4-42-16,-1 0-17 0,1-7-54 16,-2 2-48-16,-2-2-34 0,-2-4-28 15,-4 1 14-15,-4-1 7 16,-1-3-6-16,-4 2-3 0,0-2-13 16,-7 0-1-16,-3 4-46 0,-2 2 6 15,-1 5 41-15,-3 6 0 0,-1 8 35 16,3 5-35-16,0 6-34 0,-2 10 5 15,-1 5 13-15,2 7 16 0,1 4 14 16,2 5-14-16,5-4-9 0,4 0-10 16,3-5-10-16,6-2-12 0,4-3 28 15,6-5 13-15,1-1 13 0,2-2 3 16,3-5-16-16,0-3 1 0,2-5-1 16,1-2 0-16,-3 0 2 15,4-11 23-15,-2-1 4 0,-1-1-10 16,-1-6-7-16,-1-2 4 0,1-2-3 15,-2-4 3-15,-3 1-1 0,-2-6-12 16,-2 4-1-16,-3-4-2 0,0 3-4 16,-2 7-30-16,-2 2 5 0,-2 9 7 15,-2 7-9-15,-2 4 16 0,0 1 15 16,-2 9 0-16,-2 8 19 0,-2 4 9 16,2 2-9-16,-2 5-17 0,5-3 17 15,1 0-17-15,0-1-2 0,6-4-1 16,2-3-24-16,2 1 23 0,6-3 2 15,-2-4 1-15,3-1 2 0,0-2 12 16,0-5-15-16,0-1-3 0,1-3 3 16,1-3 16-16,-2-7 15 0,1 1 1 15,-1-4-17-15,2-2-2 0,-4-2 6 16,-1-6-3-16,2 3 6 0,-5-6-7 16,-2 0-15-16,-2 0-25 15,-1 0-38-15,-2 3-9 0,-1 5 28 16,-2 8 16-16,-1 1 28 0,0 8 13 15,0 1 31-15,-3 3-44 0,-2 7-22 16,-3 6 6-16,0 5 16 0,-1 5 22 16,1 3 0-16,1-1-20 0,3 3 13 15,4-6-15-15,0 2-3 0,7-6-16 16,1-2 0-16,4 1 19 0,2-5 0 16,1-2 1-16,2-2-1 0,2-3-25 15,-1-3 23-15,2 0-17 0,-2-5 17 16,-1 0 2-16,0-2 0 15,0-6 15-15,2-1 4 0,-1-5-3 16,1 0-3-16,-4-2 3 0,1-3-1 16,-2 0-11-16,-1-2-3 0,-3-2-1 15,-2 2-4-15,-1 2-14 0,-2 3-5 16,-1 5 23-16,-3 3 0 0,-1 6 16 16,0 2 54-16,-1 0-42 0,-3 6-28 15,-2 7-40-15,-1 5 40 0,-2 4 31 16,2 1-12-16,0 0-6 0,4 1 3 15,2-4-16-15,1 2-19 0,3-6 16 16,4 0 0-16,1-2-1 0,2 1 1 16,2-5 3-16,2-2 0 0,0 0 1 15,-1-4 1-15,1-3-2 0,1-1 1 16,0-2 17-16,0-5 14 0,2-2-10 16,2 0-10-16,-1-5-10 0,1 0 1 15,-2-3 12-15,0-1-12 0,-2-4-2 16,1 0 11-16,-1-1-12 15,-2-1-3-15,-2 5-29 0,-1 0-5 16,-3 5 18-16,-2 6 16 0,-2 5-57 16,-3 3 28-16,1 2 32 0,0 9 38 15,-1 1 12-15,3 5-2 0,3 2-38 16,1 1-10-16,1-1 0 0,5-1 0 16,0-2 0-16,4 2 1 0,0-6-1 15,1 1 1-15,2-1-1 0,2-3 16 16,0 1-4-16,4-3 1 0,-2-3-12 15,-1-2-1-15,-2-2-28 0,-3 0 28 16,-2-4 0-16,-2-5 22 0,-1-1-7 16,-5-4-11-16,2-2-4 15,-4-4-4-15,-3-5-24 0,-2-3-25 16,-1-4-4-16,-4-2-12 0,-5-3-4 16,-3 0 7-16,0 0 18 0,-2 5 36 15,0 1 12-15,1 7 38 0,3 6 35 16,3 6 18-16,4 5 26 0,3 4 2 15,0-1-27-15,9 2-21 0,6 0-30 16,7 2 59-16,5-4 21 0,4 3-38 16,1 0-46-16,2 0-37 0,0 0-11 15,-1 1-14-15,0 0-133 0,-2 0-158 16,-9 0-248-16,11-2-1014 0</inkml:trace>
  <inkml:trace contextRef="#ctx0" brushRef="#br0" timeOffset="81088.16">20385 3060 1459 0,'0'0'1327'0,"0"0"-1204"0,0 0-111 16,0 0 53-16,51 0 60 0,-24-4 31 15,8-6 13-15,5-4-20 0,4-6-51 16,1-4-28-16,0-3-33 0,-2-1-11 16,-3-3-11-16,-2-1-13 0,-6-2-2 15,0-2 0-15,-4 0-53 0,-5-5 9 16,-4 3 0-16,-3 0 15 0,-6 2 13 16,-7 3 1-16,-3 0-4 0,-6 1-32 15,-7 4-38-15,-8-1-10 0,-4 2 10 16,-8 5 70-16,-2 6-6 0,-2 8-23 15,-2 8-3-15,1 8-1 0,1 8 52 16,-1 7 10-16,4 11 32 0,1 11 2 16,5 16-9-16,8 17-28 15,10 7 9-15,10 4 3 0,12-2 3 16,9-7-6-16,7 5 7 0,6 2-11 16,5 1 1-16,0-1-12 0,1-4 1 15,-5-2 1-15,-8-7 13 0,-10-7-13 16,-11-5 13-16,-6-13 3 0,-10-13 1 15,-3-7 15-15,-4-7 15 0,-5 1 4 16,-7 2 0-16,-5-5 3 0,-3-5-13 16,-4-8-19-16,2-7-25 0,-7-4-50 15,4-10-7-15,-1-10 3 0,1-4 4 16,3-6 18-16,7-4-38 0,5 3 70 16,8-3 27-16,10 4 62 15,6 3-67-15,3 1 13 0,10 3 10 16,8-1 8-16,5 1-5 0,6 0 5 15,13-7 1-15,14-5-16 0,17-7-10 16,3 0-6-16,-1 6-19 0,-10 5-3 16,-8 7 0-16,-9 6-13 0,-9 2-5 15,-11 6-4-15,-5 3-16 0,1-3-22 16,1-2 10-16,-2 2 25 0,-6 3 25 16,-9 2 16-16,-2 5 16 0,-4-1 31 15,-2 2-7-15,-3 1 10 0,-3 2-66 16,-4 0-6-16,0 5-22 0,-5 4-32 15,-1 5 30-15,2 5 30 0,0 3 15 16,2-1-15-16,5 1-2 0,3 0-23 16,4-1-16-16,4-5 10 0,8 0 9 15,2-2 22-15,4 0 1 0,3-5 55 16,5-3-18-16,1-2-13 0,1-3-9 16,3-1-3-16,1 0 2 0,-1-5 10 15,-1-3-9-15,-2-5 6 16,-1-1 6-16,-3-4-9 0,-3 0-3 15,-1-1-15-15,-3 2 2 0,-3-6 9 16,-4 4 1-16,-3-1 10 0,-4 0 5 16,-3 1-28-16,0 2-19 0,0 6-6 15,-3 0 5-15,0 7-5 0,-1 4-15 16,-2 3-17-16,1 10-44 0,-1 3 16 16,-1 9 48-16,0 4 21 0,3 0 16 15,4 1-3-15,0-4 0 0,5-3-19 16,7-3-9-16,3-2 31 0,4-5 20 15,2-2 18-15,2 0-19 16,2-3-16-16,2-4 16 0,1-2-7 16,1-2-9-16,-1-7 0 0,3-4-3 15,1-2-12-15,-1-1 12 0,-2-4-3 16,3-5-19-16,-3 0-13 0,-3-2 19 16,-2-3 13-16,-4 2-23 0,-6-2 24 15,-4 2-25-15,-6-1-33 0,-2 3 0 16,-2 6-20-16,-5 4 58 0,-5 6 22 15,-2 6 41-15,-5 2-41 0,-2 10-45 16,-2 8 45-16,-3 6 16 0,3 6 19 16,1 3 3-16,3 1-13 0,7 0-25 15,6-2 0-15,4-3-22 0,7-1 20 16,5-8-1-16,7-3-39 0,4-3 17 16,2-4 25-16,5-6 25 0,2-4-6 15,2-4 10-15,2-8 3 0,2-3-4 16,0-3-24-16,2-4 8 0,0-2 4 15,0-3-16-15,-2-1 0 16,1 1 0-16,0-4-1 0,-2 3-18 16,-1 0-35-16,-2 4-13 0,-1 3-25 15,-3 7 28-15,-3 3 19 0,-5 8 1 16,-5 3 5-16,-4 10-9 0,-7 8 48 16,-3 4 67-16,-3 8 13 0,-3 2 7 15,-6 5-24-15,-2 1-25 0,-3 1-34 16,-5-1 31-16,-2-3-16 0,-1-4-18 15,-1-4 2-15,0-5 19 0,2-6 23 16,0-4 2-16,4-8 13 0,4-3 16 16,3-2 12-16,4-8-31 0,3-8-57 15,3-3-41-15,5-2-25 16,6-4 22-16,7-1-7 0,4 3 4 16,6-1 9-16,2 3-3 0,2 1 22 15,4 1 19-15,-1 2 1 0,2 3 1 16,1 1 23-16,-1 0-12 0,-3 4-11 15,0 4-2-15,-2 0-2 0,-4 4-14 16,-8 0 0-16,-3 2 0 0,-5 0-19 16,-3 4-3-16,-9 2-13 0,0 5-48 15,-9 4 99-15,-3 2 36 0,-5 3-21 16,-2 3 14-16,-2 4 3 0,0-3 25 16,2 0-6-16,4 0-25 0,8-4-26 15,1 0-34-15,6-2-8 0,7-2 21 16,6-4 21-16,4-3 95 0,6 1-19 15,5-6-44-15,3-2 0 0,7-2-10 16,1 0 0-16,-1-4-6 0,3-8-13 16,-3 2 16-16,-1-2 0 15,-1-3 6-15,-4-1-6 0,1 0 6 16,-8-2 0-16,2 2 7 0,-6 0-20 16,-2 0 1-16,-5 2-10 0,-1 0-1 15,-6 3 17-15,-4 2-1 0,0 2 8 16,-3 3-11-16,0 4-15 0,-3 0-34 15,0 0-20-15,0 12-24 0,-1 3 34 16,-3 3 43-16,2 2 0 0,3 4-2 16,2-2-19-16,4-2 0 0,9 3 8 15,-1-4 14-15,7-4 3 0,5-2 25 16,0 1-9-16,2-8-18 0,0-3 12 16,-1-3-2-16,-1 0-11 15,-6-6 0-15,-2-4 25 0,-4-6 23 16,0 0-1-16,-5-6-10 0,-1-2-11 15,-6-5 2-15,0-1-28 0,-6-3-21 16,-7-5-1-16,-5 3-25 0,-5-5-19 16,-4 5-22-16,-6 4-7 0,-1 9 19 15,-2 6 0-15,-3 14 16 0,1 4-10 16,3 14 0-16,1 6-26 0,5 10 3 16,9 2 23-16,5 3-23 0,8-1-258 15,5-2-176-15,2-10-266 0</inkml:trace>
  <inkml:trace contextRef="#ctx0" brushRef="#br0" timeOffset="78841.31">20358 3127 13 0,'0'0'127'0,"0"0"-29"0,0 0-82 15,0 0-16-15,0 0-254 0</inkml:trace>
  <inkml:trace contextRef="#ctx0" brushRef="#br0" timeOffset="81276.7899">23140 2902 310 0,'0'0'1951'15,"-13"-53"-1595"-15,11 37-182 0,-3-1-81 16,2 3-64-16,2 5-3 0,1 7-26 15,3 2-114-15,5 7-118 0,-1 7 132 16,8 10 39-16,-4 3-211 0,3 4-154 16,-3-7-111-16,1 15-180 0</inkml:trace>
  <inkml:trace contextRef="#ctx0" brushRef="#br0" timeOffset="82017.5399">23339 3390 437 0,'0'0'779'0,"0"0"-73"15,0 0-324-15,0 0-181 16,0 0-40-16,0 0-22 0,63-43 89 16,-36 20 8-16,-1-1-41 0,1-3-62 15,3 1-60-15,-1-3-26 0,5 2-22 16,-5-2-25-16,3 5-11 0,-2 4-15 16,-2 4-15-16,-2 6 3 0,-2 6 0 15,-6 4 38-15,-1 4-12 0,-4 8-30 16,-6 4 4-16,-4 6 38 0,-3 7 0 15,-3 0 32-15,-7 4 9 0,0 2-19 16,-7-3 4-16,2-1-14 0,2-3 4 16,3-10-13-16,4-2 0 0,1-6 12 15,2-5 1-15,3-3 22 0,0-2 38 16,0 0 150-16,6-4 31 0,1-3-118 16,7-6-70-16,-1-2-45 0,4-4-22 15,2-2 0-15,0-2 1 0,-1 2-1 16,2-3-2-16,0 1-19 15,-2 1-21-15,4-1 0 0,-2 2-4 16,-1 2 1-16,-2 2-4 0,-1 4-9 16,-5 5 0-16,-1 2 9 0,-4 6-6 15,-5 0-17-15,-1 6-33 0,0 5 49 16,-1 6 54-16,-8 7 29 0,2 2-29 16,2 7 0-16,2-1-3 0,3 0-19 15,0-3-3-15,7-2 14 0,7-2 11 16,2-1 12-16,5-6 58 0,0 0-8 15,6-3-15-15,0-2-9 0,6-3-6 16,-1-1-13-16,4-4 6 0,1-4-3 16,1-1 0-16,0-4-1 0,-1-5 4 15,0-3 7-15,-3-1 2 16,3-3 0-16,-2-1 12 0,-1-7-2 16,-1 1-16-16,1-2-6 0,-6-2-7 15,-1-2-15-15,-3-2-35 0,-5 0-30 16,-4-1 9-16,-6 1 0 0,-5 3 22 15,-4 5-10-15,-1 3 20 0,-14 5 24 16,-6 7 0-16,-4 6-40 0,-8 4-7 16,-1 13 47-16,-3 9 43 0,2 3 42 15,6 6 17-15,8 0-9 0,8-1-24 16,10 0-26-16,3-2 22 0,8-4 24 16,6-1 22-16,1-1 0 0,1-2-13 15,5 0-28-15,0-4-40 0,1-1-14 16,-1-1-16-16,-3-1-55 0,1-2-62 15,-4-1-70-15,0 0-62 0,-6-2-87 16,0-4-234-16,-6-1-594 0,1-5-307 16</inkml:trace>
  <inkml:trace contextRef="#ctx0" brushRef="#br0" timeOffset="87525.23">25825 2134 2850 0,'0'0'467'0,"0"0"-467"0,0 0-144 16,-30 77 132-16,12-20 12 0,-1-1 121 15,4-4-19-15,0-9-74 0,11-7-28 16,1-2-20-16,3 2-8 15,3-7-10-15,7-7-33 0,1-10-59 16,8-4 53-16,-1-8 77 0,6-6 26 16,-1-10 3-16,4-8-29 0,-3-2-51 15,0-5-39-15,0-1 29 0,-5-3 35 16,-4 2 10-16,1 0 16 0,-1 5-3 16,-3 4-64-16,-2 8 9 0,-2 8 22 15,-2 5 0-15,-5 7 36 0,2 13 99 16,-3 9 91-16,0 8 22 0,-4 7-72 15,4 3-71-15,-3 0-69 0,3-2-22 16,4-1 0-16,8-3-87 0,0 1-276 16,0-13-322-16,6 6-732 0</inkml:trace>
  <inkml:trace contextRef="#ctx0" brushRef="#br0" timeOffset="86591.38">26182 3066 988 0,'0'0'1372'16,"0"0"-1016"-16,-61 2-96 0,40 6-55 15,2 2-84-15,7 1-28 0,0 0-23 16,9 1-70-16,3 2-7 0,6 1 7 16,7-1 13-16,5 0 44 0,6-4 16 15,6-2-16-15,1-6 3 0,6-2-6 16,4-4 2-16,-1-5-18 15,-3-4 0-15,0-5-16 0,-6-2-3 16,-4 0-17-16,-3-2-2 0,-9-1-44 16,-3 3 22-16,-11 0 21 0,-1 0 0 15,-4 1 1-15,-10 6-22 0,-7 2-54 16,-5 3-6-16,-4 3 0 0,-4 5 12 16,-3 9 19-16,-1 6 16 0,1 6 23 15,0 4-7-15,6 3-4 0,7 1-8 16,9-1-11-16,3-4-9 0,9 0-19 15,6-4-96-15,9-4-79 0,9-2 94 16,4-6 54-16,8-1 36 0,1-7 0 16,6-3 20-16,-1-11 41 0,1-3 13 15,-6-4 6-15,-1-3 7 0,-5-2 25 16,-4 2 50-16,-5-3 31 0,-5 5 0 16,-7 3-39-16,-4 1-35 0,-3 7-20 15,-3 2 4-15,-4 4-7 0,-5 3-6 16,0 4-29-16,-4 7-95 0,-5 15-8 15,-9 19 55-15,-4 26 48 16,-3 30 26-16,-1 20 12 0,4 11 10 16,8 6-30-16,2-8-18 0,3 1-12 15,-3-4-14-15,0-7-32 0,-3-11-25 16,-7-14 12-16,-3-17 46 0,7-20 25 16,2-17 45-16,7-17 23 0,2-8 121 15,-2-3 32-15,0-6 1 0,-1-5-19 16,1-5-42-16,5-18-39 0,-1-15-94 15,8-23-28-15,3-23 0 0,6-9 12 16,11 0-10-16,10 7 7 0,5 17-9 16,4 14 0-16,-3 15 57 0,-2 9 56 15,11 4 67-15,13-5-32 16,21-1-52-16,9 5-96 0,0 8-12 16,1 11-31-16,-6 2-19 0,4 5-155 15,-2-1-156-15,-18 0-346 0,-3-5-739 0</inkml:trace>
  <inkml:trace contextRef="#ctx0" brushRef="#br0" timeOffset="92637.7">31775 3419 1854 0,'0'0'1366'0,"0"0"-1076"0,0 0-53 15,0 0-60-15,0 0-45 0,0 0 56 16,53-33 47-16,-28 10-56 0,5-9-96 16,7-3-83-16,5-12 0 0,-2 3-18 15,0-2 0-15,-5-2 5 0,-9 8-42 16,-2-6-10-16,-3 2 3 0,-8 4-12 16,-6 1-3-16,-6 4 42 0,-4-1 14 15,-5 5 8-15,-8 4-5 0,-5 3 17 16,0 10 1-16,-6 8 0 0,-3 7 0 15,-4 17-24-15,-7 20 13 0,-7 27 11 16,-6 27 28-16,3 17 16 0,7 6-26 16,11-2-15-16,8-11-3 0,4 2-1 15,2-7-3-15,1-3-14 0,2-10 5 16,1-10-24-16,-2-11-50 0,1-12-1 16,0-14 12-16,2-11 26 15,0-3 31-15,-2-6 4 0,-1 3 2 16,-1-6 10-16,2-10 2 0,2-6-12 15,2-11-91-15,-4-21-73 0,6-19-38 16,1-15 68-16,9-7 105 0,0 10 42 16,9 19 68-16,1 17 40 0,3 7 60 15,2 0 19-15,5 1 14 0,3 4-21 16,1 3-31-16,4 8-34 0,1 1-25 16,0 4-13-16,4 1-3 0,0 0-12 15,1 0-43-15,-3 0-18 0,1 0-1 16,0 1-19-16,-6 0-83 0,-1-1-89 15,-4 0-102-15,-4 0-94 16,-2-7-310-16,-5 0-373 0,0-15-317 0</inkml:trace>
  <inkml:trace contextRef="#ctx0" brushRef="#br0" timeOffset="92926.84">32142 2319 2179 0,'0'0'1112'0,"0"0"-703"0,0 0-138 0,0 0-201 15,0 0-68-15,0 0 28 0,0 0 85 16,3 64-12-16,-4-32-59 0,-1 7-44 15,0-4-15-15,2 3-22 16,0-5-81-16,0-1 24 0,0-8-45 16,1-3-72-16,0-5-125 0,4-7-140 15,-1-4-56-15,3-5-117 0,-3 0 31 16,6-14-106-16</inkml:trace>
  <inkml:trace contextRef="#ctx0" brushRef="#br0" timeOffset="93065.22">32249 2471 98 0,'0'0'137'0,"0"0"551"0,0 0 54 0,0 0-135 15,0 0-62-15,0 0-144 16,0 0-276-16,0 0-123 0,0 0 144 0,0 0 0 16,28 42-45-16,-25-11-51 0,3 3-49 15,2-1-1-15,2 3-72 16,-2-2-102-16,2-1-234 0,-4-10-287 16,-6 8-829-16</inkml:trace>
  <inkml:trace contextRef="#ctx0" brushRef="#br0" timeOffset="90412.07">27557 3191 965 0,'0'0'1067'0,"0"0"-892"15,0 0-49-15,0 0-45 0,0 0-61 16,0 0 41-16,0-54 33 0,-9 46 44 16,-6 2-35-16,-1 2-35 0,-5 4-30 15,0 4 17-15,-5 7-1 0,-1 13 11 16,0 0 14-16,2 7-2 0,4 3-7 15,1 1-16-15,10-1-41 0,4 0-13 16,6-3-38-16,11-6 12 0,8-1 24 16,6-5-23-16,8-4-10 0,11-5 25 15,13-4 10-15,12-7 0 16,2-12-2-16,-13 0-17 0,-11-3-10 16,-17 5-38-16,-3-6-23 0,4-1 89 15,-1 0 1-15,2-5 0 0,-9 2-17 16,-5 4-15-16,-9 3-6 0,-1 4 38 15,-8 6 36-15,0 0 12 0,-1 4 42 16,-9 4-49-16,3 6-37 0,-7 4 11 16,2 4 17-16,0 6 26 0,3-3-17 15,2 0-41-15,4 2 0 0,3-7-35 16,6 1 0-16,5-5 6 0,8-1 13 16,0-3-3-16,5-3 18 15,3-5-26-15,3 0 25 0,-1-11-12 16,-1-2 14-16,-1-4-1 0,-3-3-1 15,-3-6 2-15,0 0 0 0,-2-5 23 16,-4 3-23-16,-6-4-32 0,-3-1-64 16,-5-5-4-16,-2 3 20 0,-8-5 0 15,-4 8-39-15,-4-2 56 0,-2 12 63 16,-4 6 55-16,-3 8 61 0,2 8-3 16,-4 10-17-16,-2 13 13 0,3 5-23 15,2 7-9-15,2 5-4 0,6-1 0 16,6 0-22-16,8-4-25 0,6-3 15 15,8-4 16-15,6-4-57 0,8-5-13 16,1-3 11-16,8-5-1 0,1-6 2 16,5-5 1-16,0 0 9 0,1-9-8 15,-6-6-2-15,5-2-9 0,-4-4-25 16,-4 0 35-16,-2-4 2 0,-3 1 17 16,-5-2-7-16,0-1-12 15,-4-1-32-15,-4 1-41 0,-2 2-6 16,-5 4 24-16,-2 8 30 0,-3 6 25 15,-2 6 32-15,0 4 12 0,-7 10-44 16,-2 6 0-16,-3 12 10 0,0 4 41 16,-2 2 12-16,3-1-2 0,2-1-23 15,6-4-28-15,3-3-8 0,5-5 15 16,7-3 10-16,4-1-27 0,5-5-19 16,6-4 3-16,1-2 2 0,4-8 14 15,-3 0 1-15,3-1-1 0,0-9 0 16,-1-3-25-16,-1 0-1 0,-3-5-5 15,0-1 9-15,-4 0-10 16,-3-2-19-16,-6-2 25 0,-6-1-21 16,-1 0 12-16,-4 0-13 0,-3 0-23 15,-3 3 17-15,-4 5-3 0,-1 4 57 16,-5 7 76-16,2 5 14 0,-4 4-30 16,0 11-28-16,-2 5 0 0,1 9 32 15,2 0-7-15,4 3-13 0,3-4-6 16,7 2-15-16,0-5-11 0,7-2-12 15,7-2-10-15,0-6-35 0,5 1 20 16,4-4-4-16,1-1 17 0,1-6-14 16,-1-4 1-16,5-1 3 0,-4-3-13 15,1-7-4-15,-5-1 8 0,2-4-5 16,-6-3 17-16,4 0 17 0,-6-5 2 16,-2-1-2-16,-1-4 2 0,-5 2 19 15,-2 0 4-15,0-2-4 0,-5 8-7 16,0 4 17-16,0 5 101 0,0 9 64 15,-3 2-65-15,-1 10-129 16,-2 6 22-16,-1 3-22 0,3 9 57 16,-1-2-16-16,5 0-41 0,2 1-13 15,5-1-25-15,8-2-53 0,2-2-45 16,5 0-38-16,3-3-129 0,-1-1-27 16,5-8-38-16,-2-1-49 0,-1-6-48 15,-1-3 22-15,-1-4 127 0,-2-6 65 16,0-2 78-16,-3-6 23 0,-2 1-9 15,-2-4 159-15,-5 0 133 0,-2-3 145 16,-1-2-63-16,-1-2-30 0,-1 1 102 16,0 1-88-16,-1 0-40 15,-3 2 59-15,1 5 16 0,-2 9 25 16,0 4-42-16,0 6-39 0,0 5-133 16,-2 11-26-16,0 10 136 0,-6 14 162 15,4 15-65-15,-3 13-81 0,-3 9 6 16,5-5-30-16,-4-1-59 0,2-8-18 15,-2-1-26-15,0-3-26 0,-1-16-18 16,2-2-2-16,3-15 2 0,1-4-18 16,-2-3 2-16,3-1 13 0,-1-4 0 15,1-6 3-15,3-6 25 0,0-2 9 16,0-6 50-16,0-7 3 0,0-8-87 16,3-10-9-16,5-15-13 0,2-17-21 15,12-13-4-15,-1-6-65 0,7 3-36 16,2 5-16-16,-5 18-22 15,-1 14 11-15,-4 12 51 0,-3 8 73 0,0 2 19 16,5 1 4-16,-4 3-20 0,-1 6 9 16,-6 10 11-16,-2 0 8 15,-6 10 20-15,1 6 40 0,-1 5 30 16,-3 5-9-16,1 2-17 0,2 2-31 16,1-4-13-16,2-1-3 0,5-1-26 15,1-4 17-15,0 0 12 0,4-4 9 16,1-5-8-16,0-3 0 0,-1-2 18 15,1-4 23-15,-3-2 15 0,1-2-6 16,0-4-13-16,2-5 0 0,-3-2-9 16,3-6-14-16,0 1-15 0,0-6-2 15,0-4-21-15,1-3-5 0,1-1-4 16,-2 0-28-16,-2-3 6 0,1 5 22 16,-6 4 16-16,-2 6 14 15,-2 5 2-15,-5 6 10 0,-1 5 28 16,0 3 29-16,0 1-41 0,-1 5-26 15,-2 4-45-15,0 6 45 0,3 4 25 16,0 0-5-16,0 4-20 0,9-4-13 16,2 2 13-16,2-5 3 0,5-2 13 15,1-2 22-15,2 0 19 0,2-4 13 16,1-4 0-16,3-2 8 0,0-2-11 16,1 0-30-16,2-3-5 0,0 0-17 15,-2-3-15-15,-3 4-3 0,-2 0-9 16,-3 2-10-16,-3 0-13 0,-7 2-25 15,-3 2-25-15,-6 4-54 0,-2 4 69 16,-10 4 68-16,-6 5 0 0,-5 3-17 16,-3-2-19-16,1 2 12 0,-2-2 23 15,4-3 2-15,3-3 1 0,6-3-2 16,5-4-20-16,5-3-4 0,3-2-22 16,1-2-6-16,6-2 54 15,8 0 23-15,2-6 21 0,7-7-9 16,3-2-13-16,1-5-2 0,5-3-1 15,1-5 6-15,1 0 1 0,3-7 12 16,3-3 12-16,9-11 11 0,7-13 18 16,5-17-1-16,2-5-15 0,-6-2-3 15,-8 4-31-15,-9 12-29 0,-4 0-13 16,-9 5-113-16,-7 14-6 0,-8 13-17 16,-7 13 12-16,-5 8 25 0,-1 3 112 15,0 5 13-15,-6 4 76 0,-8 7-89 16,-6 19-28-16,-9 17 28 0,-11 25 47 15,-1 21 65-15,0 10-20 16,14-3-38-16,10-6-35 0,10-11-7 16,5-6-10-16,2-10 17 0,3-16-3 15,3-13-16-15,1-4-3 0,3 2 0 16,1-4 3-16,0 0 12 0,-2-5-8 16,-2-6 18-16,-3-8 3 0,-4-2 22 15,0-2 66-15,0-8 51 0,-7-8-73 16,-4-11-91-16,-10-13-37 0,-9-18 6 15,-11-19 13-15,-5-12 15 0,2-5-29 16,3-1-74-16,5 6-14 0,4 5-57 16,3 9 41-16,7 21 28 0,7 18 99 15,5 17 9-15,3 11 66 0,2 0 93 16,3 4-48-16,0 4-111 0,2 5-92 16,7 10 73-16,6 5 19 0,5 6 63 15,7 4-3-15,6 3-13 0,3 1-18 16,5 2-1-16,12 1-27 0,10 2-1 15,7 5-2-15,-5-9-14 16,-12-4 4-16,-17-11-26 0,-6-2-47 16,2 0 3-16,1 2-17 0,-1-1-15 15,-6-3-10-15,-6-6-1 0,-8-4 23 16,-5-3 70-16,-5 0 32 0,0 1 83 16,-7 2-61-16,-6 4-22 0,0 4 0 15,-1 4 47-15,1 6 33 0,0 2 0 16,5 1-51-16,5 3-28 15,3-3 21-15,3 1 3 0,8-5 7 0,3 1 9 16,3-4-2-16,3-7 27 0,1 1-12 16,1-6-10-16,-1-3 16 0,-1-5-3 15,-2 0 31-15,1-5-3 16,-4-5-19-16,-1-4-9 0,-2 1-17 16,-2-8-2-16,-5 0-7 0,-2-6-31 15,-3-5-12-15,0-3-113 0,-4-1-115 16,-5-7-88-16,0 3-186 0,-3 4-79 15,-2 5-121-15,-3 9 96 0,-1 10 233 16,-1 12 167-16,2 6 218 0,0 12 6 16,3 3 43-16,4 4-26 0,2-5-23 15,5 8-247-15</inkml:trace>
  <inkml:trace contextRef="#ctx0" brushRef="#br0" timeOffset="90875.98">31247 3228 450 0,'0'0'1220'16,"0"0"-807"-16,0 0-60 0,0 0 44 15,0 0 22-15,0 0-47 0,0 0-129 16,0 0-133-16,0 0 1 0,0 0 13 16,32 59 81-16,-6-34-22 0,3-2-88 15,1 1-58-15,-1 1-26 0,-3-2-11 16,0 0-13-16,-5-2-159 0,-4-1-101 15,-3-2-210-15,-4-7-773 0,2-7-450 0</inkml:trace>
  <inkml:trace contextRef="#ctx0" brushRef="#br0" timeOffset="97325.34">659 4966 2428 0,'0'0'288'16,"0"0"-287"-16,0 0 15 0,49 58 93 15,-23-47 97-15,6-5-53 0,13-6-31 16,-2 0-30-16,2-8-3 0,4-6-32 16,-9-9-10-16,8-4-25 0,-4-7-9 15,2-6 0-15,-1-12-11 0,3-10-2 16,-1-11-3-16,-4-4-16 0,-8 6 3 16,-10 1-19-16,-9 5-19 0,1-5 3 15,-7-2-9-15,-2-3-19 0,-3 2-11 16,-2 7 17-16,-3 13-17 0,0 13 45 15,-5 12 45-15,0 7 31 16,-4 5 11-16,-4 6 60 0,-2 7 54 16,-6 9-152-16,-9 27-4 0,-13 28-20 15,-9 32 20-15,1 22 25 0,1 10 16 16,10-2-6-16,14-15-12 0,1-2-4 16,13-11-3-16,6-17-1 0,6-18-2 15,6-19 34-15,4-15 4 0,7-6-22 16,1 4-26-16,8 1-3 0,6-1-16 15,2-8-25-15,-1-6 19 0,1-7 20 16,-3-3 2-16,2-9 28 0,-5-3-12 16,-1-6-3-16,-3 0-1 0,-3-3 1 15,-2 2 6-15,-4 1-7 0,-3 4-8 16,-5 4 10-16,-2 3-14 0,1 7-22 16,-6 0 22-16,3 0 0 0,-2 9 82 15,5 2 35-15,2 5-33 0,0 2-46 16,3-1-38-16,7 1-24 15,1-2 5-15,5-2 16 0,4-3 1 16,2-3 0-16,1-3-14 0,-1-5-21 16,-2 0 2-16,-4-9-9 0,0-4 12 15,-8-3 7-15,2-4 6 0,-6-2-18 16,-2-5-27-16,-5 0 7 0,-5 0-6 16,0-6 12-16,-10 1 10 0,-1-2 15 15,-7 2-5-15,-4 0 15 0,1 7 16 16,-6 7 32-16,5 8 60 0,-3 10 44 15,4 11-89-15,0 12 1 0,2 8 18 16,1 9 35-16,10 2 15 0,0-2-9 16,8-2-20-16,8-5-55 15,6-1-32-15,11-5-14 0,5-1 12 16,10-5-30-16,2-1-87 0,1-7-127 16,1-3-260-16,-9-3-723 0,12-7-302 0</inkml:trace>
  <inkml:trace contextRef="#ctx0" brushRef="#br0" timeOffset="96609.69">-366 4900 1178 0,'0'0'449'0,"0"0"-228"16,0 0 35-16,-63 46-55 0,50-24-13 15,4 1-49-15,9-3-30 0,0-1-12 16,9-4 15-16,7-4 49 0,5-4 43 16,7-5-105-16,5-2-58 0,4-1-19 15,2-9-3-15,1-7 7 0,3-6-1 16,-4-4 0-16,1-7-7 0,-5-1-18 16,-3-2-50-16,-3-3-20 15,-6 4 9-15,-5-1 26 0,-3 3 13 16,-6 3 22-16,-6 1 2 0,0 5 24 15,-3 4 37-15,-6 5 4 0,-1 5 6 16,-1 4 9-16,-3 7 13 0,-2 0-37 16,0 13-58-16,-8 14-41 0,-3 24 41 15,-5 17 28-15,4 7 13 0,9-1 3 16,9-17-6-16,7-19-38 0,4-11-19 16,11-4-25-16,3 3 6 0,9 0 4 15,17 1-96-15,15-3-130 0,15-7-165 16,-4-9-223-16,-21-8-170 0,-3-7-608 0</inkml:trace>
  <inkml:trace contextRef="#ctx0" brushRef="#br0" timeOffset="98678.12">2756 4402 1816 0,'0'0'525'0,"0"0"-205"16,0 0-101-16,0 0-171 0,0 0-48 16,0 0-119-16,0 0 38 0,-16 68 40 15,20-33-24-15,5 7-106 0,6 11-10 16,7 11-56-16,2 10-78 0,-3-6 26 15,-5-16-262-15,-4-17 294 0,-3-10 175 16,1 1 82-16,-2-2 3 0,2 3 108 16,-4-6 23-16,2-6 19 0,-5-5 0 15,0-5 49-15,0-2 32 0,1-3 92 16,2-9-12-16,0-2-110 0,3-9-61 16,6-2-76-16,-3-5-9 15,7-3-22-15,-1-3-10 0,1 2-4 16,-1-1 7-16,-2 4 19 0,-2 3 7 15,-4 4-19-15,1 6 2 0,-4 6-3 16,-4 5 7-16,0 4 3 0,-3 0-45 16,0 8-10-16,0 11 10 0,0 3 29 15,0 8 3-15,0 2-30 0,0 2-1 16,-3 0 9-16,3-1-10 0,3-5-13 16,3-1-9-16,4-3-13 0,1-6 31 15,-1-1-31-15,4-6 22 0,-1-5-16 16,-1-3 13-16,5-3 16 0,-1-4 48 15,2-7 7-15,1-6-23 16,-1-2-16-16,4-4-3 0,-4-3 0 16,0-1-1-16,-1-4 8 0,-1-1-1 15,-6-2 19-15,1-4-9 0,-6 1-4 16,3 2-21-16,-4 3-1 0,-1 7-2 16,-1 7 0-16,-1 10-2 0,-1 4-11 15,0 4-29-15,0 11-23 0,-1 7 64 16,-2 8 3-16,0 9 26 0,0 5-4 15,0 0-22-15,3-2-2 0,0-2-1 16,6-5-1-16,4-3-15 0,4-6 16 16,4-1 27-16,7-7 8 0,-3-1-35 15,8-5-16-15,-3-5 16 0,4-3 23 16,-3-4-4-16,-1-10 16 0,6-2-3 16,-5-7 9-16,5-5-12 0,-5-4 2 15,2-7-5-15,1-11-7 0,2-10 13 16,-2-17-7-16,-1-6-12 0,-6 0-1 15,-7 1-9-15,-3 6 9 16,-3-3-12-16,1 2-35 0,-4 5-50 16,1 7-65-16,-4 14 35 0,-3 13 23 15,-2 13 15-15,0 9 51 0,0 5 13 16,-2 3 13-16,-6 8 109 0,-3 12-109 16,-9 24-77-16,-7 30 26 0,-9 33 51 15,-2 14 37-15,3 12-5 0,6-8-9 16,5-16-23-16,7-6 1 0,6-12-1 15,8-21 19-15,3-18-18 0,4-13 18 16,10-11 4-16,2 0 2 0,5 0-23 16,5-1 14-16,1-5-12 15,1-8-2-15,2-5-2 0,-2-3 29 16,1-9 12-16,-4-5 10 0,5-9 3 16,-3 1-3-16,-5-1-13 0,0 2-3 15,-4 4 16-15,-2 5 22 0,-8 4-10 16,2 6-25-16,-4 4-38 0,-3 3 0 15,2 8 35-15,1 1 9 0,-2 4-44 16,2 3-42-16,1 1-69 0,3 0-69 16,3-3-142-16,-1-2-128 0,7-3-168 15,-5-4-61-15,4-8-512 0</inkml:trace>
  <inkml:trace contextRef="#ctx0" brushRef="#br0" timeOffset="98832.85">4340 4558 904 0,'0'0'1325'0,"-26"-68"-821"0,13 48 3 16,-1-3-75-16,2 4-121 0,1 7-57 16,4 3-61-16,3 4-82 0,-2 3-98 15,6 2-13-15,0 0-109 16,0 5-111-16,6 10-34 0,2 3 56 16,5 6-119-16,-2 4-278 0,0-8-408 15,4 14-258-15</inkml:trace>
  <inkml:trace contextRef="#ctx0" brushRef="#br0" timeOffset="97690.89">2722 4676 627 0,'0'0'1919'0,"0"0"-1761"0,0 0-126 16,12 71 45-16,-9-33 4 0,3 2-49 16,-5 1-1-16,5-3-31 0,0-5-23 15,1-6-54-15,-2-4-129 0,1-7-94 16,1-5-92-16,-1-6-109 16,0-5-226-16</inkml:trace>
  <inkml:trace contextRef="#ctx0" brushRef="#br0" timeOffset="100855.57">4803 4775 1922 0,'0'0'521'0,"0"0"-291"0,0 0-121 16,-25-55-25-16,10 39-23 0,-5 4 13 15,-7 2-1-15,0 6 7 0,-3 4-35 16,-2 4-45-16,-4 10-3 0,5 12 0 16,-3 7 3-16,-1 9 24 0,9 2 18 15,3 3 22-15,8 0-10 0,11-4-45 16,4 0-9-16,10-5-1 0,5-6 0 16,6-4 1-16,6-7 0 0,3-5 0 15,3-6 16-15,2-6 6 0,6-4-20 16,0-4 0-16,5-10-2 0,-2-6-2 15,0-7-23-15,0-5 6 0,-5-6-1 16,8-10 20-16,0-15 16 0,1-15-4 16,0-5 17-16,-11-7 3 0,-6 3-4 15,-10 4-28-15,-2-4-19 0,-5 0-73 16,-7 0-42-16,-4 8-84 16,-3 6 74-16,-6 18 86 0,-1 14 36 15,-1 16 22-15,-1 12 62 0,-2 2 127 16,-5 6 35-16,-1 5-97 0,-4 9-57 15,-3 20-9-15,-2 24-4 0,4 20 9 16,3 9 26-16,14 4-42 0,5-4-18 16,4-4-32-16,4-2 2 0,5 5 17 15,0-4-18-15,1-5-1 0,6-5-2 16,-2-15-17-16,-2-13 3 0,-3-9 13 16,-1-10-16-16,3 4-6 0,-1-2 9 15,3-2 13-15,-3-5 3 0,0-9 0 16,-1-4 1-16,1-2 24 0,0-6 13 15,0-7 9-15,1-3 4 16,2-7 2-16,-5-1-6 0,3-2-19 16,-3-4-12-16,1 2-16 0,-2 2-1 15,-1 6-24-15,0 5-7 0,-1 4 10 16,-5 5-15-16,0 5-1 0,-2 1-25 16,-1 8 63-16,1 7 13 0,-2 4 31 15,0 7-16-15,2 4-9 0,-2 2-17 16,2 1 11-16,2 1-13 0,2-6-13 15,1-2 10-15,1 0-10 0,4-3 10 16,0-8-12-16,0 0-1 0,2-6-28 16,0-2 3-16,2-5 9 0,1-2-5 15,1-2 34-15,1-7 3 0,2-1 16 16,-1-8 3-16,-1 0 3 0,0-4 6 16,-3-2 17-16,-1-2-20 0,-4 1-3 15,1 1-11-15,-2 6-11 0,-3 4-2 16,-3 5-10-16,-1 6-10 0,-2 3 22 15,-1 0 31-15,0 8-3 16,0 5 26-16,-4 4-4 0,0 5-31 16,0 2-3-16,1-1-16 0,1 0-3 15,2-4-29-15,2-1 16 0,5 0 13 16,3-2-13-16,1-4-15 0,3-1-26 16,2-3-12-16,2-2-10 0,1-1-12 15,2-3-7-15,3-2-35 0,0 0-4 16,2-5 3-16,-1-6 22 0,1-1 35 15,-2-4 32-15,1-2 45 0,-2-2 9 16,0-2 24-16,-5-2 2 0,1 0 0 16,-5-1 16-16,-2-1-12 15,-3 6 12-15,-2 3 3 0,-4 5 58 16,-2 7-7-16,-1 2 6 0,0 3-16 16,0 0-16-16,0 8-67 0,-3 4 10 15,2 5 32-15,-2 5-7 0,3 2-32 16,0-1-15-16,2 0-2 0,5-2-11 15,1-1 10-15,4-1 1 0,0-6 2 16,2 1-1-16,3-2-2 0,-1-4-32 16,4-4 10-16,-3-2 12 0,3-2 13 15,0-3 3-15,-1-8 13 0,1-1-14 16,2-7 0-16,-1 0 14 0,-3-4 0 16,1-4 9-16,-5-4 3 0,-1-3-15 15,-5 0 9-15,-2-4-22 0,-5 0-37 16,-1-1-89-16,-7 3-32 0,-4 4 13 15,-5 9 14-15,-2 4 61 0,-6 12 54 16,0 7 15-16,-5 5 1 0,2 13 34 16,2 8 33-16,1 2 19 0,4 7 3 15,6 1-10-15,5 2-51 16,8-3-28-16,1-1 2 0,7 0 1 16,3-4 16-16,5-2 3 0,4-4-6 15,-1-3-4-15,5-5-12 0,1-1-1 16,4-4-1-16,-1-7 0 0,2-3-13 15,0-1 15-15,1-5 3 0,0-6-2 16,0-3 0-16,2-2 2 0,-1-1-3 16,1-3-13-16,-3-3-25 0,0 1-6 15,-4-3-7-15,-2-1-6 0,-6 0-3 16,-4 0-7-16,-3 4 19 0,-5 7 30 16,-3 1 18-16,-2 9 32 15,-2 3 44-15,-5 2-35 0,-4 10-39 16,-3 6 33-16,-3 6 25 0,0 3 0 15,1 5 0-15,5-1-19 0,1 2-24 16,6-4-17-16,2-1-1 0,2-3 0 16,2-4-1-16,5 0 2 0,3-6 24 15,1-2 17-15,5-1-13 0,1-3-27 16,1-5-1-16,2 0-3 0,2-2-10 16,1-4 12-16,3-4 0 0,-1-2 0 15,2-2-11-15,-1-3 9 0,2-1-16 16,-4-2-3-16,-1-2-10 0,-2-1-12 15,-3-1 0-15,-2 1-4 0,-3-5 1 16,-5 5 2-16,-3 3 14 0,-4 6 31 16,-1 2 29-16,0 5 47 0,-4 5 6 15,-3 0-82-15,-3 10-3 0,-4 4 3 16,2 4 19-16,-2 5 48 0,3 4-1 16,2-3-32-16,3 2-8 15,5-4-26-15,1 0 1 0,0-2 11 16,6-5-10-16,1-3 36 0,1 0-13 15,2-4 19-15,3 0-16 0,1-2-18 16,6-2-10-16,3-2-19 0,2-2-13 16,2 0 7-16,4-4-12 0,2-4-7 15,-2 0-13-15,0-4 16 0,1 1-3 16,-4-5 6-16,0 4 10 0,-4-4-7 16,-1-1-19-16,-3 0 3 0,-3-1 0 15,0 0-12-15,-3 2 6 0,-1 5 25 16,-2 3-3-16,-1 4-7 0,-3 4 42 15,2 7 75-15,-4 2 68 16,2 6-23-16,0 3-25 0,1 2-19 16,1 1-35-16,1-2-25 0,3 1 0 15,1-4-15-15,3-4 17 0,2 2 1 16,5-5-3-16,-1-1-13 0,3-2 19 16,1-6-6-16,2 0 0 0,-2-4-5 15,0-7-11-15,-2-2-2 0,-1-1-1 16,0-5 3-16,-4-4 3 0,-3-1 28 15,-5-4 10-15,-5-2 7 0,-6-2 5 16,-1-6 38-16,-10 1 33 0,-5 2 19 16,-5 2-35-16,-6 5-31 0,-4 6-56 15,-1 6-21-15,0 9-28 0,0 7-6 16,0 6-6-16,2 11-13 0,4 7-5 16,2 4 8-16,6 6 4 0,4 5-51 15,9-2-138-15,4 5-130 0,3-6-394 16,4-6-460-16,9 0-401 0</inkml:trace>
  <inkml:trace contextRef="#ctx0" brushRef="#br0" timeOffset="102025.89">8930 4968 1311 0,'0'0'1322'16,"0"0"-1119"-16,0 0-75 0,0 0-26 15,0 0-102-15,0 0-39 0,-48-52 38 16,41 47-2-16,-3 3-10 0,-3 2-9 15,0 8-23-15,-2 9 27 0,-2 7 18 16,-2 17 0-16,5-2 51 0,3 6-3 16,5 1-6-16,6-11-10 0,4 2-29 15,11-6 0-15,9-6 45 16,4-4-45-16,8-4-3 0,9-3-12 16,13-5 9-16,-6-8-8 0,-2-1 11 15,-9-8 16-15,-5-8-14 0,2-2 0 16,4-8-2-16,1-3-3 0,-6-1-29 15,-2-4-7-15,-4 1-15 0,-4-1 15 16,-5 6 11-16,-7 2 28 0,-2 4 12 16,-7 6-8-16,-2 5 28 0,-3 10-3 15,-1 1-28-15,0 4 10 0,-3 8-11 16,1 8 0-16,-1 6 85 0,3-1-15 16,0 2-48-16,8-3-22 15,5-1 0-15,8-5 32 0,2-2-3 16,4-4-27-16,3-4 17 0,-2-4-18 15,2-4-1-15,-2-7-2 0,-2-6-23 16,-1-3-17-16,-4-2-31 0,-2-2-43 16,-5-7-9-16,-3 1 3 0,-4 0 26 15,-5-3-11-15,-2 0 23 0,-7-2-9 16,-6 2-50-16,-4 0-155 0,-4 0-73 16,-5 7 56-16,-4 2 168 0,1 12 147 15,-2 8 43-15,1 6 185 0,1 15 12 16,4 6 30-16,1 9-36 0,3 3-56 15,6 4-20-15,3-2-9 0,7-2 12 16,5-4 22-16,7-6-36 0,10-5-41 16,6-3-23-16,7-5-26 0,4-1-25 15,3-7-1-15,7-3-15 0,0-5-16 16,0 0 1-16,-5-8-1 0,-2-4-2 16,-4-1 1-16,-3-4 1 15,-5-4 22-15,-4 1-2 0,-1-1 5 16,-4-1-6-16,-2 1 3 0,-6 0 7 15,-1 0-4-15,-1 2-12 0,-6 3-10 16,0 3-3-16,0 2-2 0,0 7 1 16,-3 4-18-16,0 0-35 0,-1 10-10 15,0 7 10-15,-2 5 54 0,1 3 58 16,-2 3-17-16,1-3-3 0,6 0 0 16,0-8-3-16,0 0-10 0,7-5 13 15,3-2 22-15,1-2-32 0,3-4 13 16,5 0-13-16,1-2-12 0,2-2-3 15,2-2-10-15,1-4 0 16,1-6-3-16,-3 0-22 0,1-2 0 16,2 0-3-16,-5-2-1 0,0 0 23 15,1 0 1-15,-4-2 2 0,-1 2 12 16,-4 0 4-16,-3 5 2 0,-3 3 4 16,-4 4-18-16,-3 3 43 0,0 1 53 15,0 7-43-15,0 5 37 0,-6 4 21 16,2 2-9-16,1 3-53 0,1 1-53 15,2-2-7-15,0-3-17 0,8 2-45 16,1-1-121-16,7 2-124 0,1-4-192 16,-1-3-454-16,13-5-420 0</inkml:trace>
  <inkml:trace contextRef="#ctx0" brushRef="#br0" timeOffset="102401.56">11581 4349 1182 0,'0'0'1278'0,"0"0"-956"16,0 0-49-16,-30-57-119 0,23 54-154 15,1 3-139-15,-2 11-118 0,4 11 48 16,-5 16 18-16,5 15-52 0,2 15-214 16,2-5-113-16,0-16-39 0</inkml:trace>
  <inkml:trace contextRef="#ctx0" brushRef="#br0" timeOffset="102683.92">11745 5071 75 0,'0'0'1191'0,"48"2"-768"16,-14-6-72-16,6-9 47 0,3-6-56 15,1-7-91-15,1-8-63 0,0-3-22 16,8-13-7-16,3-13-29 0,-3-14-14 16,-5-8-5-16,-11-1-17 0,-13 3-24 15,-8 5-30-15,-6 1-23 16,-5 2-17-16,-2 17-28 0,-3 13-30 16,-6 20 5-16,-1 6 50 0,-11 9 3 15,-6 8 56-15,-19 18-53 0,-21 38-3 16,-15 44 51-16,-9 21 49 0,12 8 18 15,15-8 37-15,24-19 5 0,18-13-30 16,14-10-38-16,10-9-40 0,11-10-21 16,5-11-31-16,1-10-15 0,-1-10-58 15,3-1-62-15,7 1-97 0,6 2-166 16,-4-5-386-16,15-6-911 0</inkml:trace>
  <inkml:trace contextRef="#ctx0" brushRef="#br0" timeOffset="102247.8">11429 4944 2312 0,'0'0'1191'0,"-49"52"-995"16,23-25-67-16,0 4 13 0,1 0-29 16,4-1-61-16,5-4-52 0,5-3-24 15,5-4-43-15,6-1-147 0,4-4-146 16,8-7-122-16,5-5-1 0,4-3 55 15,-3-6-111-15,14-17-457 0</inkml:trace>
  <inkml:trace contextRef="#ctx0" brushRef="#br0" timeOffset="105434.52">15163 4192 548 0,'0'0'1314'15,"0"0"-811"-15,0 0-161 0,0 0-249 16,-37 68-32-16,23 1 68 0,-1 9 21 16,1 3-25-16,11-11-20 0,3-10 7 15,6-2-14-15,7-2-38 0,1 5-9 16,2-3-32-16,-1-9-17 0,-2-11 12 16,-2-12-13-16,-1-3-1 0,4 1 0 15,-4-2 0-15,5 1-3 0,-6-8 3 16,1-4 1-16,-4-3 12 0,3-7-10 15,-2-1 25-15,-4 0 35 16,-1-4 26-16,1-5-2 0,-3-2-52 16,0 0-21-16,0 0-14 0,0 1-2 15,-3 4-18-15,1 0 5 0,0 2-7 16,2 4 0-16,0 0-25 0,0 0-38 16,2 0-47-16,3 2 53 0,7 4 50 15,0-2 29-15,7 3-3 0,-1 0 0 16,6-1 2-16,0 0-2 0,0 1-9 15,2 0 12-15,-2 0 1 0,2 2-1 16,-5-1-2-16,-4 2-11 0,-4 2 10 16,-2 0-19-16,-8 0 0 0,-3 3 22 15,-6-1 40-15,-7 2 23 0,-5-1-9 16,-3 0-7-16,-3-3-12 0,-3 0 3 16,0-1-10-16,5-3-3 0,4-4-12 15,2 0-13-15,8-1-3 0,2-3-22 16,2 0-16-16,4 0-16 0,0 0-38 15,8-1-79-15,2-3 69 16,9-2 38-16,2-2 6 0,9-3-6 16,-2-1-19-16,2 3-14 0,1-2 14 15,2 1 12-15,-5-2 38 0,2 4 26 16,-5-2 10-16,-1 4 22 0,-5 3 20 16,-1 2-3-16,-4 1 6 0,-4 1-13 15,0 6 38-15,-3 1 7 0,3 0-6 16,0 2-20-16,2-3-23 0,3 0-2 15,-1-1-24-15,3-2 20 0,0-1 1 16,2-3 5-16,-4 0 4 0,4-9 10 16,-1 1 8-16,-1-2-5 0,0-6-17 15,0-1-12-15,-4-1 0 16,1-3 6-16,-7-3 7 0,-1-1-7 16,-5-5 0-16,-1 3-9 0,-10 0-11 15,1-4-2-15,-8 5-79 0,-5 0-23 16,-3 6-9-16,-8 5 12 0,2 5 20 15,-2 8 59-15,-1 3 20 0,3 10 51 16,1 4 7-16,9 2 12 0,3 6-42 16,11-1-28-16,4 4-26 0,3-2-3 15,10-1 8-15,7-1 21 0,3 0 13 16,7-5 12-16,5-1 7 0,4-6-13 16,10-2 4-16,15-7 12 0,13-3-13 15,4-13-3-15,0-4-19 0,-6-4 0 16,-7-4 0-16,-1-6 2 0,3-1 11 15,-3-2-10-15,-1-6 13 0,1-9-13 16,-6-1 16-16,0-8-3 0,-4-5-1 16,-1-5-2-16,-9 0 3 15,-5 0-1-15,-6-2-15 0,-10 1-29 16,-9 1-28-16,-9 5-57 0,-5 11-29 16,-8 15-46-16,-6 7 74 0,-7 9 0 15,-19 3 34-15,-20 11 42 0,-26 19 4 16,-11 25 35-16,0 28 48 0,7 15 126 15,12 5 37-15,9 8-19 0,11-2-40 16,20-5-15-16,12-6-30 0,16-9-32 16,10-6-15-16,7-10-25 0,6-13 2 15,-2-8-21-15,8-3 3 0,5 2-3 16,7 3-13-16,7 1 12 0,5-4-13 16,-1-8 2-16,5-2 11 15,-3-6-14-15,0-6 0 0,-2-2 21 16,-2-4-3-16,-3-2 0 0,3-1-4 15,-3 0-14-15,-1 0-1 0,0 1 1 16,-4 3 15-16,0-1 12 0,-4 3 0 16,2-1-26-16,-2 2 0 0,0-2 0 15,2 2 0-15,1-3-1 0,-2-3 3 16,-2-1-2-16,-2 0-2 0,-1 0 0 16,-2-8-1-16,-4-4 0 0,-1-3 1 15,-6-4 1-15,-4-5-1 0,-2-4-14 16,-5-4-8-16,-7-3 1 0,-8-1 19 15,-4-1 2-15,-8 1 10 0,-3 6 15 16,-6 4-16-16,0 6-9 0,-3 8-22 16,4 8-24-16,-1 6-17 0,4 14-7 15,2 7-21-15,6 8-132 0,3 5-139 16,5 5-299-16,6-11-485 0</inkml:trace>
  <inkml:trace contextRef="#ctx0" brushRef="#br0" timeOffset="103340.5399">13075 4936 1714 0,'0'0'1603'0,"0"0"-1399"16,0 0-204-16,61-63-39 0,-31 49 32 16,4 9-9-16,0 5-3 0,-2 7-22 15,-4 16 38-15,-3 4 3 0,-4 10 28 16,-6 3-5-16,-3 7-1 0,-7-2-3 15,-5 0-17-15,-2-2 23 16,-13-3 13-16,3-5-3 0,-4-5 3 16,-2-8-16-16,6-4-9 0,5-9 16 15,2-4 34-15,5-5 22 0,0-9-85 16,2-10-7-16,8-7-84 0,6-7 18 16,8-6 32-16,9-13 16 0,1 6 3 15,0-1-7-15,5-2 13 0,-6 10 4 16,4-2 12-16,2 4 3 0,-7 8 22 15,-5 7 13-15,-3 10 19 0,-9 9-57 16,-2 4-43-16,-4 13 43 0,-4 6 0 16,1 9 82-16,-6 7 19 0,0 0-25 15,0 3-10-15,0-1-39 0,1-3-27 16,2-4-16-16,6-5-15 0,-1-6-23 16,-1-3-94-16,5-7-172 0,-2-6-172 15,-2-4-131-15,2-14-545 0</inkml:trace>
  <inkml:trace contextRef="#ctx0" brushRef="#br0" timeOffset="104103.9">13740 4527 2176 0,'0'0'391'0,"0"0"-391"0,-37 52-9 15,30-23-43-15,-5 8-87 0,7 14-72 16,3 8 1-16,2 13-21 0,4 2-65 15,8-3-69-15,-2-16 85 0,1-18 65 16,-4-10 132-16,2-1 83 16,1 2 85-16,4 1 62 0,-4 1 64 15,5-9 47-15,-1-3-27 0,-1-8-6 16,0-6 12-16,1-4 13 0,2-4-20 16,2-9 2-16,3-5-38 0,6-6-56 15,2-6-51-15,0-1-10 0,3-5 15 16,-3 0 26-16,0 0 29 0,-2-1-26 15,-6 3-23-15,-3 2-32 0,1 3-28 16,-5 5-26-16,-4 8-9 0,-2 5 12 16,-5 6 1-16,-1 5-16 0,-2 2 0 15,0 12-16-15,-5 6 16 0,3 7 35 16,-7 4-16-16,6 2-7 0,-1-2-1 16,1-1-11-16,3-5-16 0,4-5 0 15,5 0-9-15,4-7 25 0,4 1-2 16,1-3-14-16,3-5 1 0,2-3-4 15,-2-3 19-15,1 0 12 0,-1-9 7 16,3-3-17-16,0-3 11 0,0-3-11 16,0-4 0-16,-1-1 1 0,-3 0 10 15,-5-3 3-15,1-3-14 16,-5 3-2-16,-1-1-37 0,-1 1-7 16,-5 7 6-16,-1 6 17 0,-3 3 21 15,0 10 0-15,0 0 0 0,-6 12-28 16,-1 4 10-16,-4 6 18 0,1 6 16 15,-2 3-14-15,2 1 10 0,2-5-10 16,4 0 1-16,1-2 10 0,3-6-13 16,0-3-2-16,4-2 2 0,5-5 0 15,3-1 13-15,3-4-10 0,3-1-3 16,0-3-1-16,4 0 0 0,2-7-1 16,0-3-1-16,-1-4 1 15,-2-1-10-15,3-3 11 0,-3-3-2 16,3-1-10-16,-5-4 12 0,-1-1 0 15,-2-1-24-15,-2 0-39 0,-4 1 10 16,0 3-6-16,-5 8-4 0,-2 4 43 16,-3 6 21-16,0 6 35 0,-3 8-22 15,-1 8 12-15,-7 9 17 0,4 3-1 16,-5 4-38-16,4 0-2 0,4 1-1 16,4-5-25-16,0-1-80 0,7-1-157 15,4-2-87-15,2-2-35 0,2-4-187 16,-3-6-99-16,6-4-151 0</inkml:trace>
  <inkml:trace contextRef="#ctx0" brushRef="#br0" timeOffset="107183.12">19859 4964 375 0,'0'0'333'0,"0"0"776"0,0 0-820 16,0 0-34-16,-56-18 20 0,44 18-46 16,-2 0 43-16,-1 2-32 0,1 6-107 15,0 4-76-15,3 7-35 0,1-2-9 16,4 6 0-16,5-1-13 0,1 0 12 15,10-3 20-15,1-2-29 0,4 1 10 16,5-5-12-16,3-2 2 0,1-4-2 16,4-2-1-16,-1-4-18 0,-1-1 5 15,-2-4-12-15,-3-6-7 0,-1-1-34 16,-3-2-33-16,-3-4-15 0,-4 0 2 16,-1-2 45-16,-5-6-10 0,-3 2 23 15,-1 0 12-15,-5-5 13 0,-7 4 13 16,-2 0 16-16,-6 1 32 0,-2 7 26 15,-5 6 6-15,-2 4-9 16,0 6-20-16,-3 4 0 0,4 8-19 16,5 4-16-16,5 3-31 0,7 5-46 15,8-2 0-15,3 5-109 0,8-1-169 16,4-7-199-16,10 7-437 0</inkml:trace>
  <inkml:trace contextRef="#ctx0" brushRef="#br0" timeOffset="106443.97">18997 4938 453 0,'0'0'1478'0,"0"0"-1231"16,0 0-7-16,-62 2-102 0,42 11-18 15,-3 3 5-15,5 6-9 0,-1 1 25 16,8 1-13-16,4-3-45 0,7-1-79 15,3-4 11-15,9-4 21 16,4 2 37-16,5-6-6 0,5-4-4 16,2-4-3-16,2 0-6 0,1-12 0 15,3-4-19-15,-3-4-20 0,0-2-15 16,1-6-25-16,-7 0-16 0,-1-2-10 16,-7 1-44-16,-5-2 26 0,-5-2 27 15,-6-1-12-15,-1-2-38 0,-6 1-52 16,-5 1 16-16,-5 3 9 0,-2 11 45 15,-6 4 58-15,-4 11 16 0,-2 5 16 16,-4 14 13-16,0 4 6 0,-3 9 1 16,4 1-7-16,5 4-17 0,4-3-12 15,10-3-1-15,7-4-47 16,7-1 35-16,2-5 12 0,10-1-2 16,2-1 2-16,3-5 0 0,3-2-12 15,2-4-3-15,4-3 15 0,-2 0 0 16,0-1 1-16,-1-6 0 0,-3-1 22 15,-3 0 30-15,-3-2-4 0,-3 1 6 16,-1-2 23-16,-1 3 3 0,-5 0-29 16,2-1-35-16,-4 5-15 0,-2 2 0 15,0-1-1-15,0 3-35 0,0 0-60 16,0 9-69-16,-2 8 96 0,-3 9 68 16,-3 18 28-16,-4 27 33 0,-3 29 4 15,-2 13-1-15,-2 1-23 0,1-2-6 16,-2-11-16-16,0-3-16 0,-2-2-1 15,-1-6 16-15,-3-7-17 0,-2-8-1 16,-2-9 3-16,1-15 13 0,3-12 42 16,2-11 15-16,1-6 3 15,-6-1 29-15,-4 2 12 0,-4-3-10 16,-1-8 3-16,2-8-19 0,4-7-37 16,-1-12-19-16,5-9-35 0,-1-12-67 15,5-16-5-15,7-19 3 0,10-10 28 16,10 1 0-16,18 6 22 0,8 9 7 15,3 14 12-15,0 10 47 0,10 3 29 16,9 4 43-16,9-3 29 0,6 8-33 16,-3 6 59-16,-8 11-84 0,2 3-90 15,-1 0-15-15,2 2-37 0,-2 2-113 16,-8 1-104-16,-10-3-188 0,-14 4-609 16,5-8-507-16</inkml:trace>
  <inkml:trace contextRef="#ctx0" brushRef="#br0" timeOffset="107987.97">20395 5023 101 0,'0'0'1115'0,"0"0"-783"15,0 0-199-15,0 0 30 0,53 15 25 16,-24-15 0-16,3-5-16 16,14-9 31-16,10-6-3 0,14-11-30 15,1-2-45-15,-2-6-35 0,-8 2-1 16,-17 5-15-16,-8 3 5 0,-7 6 1 15,-3-1 2-15,4-5-15 0,1-5-29 16,3-5-10-16,-6 3-6 0,-5-2 9 16,-5 4-12-16,-6-3-17 0,-7 5-2 15,-3-1-6-15,-2 6-38 0,-6 2 25 16,-4 8-6-16,-6 4-4 0,-1 7-2 16,-5 6-29-16,-5 6-20 0,-3 15 10 15,-11 17 46-15,-11 26 24 0,-9 25 32 16,-5 20 6-16,8 3-12 0,4-2-4 15,10-10 22-15,6-2 13 0,4-4 19 16,10-8-19-16,10-11-1 0,5-5 1 16,7-5-32-16,2-6-9 0,0-1-16 15,0-11-19-15,2-11-9 16,0-9-13-16,2-6-16 0,0 3-22 0,-1 3-12 16,3-3-24-16,-3-2-25 15,-1-8-10-15,0-5-45 0,-1-4-62 16,2-5-114-16,-1-5-119 0,-2-3-203 15,0-15-482-15</inkml:trace>
  <inkml:trace contextRef="#ctx0" brushRef="#br0" timeOffset="108189.71">20397 5313 1778 0,'0'0'1139'0,"0"0"-914"0,0 0 93 15,85 24 33-15,-41-20-36 16,2 1-19-16,2-4-28 0,-7 1-108 16,3-2-103-16,-2 2-57 0,1 0-12 15,-3 1-9-15,-5 1-87 0,-1 1-77 16,-6-1-96-16,-2 3-124 0,-9-2-634 16,-3-1-645-16</inkml:trace>
  <inkml:trace contextRef="#ctx0" brushRef="#br0" timeOffset="121746.23">18770 4210 2526 0,'-55'16'278'15,"4"41"-246"-15,-10 27 0 0,-9 30-16 16,7 23 13-16,6 1 70 0,7 15 29 16,9 5 42-16,11 2-30 0,16-3-80 15,14-12-60-15,14-10-35 0,20-14-73 16,13-6-93-16,11-14-62 0,8-9-94 15,-15-27-249-15,-2-12-601 0</inkml:trace>
  <inkml:trace contextRef="#ctx0" brushRef="#br0" timeOffset="122257.9399">21587 4355 2482 0,'14'86'377'0,"-3"20"-66"16,0 19-52-16,-5-4-82 0,-3-5-50 16,-3 2-14-16,-10-4 13 15,-3 7-31-15,-7-2-36 0,-4 5-59 16,-10-5 0-16,-7 0-34 0,-10-1-96 15,-4 2-77-15,-5-4-94 0,-2-4-188 16,14-28-201-16,-6-9-797 0</inkml:trace>
  <inkml:trace contextRef="#ctx0" brushRef="#br0" timeOffset="125100.26">22111 5496 1140 0,'0'0'644'16,"0"0"-426"-16,-31 66-72 0,27-49-59 16,4 1-58-16,0-2-25 15,2-5 47-15,7-1-5 0,4-4 2 16,2-2 1-16,1-4-17 0,4-5 29 15,0-6-9-15,-1-4-26 0,0-6-24 16,-2-5-1-16,-4-3 12 0,-3 2-13 16,-5-3 1-16,-5 6 35 0,0-1-17 15,-7 6 74-15,-3 5 58 0,-4 4 26 16,-2 3-18-16,-1 7-73 0,3 3-86 16,-4 11-39-16,4 2-38 0,2 10-12 15,5 1-103-15,7 1-133 0,0-6-277 16,12-3-643-16</inkml:trace>
  <inkml:trace contextRef="#ctx0" brushRef="#br0" timeOffset="124822.89">22129 5090 1903 0,'0'0'600'0,"0"0"-600"0,0 0-49 15,0 0 17-15,0 0 30 0,0 0 2 16,0 0 22-16,54 30 36 0,-39-30-6 16,-3-1-52-16,2-4 0 15,-1-4 65-15,-1 0-23 0,-3-2-4 16,-4 0 17-16,-1 1 29 0,-4 1 31 15,-4 0 17-15,-1 1-49 0,-6 3-41 16,-2 5-23-16,-1 0-19 0,-3 4 0 16,-1 5-13-16,-1 6 13 0,-1 3-1 15,5 1-25-15,2 2-25 0,6 1-3 16,3-2-26-16,4 2-213 0,3-1-65 16,5-2-236-16,1-6-122 0</inkml:trace>
  <inkml:trace contextRef="#ctx0" brushRef="#br0" timeOffset="125809.79">22916 5592 859 0,'0'0'1123'0,"0"0"-863"0,0 0-37 15,0 0 38-15,0 0-10 16,-49-58-49-16,44 37-1 0,5-8-30 16,0-9-50-16,10-18-36 0,13-16-19 15,5-11 0-15,5 2-16 0,2 2 7 16,1 11-10-16,-2 3-12 0,0 4-17 15,1 4-18-15,-6 12-3 0,-7 9-13 16,-2 11-3-16,-1 5 17 0,-1 0-18 16,3 3 20-16,0 1-1 0,-4 6 1 15,-1 8-18-15,-6 2-20 0,1 12 0 16,-1 11 32-16,0 17 6 0,4 27 1 16,-7 27 21-16,2 11-20 0,-3 0 17 15,-6-10-19-15,0-14-11 0,-6-6 7 16,0-7-18-16,-1-6 10 0,0-13 12 15,1-13-16-15,2-6 13 0,0-8-35 16,-2 2-18-16,3 5-32 0,-2-5-20 16,2-4-3-16,-1-6-76 15,4-3-114-15,-5-6-69 0,4-5-27 16,-2 0-61-16,0-1-183 0,-7-15-135 0</inkml:trace>
  <inkml:trace contextRef="#ctx0" brushRef="#br0" timeOffset="126008.27">22942 5125 1539 0,'0'0'656'15,"0"0"-271"-15,0 0-24 0,0 0-342 16,0 0 61-16,0 0 106 0,71 8 81 16,-27-1-58-16,15-4-80 15,16 2-85-15,5-1-25 0,-4 0-17 16,-5 1-2-16,-7 2-46 0,0 3-80 15,-5 2-92-15,-2 2-190 0,-12-2-145 16,-14-4-245-16,-1 0-501 0</inkml:trace>
  <inkml:trace contextRef="#ctx0" brushRef="#br0" timeOffset="126230.54">23750 5196 2489 0,'0'0'521'0,"0"0"-428"16,55 8 121-16,-13-6 25 0,17 0-25 15,13-2-75-15,4 1-57 0,-2 0-55 16,-7 4-27-16,-11-1-69 16,0 2-38-16,-11-1-63 0,-7 0-71 0,-11-1-101 15,0 0-43-15,0-3-38 16,-4 2-266-16,9-4-387 0</inkml:trace>
  <inkml:trace contextRef="#ctx0" brushRef="#br0" timeOffset="126532.24">24386 5015 1603 0,'0'0'734'15,"0"0"-398"-15,0 0-73 0,0 0-163 16,0 0-81-16,0 0 26 0,0 0 83 15,0 0-10-15,77 44 0 16,-45-29-36-16,5 2-44 0,1 4-16 16,3-1-22-16,-4 0 0 0,-3 2-1 15,-4 3-2-15,-2 0-10 0,-6 4-3 16,-4-4-21-16,-5 6-2 0,-9-5-8 16,-4-1 24-16,-6-4 23 0,-11-2 61 15,-4-1 9-15,-4-2 6 0,-9 0-23 16,1-3-11-16,-1-1-39 0,-1-4-3 15,1 0-2-15,2-3-58 0,0 2-99 16,3-3-70-16,8 0-101 0,3-1-78 16,4 0-149-16,7-2-247 0,4-2-379 0</inkml:trace>
  <inkml:trace contextRef="#ctx0" brushRef="#br0" timeOffset="127473.4399">24998 4456 1706 0,'0'0'1032'0,"0"0"-775"15,0 0-97-15,77-52-22 0,-25 35 34 16,21 8-27-16,3 1-18 0,1 5-17 16,-4 3-22-16,-9 8 3 0,-3 2-24 15,-3 9-27-15,-9-2-40 0,-13 1-27 16,-9 0-33-16,-3 1 13 0,2 7-22 16,-2 4-41-16,-3 8-23 15,-8 3-34-15,-10 1-34 0,-7 1 10 16,-13 1 43-16,-7-3 107 0,-8-1 41 15,-5-4 44-15,1-3 82 0,-7-2-2 16,1-2-19-16,2-4-19 0,3-4-16 16,4-2 3-16,8-4-16 0,4-5-32 15,6-1-25-15,11-4-2 0,4-3-51 16,0-2 21-16,10 0 32 0,6 0 0 16,2 0 22-16,9-1-3 0,3-3-17 15,1-1 1-15,6 1-3 0,0 4-12 16,-2 3 10-16,2 7-14 0,0 6 16 15,0 4 35-15,-3 10 9 0,-2 1 10 16,0 5 5-16,-8-1-11 0,-3-1 2 16,-5-6 4-16,-2-2-11 0,-2-7 17 15,-3-3 19-15,-2-5 5 0,2 0-21 16,-2 1-20-16,-2-4-42 0,4 2-1 16,-2-2 0-16,-1 0-52 15,2 0-98-15,-1 0-156 0,-1-4-422 16,-1 2-922-16</inkml:trace>
  <inkml:trace contextRef="#ctx0" brushRef="#br0" timeOffset="126772.02">25117 4848 1482 0,'0'0'802'0,"0"0"-437"15,0 0-133-15,0 0-187 0,0 0 105 16,0 0 65-16,22 98 30 0,-34-25-59 16,0 6-60-16,-4 1-60 0,2-10-41 15,4-11-9-15,-1-10-16 0,4-12 0 16,1-7-19-16,3-4-56 0,0 1-48 15,0 4-60-15,1-5-69 0,2-7-84 16,0-9-101-16,5-6-127 0,1-4-109 16,4-17-41-16</inkml:trace>
  <inkml:trace contextRef="#ctx0" brushRef="#br0" timeOffset="126991.82">25459 4814 460 0,'0'0'1572'16,"0"0"-1374"-16,0 0-7 0,10 63 28 16,-10-8 7-16,-7 13-40 0,-2 6-1 15,4-4-28-15,-1-8-40 0,2-9-76 16,4-10-9-16,-3-8-30 0,0-8-2 16,3-6-22-16,-3 2-73 0,3 1-7 15,-3 3-48-15,1-11-51 0,0-3-37 16,-1-6-62-16,-2-7-160 0,2 0-148 15,-4-19-616-15</inkml:trace>
  <inkml:trace contextRef="#ctx0" brushRef="#br0" timeOffset="131474.87">28996 5038 2214 0,'0'0'323'0,"0"0"-191"16,-54 74 4-16,30-38 40 0,4 2 61 15,1 1-4-15,8-2-27 0,5-4-86 16,6 0-92-16,3-5-12 0,10 0-4 16,4-5 3-16,6-2-15 0,4-3-19 15,2-5 4-15,7-5 11 0,1-4-11 16,1-4-7-16,4-4-13 16,-2-7-6-16,1-4 9 0,-1-4-12 15,-3-3 12-15,-3-1 13 0,0-3 18 16,-7 1 1-16,-5-6 19 0,-5 1 3 15,0-3-22-15,-5 3-21 0,-5 3 2 16,-3 4 19-16,-4 7 10 0,0 5 18 16,0 7 55-16,-1 4-1 0,-6 3-29 15,-3 9-53-15,-2 4-38 0,-2 10 38 16,1 2 13-16,2 2 25 0,3 1-7 16,2-3-31-16,6-4-17 0,0-4 17 15,10-2 19-15,1-2-3 0,3-1-16 16,3-3-2-16,5 0 0 0,3-4-11 15,-2-3-15-15,5-2 6 0,-1-3 6 16,-1 0-12-16,-1-4-1 0,1-4 14 16,-1-2 14-16,1-4-1 15,1-2 1-15,-2-3 1 0,-2 0 12 16,-3-1 7-16,-3-5 6 0,-3 3-22 16,-1 2 32-16,-6-1-22 0,-2 8-13 15,-2 4 25-15,-1 3-3 0,-2 5-20 16,0 1-2-16,-2 9-33 0,-2 6 33 15,-5 7 22-15,0 4 13 0,-1 0-4 16,4 2 4-16,0-2-32 0,5-3-3 16,1-3 0-16,1-2 1 0,8-2 21 15,1-2-19-15,5-2 10 0,1-1-13 16,4-2-1-16,2-2 1 0,2-3-3 16,3-3-15-16,0-1 5 0,2-4-6 15,-2-4 17-15,4-1-10 0,-4-2-7 16,1-3 6-16,-1-3 11 15,-1 0 2-15,-1-2 22 0,-4-1-3 16,-2 2 0-16,-4 2-3 0,-2 3-15 16,-4 3-1-16,-5 5-13 0,-1 2-21 15,-2 3 31-15,-1 7 3 0,0 5 32 16,0 6 12-16,0 2-26 0,0 3-6 16,0 0-12-16,4-2-110 0,2 1-66 15,5 0-99-15,2-3-153 0,-2-5-219 16,9-6-752-16</inkml:trace>
  <inkml:trace contextRef="#ctx0" brushRef="#br0" timeOffset="131629.31">30653 4855 3680 0,'0'0'544'15,"0"0"-330"-15,0 0-214 16,0 0-12-16,0 0-81 0,0 0 3 15,0 0-20-15,0 0-229 0,0 0-782 16,-44 66-1177-16</inkml:trace>
  <inkml:trace contextRef="#ctx0" brushRef="#br0" timeOffset="130714.04">27093 5356 1982 0,'0'0'1003'16,"0"0"-770"-16,0 0-172 15,0 0-61-15,0 0-55 0,0 0 55 16,0 0 1-16,0 0 31 0,53 40 25 16,-29-40-6-16,6 0 3 0,7-12-19 15,14-12-3-15,10-14 12 0,9-21-9 16,4-10 0-16,-4-5-19 0,-9 0-16 16,-12 2 0-16,-1-1-12 0,-5 1 12 15,-9-1 0-15,-7 4-3 0,-6 1-48 16,-5 4-50-16,-8 4-20 0,-5 13 3 15,-3 11 6-15,-3 11 51 0,-5 8 32 16,-4 0 29-16,-5 5 29 0,-5 7-16 16,-7 10 64-16,-13 21-76 0,-11 27-1 15,-13 27 48-15,-5 20 16 16,6 8 15-16,11 0-28 0,11-8-9 16,11-5-27-16,8-9 11 0,15-11 44 15,9-19-44-15,4-13-26 0,9-15-2 16,5-5-20-16,19 4-10 0,13 0 7 15,17-5-13-15,2-8-1 0,-11-14 39 16,-13-3 7-16,-15-6 12 0,-1-3 13 16,2-7-10-16,1-3-6 0,2-3-3 15,-2-4 2-15,-8 3 4 0,-6-2 13 16,-7 4 3-16,1 3-10 0,-8 7 1 16,-1 1-4-16,-3 7 3 0,0 4-3 15,0 2-22-15,0 7-69 0,-3 7-11 16,-1 6 30-16,-2 4 50 0,0 7 22 15,6-1-22-15,0-3-19 0,5-2 0 16,3-6-10-16,8-2-6 0,2-2 23 16,1-3 1-16,2-6 11 0,0-5 13 15,-1-1 6-15,-2-7 0 16,1-5 19-16,-4-8-23 0,0-2-15 16,-3-4-29-16,-2-5-3 0,-4 3-15 15,-2-6-10-15,-4 3-33 0,0-1-12 16,-10 1 0-16,0 1 21 0,-2 7 81 15,-5 7 16-15,1 8 52 0,-1 7 66 16,1 3-3-16,-1 13-26 0,0 7-41 16,-1 6-17-16,2 6 4 0,5 2-10 15,1 0-39-15,4 0-2 0,6-5-19 16,3 0-25-16,11-4-26 0,8 0-44 16,6-5 28-16,12 1-154 0,18 1-226 15,-13-6-217-15,13-9-533 0</inkml:trace>
  <inkml:trace contextRef="#ctx0" brushRef="#br0" timeOffset="133956.63">2088 6683 2176 0,'0'0'822'15,"0"0"-400"-15,0 0-206 0,0 0-87 16,-24 48-72-16,24-40-7 0,6-3 23 16,1-2 47-16,10-1 67 0,1-2-44 15,5-2-60-15,7-6-27 0,4-4-31 16,1-2-10-16,-1-3 1 0,-3-3-4 15,2 0-9-15,-8-4-2 0,5 0 1 16,-6 1-1-16,2-2-1 0,-6 3 0 16,-2 1 0-16,-2 0 1 15,-6 0 2-15,-2 2 13 0,-2-1-16 16,-3 3-15-16,-3 0-13 0,0 7 10 16,0 2 6-16,-3 7-1 0,-3 1-8 15,-2 10-23-15,0 5-24 0,-3 8 59 16,1 5 9-16,-1 6 37 0,4 0-12 15,4-1-13-15,0 1-12 0,3-2-21 16,9-2 2-16,3-3 0 0,1-6 7 16,6 0-25-16,2-4-22 0,3-2-19 15,0-2-59-15,0-2-58 0,0-3-74 16,0-4-83-16,-1-4-74 0,-5 0-58 16,1-8-93-16,-8 0-51 15,-1-15-50-15</inkml:trace>
  <inkml:trace contextRef="#ctx0" brushRef="#br0" timeOffset="134172.79">2302 6001 2350 0,'0'0'801'16,"0"0"-349"-16,0 0-272 0,0 0-177 15,0 0 98-15,55 23-4 0,-22-12 45 16,7 1 73-16,5 0-82 0,-1 0-89 15,4 1-44-15,0 3-2 0,-5-4-28 16,4 8-101-16,-2-2-77 0,0 4-107 16,-2 1-373-16,-15-7-415 0,11 0-664 15</inkml:trace>
  <inkml:trace contextRef="#ctx0" brushRef="#br0" timeOffset="133566.3499">-506 6832 2659 0,'0'0'337'0,"0"0"-327"16,-11 50-10-16,25-38-93 0,4-4 93 15,9-5 3-15,5-3 93 0,13-14-28 16,13-13-30-16,19-13 4 0,5-11-10 16,0-5-4-16,-5-4-24 0,-11 2 24 15,-2-8-9-15,-9 2-15 0,-4-7 18 16,-4 5-9-16,-10-1-12 0,-5 5-1 16,-7 3-19-16,-10 2-13 0,-5 3-51 15,-10 8 52-15,0 9 31 0,-6 11 29 16,-1 2 15-16,-7 0 1 0,-4 1-10 15,-4-1 13-15,-3 12-3 0,-2 8-45 16,-7 9 0-16,-3 22-12 0,-14 28 12 16,-4 34 0-16,0 18 25 0,6 11 20 15,10-2 34-15,12-15-6 16,11-5-29-16,10-13-28 0,6-18 0 16,6-21-16-16,7-14-35 0,5-8 10 15,9 0-20-15,6 1 43 0,16-3 2 16,12-9 0-16,9-11-1 0,4-13-38 15,-8-12 39-15,-13-3 0 0,-19 2-11 16,-5 1-12-16,-7 1-8 0,2-7-8 16,1-8-11-16,-1-7 5 0,-5 1 4 15,-8-1 12-15,-8 2-16 0,-3 1 4 16,-8 6-4-16,-8 3 7 16,-3 9 9-16,-5 8 29 0,-5 11 0 15,-3 6 16-15,-2 12-3 0,-1 11 50 16,-2 17 21-16,-7 14-8 0,9 13 16 15,8-3 1-15,14-15 8 0,9-17-28 16,8-12-56-16,5 1-17 0,9-1-35 16,6-5 16-16,7-3 19 0,15-8 38 15,12-5-13-15,13-15 7 0,1-8-10 16,-4-9-4-16,-14 4-17 0,-20 4-1 16,-7 0 15-16,-6 5 4 0,3-8-3 15,4-1 0-15,-1-6-13 0,-5 2 0 16,-7 1 16-16,-3 4 3 0,-5 2-9 15,-4 5 5-15,-3 5-5 0,-6 4 9 16,-1 7-22-16,-5 5-28 0,0 11-35 16,-7 23-22-16,-5 21 22 0,-7 31 63 15,1 16 13-15,3 5 10 0,3-4-8 16,9-7-2-16,-7-1-10 0,4 0 6 16,-1-4-6-16,-2-9-3 15,-4-3 3-15,1-4 12 0,5-20-11 16,2-16-4-16,7-13 1 0,-1-9 0 15,1-3 0-15,0-4 14 0,2-9-11 16,2-2-4-16,-3-15-57 0,8-19-60 16,1-20 48-16,0-17 31 0,10-12 19 15,3-4 3-15,6 6-13 0,4 7 1 16,4 1 24-16,4 5 4 0,5 1 0 16,1 4 1-16,-1 5 15 0,1 3 3 15,-7 11 7-15,-4 11-4 0,-7 7 13 16,0 3 15-16,2 2-2 0,0-3-7 15,1 1-9-15,-4 5-17 16,-2 7 1-16,-9 5-16 0,1 7-25 16,-2 3-19-16,0 9 44 0,1 18 109 15,4 21 17-15,2 27-51 0,-5 12-21 16,2 5-19-16,-7-4-11 0,0-7-2 16,-3-5 19-16,-3 0-22 0,-6-2-7 15,-3-2-9-15,-10-3 25 0,1-6-3 16,-9-6 0-16,5-10-3 0,4-13-10 15,-1-10-10-15,4-4 11 0,-3-6-1 16,-3-2 5-16,-3-3-17 0,3-10-21 16,4-2-20-16,3-14-33 0,1-10-57 15,6-7-2-15,2-7 64 0,8-6 22 16,3-3 3-16,6 2 19 0,10-2-6 16,8 0 5-16,5 3 7 0,11-7 17 15,16-3 2-15,14-7 2 0,-2 1 17 16,1 8-6-16,-5 3 6 0,-6 4-3 15,-1 1-16-15,-10 5 2 16,-10 5-1-16,-10 9 11 0,-6-1 4 16,1-6-3-16,-1-1 6 0,0-2 3 15,-5 0 9-15,-6 7 22 0,-5 4 7 16,-8 2 7-16,0 4-5 0,-11 3-6 16,-2 4-9-16,-3 6 0 0,-5 5-23 15,0 5-21-15,-3 13-2 0,0 7 33 16,-5 13 12-16,5 0 13 0,6 8 12 15,2 0 40-15,8-9-53 0,5 5-58 16,3-8-19-16,5-1-12 0,8-5 1 16,6-4 2-16,2-5-18 15,9-3-38-15,4-4-43 0,14-4-75 16,16-5-40-16,15-3-185 0,-8-6-542 16,-10-5-281-16</inkml:trace>
  <inkml:trace contextRef="#ctx0" brushRef="#br0" timeOffset="136065.3">6050 7520 10 0,'0'0'2271'16,"0"0"-1942"-16,0 0-148 0,-50-32-53 15,33 34-38-15,0 13 0 0,-1 8-10 16,-2 9 22-16,3 7-6 0,1 1 5 15,6 2-40-15,8-4-52 16,2-5-9-16,11-5-28 0,5-4 2 16,5-8 23-16,6-1 3 0,4-7 1 15,3-3 15-15,1-5-16 0,-1-4 3 16,0-8 12-16,-5 0-15 0,-2-8-9 16,-6 0 9-16,-3-6 2 0,-5 1 20 15,-2-2 0-15,-6-1-6 0,-5-1-4 16,0 1-12-16,-7-1-12 0,-8 2-48 15,1 3-52-15,-4 1 7 16,-2 6 6-16,0 3 23 0,-1 8 8 0,3 6 20 16,-1 4-35-16,3 12-14 15,4 6-6-15,2 5-13 0,3 5-42 16,5 1-68-16,2 1-177 0,5-8-153 16,12 5-122-16</inkml:trace>
  <inkml:trace contextRef="#ctx0" brushRef="#br0" timeOffset="136774.22">6725 7992 1903 0,'0'0'583'0,"0"0"-392"0,0 0-143 0,48 8 132 16,-9-2 115-16,20-2 24 15,13-4-79-15,6 0-70 0,-3 0-51 16,-6-4-55-16,-8 2-33 0,-7 0-31 15,-7 2-62-15,-12 0-45 0,-8 0-57 16,-1 0-69-16,-1 0-188 0,5 0-167 16,-7 0-183-16,4-5-467 0</inkml:trace>
  <inkml:trace contextRef="#ctx0" brushRef="#br0" timeOffset="136571.9499">6803 7669 2647 0,'0'0'404'0,"0"0"-404"0,0 0-161 15,0 0 161-15,55 1 81 0,-27-9 92 16,5-1 34-16,4-1-32 0,9-10-83 16,13-2-48-16,-6-3-28 0,-4 3-13 15,-7 2-1-15,-11-3 14 16,2-3 6-16,4-4 0 0,-6 0-3 16,-6-3-16-16,-2 2 13 0,-3-2-14 15,-4 1 23-15,-7-1-22 0,0 1 54 16,-5-2 0-16,-4 0-23 0,0 2-32 15,-3 3-2-15,-4 0 0 0,-3 4-3 16,-1 6-9-16,-5 3-7 0,2 4 17 16,-3 6-30-16,0 5-2 0,-1 1-1 15,-1 9 0-15,-2 9-6 0,-3 9 13 16,-3 15 9-16,-4 23 18 0,-2 23 0 16,1 11 1-16,6 0 22 15,5-3 10-15,5-8-29 0,4-1 28 16,2 0-18-16,1-6-12 0,1-6 0 15,2-2-1-15,-1-6 0 0,3-3-2 16,2-7 0-16,1-11-17 0,1-12-13 16,0-7-24-16,0-3-52 0,1 0-28 15,2 4-33-15,0-1-87 0,-2-4-46 16,2-6-5-16,-3-6-43 0,0-6-117 16,0-1-97-16,-4-8-88 0</inkml:trace>
  <inkml:trace contextRef="#ctx0" brushRef="#br0" timeOffset="137036.21">7820 6920 2666 0,'0'0'421'0,"0"0"-344"16,0 0-26-16,63 81 143 0,-34-29-41 15,4 15-36-15,-2 18 34 0,-4 6 22 16,-7-2-62-16,-12-2-49 0,-8-6-34 15,-5 1-28-15,-14 2-34 0,-8-2-54 16,-4 0-63-16,-7-3-79 0,-5-5-186 16,-5-3-232-16,-1-5-74 0,9-19-62 15,-1-7-347-15</inkml:trace>
  <inkml:trace contextRef="#ctx0" brushRef="#br0" timeOffset="137458.3899">4831 6860 1987 0,'-97'89'482'15,"22"6"-243"-15,-7 29 21 0,17 4-51 16,7 7-62-16,11 2-11 0,12-6 36 16,13-6-18-16,20-10-31 0,10-6-50 15,18-12-73-15,13-5-2 0,14-6-70 16,12-12-19-16,11-3-35 0,12-7-48 16,12-3-129-16,2-7-133 0,-26-16-288 15,-2-7-746-15</inkml:trace>
  <inkml:trace contextRef="#ctx0" brushRef="#br0" timeOffset="135683.9799">5085 7261 1251 0,'0'0'816'0,"0"0"-551"0,0 0-158 15,0 0-91-15,-46 75 0 16,39-16 23-16,1 10 35 0,6-3-25 16,0-13-33-16,8-17-16 0,3-15-13 15,7 3 0-15,6-1 10 0,3 0-10 16,5-8-68-16,-3-7 33 0,3-8 48 15,-4-4 0-15,0-8-36 0,-2-9-87 16,1-5-39-16,-6-7-52 0,-4-1-7 16,-3-7-110-16,-7 3 109 0,-5-1 167 15,-2 0 55-15,-6 2 117 0,-7 4 43 16,-5 1-40-16,-4 2-71 0,-2 9-33 16,-3 4-3-16,-2 4 39 15,0 8 98-15,0 5-24 0,0 11-80 16,2 9 2-16,0 4 17 0,5 6-19 15,2 1-30-15,6 0-16 0,7-2-2 16,5-4-34-16,2 1 4 0,10-6-7 16,7-5-26-16,4-1-3 0,6-6-10 15,3-5 6-15,4-3 1 0,3-5 16 16,-3-7 25-16,0-5 4 0,-3-3 15 16,-4 0 11-16,-4-4 23 0,-5 2 6 15,-4 2 43-15,-5-2 74 0,-6 5 46 16,-3 2 15-16,0 2 30 0,-6 2 14 15,-1 2 0-15,-2-1-36 0,0 7-27 16,-1 0-29-16,1 3-64 0,-1 2-76 16,2 8-19-16,-1 12-48 0,-1 18 1 15,-1 25 47-15,2 31 2 0,2 20 26 16,4 11-28-16,3-4 0 0,0-6-22 16,0 0 19-16,-4 2-29 0,-3-2-28 15,-7-8-7-15,-3-4-35 16,-4-11 10-16,-8-7 92 0,0-5 12 15,-1-7 33-15,-1-4 0 0,-2-8-4 16,5-13-2-16,2-18-8 0,8-8 1 16,1-9 16-16,-3-6 12 0,-4-4 16 15,1-5 35-15,-1-13-20 0,-2-23-91 16,-2-24-9-16,3-29 5 0,3-17 4 16,8-6 35-16,14 3 22 0,6 15-26 15,9 7-12-15,10 14-17 0,-1 17 58 16,0 15-12-16,-4 12-8 15,1 6-27-15,6-3-13 0,7 1-38 16,4-1-3-16,3 0-3 0,3 7 3 16,6 0-53-16,9-1-61 0,11 6-66 15,1 2-114-15,-6 5-121 0,-14 5-64 16,-20 0-189-16,2 0-359 0</inkml:trace>
  <inkml:trace contextRef="#ctx0" brushRef="#br0" timeOffset="138202.53">8898 7128 1441 0,'0'0'627'15,"-50"-16"-446"-15,23 12-16 0,-7 4-13 16,-6 8 32-16,-4 18-97 0,-9 23-16 15,-4 28 31-15,2 15 36 16,15 3 15-16,13-5-38 0,17-15-36 16,7-5-28-16,9-6-50 0,8-14-1 15,3-10-54-15,1-9-57 0,4-9-23 16,3 4-109-16,9 2-30 0,3-2-31 16,3-4-172-16,-10-9-158 0,8-9 2 0</inkml:trace>
  <inkml:trace contextRef="#ctx0" brushRef="#br0" timeOffset="138730.65">8915 7354 1289 0,'0'0'650'15,"0"0"-442"-15,0 0-121 0,0 0-3 16,52-18 7-16,-35 20-7 0,0 8-10 15,1 8 17-15,-1 3 25 16,0 6-17-16,-1 5-38 0,-2 3-29 16,-4 3-6-16,-4 4-23 0,-5 3 0 15,-4-3 20-15,-8 1-1 0,-7-1-2 16,-5-5 8-16,-4-3-5 0,-3-6-1 16,3-5 17-16,0-8 12 0,2-5 3 15,4-3 13-15,5-7 25 0,2 0 32 16,5-4-26-16,5-9-76 0,3 0-22 15,1-8-69-15,8 0 2 0,8-4 4 16,6-3-1-16,7-1 20 0,3 2 12 16,7-2 3-16,2-1 16 0,0 0 1 15,0 1 10-15,2 1 2 16,-5 2 0-16,-3 1 3 0,-1 5-1 16,-4 2-2-16,-7 2 0 0,-5 7 0 15,-7 0 0-15,-2 3 2 0,-8 5 14 16,-1 1 12-16,-1 0 14 0,-8 7-42 15,-3 5-35-15,-7 6 3 0,-2 5 32 16,-2 4 18-16,-2 6 33 0,4 1 28 16,-1 2-5-16,7 0-24 0,5-1-18 15,6-5-32-15,4 0-1 0,4-5-1 16,9-2-11-16,5-2 12 0,3-5 0 16,5 3-23-16,6-5-43 0,4-3-41 15,3-3-128-15,5-3-136 16,0-2-116-16,-10-3-239 0,15-7-276 0</inkml:trace>
  <inkml:trace contextRef="#ctx0" brushRef="#br0" timeOffset="138986.47">9959 7163 355 0,'0'0'1868'0,"0"0"-1473"0,0 0-392 15,0 0-2-15,23 58 173 0,-13-8-45 16,3 17 101-16,-2 8 22 0,-1 3-83 16,-3-2-24-16,-6-6-60 0,-1 3-25 15,-7-3-43-15,-8-6-15 0,-7-1 18 16,-3-3-20-16,-13-2-20 0,5-8 18 16,3-13 2-16,2-6-29 0,4-5-24 15,-5 6-16-15,0 0-45 0,-5 3-96 16,5-3-134-16,9-9-187 15,-6-4-655-15</inkml:trace>
  <inkml:trace contextRef="#ctx0" brushRef="#br0" timeOffset="145628.74">12681 7405 1567 0,'0'0'426'0,"0"0"-141"15,0 0-103-15,0 0-92 0,0 0-87 16,-67 20 33-16,43 21 54 0,0-3 55 16,3 6-23-16,5 2-42 0,8-9-28 15,3 4-21-15,5-9-31 0,13-3-25 16,4-8 25-16,9-3 3 0,1-6 13 16,4-3 0-16,1-8 3 0,2-1 1 15,0-9 11-15,-1-4 8 0,-2-7-10 16,-1-3-10-16,-5-5-19 0,0-2-28 15,-7-4-17-15,-4 0-6 0,-7-2 6 16,-1 3 17-16,-6-1-8 0,-10 1 4 16,-1 3-3-16,-8 4 13 0,-2 3-1 15,-6 11 20-15,1 5 3 0,-3 7 26 16,-1 7 2-16,2 7-8 0,1 9-6 16,5 3-14-16,1 1-29 15,8-2 3-15,8 0-3 0,5-1-29 16,3-8 10-16,6 2 32 0,11-4 16 15,2-3-1-15,3-1 0 0,2-5-64 16,4-3-18-16,-1-2-8 0,0-1 36 16,1-5 53-16,-7-5 2 0,0-3 23 15,-8 0 9-15,-1-3 10 0,-6 1 7 16,-8-2 15-16,1 0 29 0,-2 2 1 16,-3 0-24-16,-6 1-6 0,-2 4-9 15,4 6-17-15,-6 4-38 0,5 1-16 16,-5 9-29-16,-1 11 1 15,1 18 44-15,-6 26 24 0,-2 30 5 16,0 18 3-16,3 10-19 0,-1 5-11 16,1-5 13-16,-1 5-15 0,-2-2-3 15,0-4 0-15,-3-8 1 0,0-6-23 16,-6-5 23-16,1-10-8 0,-7-6 10 16,-4-6 16-16,0-9 19 0,2-15-16 15,7-14 16-15,4-14 10 0,4-8-6 16,-4 0 12-16,-4-6 12 0,1-4 13 15,6-10 4-15,3-16-30 0,5-20-39 16,8-27-11-16,8-32-22 0,17-16 22 16,14-6 6-16,14 3 23 0,11 15 28 15,7 5 21-15,8 6 52 0,10 7 77 16,3 12-38-16,4 9-17 0,-6 12-50 16,0 9-50-16,-5 7-42 0,-7 4-10 15,3 8-25-15,-9 0-9 0,-4 4-90 16,-1 3-59-16,-11 4-49 15,-14 2-102-15,-6 2-261 0,-14 1-192 16,12-8-426-16</inkml:trace>
  <inkml:trace contextRef="#ctx0" brushRef="#br0" timeOffset="145884.6">13928 6915 2308 0,'0'0'493'0,"0"0"-351"16,-52 50 15-16,15 10 51 15,-17 31 30-15,-1 19 2 0,-1 4-10 16,5-3-17-16,9-14-64 0,8-5-40 16,10-11-41-16,11-8-29 0,4-16-39 15,9-17-1-15,6-9-27 0,4-7-31 16,7 3-55-16,1 7-54 0,8-1-52 15,1-3-47-15,0-5-190 0,1-7-214 16,-4-4-139-16,6-10-417 0</inkml:trace>
  <inkml:trace contextRef="#ctx0" brushRef="#br0" timeOffset="146559.56">14002 8032 2478 0,'0'0'518'0,"0"0"-415"16,61 33 165-16,-13-26-17 0,21 0-65 15,8-6-16-15,-8-1 6 0,-3-4-42 16,-10 3-63-16,2-2-53 0,-2 2-18 16,-10-2-22-16,-7 1-86 0,-8 1-77 15,-1-1-95-15,7-3-151 0,5-3-188 16,3-4-147-16,-11 2-271 0</inkml:trace>
  <inkml:trace contextRef="#ctx0" brushRef="#br0" timeOffset="146354.09">14135 7607 2255 0,'0'0'706'0,"0"0"-664"0,0 0 44 16,0 0 58-16,70 24 25 0,-39-24 15 15,3-4-35-15,14-9-45 16,10-7-38-16,-6-2-29 0,-3-2-15 16,-7 0-9-16,-11 1 3 0,9-5-1 15,0-6-12-15,1-2 1 0,-7-4 14 16,6-7-5-16,-1-11-11 0,-5-9-2 15,-3-1 0-15,-11 2-3 0,-10 17-35 16,-7 12 4-16,0 11-1 0,-3 4 10 16,0-1 22-16,-6 4-9 0,-4 0 12 15,-4 11 0-15,-4 8 0 0,-9 14-45 16,-12 25 45-16,-17 25 0 0,-9 37 63 16,-8 17 3-16,7 10-6 15,8 0 3-15,11-12 0 0,4 1-10 16,8-8-13-16,6-8 7 0,8-5-4 15,7-9-18-15,1-1-13 0,3-8-8 16,5 1 14-16,-1-7-16 0,3-3-2 16,0-4 1-16,2-4-1 0,-2-12 0 15,0-8-46-15,0-12-26 0,1 0-40 16,2 1-16-16,-3 1-11 0,3 1 4 16,-3-9-13-16,3-8-52 0,0-6-94 15,0-9-107-15,0-5-6 0,0-10-121 16,0 2-182-16,-7-29-383 0</inkml:trace>
  <inkml:trace contextRef="#ctx0" brushRef="#br0" timeOffset="146792.3599">15436 7082 1429 0,'0'0'1049'16,"0"0"-852"-16,-64 36-72 0,19 19 107 16,-16 23 11-16,-3 15 24 0,1 2-8 15,13-4-27-15,10-12-21 0,8-5-59 16,10-3-50-16,10-15-56 0,6-12-27 15,5-15-19-15,1-1-25 0,7 3 0 16,5 0-36-16,5 5-48 0,5-7-71 16,3-1-75-16,5-8-98 0,1-6-263 15,-7-5-410-15,10-9-121 0</inkml:trace>
  <inkml:trace contextRef="#ctx0" brushRef="#br0" timeOffset="147241.16">15348 7836 1182 0,'0'0'1514'0,"0"0"-1192"0,0 0-114 15,0 0-144-15,0 0 63 0,74-13 95 16,-20-2 46-16,17-8-42 0,4 0-64 16,-4 1-81-16,-16 2-53 0,-15 7-28 15,-8 3-11-15,-5 0-33 0,2 0-121 16,8-5-108-16,2 0-131 15,-2-1-380-15,-10 5-415 0</inkml:trace>
  <inkml:trace contextRef="#ctx0" brushRef="#br0" timeOffset="147040.37">15581 7524 1213 0,'0'0'1427'15,"0"0"-1211"-15,0 0-161 0,-4 64 108 16,11-33 29-16,1-1 9 0,5 3-21 16,4-2-19-16,-1-1-57 0,5-1-47 15,-3-3-32-15,3-1-23 0,1-2 13 16,-1 0-15-16,-1-1 0 0,1 0-12 15,-1-1-16-15,0-4-48 0,-2-3-28 16,1-2-98-16,-5-1-68 0,1-5-75 16,0-3-70-16,-8-3-84 15,-2 0 25-15,0-1-119 0</inkml:trace>
  <inkml:trace contextRef="#ctx0" brushRef="#br0" timeOffset="147483.11">16372 7346 1213 0,'0'0'975'0,"21"53"-691"15,-7-15 110-15,0 14-23 0,2 19-113 16,-5 0-55-16,-9 4-49 0,-4-9-37 16,-9-10-42-16,-5 3-15 0,-5-4-58 15,4-9-1-15,-1-9 18 0,2-8-17 16,-1-4-2-16,-3 1-34 0,-1 3-39 16,-2 0-31-16,2-3-31 15,1-7-51-15,3-4-97 0,3-5-169 16,4-6-154-16,2-2-40 0,1-8-529 0</inkml:trace>
  <inkml:trace contextRef="#ctx0" brushRef="#br0" timeOffset="147790.13">17021 6786 1159 0,'0'0'716'0,"25"86"-434"0,-13-16 49 16,-2 14 30-16,-3 6-92 16,-4-4-52-16,-2 9-35 0,-1 8 1 15,-4 5-51-15,-9 3-56 0,-5-1-45 16,-8-7-9-16,-2 0-10 0,-3-10-12 15,-3-4-16-15,1-9-9 0,0-11-32 16,6-12-31-16,5-17-16 0,2-10-51 16,0-2-67-16,-5 3-153 0,-5-1-225 15,1 0-127-15,-12 2-664 0</inkml:trace>
  <inkml:trace contextRef="#ctx0" brushRef="#br0" timeOffset="144443.4">10733 7516 2236 0,'0'0'450'0,"0"0"-30"0,0 0-192 15,0 0-226-15,0 0 85 0,65 1 69 16,-19 4 2-16,16 1-38 0,16-2-36 15,6 0-43-15,-5 0-38 16,-8 1 16-16,-10 0-19 0,-14 1-2 16,-9-1-67-16,-8 2-32 0,-5 0-40 15,4 2-46-15,3 1-49 0,-1 2-58 16,-7-2-50-16,-8 1-64 0,-7-3-170 16,-7 0-135-16</inkml:trace>
  <inkml:trace contextRef="#ctx0" brushRef="#br0" timeOffset="144628.09">10830 7815 1391 0,'0'0'1384'0,"0"0"-910"0,0 0-261 16,0 0-213-16,0 0 0 0,0 0 74 16,58 17 119-16,-9-14-27 0,19-3-40 15,17 0-78-15,7 0-32 0,-4-3-16 16,-10 3-70-16,-7 0-103 0,-4 0-80 15,-6 3-119-15,-9-2-196 0,-21 3-430 16,5-4-515-16</inkml:trace>
  <inkml:trace contextRef="#ctx0" brushRef="#br0" timeOffset="196837.4799">2213 10331 833 0,'0'0'254'0,"0"0"19"16,0 0-48-16,0 0 64 0,0 0-39 15,-36 57-17-15,29-52 0 0,4-2-27 16,1-3-23-16,-1 0 13 0,3-8 43 16,0-4-134-16,0-7-52 0,0-9-31 15,5-12-22-15,14-22-2 0,11-19 2 16,4-8-2-16,3 1-13 15,2 4 2-15,1 15 0 0,0 0 12 16,-1 6-15-16,-5 12 13 0,-4 12 3 16,-6 12 0-16,-3 3 35 0,4 0-7 15,0 0-5-15,5-1-21 0,-6 10-2 16,-3 6-21-16,-5 9-33 0,-1 1-6 16,-2 12 10-16,-2 9 50 0,-1 20 12 15,-1 21 4-15,-6 28 7 0,-3 14-4 16,-6 5-3-16,-2-3-16 0,-2-14-35 15,0-6-13-15,1-13 13 0,1-18 9 16,3-15 11-16,3-12 11 0,-1-7-8 16,0 4 10-16,0 0-24 15,-3-1-25-15,5-5-32 0,-2-9-16 16,3-4-68-16,-3-5-81 0,3-3-59 16,-2-11-85-16,-1-6-86 0,-6-7 16 15,2-8 192-15,-1 5-164 0</inkml:trace>
  <inkml:trace contextRef="#ctx0" brushRef="#br0" timeOffset="197018.64">2321 9871 1000 0,'0'0'677'0,"0"0"-343"16,0 0 23-16,0 0-70 0,0 0-219 16,0 0 32-16,0 0 147 0,76 18-14 15,-18-14-19-15,20 0-37 0,11-4-76 16,8 0-64-16,-5 0-33 0,-4-1-4 15,-2 1-145-15,2 1-182 0,0 3-240 16,-6-2-238-16,-24-1-341 0,-2-1 660 16</inkml:trace>
  <inkml:trace contextRef="#ctx0" brushRef="#br0" timeOffset="198381.84">6132 10539 1580 0,'0'0'617'16,"0"0"-448"-16,0 0-95 0,0 0-74 16,0 0-3-16,0 0 3 0,0 0 0 15,0 0 55-15,0 0 9 0,74 13 17 16,-42-22 3-16,15-14-26 0,14-11-7 15,19-20-25-15,6-5-7 16,-1-5-15-16,-7-2 15 0,-9 6 3 16,-3-4-2-16,-1-1-17 0,-3 3-2 15,-4-3 2-15,-7 4 10 0,-2 3 3 16,-10 3 19-16,-9 8 33 0,-9 11 8 16,-7 7-18-16,-5 6 3 0,-2-2-10 15,-1 1-13-15,-3 2-6 0,-3 6 3 16,-6 5-4-16,-5 7-12 0,-5 4-19 15,-4 8-41-15,-7 11 9 0,-7 13-9 16,-11 20 16-16,-9 23 5 0,-4 14 17 16,5 9-19-16,8 8 19 0,8-2-16 15,7 6 3-15,3 0 0 16,9-3 0-16,5 1 14 0,6-6-2 16,4-3-24-16,3-10 12 0,0-9 16 15,2-10-1-15,1-17-3 0,-1-12-8 16,1-13-1-16,-1-4 10 0,-1-1-20 15,2 0-22-15,-2 1-25 0,1-7-14 16,-2-7-31-16,0-2-46 0,0-7-43 16,0-1-38-16,0-4 47 0,0-5 33 15,-4-6-50-15,-2-7 14 0,-4-2-7 16,-1-6-7-16,-4-3 62 0,-2-3 46 16,-2-1-33-16,-1-2-65 0,-3-1-128 15,-1 0 238-15,-2 0 92 0,2 4 0 16,3 4 7-16,1 5 524 0,3 6-273 15,2 3-4-15,2 6 19 0,3 3-38 16,3 1-21-16,1 3 20 0,5 2 22 16,1 1 13-16,4-1-82 15,6 2-129-15,7 0 96 0,8-2 128 16,12-2-21-16,17-2-39 0,17-5-49 16,8 1-79-16,-2-2-69 0,-2 2-23 15,-5 2-2-15,-2 2-20 0,2 2-150 16,0 2-54-16,-1 1-88 0,1 2-124 15,-5 0-151-15,2 3-92 0,-5 0-15 16,-15 0 244-16</inkml:trace>
  <inkml:trace contextRef="#ctx0" brushRef="#br0" timeOffset="213248.9799">3489 12072 1398 0,'0'0'530'0,"0"0"-235"16,0 0 32-16,0 0-63 0,0 0-77 16,0 0 1-16,0 0-41 0,0 0-109 15,0 0-38-15,-2-14-44 0,12 20 44 16,3 2 13-16,2 6 3 0,0 0-16 15,0 6-13-15,-1-1-48 0,-4 5 1 16,-1 2 5-16,-6-1-15 0,-3 2 41 16,-3 1 0-16,-9-1 16 0,0-2 13 15,-5 0 16-15,-3 0 1 0,0-1 11 16,0-6 4-16,0-2-9 0,3-3 15 16,3-5-12-16,6-3 22 0,1-5 25 15,4-4 6-15,3-1 4 0,3-8-73 16,6-6-10-16,6 0-3 0,4-8-17 15,4-1 1-15,5 0 3 0,5 0 13 16,1-1 0-16,0 0-13 0,-1 2 14 16,-2 2 0-16,3 2 0 0,-7 1 0 15,0 6 2-15,-7-1-1 16,-3 7 1-16,-5 2-2 0,-3 2 0 16,-5 2-10-16,-2 4 11 0,-2 0 1 15,0 0 0-15,0 0-13 0,-6 4-44 16,0 2 22-16,-2 3 22 0,-5 0 13 15,3 6 0-15,-1-2-2 0,1 5-14 16,0 0 3-16,3 3 0 0,0 0-6 16,1 0-23-16,6 1 41 0,0-2 1 15,3 1 34-15,5-2 8 0,1-3 44 16,5 3 16-16,2-4-26 0,1 1-9 16,1-5-7-16,0-2-13 15,4 0 4-15,-1-2-13 0,0-1-16 16,1-5-22-16,-1 4-66 0,-3-1-39 15,1-1-165-15,-7 0-351 0,0-3-646 0</inkml:trace>
  <inkml:trace contextRef="#ctx0" brushRef="#br0" timeOffset="214182.91">3582 12947 95 0,'0'0'1384'15,"0"0"-1167"-15,0 0-100 0,0 0-45 16,0 0 6-16,-3 60 3 0,9-50-13 16,1-1-13-16,2-3-16 0,2-2-7 15,2-1 14-15,-1-3 2 0,4 0-31 16,-2-5 18-16,-4 1 1 0,4-4 12 16,-7 0 7-16,-1 1 10 0,0-1 12 15,-6 2-9-15,0 1-1 0,-2 0 4 16,-5 0 3-16,-1 0 3 0,-5 4 6 15,0 1-25-15,-2 0-29 0,-1 0-27 16,-4 6 17-16,5 1-4 16,-1 5-15-16,0-2 0 0,5 0 0 15,4-1-22-15,4-1-16 0,3-2-16 16,0-2-13-16,4-2 28 0,5-2 37 16,5 0-17-16,0-2 19 0,3-6 3 15,-1 2-3-15,-1-4-2 0,4-2 0 16,-5 3 2-16,-1-1 0 0,-2 2 2 15,-4 0 20-15,-1 0 10 0,-5 6 20 16,1 0 40-16,-2 0 10 0,-2 0-47 16,-5 2-55-16,1 0-16 0,-2 4-90 15,-3 4-41-15,-1 4-58 0,2 4-101 16,3-1-215-16,-4 9-485 0</inkml:trace>
  <inkml:trace contextRef="#ctx0" brushRef="#br1" timeOffset="-72391.6">3068 14868 1763 0,'0'0'272'15,"0"0"33"-15,0 0-5 0,0 0-81 16,0 0-20-16,14-60-26 15,-7 51-61-15,7-1-55 0,2 2-32 16,2-2 4-16,0 6-7 0,4 3-6 16,-1 1-15-16,0 3 1 0,3 7 2 15,-2 1 6-15,-4 2-8 0,-2 5-1 16,-4 1 0-16,0 0 1 0,-9 6 21 16,-3 1-21-16,-6-1 26 0,-7 1-2 15,-5 0-4-15,-4-4-3 0,1-2 12 16,1-4 7-16,0-6 0 0,3-4-16 15,8-2 3-15,0-4 7 0,6-1-32 16,3-5-16-16,0-5-75 0,9-3-7 16,3-4 34-16,10-2 30 0,2-4 8 15,6-3 4-15,4-1 21 0,0-4 1 16,5-2 0-16,1-1 1 0,3 1 15 16,-4-4-15-16,1 3 0 0,-2 3 0 15,-4-2 0-15,-5 3 0 0,-8 7 15 16,-1 5-15-16,-9 5 18 15,-7 5 10-15,-4 6 43 0,-3 3-24 16,-11 3-48-16,-4 10-38 0,-2 11 0 16,-8 13 38-16,2 4 34 0,-1 3 10 15,9 4 16-15,8-7-7 0,4 1-53 16,6-5-6-16,6-8 3 0,9-6-9 16,7-5 12-16,5-4 0 0,1-6-1 15,9-1-2-15,2-6-139 0,0-1-153 16,-8-1-301-16,9-17-877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39:37.34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565 595 98 0,'0'0'88'0,"0"0"-52"0,0 0 414 16,0 0-278-16,12-51-61 0,-12 43 16 16,3-3 0-16,-3 2 4 15,0 1 25-15,0 2 13 0,0 2 45 16,0-2 7-16,0 3-26 0,0 3-72 16,-3 0-36-16,1 0-32 0,-3 0-46 15,2 9-9-15,-2 0-74 0,-4 4 16 16,1 5 26-16,-2 2 15 0,-2 9 4 15,-2-1 10-15,3 8 1 0,-3 2-1 16,1 1-13-16,0 4 14 0,1 1-2 16,0-1-9-16,1 6 0 0,-2 0 10 15,-3 6 0-15,-2 8 2 0,0 11 1 16,-4 2 0-16,4-5 2 16,2-5 0-16,1-7 0 0,-2 4-2 15,4-2 1-15,-3 1-1 0,2 4 1 16,1-2 1-16,1 3-1 0,-2-1 0 15,1 6-1-15,0-1 0 0,2 3 0 16,1 2-1-16,-2-2 0 0,4 0-3 16,1-2 3-16,-2 2-2 0,2 2 1 15,-1 1 0-15,1-1-2 0,-2 3 1 16,1 0 1-16,2 2 2 0,-1-1 0 16,-2 2 0-16,4 0 0 0,-2 1-1 15,1-2 0-15,2 1-1 0,-1 2-10 16,1 2 11-16,-1-2 1 0,0-4-1 15,2 4 0-15,2-7 0 0,1-1-1 16,0-2 2-16,1-2 0 0,2-1 0 16,4 2-2-16,-1-2 1 0,0 0 1 15,1-2-1-15,1-1 1 0,-1-2-1 16,5-3 0-16,-2-1-1 16,4-3 1-16,-1 0-2 0,-1-6 0 0,7 0-13 15,-2 0 13-15,-2-7 1 16,1-8-18-16,-5-7 7 0,2-4 12 15,0 6-1-15,5 3-11 0,1 7 12 16,2-5-2-16,3-1-13 0,-3-3 14 16,3 0-15-16,-2-4 1 0,3-2-33 15,1-1-32-15,-1-5-29 0,4-2 48 16,-3-6 36-16,1 1 4 0,3-10-17 16,-4-1-4-16,3-4 24 0,1 0-10 15,1-5 18-15,1-7 11 0,0-3 3 16,2 1 0-16,-1-7-3 0,1 0-25 15,0-6 25-15,3-6 1 16,-2-2 2-16,6-15-3 0,7-10 1 16,6-11 0-16,3-8 1 0,-6 4 0 15,-1 1-1-15,-9 7 1 0,1-3 0 16,-1 1 1-16,0-3 0 0,1-6 10 16,-1 0-11-16,-2-4 14 0,-2-2-3 15,1 0-9-15,1-4 9 0,-5-1-13 16,1-1 1-16,-1 0 2 15,-3-2 0-15,5-1-1 0,-5-2 15 0,-1-4-14 16,-5 0 20-16,4-4 12 0,-5 2 40 16,0 0 26-16,-1-2-17 0,-4 5-19 15,0-5-33-15,-1 0-6 0,-4 3-13 16,-1-2 3-16,-3 4 4 0,-3-2-1 16,-3 4-3-16,-2-1-3 0,-2 2-9 15,0-4 18-15,0 4 4 0,-4 0-6 16,-1 2-20-16,-2 3 0 15,-3 1 0-15,3 1-3 0,-5-1 3 16,-1 0 0-16,-4 4 0 0,0-3 0 16,-3 2 4-16,-1-1-1 0,-5 6 20 15,-4 2-7-15,1 5 19 0,-4 3 17 16,-1 4 6-16,0 1-13 0,-3 3-9 16,0 3-1-16,2 7-6 0,6 16 13 15,5 5-3-15,-3 5-17 0,-4-7-9 16,-7 1 3-16,-6-3 13 0,-4 7 10 15,2 5 6-15,-9 3 9 0,-6 9 14 16,-10 9-20-16,-1 6-13 0,5 12-19 16,6 9-3-16,6 4-11 15,3 7 14-15,-2 3 6 0,11-4-9 16,7 0-13-16,4-6-1 0,5-1 0 16,-1 10-21-16,-7 5-10 0,3 5-87 15,3 1-231-15,6-2-151 0,5 0-149 16,3-13-327-16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39:41.63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1051 343 1261 0,'0'0'784'15,"0"0"-586"-15,0 0-153 0,-47-6 88 16,29 11-40-16,-3 6 14 0,-1 5-26 15,-2 4-27-15,-1 9-15 0,-4 4-17 16,-3 12-9-16,-9 13-13 0,-6 16-1 16,-1 10-2-16,2 1-10 0,5 1 10 15,4-9-10-15,3 6 11 0,-2 3 0 16,1 2-1-16,1 5-10 0,1 0 11 16,2-3-1-16,3 2-9 0,2-2 10 15,1-1 0-15,2 0-1 0,-1 1 3 16,1 2-1-16,4 1 1 0,-3 2-1 15,2 2 0-15,1 0-1 16,2 4 2-16,1-6 0 0,2 3 0 16,-2-3 0-16,3 4 0 0,2-2 0 15,0 1 0-15,1 0 0 0,0 2 0 16,3-2 0-16,1 3 0 0,5-1 0 16,1 2-1-16,0-4-16 0,1 0 17 15,3-5 0-15,4-2-4 0,3-4 4 16,-3-3-1-16,5-4 0 0,1-1-2 15,2-3 0-15,1 0-1 0,1-3 3 16,4-2 0-16,0-1-2 0,1-6-10 16,2 1 13-16,0-6 0 15,2-3 0-15,-2-9-2 0,-5-7-1 16,-2-10-10-16,2-3 11 0,3 7 0 16,7 1-11-16,-1 4 11 0,4 1-13 15,2-3 15-15,-2-3 1 0,1-2 2 16,2-2 0-16,-1-2-2 0,2-2-1 15,-1-2 0-15,0-3-1 0,3-3-1 16,-2 0 1-16,-1-6-2 0,3-2-1 16,-4-3-8-16,5-5-14 0,-2-2 0 15,2 0 23-15,-3-8-19 0,0-4 22 16,-2-7 13-16,3-1-10 0,-2-4 17 16,-2-5-4-16,0-2-3 0,0-6 6 15,-2 0 7-15,-2-3-7 0,1-6 1 16,3-9 2-16,2-8-6 0,5-12-13 15,-3-2 10-15,-4 2-10 0,-4 4 0 16,-3 3 13-16,-3-3-14 0,2 1 11 16,-2-7-11-16,0-1-1 15,0-3 1-15,0-1-1 0,-3 2 1 16,4-4 2-16,-3 0-4 0,2 0 0 16,3-2-3-16,-5-5 1 0,2 1 0 15,0-8 0-15,-2 3 1 0,1-5 0 16,-2 3 1-16,2-3 0 0,-2 0 2 15,-2-3 11-15,-2 2-12 0,-2-3 2 16,1 1 16-16,-6-4-17 0,4 0 20 16,-8 2 29-16,1-6 17 0,-2 3 6 15,-5-3 15-15,-2 2-6 0,-10 1-12 16,0 1 5-16,-4 1-16 0,-3 1-18 16,1 2-7-16,-3 0 6 15,-3 3-9-15,-3 0-13 0,1 4-16 16,-1 1 0-16,-2 5 10 0,0-2-13 15,-1 6 1-15,-1-2-2 0,-3 2 2 16,2 5 1-16,-5 6-1 0,-3 5-1 16,0 7 1-16,4 13 0 0,-9 1 1 15,-6 7 1-15,-1 7 16 0,-9 1 1 16,3 12-20-16,-3 9-16 0,0 6 4 16,0 7-1-16,0 12-12 0,0 11 3 15,0 9 3-15,10 1-7 0,1 20-24 16,4 6-5-16,10 8-11 0,-4 9-107 15,19-9-112-15,7 2-159 0,7-19-179 16,1-14-158-16,5-11 84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40:09.45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5832-2831 130 0,'0'0'2199'0,"0"0"-2015"0,0 0-184 16,-52 6-13-16,36 10-58 0,-1 9 71 15,-1 5 10-15,2 5 106 0,3 2 13 16,2 0-42-16,10-3-58 0,1-2-29 16,4-6-25-16,7-7-1 0,8-3 7 15,-1-9 19-15,5-5 2 0,1-4 171 16,3-8-60-16,3-7-30 0,-2-6-25 16,3-3-23-16,-3-3-13 15,-2-2-6-15,-8-4 13 0,1 0 19 16,-6 1-1-16,-8-1-5 0,1 1-14 15,-6 1-12-15,0 8 13 0,-6 4-10 16,-4 3-19-16,-2 8 13 0,-5 6-32 16,-2 4-13-16,-4 9-19 0,-1 8 22 15,-3 7 17-15,-2 4-1 0,3 6 12 16,3-1-12-16,5 1-6 0,5-4-22 16,9-5-17-16,4-3-25 0,7-4 16 15,7-4 6-15,6-4 6 0,1-6-28 16,8 0 70-16,1-4 13 0,-4-8 26 15,7-2 19-15,-5-9 3 0,-1-1 0 16,-3-2-6-16,-5-3 9 0,-4 0 0 16,-2 1 10-16,-6-4 6 0,-1 3 25 15,-5 1 0-15,-1 2-22 0,0 4 6 16,-4 2 9-16,-3 5 4 0,1 5-14 16,-1 3-37-16,-1 3 56 15,4 4-94-15,-6 11-110 0,-5 19-9 16,0 20 65-16,-8 29 26 0,0 17 25 15,2 3-10-15,1 4 13 0,3-5-2 16,-2 6 1-16,-4 2-56 0,-7 0-3 16,0 0 44-16,-7-3 13 0,-2-8-13 15,-4-4 16-15,-4-7 3 0,-1-8 10 16,-1-4 6-16,-5-7-4 0,4-11 4 16,-1-6 0-16,9-12 4 0,5-13-4 15,11-6 3-15,1-10 6 0,-4 0-6 16,1-7 3-16,0-4 29 15,5-15 15-15,2-19-67 0,15-24-2 16,9-25-19-16,18-12-3 0,19 1 22 16,14 9 70-16,7 16 64 0,4 7 14 15,7 7-26-15,2 15-4 0,1 7-22 16,2 9-96-16,1 6-13 0,-2 3-39 16,-5 2-103-16,-16 1-253 0,-18 3-796 15,-9-11-1418-15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39:59.37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7 914 130 0,'0'0'203'16,"0"0"64"-16,0 0-88 0,0 0-127 15,0 0-22-15,0 0 2 0,0 0 11 16,0 0 25-16,0 0 4 0,-7 24 6 16,7-22-3-16,0 2 13 0,0-4 0 15,0 2 3-15,1 0 10 0,0-2-30 16,2 0-6-16,-1 4-6 0,-1-4-14 16,2 3 1-16,1-3-20 0,-1 1-4 15,3-1-2-15,-3 0-1 0,1 0 1 16,-1 0-7-16,5 0-10 0,-2 0 17 15,-2 0-4-15,5 0 10 16,-2-1 0-16,-2-2 6 0,5-1 1 16,-1 0-14-16,-1 0 0 0,2-1-2 15,1 0-1-15,-1 0 3 0,2-1-16 16,0-1 1-16,3 0 12 0,0-2-15 16,1 1 2-16,-1-3-1 0,4 3-2 15,2-5-2-15,0 3 0 0,3-2-1 16,2 0 2-16,2-1 0 0,2-1 0 15,1 0 1-15,2 2 0 0,2 0 2 16,-1-2 1-16,3-1 20 0,1 0-4 16,2-2 0-16,1 2-2 0,3-2 5 15,-1 2 1-15,1 0-7 16,10-1 7-16,7-4-7 0,7 0 3 16,4-1-15-16,-6 5 15 0,-3-2-17 15,-2 4 1-15,-2-1-2 0,2-3 3 16,2 5-2-16,-1-1 1 0,6-3-1 15,3 1 11-15,1-3-11 0,3 4 14 16,0-2-3-16,3 1 7 0,2-2-17 16,-1 0 16-16,-2 4-16 0,3-2 14 15,1 0 12-15,-1 0-7 0,5 1 1 16,1 1-1-16,3-2 1 0,-1 4-1 16,2 0-9-16,-2-2 3 0,1 0-12 15,-1 3 8-15,1-1 1 0,0 3 7 16,2-1-4-16,0 1-3 0,1 0-13 15,0-2 3-15,-1 3-1 0,1 3 0 16,-3-2 11-16,3 0-13 0,3 0 1 16,0 3 12-16,3-1-10 15,0 2 16-15,1-3-6 0,-1 3 6 16,0-2-3-16,1 2-16 0,3 2 13 16,4-4 0-16,1 2-10 0,0 1 17 15,2-3-17-15,1 4 19 0,-1-2 7 16,-2 3-13-16,-2 0 3 0,0 0-3 15,-4 0 16-15,-3 0-6 0,-6 8 19 16,-6-2-13-16,-5 2 12 0,-3-2 7 16,-6 3-3-16,-1-1-7 0,-3-2-12 15,-4 4-7-15,-2-2-9 0,-6-2-12 16,-2 2 12-16,-11 0-10 0,-8-1-3 16,-7-2 1-16,-4-1 1 15,1 4 1-15,2-1 0 0,5-3 19 16,-8 4-9-16,-6-2 3 0,-4 0-3 15,-2-2 12-15,-5-2 3 0,0 0-25 16,-7-2 0-16,3 3 13 0,-3-3 12 16,0 0 13-16,0 0-6 0,0 0-1 15,0 0 4-15,0 0-10 0,0 0 10 16,0 0 3-16,0 0 6 0,0-3 10 16,0 1-38-16,0-4-19 0,0 0-26 15,0 2 4-15,1-1-9 0,0 0-63 16,1 2-67-16,-1 0-95 0,1 0-82 15,1 0-89-15,2 0-54 0,-5-1-224 16,6-1-116-16,-27 57 107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40:15.97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1228 873 912 0,'0'0'703'0,"0"0"-326"16,-74 0-53-16,45-2-62 0,-5 2-72 15,-2 0 22-15,5 2-20 0,1 2-57 16,3 8-59-16,2 2-28 0,-1 8-48 16,2 15-13-16,-4 19-9 15,-3 21 18-15,2 13 4 0,2 7 2 16,5 2-1-16,0-1-1 0,1 5 2 15,-3 6 26-15,1 9-28 0,-2 3-16 16,-6 10-34-16,-1 4 11 0,0 10 7 16,-4 4 7-16,1 4-13 0,-1 7 2 15,0 6-2-15,0 1 19 0,1 6 17 16,-1 3 0-16,-2 2-16 0,0 4 18 16,2 1 12-16,1 1 8 0,2 2-19 15,4-1 11-15,3 0 71 0,5-4-12 16,2-5-4-16,8-5-7 15,8-3-6-15,3-9 6 0,11-10 4 16,11-18-14-16,6-10-9 0,8-12-15 16,6-15-23-16,8-15 8 0,8-14-11 15,6-19-15-15,2-9 15 0,8-17 27 16,1-17-11-16,2-6-14 0,2-18 29 16,0-15 4-16,-1-12-19 0,0-15 2 15,3-16 1-15,0-11 13 0,1-10-13 16,2-9 15-16,-2-9-12 0,-1-4-3 15,-1-10-16-15,0-9 9 0,-2-8-11 16,-3-8 2-16,1-3-3 0,-2-7-4 16,1-3 1-16,-2-9-9 0,-4-3-7 15,-2-7 16-15,-5-4-13 0,-2-3 4 16,-9-4-7-16,-3-6 3 0,-7-5 4 16,-7-4 10-16,-4 1-10 0,-9 1 12 15,-5 3 2-15,-11-2 14 0,-5 3-14 16,-5 3 10-16,-14 2-8 15,-9 7-4-15,-9 4-12 0,-8 16 11 16,-9 12-2-16,-7 18 3 0,-9 18 56 16,-3 18-12-16,-11 18-2 0,-4 20 14 15,-1 21-3-15,-2 24 10 0,0 20-1 16,-1 20 29-16,3 26-91 0,5 26-41 16,5 20-14-16,8 20-17 0,9 17-12 15,9 10-67-15,15 8-95 0,8-2-204 16,9-5-350-16,7-36-834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40:37.78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1081 657 0,'0'0'19'15,"0"0"512"-15,0 0-267 0,0 0-183 16,0 0-29-16,0 0 30 0,0 0 51 15,0 0 10-15,0 0-7 0,23-27-29 16,-17 24-49-16,5-3-22 0,-4 2 9 16,4-3 10-16,-2 2 7 0,4-3 2 15,-3 0-22-15,1 1 3 0,-1-1 1 16,4 2-8-16,-1-2-12 0,0 2-26 16,4-4 16-16,1-2 7 0,5 2-8 15,1-5-15-15,6-2 0 0,-1 0 3 16,8-3 0-16,13-5 10 0,11-6-13 15,15-4 0-15,9-2 2 0,0 2-1 16,0 3-2-16,-5 1 1 0,5 4-3 16,1-1 2-16,8 1 1 0,4-2 1 15,5 1 0-15,5 0 1 0,10 3-2 16,3-3 0-16,4 2-3 0,7 0-10 16,5-1 13-16,7 4 2 15,4-3-2-15,6 1-1 0,7-3-1 16,1 0 2-16,5 4 1 0,6-1 1 15,7 0-1-15,0 4 19 0,3 2 9 16,4 2 16-16,4 2-20 0,3 1 4 16,2 4-27-16,0 2-1 0,5 3-1 15,0 4 4-15,1 1-2 0,-1 2 1 16,3 6 10-16,0 1 0 0,-3 2 6 16,3 3-3-16,-4 5-15 0,-3-1 18 15,-1 5 4-15,-3 4 25 0,-8 2 9 16,-2 0 33-16,-10-1-7 0,-10 3-20 15,-10-3 4-15,-12 3 0 16,-12-3 9-16,-16-1 12 0,-15 0 1 16,-16-4 8-16,-24-7-12 0,-15-4-13 15,-19-3-8-15,-7 0 14 0,-5-3-13 16,0 0-21-16,-6 0 9 0,-5-1 46 16,-1-2 71-16,-4-3-4 0,-2 0-40 15,-3 0-94-15,1-3-32 0,-2-4-28 16,2 3-9-16,-1-2 25 0,2-2 0 15,3 2-4-15,-1 0-20 0,3 0-57 16,-1 0-36-16,1 2-72 0,0-3-134 16,2 3-144-16,0 0-259 0,0-1-327 15,7-3-143-15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40:40.05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357 637 726 0,'0'0'538'0,"0"0"18"15,0 0-163-15,0 0-80 0,0 0-29 16,61-38 27-16,-37 18 2 0,0-6-56 16,2-2-75-16,4-3-56 0,-1-3-37 15,3 0-24-15,-3-1-9 0,1 1 0 16,-2-2-12-16,-5 4-13 0,-4 1-9 15,-4 1-4-15,-4 0-2 0,-5 3-4 16,-3-1-12-16,-3 8-1 0,0 1 0 16,-6 6 1-16,-4 0 24 0,2 8-24 15,-6 5-10-15,-2 3-43 0,-4 16-15 16,-8 15 5-16,-9 26 26 16,-7 29 34-16,-4 15 1 0,5 7-1 15,11-7-1-15,6-11 1 0,9-11 1 16,6-7-13-16,5-12 2 0,3-12 11 15,3-13-10-15,0-10 9 0,0-4-19 16,0 3-10-16,0 0-63 0,-1 2-33 16,0-8-39-16,1-4-55 0,-2-7-46 15,1-3-152-15,-4-7-51 0,3 0-42 16,-4-11-497-16</inkml:trace>
  <inkml:trace contextRef="#ctx0" brushRef="#br0" timeOffset="159.88">251 695 385 0,'0'0'2132'0,"0"0"-1755"0,0 0-377 16,0 0 38-16,0 0-38 0,0 0 170 15,65 9-13-15,-37-5-58 0,8-3-65 16,5-1-34-16,10 3-18 0,10-2-119 16,-4 3-96-16,-6-4-127 0,-9 4 4 15,-18-3-260-15,17-1-372 0</inkml:trace>
  <inkml:trace contextRef="#ctx0" brushRef="#br0" timeOffset="390.66">1033 207 362 0,'0'0'1849'16,"0"0"-1483"-16,0 0-89 0,0 0-100 15,-49-13-37-15,30 29-21 0,-2 10 43 16,-9 12 66-16,-7 19-48 15,-1 15-39-15,0 9-34 0,5-9-16 16,9-13-13-16,10-16-22 0,5-11-50 16,4-5-6-16,-1 8-25 0,5 1-6 15,1 5-100-15,1-7-36 0,6-6-56 16,5 0-113-16,0-5-188 0,0-5-92 16,-1-8-488-16</inkml:trace>
  <inkml:trace contextRef="#ctx0" brushRef="#br0" timeOffset="-1950.03">-346 1143 1854 0,'0'0'305'0,"0"0"-254"0,0 0-34 16,54 19 5-16,-33-7 24 0,0 3 51 15,-2 4 80-15,-1 6-57 0,-2 2-37 16,-2 2-41-16,-3 3-29 16,-3 2-13-16,-7-3 2 0,-4 1 24 15,-12-2 6-15,-11-2-3 0,-18 0 19 16,-20 0 4-16,-19-5 57 0,-7-4 9 16,5-6-58-16,13-2-60 0,21-7 0 15,11 4-51-15,15-7-118 0,4 4-143 16,6-2-182-16,-2-1-681 0</inkml:trace>
  <inkml:trace contextRef="#ctx0" brushRef="#br0" timeOffset="-770.09">-272 423 1436 0,'0'0'696'15,"0"0"-479"-15,0 0-120 0,0 0-72 16,-54 43-21-16,44-17 51 0,2 0 61 15,2 0-20-15,3-2-31 0,3-1-45 16,6-3-20-16,4-2-35 0,4-8 19 16,3-1 16-16,1-2 14 0,3-6 8 15,1-1 4-15,0-7 22 0,1-3-3 16,-3-4-22-16,0-4 5 0,-3-2-12 16,-4-4-3-16,-4-4-10 0,-3-1 17 15,-3 0-6-15,-3 2-14 0,0-4-23 16,-7 5-22-16,-2 4-12 0,-2 2 2 15,-2 4 27-15,-1 10 27 16,0 5 0-16,0 2-18 0,-2 10-17 16,1 6 20-16,2 3-10 0,0 3 13 15,3 1-6-15,4 2 6 0,4-5-19 16,2 2 0-16,4-5-23 0,4 0-48 16,2-3 2-16,3-1 27 0,0-5 12 15,1-3 11-15,0-1 28 0,-1-5 23 16,1 0 1-16,-1-5 25 0,-2-2-13 15,-1-5 3-15,-1-3 3 0,-2 2 7 16,-2-2 16-16,-2-3 7 0,-1 4 12 16,-2 0-25-16,0 2-13 0,-5 4-20 15,1 4 42-15,0 4 39 0,-2 8-84 16,-4 19-39-16,-4 23 1 0,-4 24 35 16,2 20 3-16,2 7 0 0,5-2 13 15,5-9-13-15,-2 0-13 16,-2-10 13-16,-3-6 1 0,-2-16 2 0,-1-16-1 15,0-12 14-15,-2-7-3 16,-4 0 9-16,-3-4 62 0,-4-4 16 16,2-8 38-16,1-7-35 0,4-17-48 15,0-12-30-15,3-26-2 0,4-22 15 16,8-9 52-16,5 1 31 0,13 11-23 16,2 23 16-16,1 13 26 0,-1 13 20 15,-1 6-34-15,3 0-50 0,5-3-76 16,2 8 0-16,0 1-39 0,0 7-4 15,3 2 8-15,1 4 4 0,2 0-16 16,1 3-101-16,6 3-71 0,0 0-99 16,1 2-160-16,-8 0-101 15,11-2-533-15</inkml:trace>
  <inkml:trace contextRef="#ctx0" brushRef="#br0" timeOffset="-502.05">373 0 238 0,'0'0'1861'16,"0"0"-1524"-16,0 0-101 0,-50 2-79 16,26 20 23-16,-7 19 15 0,-15 29 67 15,-6 32 16-15,-2 10-64 0,9-1-34 16,11-16-31-16,14-23-90 0,9-9 6 15,5-17-18-15,6-10-47 0,1-5-1 16,6-7-27-16,5 3-56 0,3 2-68 16,5-2-71-16,3-3-51 15,2-7-116-15,2-8-178 0,-7-3-98 16,7-6-446-16</inkml:trace>
  <inkml:trace contextRef="#ctx0" brushRef="#br0" timeOffset="813.3">856 735 1653 0,'0'0'1183'0,"0"0"-792"15,0 0-375-15,0 0 38 0,0 0 96 16,72-23 62-16,-43 11-10 0,5 2-83 16,0-5-88-16,3 1-31 0,-1 0-25 15,3 2-25-15,-2 1-95 0,-3-2-142 16,-2 2-141-16,2-2-144 0,-12 0-447 15,6-9-350-15</inkml:trace>
  <inkml:trace contextRef="#ctx0" brushRef="#br0" timeOffset="616.26">977 476 2568 0,'0'0'396'16,"0"0"-232"-16,0 0-81 0,8 56 73 15,-2-33 38-15,1 1-11 0,4-4-35 16,3 2-79-16,2-4-34 0,1 1-35 15,1-2-1-15,-1 2 0 0,2-1-15 16,-1-2-50-16,-2 1-25 0,-3-1-41 16,-2 0-113-16,-3-1-115 0,-3 0-132 15,-4-1-146-15,-1-4-376 0</inkml:trace>
  <inkml:trace contextRef="#ctx0" brushRef="#br0" timeOffset="1013.72">1463 340 1129 0,'0'0'1221'0,"0"0"-963"15,-17 65-81-15,10-32 0 0,-2 9-7 16,-1 0-17-16,3 0 22 15,-1 3 16-15,-1-3-87 0,-1 5-73 16,-1-3-31-16,-5 2-1 0,-2 1-24 16,-3-4-3-16,-1-3-23 0,-2-2-41 15,2-6-120-15,-1-2-44 0,3-4-29 16,3-6-12-16,1-3-98 0,8-10-310 16,-1-7-412-16</inkml:trace>
  <inkml:trace contextRef="#ctx0" brushRef="#br0" timeOffset="1282">1850 5 2093 0,'0'0'437'16,"0"0"-228"-16,0 0-22 0,35 53 82 15,-23 4 11-15,-1 27 5 0,-7 13-27 16,-4 2-73-16,-6-2-70 0,-6-12-47 16,-5 0-6-16,-5-1-27 0,-5-1-23 15,-4-2-9-15,-3-2-3 0,-1-5-33 16,-2-2-107-16,-1-7-31 0,2-1-74 16,2-16-112-16,7-7-239 0,7-18-457 15,-14 1-786-15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39:48.79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98 0 1562 0,'-17'92'169'16,"0"27"-65"-16,4 16 104 0,3 22-43 15,-1 23-68-15,1 22 36 0,2 21-33 16,2 15-29-16,2 13-9 0,1 3-8 15,3-6 40-15,0-2 73 0,7-8 22 16,2-9-20-16,2-2-7 0,2-5-39 16,4-5-50-16,0-3 3 0,2-6-13 15,0-6-29-15,1-5-30 0,0-11 7 16,-1-13-11-16,3-17-28 0,-1-14-168 16,-5-16-137-16,-8-35-337 0,-8-19-1214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41:26.27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79 62 1967 0,'0'0'657'15,"0"0"-441"-15,-58-33-100 0,48 25 54 16,3-1-14-16,2 4 35 0,5 2-39 16,0 3-114-16,6 0-38 0,6 0-117 15,3 3 3-15,11 4 56 0,19 2 58 16,24 8 17-16,28 3-13 15,19 6-2-15,12-4 14 0,8-4-14 16,5-3 10-16,15-3-10 0,14 1 0 16,18-4 14-16,16-5-14 0,14-4 1 15,20 0-3-15,19-8 3 0,12-6 13 16,14-4-13-16,19-2 16 0,7 4 16 16,10-3 66-16,12-2-31 0,-1 3-1 15,10 1 1-15,-3 3-14 0,-2 2-2 16,-2 6-14-16,-11 0-15 0,-6 6-21 15,-13 4 6-15,-18 6-10 0,-11 6-34 16,-25 4-158-16,-11 5-140 0,-21-3-192 16,-60-6-228-16,-15-7-626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40:01.26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817-529 1102 0,'0'0'1206'0,"0"0"-1090"15,0 0-64-15,0 0 103 0,-58 36-7 16,41-13 6-16,3 6 23 0,0 5-24 16,1 8-54-16,7-4-55 0,-1 6-41 15,4-4-1-15,3 0-2 0,0-1-19 16,8-3 7-16,-3-4-39 0,4-2-96 15,1-3-58-15,1-4-36 0,0-2-79 16,4-3-81-16,-8-4-223 0,4 1-100 0</inkml:trace>
  <inkml:trace contextRef="#ctx0" brushRef="#br0" timeOffset="-416.25">208-235 779 0,'0'0'1318'0,"0"0"-1117"16,0 0-172-16,0 0-29 0,0 0 0 15,0 0 86-15,0 0-8 0,49 10-23 16,-23-12-23-16,-1-6 7 0,4-8-7 15,3-4-16-15,-3-4-3 0,3-2 16 16,-3-4-13-16,0-3-13 0,-2 1 1 16,-4-6-4-16,-2 4-13 0,-1-1 12 15,-3 1-32-15,-3 2 1 0,-7 3 0 16,-4 1 31-16,-1 9 1 16,-2 1 35-16,-3 2-9 0,-3 7-13 15,-2 2 0-15,-1 4-10 0,1 3-3 16,-4 3-32-16,1 9 3 0,-2 8 27 15,0 3 2-15,2 13 0 0,0 8 0 16,1 16 22-16,3 16-18 0,3 8 15 16,4-5-16-16,0-4-2 0,2-9 1 15,1-7 1-15,-1-12-3 0,0-11 2 16,-2-10-2-16,2-2-29 0,1-2-46 16,-3 9-70-16,3-4-20 0,-3-1-68 15,0-8-95-15,0-3-76 0,0-7-39 16,-3-7-281-16</inkml:trace>
  <inkml:trace contextRef="#ctx0" brushRef="#br0" timeOffset="-1496.06">177 21 140 0,'0'0'1619'0,"0"0"-1314"15,0 0-100-15,0 0 2 0,0 0-30 16,0 0 10-16,0 0-14 0,0 0-19 16,0 0-93-16,0 0-61 0,7-21-35 15,0 24-10-15,4 6 23 0,2 0 18 16,1 6-18-16,0-2 21 15,3 2 1-15,-3 1 0 0,2 2 1 16,-2 0 0-16,-1 0 0 0,0-2 0 16,-3 4-1-16,-2-4-1 0,-1 1 0 15,-4-2-12-15,-3 0 0 0,0 0 1 16,-4 1-1-16,-8-4 13 0,0 2 16 16,-10 0 13-16,1 0 6 0,-4-2 10 15,-5-2-7-15,-3 5 19 0,2-3-6 16,-6-2-47-16,6 0 8 0,3-5-12 15,5 3 0-15,2-3-53 0,5-4-97 16,8 4-135-16,3-2-138 0,4-2-372 16,4-1-436-16</inkml:trace>
  <inkml:trace contextRef="#ctx0" brushRef="#br0" timeOffset="1923.55">513 434 1143 0,'0'0'189'0,"0"0"-13"16,0 0 42-16,0 0-75 0,0 0-13 16,0 0-27-16,0 0-35 0,0 0-68 15,0 0-13-15,0 0-29 0,-8-13-16 16,8 13 31-16,5 0 27 0,-2 3 2 16,-1-2-2-16,1-1 0 0,0 0 3 15,-2 0 14-15,2 0-15 0,0 0 11 16,0 0 3-16,0-1 0 0,-3-2 4 15,3-2 9-15,-3 0-3 0,0 0-10 16,1-1-3-16,-1-2 0 0,0 3-10 16,0-3 36-16,-1 3-16 0,1 0-4 15,-3 3 4-15,3-1-1 16,-3 3-6-16,3 0-12 0,-3 0-4 16,2 0-11-16,-1 3-28 0,-1 2-3 15,2 5 10-15,0 0 29 0,1 3-9 16,0-2 8-16,0 2-15 0,1-3 3 15,3-1 14-15,2-3-2 0,-3-2-18 16,1-1 19-16,2-1 1 0,-1-2 2 16,1 0 20-16,-2-5 19 0,1-2 25 15,2-3-9-15,-4-1-16 0,-1-4-19 16,1 0-7-16,-1 2-13 0,-2-3 0 16,0 4 0-16,-3 0 2 0,-4 1 11 15,-3 2 9-15,1 0-9 0,-2 4 3 16,4 4 30-16,-5 1 2 0,5 0-6 15,-3 6-26-15,3 2-13 0,3 4 1 16,-2 5 8-16,4 2-12 0,2 2-12 16,0-1-1-16,8-1-13 15,-1-2 10-15,5-5-17 0,-1 0 30 16,3-6-26-16,3-2 10 0,-4-4-17 16,0 0 17-16,1-4 16 0,-7-3 0 15,1-4-10-15,-2 2-9 0,-6-3-14 16,0-1 27-16,-3-1 9 0,-7-1 3 15,-1 2 13-15,-3 0 10 0,0 2 16 16,-1 3 16-16,0 1 0 0,3 6-32 16,5 1-2-16,2 0-24 0,0 3-75 15,5 7-28-15,5 2 12 0,2 7-51 16,7 1-114-16,-4-1-307 0,5 4-577 16</inkml:trace>
  <inkml:trace contextRef="#ctx0" brushRef="#br0" timeOffset="656.3">1074-511 810 0,'0'0'505'0,"0"0"-313"16,0 0-23-16,30 68 3 0,-18-33 33 15,1 1-50-15,4 13-35 0,2 12-33 16,-4 9-41-16,-3 1-17 0,-8-11-28 15,-4-14-1-15,-6-14-54 0,-4-3-14 16,-4 7 19-16,-2 3 24 0,-5 3 21 16,1-4-54-16,0-2-169 0,8-12-241 15,-7 3-154-15</inkml:trace>
  <inkml:trace contextRef="#ctx0" brushRef="#br0" timeOffset="-244.58">334-178 1068 0,'0'0'648'0,"0"0"-252"15,0 0-383-15,0 0 6 0,0 0 85 16,0 0-29-16,64 24-27 0,-42-16-28 15,4 1-17-15,4 0-3 0,-1-2-36 16,3 5-152-16,2-6-136 0,-6 2-105 16,-4-3-112-16</inkml:trace>
  <inkml:trace contextRef="#ctx0" brushRef="#br0" timeOffset="227.73">793-287 828 0,'0'0'1007'0,"0"0"-699"0,0 0-173 16,0 0-134-16,0 0 76 0,0 0 17 15,24 56-20-15,-14-36-16 0,4 3-43 16,2-1-15-16,0-1-19 0,1-1 19 16,0 1 0-16,1-2 0 0,-1 0-58 15,-4-4-81-15,-3 1-36 0,1-5-23 16,-5-2-81-16,-5 1-63 0,-1-3-68 15,0-4-69-15</inkml:trace>
  <inkml:trace contextRef="#ctx0" brushRef="#br0" timeOffset="432.27">729-103 277 0,'0'0'1444'0,"0"0"-1174"0,0 0-179 15,0 0 64-15,0 0 53 0,0 0 1 16,64-37-25-16,-45 23-27 0,2 2-70 16,3-2-4-16,0 0-38 0,-3 1-45 15,2 0-23-15,-2 2-34 0,1 1-91 16,-4-2-112-16,-1 3-56 0,1-2-183 16,-5 3-233-16,-1-10-379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42:22.88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1117 1269 0,'0'0'517'0,"0"0"-276"16,0 0 5-16,0 0-23 0,0 0-123 15,0 0 26-15,17-51 0 0,-11 36-30 16,2-3-19-16,4-4-10 0,3-3-3 16,4-3-6-16,3-5-14 0,5 1-5 15,6-5-11-15,4-1-15 0,10-4 9 16,9-10-18-16,14-4 15 0,1 3 3 15,-2 4-3-15,-8 7-3 0,-3 8 9 16,0-3-2-16,3 3-20 0,4 1 22 16,2-3-6-16,2 8-16 0,2-3-1 15,7 2-1-15,2 3 1 0,0 0-2 16,4 2 2-16,-2 1 1 0,3 1-1 16,-2 2 14-16,3 1 6 0,2 3-3 15,0 0 0-15,4 5 0 0,3-4-19 16,0 4 2-16,1 2 1 15,1 0 13-15,-2 3-15 0,1 1 1 16,0 1-2-16,1 4-16 0,-2 0 1 16,1 0 15-16,-2 4-11 0,-4 2 11 15,0 2 12-15,-4 6-11 0,-2-2-2 16,-1 3 2-16,1 1 10 0,-3 2 2 16,0 1-10-16,1 0-3 0,-3 4 13 15,-2 0-11-15,-1 1-1 0,-3-1 2 16,-5 5-2-16,1 0 0 0,-5 0 1 15,3 1-1-15,-2 3 2 0,-2 0 12 16,1 0-11-16,-3-2-2 0,0 5 20 16,-6-4-22-16,-1 2-13 15,-1-2 13-15,-9-1-1 0,-9-5 0 16,-7-5-11-16,-2 4 12 0,5 2 0 16,5 4 1-16,3 7 2 0,-2 0 0 15,0 0-1-15,-3 1 14 0,-3 0-16 16,-1 1 0-16,3 1-1 0,-4-1-12 15,3 1 13-15,-1-2 0 0,1 0 16 16,0 0-16-16,-1-2 0 0,3 2 11 16,-2-2 5-16,0 2 0 0,0 0-14 15,2 3-2-15,0 0 3 0,0-2-2 16,3 2 19-16,-2-2-18 0,5 3 12 16,3-2-2-16,-1 0-12 0,4 2 2 15,2 0 1-15,0-5-1 0,0 3 13 16,0-6-2-16,9 10-12 0,-9-7 15 15,0 0-16-15,2-5 12 0,-9-5 35 16,7 1-3-16,-4-2 42 0,2-2 8 16,-4-2-38-16,-1-2-13 15,-1-2-18-15,-2 1-9 0,-2-1 2 16,-4 0-18-16,-1-1 2 0,-2-1 11 16,-2 2-11-16,0-2 1 0,0 0-1 15,0-2 0-15,-5 4-2 0,5-2 2 16,0 3-2-16,-1 0-19 0,0-2 19 15,0-3 18-15,0-1-16 0,-4-1 17 16,1 1-7-16,-3-5 13 0,-2 0-25 16,-5 0-21-16,-2-2 21 0,-4-2 28 15,-2-2 0-15,-3 0 0 0,-2-2 52 16,0 0 7-16,-2 0 2 0,-6-4-43 16,1 0-46-16,-1-1-21 15,-3 0 2-15,-1-1-21 0,-1 1-92 16,-1 0-91-16,0 2-62 0,-3-2-54 15,4 5-138-15,-2 0-87 0,3 0-178 16,4 0-257-16,4 0 69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42:02.99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-511 4852 1843 0,'0'0'476'16,"11"57"-288"-16,-3-31-104 0,0 0-13 16,2 2-10-16,1-4 3 0,2-3-64 15,0-3-16-15,2-6-80 0,4-2-137 16,-2-4-142-16,0-4-305 0,0-2 35 15,-3 0-43-15</inkml:trace>
  <inkml:trace contextRef="#ctx0" brushRef="#br0" timeOffset="170.01">-76 5042 463 0,'0'0'1539'0,"0"0"-1254"15,0 0-146-15,54 24-52 0,-33-22-70 16,5 1-17-16,-2-2-30 0,0-1-109 16,3-6-139-16,1-4-213 0,1-7-43 15,-8 2-512-15</inkml:trace>
  <inkml:trace contextRef="#ctx0" brushRef="#br1" timeOffset="21269.41">316 4184 745 0,'0'0'524'0,"0"0"-78"0,0 0-53 15,0 0 24-15,0 0-117 0,0 0-43 16,0 0-56-16,0 0-70 0,0 0-74 16,0 0-57-16,-8-24-64 0,8 28 4 15,0 3 31-15,5 1 26 0,2 2 2 16,6-2-1-16,-1-2 2 0,4-3 19 15,2 1 10-15,-1-4 15 0,2-4 29 16,-1-1 13-16,-2-5-16 0,-3-2-23 16,1 1-15-16,-2-2 2 15,-4-5-2-15,-4 3 15 0,-3-3-9 16,-1 4-3-16,0 0 2 0,-7-1-9 16,-1 6-7-16,-1 0-21 0,-2 5-3 15,-1 2-28-15,0 2-7 0,-2 5 7 16,-2 9 9-16,-3 4 22 0,2 8 10 15,2 1-7-15,5 2-2 0,7-1-1 16,3 1-15-16,3-7 2 0,7 2 0 16,5-6 1-16,2-3 12 0,2-6 3 15,-3-4 35-15,2-5 0 0,-1-5 21 16,1-4-9-16,2-6-25 0,-3-4-5 16,2-5-4-16,-7-2-14 0,-3 1-1 15,-1-3 1-15,-3-3-2 0,-2 3-1 16,-3 0-28-16,-3 3-3 0,-7 5 14 15,1 3 5-15,-5 4-9 0,-2 9-12 16,-1 4-4-16,-4 4 19 16,0 8 19-16,-2 4 15 0,3 4 1 15,3 0-4-15,5 5 1 0,0-6-11 16,9 4-1-16,3-5-1 0,2 2-13 16,8-3 13-16,0-3 0 0,4-3 2 15,0-2 17-15,0-2 3 0,3-6 16 16,2-1 2-16,-4-1 2 15,-1-6-11-15,1-4 7 0,-4 2-10 0,-1-5 3 16,-2-1-9-16,-5-1-12 0,0-4-10 16,-3 6-31-16,-3-4-25 0,-4 3 16 15,-1 2 5-15,-7 4 0 0,3 7-6 16,-7 2-12-16,-2 7 21 16,-3 11 32-16,0 1 0 0,0 4 19 15,2 5-16-15,4-5-2 0,8 1-1 16,4-2-25-16,6-4 3 0,2-3 3 15,8-4 7-15,0-3 12 0,5-4 28 16,1-4 32-16,4-1-1 0,0-10-1 16,1 0-24-16,0-4-15 0,0-2-5 15,-4-1-14-15,-1-1-18 0,-8-2-17 16,0-1 6-16,-6 2 27 0,-2-1 1 16,0 6-2-16,-4 4-29 0,-3 1 7 15,-3 9-28-15,-1 1-19 0,-5 9 12 16,1 4 6-16,-1 5 32 0,0 2-3 15,4 7-13-15,3-3-155 0,-1 3-164 16,3-3-345-16,0 4-594 0</inkml:trace>
  <inkml:trace contextRef="#ctx0" brushRef="#br0" timeOffset="-156.44">-1015 3880 1117 0,'0'0'521'0,"29"87"-323"15,-15-53-23-15,-1-6-9 0,1 4-50 16,3 2-12-16,2 3-42 0,2-5-25 16,-1 1-37-16,0-5-19 0,0-4-13 15,-1 4-23-15,1-5 9 0,0 1-12 16,0-2-13-16,-3 1-27 0,1-2-54 16,-1 1-92-16,-1 3-149 0,0-8-80 15,-8 2-273-15</inkml:trace>
  <inkml:trace contextRef="#ctx0" brushRef="#br1" timeOffset="20345.6099">116 4049 1603 0,'0'0'682'0,"0"0"-475"16,0 0 3-16,0 0 63 0,0 0-43 15,0 0-76-15,0 0-83 0,0 0-71 16,0 0-54-16,0 0 31 0,-5 3 23 16,15 8 32-16,3 5-10 0,4 1 1 15,3 1-11-15,0 4-8 0,2-2 8 16,1 1 10-16,-2 0-2 0,1 0 2 16,-4-1-20-16,-2-1-2 0,-5 4 2 15,-5 0 11-15,-3 1 6 0,-6 4-7 16,-7 0-9-16,-6 0 32 15,-4 0-34-15,-2 1 12 0,-5-3 6 16,0-2-17-16,-2-3 36 0,1-1-6 16,3-4 2-16,-1-2 17 0,5-2-20 15,0-2-16-15,2-4-15 0,5 0-3 16,3-3-57-16,6 1-73 0,0-3-104 16,3-1-83-16,2 0-81 0,2 0-230 15,3-1-74-15,5-10-360 0</inkml:trace>
  <inkml:trace contextRef="#ctx0" brushRef="#br0" timeOffset="-382.44">-1302 2137 1641 0,'-18'69'968'0,"5"1"-675"15,2 5-139-15,4-10-35 0,2 0 21 16,3-4-54-16,0-1-54 0,2-4 35 16,0-12-39-16,3-7-28 0,1-5-28 15,2-3-49-15,0 8-120 0,2 2-104 16,1 5-108-16,-2-12-324 0,1 8-517 0</inkml:trace>
  <inkml:trace contextRef="#ctx0" brushRef="#br0" timeOffset="-1155.23">-125-2476 134 0,'0'0'2905'0,"0"0"-2468"0,0 0-259 16,-51 29-121-16,39-17-57 0,5 0 0 15,0 6 3-15,-3 0-2 0,6 6-1 16,-3 1-32-16,1 7-12 0,2 1-38 16,0 5-205-16,-2 5-103 15,0-11-185-15,-8 17-650 0</inkml:trace>
  <inkml:trace contextRef="#ctx0" brushRef="#br0" timeOffset="-972.49">-640-1384 787 0,'0'0'218'16,"0"0"-133"-16,-21 64-49 0,17-41 22 15,-5 2 34-15,5 4-60 0,-2 0-32 16,3 0-49-16,1-8-192 0,-4 14-163 16</inkml:trace>
  <inkml:trace contextRef="#ctx0" brushRef="#br0" timeOffset="-750.59">-949-451 2048 0,'0'0'424'16,"-27"58"-243"-16,12-18-100 0,-2 2 6 16,1 0-39-16,3 0 71 0,2-3-17 15,4-3-102-15,3-3-45 0,4-3-189 16,0-2-140-16,1 0-219 15,2-11-182-15,0 6-294 0</inkml:trace>
  <inkml:trace contextRef="#ctx0" brushRef="#br0" timeOffset="-563.69">-1184 592 1045 0,'-20'66'1037'0,"7"-19"-872"0,2 0-68 15,4-16 13-15,1-2 19 0,2 5-80 16,-2 6-47-16,3 4 19 0,2-2-21 16,1-5-25-16,1 1-43 0,5-1-113 15,0 0-65-15,-1 5-98 0,0-13-362 16,-3 17-2-16</inkml:trace>
  <inkml:trace contextRef="#ctx0" brushRef="#br2" timeOffset="-111570.52">732-3452 1456 0,'0'0'666'16,"0"0"-478"-16,0 0-98 0,0 0 117 16,0 0-27-16,0 0-28 0,0 0-98 15,0 0 7-15,3 113 32 0,7-6 9 16,4 20-41-16,-4 5-33 0,-1-3 14 15,-5-18-23-15,-1-7 6 0,2-5-25 16,1-16-11-16,1-13-18 0,2-17-79 16,-1-17-106-16,-4-9-53 0,5-8-20 15,-3 0-92-15,1-4-238 0,1 1-106 0</inkml:trace>
  <inkml:trace contextRef="#ctx0" brushRef="#br2" timeOffset="-111345.72">1016-3299 1554 0,'0'0'1064'16,"0"0"-765"-16,0 0-43 0,0 0-125 16,0 0-131-16,5 95 51 0,-5-1 38 15,0 14-15-15,0 12-30 0,0-5-22 16,-2-14-21-16,2-5-1 0,0-11-13 15,0-8-28-15,0-7-32 0,2-14-194 16,-2-15-99-16,0-13-128 16,0-14-536-16,-5 14-119 0</inkml:trace>
  <inkml:trace contextRef="#ctx0" brushRef="#br2" timeOffset="-111062.35">602-2717 1785 0,'0'0'348'0,"0"0"-93"0,0 0 91 15,0 0-169-15,0 0-139 0,27 106 46 16,4-16 50-16,9 14-22 0,2 7-36 16,-2-12-44-16,-2-15-6 0,-1-9 47 15,-6-16-3-15,-4-21-7 0,-8-12 10 16,-2-10-17-16,8-6 4 0,-1-2 47 15,6-8 70-15,1-8 22 0,-4-10-47 16,1-8-44-16,-4-6-49 0,1-13-59 16,-4-9-15-16,3-11-146 0,-3 2-178 15,-4 16-137-15,-5 16-622 16,-3 1-410-16</inkml:trace>
  <inkml:trace contextRef="#ctx0" brushRef="#br0" timeOffset="708.22">1228 3384 1193 0,'0'0'1074'0,"0"0"-693"16,0 0-175-16,0 0-110 0,0 0-67 16,0 0-10-16,0 0 33 0,0 0-35 15,0 0-17-15,0 0-141 0,46-65-178 16,-29 40 48-16,1-7-138 0,3 1-313 16,-4 3-99-16,6-15 462 0</inkml:trace>
  <inkml:trace contextRef="#ctx0" brushRef="#br0" timeOffset="516.51">861 4095 1251 0,'0'0'1099'0,"0"0"-880"0,0 0-161 15,0 0-45-15,0 0-15 0,0 0 2 16,0 0-32-16,0 0-71 0,0 0-163 15,61-62-429-15,-47 35 2 0,-4 4-60 16,10-17 657-16</inkml:trace>
  <inkml:trace contextRef="#ctx0" brushRef="#br0" timeOffset="335.12">430 4685 859 0,'0'0'1494'0,"0"0"-1210"0,0 0-258 15,0 0-25-15,0 0-1 0,0 0 43 16,49 4-43-16,-28-18-35 0,1-5-107 16,1-5-273-16,-6 4-639 15</inkml:trace>
  <inkml:trace contextRef="#ctx0" brushRef="#br0" timeOffset="886.41">1561 2629 1060 0,'0'0'1399'0,"0"0"-990"0,0 0-220 16,0 0-189-16,0 0-33 0,0 0-21 15,0 0-20-15,0 0 32 0,0 0-106 16,27-68-191-16,-8 41-173 0,-1-8 164 15,4-2-36-15,2-8-141 0,-9 13-52 16</inkml:trace>
  <inkml:trace contextRef="#ctx0" brushRef="#br0" timeOffset="1077.1">1845 1532 2809 0,'0'0'993'0,"0"0"-678"0,0 0-315 16,0 0-13-16,0 0-37 0,-13-62 12 16,13 44 6-16,2-5-27 0,6 1-99 15,1-3-95-15,-1-6-94 0,5-2-9 16,-3-4 11-16,1-2-57 0,-4 9-287 16,2-20-119-16</inkml:trace>
  <inkml:trace contextRef="#ctx0" brushRef="#br0" timeOffset="1248.46">1975 383 150 0,'0'0'2733'0,"0"0"-2009"0,0 0-289 16,0 0-269-16,0 0-79 0,-24-61-65 15,24 47-22-15,0-5-59 0,0-6-91 16,3-4-130-16,0-5-227 0,1 6-308 15,5-21-606-15</inkml:trace>
  <inkml:trace contextRef="#ctx0" brushRef="#br0" timeOffset="1428.21">1936-783 297 0,'0'0'2363'0,"0"0"-1904"16,0 0-261-16,0 0-198 0,-16-69-83 16,16 51-154-16,0-7-46 0,0-3-81 15,1 8-445-15,2-23-267 0</inkml:trace>
  <inkml:trace contextRef="#ctx0" brushRef="#br0" timeOffset="1623.1499">1827-1738 1904 0,'0'0'626'15,"0"0"-179"-15,0 0-184 0,0 0-76 16,-33-54-28-16,29 39-42 0,-2 0-66 16,-2-2-51-16,3-2-114 15,2-6-207-15,-2-2-124 0,-1-5 88 16,2-1-116-16,-2-4-200 0,3 10 136 15,-8-15-256-15</inkml:trace>
  <inkml:trace contextRef="#ctx0" brushRef="#br0" timeOffset="1776.74">1428-2409 810 0,'0'0'1290'0,"0"0"-882"15,-59 0-34-15,39 0-9 0,-1 0-120 16,-1 0-109-16,2-5-107 0,1 0-29 15,0-3-67-15,2-2-184 0,3-3-171 16,-2-3-32-16,1 3-214 0,-6-14-761 0</inkml:trace>
  <inkml:trace contextRef="#ctx0" brushRef="#br0" timeOffset="2629.31">646 4781 1387 0,'0'0'722'16,"0"0"-560"-16,0 0-77 0,0 0-83 16,0 0 35-16,0 0 79 15,54 31 0-15,-27-52-16 0,2-6 7 16,5-19-33-16,6-13-23 0,3-18-38 16,-7 0-13-16,-6 3 0 0,-11 10-32 15,-11 19-55-15,-1 8 0 0,-4 10-3 16,-3 4 3-16,0 2-7 0,-7 2 39 15,-2-1 10-15,-5 8 45 0,2 9 3 16,-4 4 36-16,-2 17-10 0,-4 16-29 16,1 20 71-16,0 31 19 0,5 17 14 15,8 6-5-15,8 1-15 0,8-12-1 16,8-8 1-16,5-9-83 0,5-12-1 16,-4-21 3-16,-2-12-3 0,-3-10-22 15,-4-6-17-15,1-3-41 0,0 2-62 16,0-6-25-16,-4-6-72 0,-1-6-182 15,-4-2-304-15,-7-18 66 0</inkml:trace>
  <inkml:trace contextRef="#ctx0" brushRef="#br0" timeOffset="2779.73">653 4796 1337 0,'0'0'729'0,"0"0"-457"15,0 0-114-15,0 0-71 0,0 0 26 16,0 0 6-16,75 28-13 0,-44-24-29 15,15-4-77-15,13-14-6 0,13-12-106 16,5-3-117-16,-13 0-211 0,-25 8-359 16,-7-6-22-16</inkml:trace>
  <inkml:trace contextRef="#ctx0" brushRef="#br0" timeOffset="3607.67">1760 3852 2135 0,'11'56'346'0,"2"9"-97"15,0 10 1-15,4-5 6 0,-2-5-90 16,1 1-64-16,-5 5-17 0,5 4-85 16,-6 3-26-16,1 1-101 0,-9 1-176 15,-2-3-85-15,-2 0-52 0,-1-21-254 16,-8 1-347-16</inkml:trace>
  <inkml:trace contextRef="#ctx0" brushRef="#br0" timeOffset="2967.7199">1098 4068 1231 0,'-16'82'709'0,"5"-10"-423"16,1 12-76-16,7-7 0 0,3-10 5 15,0-12-16-15,3-12-64 0,6-15-122 16,5-4-13-16,6 3-93 0,4-7-99 16,10 3-98-16,0-10-72 0,-7-7-457 15,12-9 162-15</inkml:trace>
  <inkml:trace contextRef="#ctx0" brushRef="#br0" timeOffset="3246.83">1360 4407 798 0,'0'0'1268'0,"0"0"-932"0,-34-64-67 0,26 30-19 16,-1-2 0-16,5-6-96 15,4 2-59-15,0 0-9 0,6-1-26 16,6 2-31-16,1 3-29 0,3 6 0 15,1 3-1-15,1 9-3 0,-2 5-27 16,-1 5-7-16,1 8 3 0,1 8 35 16,1 10 16-16,1 10 38 0,-1 8 25 15,3 15 19-15,1 6 9 0,-1 12-38 16,-3-6-28-16,-5-12-41 0,-4-15-27 16,-5-12-87-16,4 4 20 0,-5-1 24 15,3 1-34-15,-5-8-33 0,2-5-115 16,-3-8-126-16,-1-5-181 15,-2-2-485-15</inkml:trace>
  <inkml:trace contextRef="#ctx0" brushRef="#br0" timeOffset="3425.16">1201 4267 1580 0,'0'0'969'0,"0"0"-811"0,0 0 0 16,51 25 98-16,-22-22-54 0,2-3-56 15,2 0-83-15,3-6-44 0,1-1-19 16,0-2-54-16,3-1-149 0,0-2-143 16,-4 1-118-16,-3 0-64 0,-9 1-233 15,-3-11-434-15</inkml:trace>
  <inkml:trace contextRef="#ctx0" brushRef="#br0" timeOffset="1949.57">334-2782 2315 0,'-62'26'455'0,"23"-10"-153"16,2 3-171-16,12-3-131 0,-8-1-16 15,2 6-51-15,-1 1-6 0,6 2-30 16,9-1-164-16,6-3-169 0,1 7-740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44:35.154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0 659 1175 0,'0'0'1205'16,"0"0"-1170"-16,0 0-18 15,0 58 21-15,0-37 11 0,7-1 12 16,5-4 0-16,2-4 36 0,3-4 77 15,4-3-23-15,6-5-33 0,0-1-19 16,4-11-19-16,3-1 6 0,4-8-17 16,2-8 1-16,0-3-16 0,-1-4-7 15,7-12-21-15,1-13-1 0,1-10-9 16,-3-1 9-16,-11 1-6 0,-7 10-17 16,-11 14-2-16,-4 7-3 0,-6 11-45 15,-3-1 11-15,0 2 2 0,0-5-22 16,-3 5 13-16,0 6 13 0,-6 7 31 15,-3 11 16-15,2 4-16 0,-4 4-83 16,-5 16-57-16,-5 17 93 0,-9 28 47 16,-4 35 47-16,-5 17-12 0,2 12-9 15,0 5-23-15,7-10 19 0,2 6-21 16,4-3 1-16,3-9 11 0,5-12-13 16,2-15-10-16,-2-14 7 0,6-17 2 15,-1-16-46-15,1-12 8 16,1-5-5-16,-2-1 28 0,-2 1 3 15,-2 0-19-15,-1-9-6 0,-1-2 3 16,4-12-39-16,-2-4-16 0,-1-8-41 16,-1-14-27-16,4-16 16 0,-2-20 32 15,8-15 81-15,3 6 29 0,4 10 95 16,8 20 24-16,1 16 4 0,3 0 9 16,3-2 22-16,3 1-13 0,7 5-11 15,0 1-28-15,4 2-19 0,2 3-20 16,4 1-37-16,4-3-24 0,4 3-2 15,-1 0 0-15,4 2-29 0,-1 1-158 16,7 1-62-16,9 1-14 0,-3-1-121 16,-9-3-212-16,-21 4-168 15</inkml:trace>
  <inkml:trace contextRef="#ctx0" brushRef="#br0" timeOffset="294.35">1028 1002 1570 0,'0'0'1013'0,"0"0"-800"16,0 0-91-16,0 0-42 0,0 0-9 16,0 0-49-16,0 0-22 15,0 0-32-15,0 0 0 0,0 0-176 16,51 14-154-16,-33-22-101 0,4-4-28 16,-4-1-75-16,6-13-174 0</inkml:trace>
  <inkml:trace contextRef="#ctx0" brushRef="#br0" timeOffset="144.47">1079 605 1782 0,'0'0'1004'0,"0"0"-727"0,0 0-89 16,0 0-149-16,0 0-39 0,0 0-48 16,0 0-58-16,0 0-76 0,0 0-34 15,0 0-162-15,-45 52-293 0,42-22-302 0</inkml:trace>
  <inkml:trace contextRef="#ctx0" brushRef="#br0" timeOffset="510.74">1476 408 1605 0,'0'0'527'0,"0"0"-175"15,0 0-58-15,0 0-53 0,0 0-33 16,0 0-167-16,0 0 125 16,-3 96 37-16,-10-26-26 0,2 11-67 15,-2 2-26-15,3-12-52 0,2-10-9 16,5-2 8-16,0-12-31 0,3-11 0 15,0-10-67-15,3-3-68 0,0 1-32 16,2-1-57-16,2 0-50 0,2-9-50 16,-3-7-79-16,4-7-82 0,-2-5 7 15,-1-5-53-15,4-18-465 0</inkml:trace>
  <inkml:trace contextRef="#ctx0" brushRef="#br0" timeOffset="1136.75">1683 464 927 0,'0'0'1113'0,"0"0"-838"16,0 0-42-16,0 0-162 0,0 0 129 16,0 0-21-16,18 97-15 0,-18-22-14 15,0 8-51-15,0 2-42 0,3-10-55 16,3-19-4-16,-2-13 2 16,2-11-118-16,-4-8 3 0,1 5 55 15,0-1 37-15,0 0-47 0,-3-6-33 16,0-10-41-16,0-6 34 0,-3-4 33 15,-3-2 25-15,-5-9-41 0,1-8-27 16,-3-7 49-16,-4-6 29 0,-1-17 42 16,-8-11-16-16,0-21-33 0,-4-5-52 15,4-6 82-15,8 7 19 16,9 9 185-16,6 3-185 0,3 6 64 0,6 14 53 16,4 13 19-16,1 7 28 15,2 7-10-15,3 0 10 0,5-3 25 0,6 1-14 16,4 4-20-16,2 2-28 15,4 8-39-15,11-2-22 0,7 6-31 16,-2 6-10-16,-2 2-25 0,-9 4-27 16,-5 9 8-16,3 7-19 0,5 8 37 15,-5 3-18-15,-6 8-82 0,-7-1 44 16,-9 3 0-16,-9-6-3 0,-9 2 20 16,-6 0 40-16,-11 2 15 0,-9 1-14 15,-6-3 30-15,-5 0-9 0,-6-1-21 16,4-3 2-16,-4-3 13 0,3-3-4 15,6-6 4-15,0-2-4 0,10-6-12 16,6-2-13-16,5-6-47 0,7-3 16 16,4-2 25-16,2 0-64 0,7 0-38 15,4-3 60-15,7-1 33 0,1 1 27 16,8-1-12-16,1 4 13 0,2 4 71 16,4 3 44-16,3 9 25 0,-2 4-71 15,2 7-34-15,3 2-32 16,-3 4 16-16,0-1 10 0,-3-1-4 15,-5-4-12-15,-2-2-10 0,-1-5 10 16,-6 0-11-16,-5-7-2 0,-2 0-17 16,-5-3-122-16,0-6-103 0,-3-1-100 15,-2-3-264-15,-3-12-606 0</inkml:trace>
  <inkml:trace contextRef="#ctx0" brushRef="#br0" timeOffset="1323.82">2377 672 2877 0,'0'0'310'0,"0"0"-220"15,56 5 85-15,-25-5 12 0,6 0 5 16,1-2-82-16,3 0-72 0,0 1-38 16,2 1-22-16,3 1 0 0,0 5-113 15,1 2-131-15,-4 1-116 0,-1 1-99 16,-4-4-167-16,-13-1-365 0</inkml:trace>
  <inkml:trace contextRef="#ctx0" brushRef="#br0" timeOffset="1627.95">2907 403 2058 0,'0'0'479'0,"0"0"-202"0,0 0-219 16,0 0 132-16,53-11 17 0,-29 11 13 15,4 0-33-15,8 5-45 0,-1 3-67 16,3 2-40-16,2 2-32 16,0 2-2-16,2 4-1 0,-2 5-2 15,-3 1-14-15,-3 5 16 0,-4 1-50 16,-8-2-32-16,-7 1 16 0,-7-2 28 16,-8 0 35-16,-6-2 3 0,-12-3 35 15,-6 5 2-15,-6-5 1 0,-4 0-3 16,1-6-1-16,-2 0-13 0,2-1-21 15,5-2-88-15,4-3-57 0,3 1-20 16,5-5-16-16,5-2-27 0,7-2-94 16,4-2-101-16,1-6-249 0,5 0-178 15</inkml:trace>
  <inkml:trace contextRef="#ctx0" brushRef="#br0" timeOffset="1836.93">3807 337 1761 0,'0'0'500'0,"0"0"-302"0,0 0-2 16,-2 69 52-16,-8-18 18 0,-9 18-68 15,-2 3-14-15,-2-1-19 0,6-12-33 16,3-7-66-16,6 1-25 0,-2-7-41 16,4-10-2-16,2-5 2 0,-2-5-60 15,3 4-119-15,0 0-43 0,3-1-33 16,0-5-113-16,6-10-171 0,1-8-282 15,7-8 42-15</inkml:trace>
  <inkml:trace contextRef="#ctx0" brushRef="#br0" timeOffset="2454.56">4094 374 245 0,'0'0'1842'0,"0"0"-1285"16,0 0-416-16,0 0-92 0,0 0 134 15,-10 79 53-15,-1-39-29 0,-2 2-48 16,1 3-55-16,0 8-60 0,0 8-44 16,5-5-1-16,-1-7 0 0,5-7-33 15,-1-7-77-15,1 1-54 0,0 1-7 16,-1-5-4-16,0-7 32 0,1-7 22 16,0-5 9-16,0-8 4 15,-1-5 35-15,-5-1 74 0,2-8-4 16,-4-9-18-16,-1-4 9 0,-2-7 13 15,-3-14 0-15,2-13 2 0,-4-22-1 16,7-12 6-16,3-5-7 0,9-2-65 16,6 13 63-16,9 5 2 0,4 18 22 15,-1 19 24-15,1 10 54 0,-1 8 6 16,10 1 29-16,1-1-6 0,5 3-4 16,0 5 15-16,3 10 13 0,2 3-35 15,4 3-20-15,2 5-28 0,-2 6-36 16,2 2-30-16,-2 4-2 0,-4 5-1 15,-2-2-1-15,-6 8-2 0,-4 1-11 16,-11 0-3-16,-8 4-9 0,-8 1-16 16,-8 2-13-16,-13-1 6 0,-5-3-6 15,-9-2 23-15,-2-7 31 0,-3-3 13 16,-5-7 26-16,5-4 11 0,0-3-21 16,5-5-17-16,5-1-11 0,6-5-1 15,6-3-1-15,8-2-71 16,3 0-11-16,7 2 7 0,8 0-33 15,2 4 4-15,10 4 92 0,1 0 13 16,2 6 83-16,4 10 10 0,-3 7 15 16,-3 7 57-16,0 6 31 0,1 4-33 15,0 5-24-15,0 0 14 0,-1 2 15 16,3-4-47-16,0-2-63 0,0-6-24 16,-3-1-31-16,2-6 10 0,-3-1-13 15,-2-5-40-15,-1 1-112 0,-3-4-121 16,1 0-139-16,-5-5-266 0,0-5-876 0</inkml:trace>
  <inkml:trace contextRef="#ctx0" brushRef="#br0" timeOffset="4890.57">6756 1191 783 0,'0'0'1093'16,"0"0"-762"-16,0 0-7 0,0 0-173 15,0 0 10-15,0 0 54 0,75-23-20 16,-44 28-48-16,16 0-106 15,11 4-15-15,14 6-26 0,3-4-105 16,-2 0-199-16,-10-5 35 0,-16-4 20 16,-8-2-9-16,-5-2-73 0,-6-6-92 15,7-3 7-15,-6-2 54 0,16-14-205 0</inkml:trace>
  <inkml:trace contextRef="#ctx0" brushRef="#br0" timeOffset="5094.56">7788 439 1159 0,'0'0'807'16,"0"0"-444"-16,0 0-195 0,0 0-119 15,-56 47 48-15,22 7 35 0,-11 20 12 16,0 8-3-16,5-2-22 0,10-7-65 16,12-10-41-16,5-3-13 0,7-11-25 15,4-9 22-15,2-10-13 16,2-6-115-16,7 5-13 0,4-2-104 15,2 4-130-15,2-4-258 0,-1-12-87 16</inkml:trace>
  <inkml:trace contextRef="#ctx0" brushRef="#br0" timeOffset="5617.04">7887 706 1292 0,'0'0'822'15,"0"0"-462"-15,0 0-151 0,0 0-128 16,0 0 9-16,0 0 29 16,0 0 25-16,55 40-10 0,-39-18 16 15,1 9-74-15,1-2-41 0,2 3-16 16,-1 1-6-16,-2-1-11 0,-3-3-2 16,-3-1 0-16,-4-3 22 0,-4-4-15 15,-3-2 8-15,-1-1-2 0,-9-4-12 16,-3-2 1-16,-4-3-1 0,-3-1 1 15,0-5 9-15,-1-3-11 0,2 0-16 16,1-8-9-16,4-2 11 0,3-2 12 16,2-3-28-16,6-2 15 0,3 0-39 15,4-1-23-15,8-2 77 0,3-2 30 16,2 4 5-16,5-2 0 0,2-2 3 16,3 3 0-16,1-1 0 0,0 1-6 15,4 2-7-15,-3 1-3 0,3 1 0 16,-6 3-3-16,1 0-16 0,-4 5-3 15,-2 0-28-15,-5 5-4 0,-5 2 1 16,-1 0-7-16,-7 0-13 0,0 4 7 16,-3 2 30-16,-2 4 14 15,-6 6 57-15,-2 3-22 0,-4 3-32 16,-3 4 13-16,-2 2-13 0,4 1-3 16,2-1-3-16,2-1-32 0,4-2-13 15,4-2 13-15,3-2 0 0,3 0 5 16,8-1 29-16,3-3 0 0,3 0-168 15,6-6 47-15,-1-3-16 0,3-7-119 16,0-2-127-16,2-10-164 0,-6 1-165 16,10-18-69-16</inkml:trace>
  <inkml:trace contextRef="#ctx0" brushRef="#br0" timeOffset="4702.96">6597 958 1854 0,'0'0'773'0,"0"0"-547"0,0 0-226 16,0 0-151-16,0 0 151 0,0 0 151 15,72 0-23-15,-40-11-22 0,11-7 0 16,16-11-14-16,13-12-18 0,2-9-30 15,-2-5-9-15,-10 0 3 0,-5 4-6 16,-3-4 0-16,0-2-7 0,-6-2-24 16,-1 3 12-16,-8-2-13 0,-6 1-1 15,-9 13-28-15,-8 5-21 0,-6 9 11 16,-6 5 20-16,-3-1 3 0,-1-3 14 16,-5 5-1-16,-8 3-13 0,-6 8 3 15,-5 10-28-15,-3 4-29 0,-4 15-23 16,-11 17 20-16,-9 25 63 0,-10 28 10 15,3 17 51-15,5 10 20 0,13 3-4 16,11 2 9-16,3 8-54 0,8 3-22 16,6 1 23-16,7-16-2 0,5-12-20 15,1-15 17-15,6-15-18 0,2-18-16 16,-4-15-16-16,0-8 10 16,-4-7-16-16,0 5-16 0,1 2-71 15,-2-1-48-15,0-4-94 0,-2-8-81 16,-3-3-148-16,1-10-129 0,-11-5-10 0</inkml:trace>
  <inkml:trace contextRef="#ctx0" brushRef="#br0" timeOffset="5857.78">8865 438 310 0,'0'0'2008'16,"0"0"-1754"-16,0 0-252 0,0 0 131 16,0 0 47-16,10 74-3 0,-9-40-11 15,2 6-73-15,3 2 2 0,-1 9-12 16,3 11-36-16,0 7-22 0,-4-4-6 16,-2-13 4-16,-2-16-8 0,-2-8 0 15,-3 4-15-15,-4 2-25 0,1 2-35 16,-4-5-39-16,2-6-18 0,0-6-56 15,3-4-54-15,2-3-105 0,3-5-133 16,2-7-273-16,0 0-21 0</inkml:trace>
  <inkml:trace contextRef="#ctx0" brushRef="#br0" timeOffset="6047.51">9097 733 404 0,'0'0'1850'0,"0"0"-1479"15,61-32-107-15,-35 22-10 0,6 2-66 16,0 0-83-16,-3 2-86 0,3 0-19 16,0 6-32-16,-2-3 16 0,-2 3-15 15,-1 0-107-15,0 5-28 0,-7 2-13 16,-3-2-27-16,-6 1-79 0,-4 2-194 16,-2-2-181-16,-11 3-96 0</inkml:trace>
  <inkml:trace contextRef="#ctx0" brushRef="#br0" timeOffset="6206.36">9177 879 741 0,'0'0'1167'0,"0"0"-937"0,0 0-168 15,0 0 9-15,0 0 107 0,0 0 45 16,0 0-17-16,49 41-40 0,-22-38-50 16,5-1-73-16,3-1-43 0,2-1-108 15,1 0-82-15,3-1-122 0,-1-4 50 16,2 0-127-16,-9 2-245 0,12-12-633 0</inkml:trace>
  <inkml:trace contextRef="#ctx0" brushRef="#br0" timeOffset="9290.91">10302 569 1896 0,'0'0'457'16,"0"0"-286"-16,0 0 139 0,-51-51-63 15,51 44-30-15,0 2-29 0,7 3-23 16,8 0-74-16,-1 2-90 0,6 0 100 15,4 4-75-15,-3 4-26 16,4 4-16-16,-1 2-2 0,-2 2 14 16,-2 2-37-16,-6 1 19 0,-4 5 0 15,-6-1 4-15,-4 6 1 0,-11 1 17 16,-9 5 0-16,-7 1 1 0,-9 3-1 16,-6 1 19-16,-1-2 9 0,-1 0-3 15,0-1 22-15,5-3 38 0,6-4 16 16,6-4-44-16,9-2-26 0,5-1-27 15,9-7-4-15,4 1-32 0,8-4 17 16,8-1 15-16,5-6 15 0,9 2 7 16,5-5-19-16,11-2-3 15,10-1-15-15,11 0-121 0,-3-4-75 16,-16-4-160-16,-10 2-179 0,-9-7-12 16,-7 0-244-16,21-19-418 0</inkml:trace>
  <inkml:trace contextRef="#ctx0" brushRef="#br0" timeOffset="9719.77">10865 612 274 0,'0'0'2130'15,"0"0"-1721"-15,0 0-146 0,0 0-263 16,0 0-112-16,0 0 67 0,0 0 45 16,0 0 45-16,26 69 3 0,-17-40-25 15,-4 2-1-15,0 1-20 0,-3 1 14 16,-2 0 7-16,-3 1 6 0,-6-3 19 15,-3 3-29-15,-2-6-7 0,-2-2 27 16,-1-4-1-16,1-7-9 0,2-3 9 16,4-8 16-16,6-3 22 15,1-1 32-15,3-8 6 0,0-4-114 16,10-4-58-16,6-8-2 0,5 1 16 16,4-5-4-16,7 0 7 0,2 0 19 15,2-2 5-15,3 1 17 0,-1 3 3 16,3-2 25-16,-1 0 36 0,-2 5-13 15,0 2-20-15,-5 4-30 0,-5 3-1 16,-6 6-25-16,-4 5-7 0,-11 3-31 16,-4 2-4-16,-3 7 67 0,-3 9 26 15,-7 4 34-15,-8 9 0 0,-4 7 16 16,-2 3 13-16,0 1-33 0,3 4-30 16,3-3-26-16,5-4-1 15,1-2-3-15,10-5-33 0,2-3-20 16,7-2-79-16,7-4-52 0,4-4-134 15,8-2-86-15,5-6-178 0,-7-3-446 16</inkml:trace>
  <inkml:trace contextRef="#ctx0" brushRef="#br0" timeOffset="9889.58">11635 804 437 0,'0'0'2594'16,"0"0"-2129"-16,0 0-465 0,0 0 61 15,0 0-61-15,0 0 114 0,62-3-64 16,-35 3-47-16,1 5-3 0,8-2-39 16,1 2-173-16,2 2-206 0,4-2-90 15,-15 0-117-15,15-3-382 0</inkml:trace>
  <inkml:trace contextRef="#ctx0" brushRef="#br0" timeOffset="10354.78">12243 538 2395 0,'0'0'615'0,"0"0"-439"0,0 0-70 0,0 0 94 16,54-28-7-16,-33 24-38 0,4 0-70 15,-1 4-42-15,3 0-43 16,0 0-16-16,-3 7-3 0,-1 2-3 15,-4 5-16-15,-2 0-18 0,-10 0 15 16,-2 4 16-16,-5 5 11 0,-5-2 14 16,-5 2 16-16,-7 2 6 0,-2-4 6 15,-2 3 4-15,1-5 2 0,2-1-12 16,4-3-3-16,1-2-18 0,4 1-1 16,4-6-24-16,5 0-17 0,0 2 6 15,2-2 4-15,10 1 29 0,1 0 2 16,2 0 0-16,6 3 0 0,4 0-43 15,1 2-14-15,1 2 19 0,2 1 13 16,-2 4-29-16,-5 2-10 0,-2 3-2 16,-4-1-36-16,-9 1 32 0,-4 2 54 15,-3-3 16-15,-7 1 28 0,-9-2 14 16,-7-1 22-16,-5-1 25 0,-5 3 25 16,-6-5 9-16,-1 2 13 0,-2-6 5 15,0-1-11-15,3-3-12 0,2 1-46 16,7-4-72-16,3 1-4 15,4 0-36-15,12-1-88 0,0 0-180 16,8 0-365-16,-1 5-661 0</inkml:trace>
  <inkml:trace contextRef="#ctx0" brushRef="#br0" timeOffset="16388.8">1561 2273 1380 0,'0'0'1128'0,"0"0"-934"16,52-58-69-16,-25 41-12 0,7 1 15 15,3 4-7-15,4 1-18 0,0 9-27 16,-1 2-36-16,3 6-40 0,2 9-16 16,-5 4-3-16,-1 6 17 0,-3 6-36 15,1 13-32-15,-6 10-39 0,-10 13-19 16,-8 2 0-16,-13-4 31 0,-7-15 30 16,-9-14 51-16,-5-6 16 0,-3-4 25 15,-3 5 1-15,-10 1 3 0,-6 0 3 16,4-4-3-16,2-6-16 0,4-5-13 15,11-6 0-15,3-3 0 0,5-5-2 16,8-3-20-16,6-1-7 0,6-6-132 16,8-4-11-16,6-1 108 15,7-3 44-15,7 0 17 0,1 3 1 16,2 2-11-16,0 6 11 0,0 4 2 16,-2 2 42-16,-3 10 16 0,-1 10 26 15,-4 7 29-15,-3 9-10 0,-6 4-48 16,1 4 12-16,-7 2-19 0,0 1-12 15,-5-3-1-15,-4-1-3 0,-3-5-29 16,0-4-2-16,0-5 2 0,0-5-3 16,0-6-23-16,0-1-202 0,0-7-149 15,0-4-209-15,5-8-198 0</inkml:trace>
  <inkml:trace contextRef="#ctx0" brushRef="#br0" timeOffset="16591.02">2360 2763 1706 0,'0'0'785'15,"0"0"-575"-15,58 9 15 0,-25-8-17 16,7 0-4-16,2-1-60 0,1 0-56 16,1 0-43-16,0 0-45 0,2 2-12 15,3 3-70-15,-3 1-80 0,0 2-110 16,-1-2-72-16,0 2-88 0,-5-3-90 15,-13-2-103-15,8-3-455 0</inkml:trace>
  <inkml:trace contextRef="#ctx0" brushRef="#br0" timeOffset="16885.16">2859 2551 1365 0,'0'0'750'0,"0"0"-494"0,0 0 32 15,0 0-134-15,0 0-154 0,0 0 32 16,0 0 84-16,58-6-17 0,-31 14-3 16,4 7-9-16,2-2-7 0,2 5-58 15,1 2-22-15,-3 3 0 0,1 3-19 16,-3 4-45-16,1-1 10 16,-6 4-14-16,1 0-53 0,-6 1-8 0,-8-2 26 15,-3-1 36-15,-10-4 12 16,-5-2 52-16,-10 2-10 0,-6-7 13 15,-9 2 1-15,1-5-1 0,-5-2-19 16,-1-5 3-16,2-4-14 0,2-3-44 16,6-3-52-16,2-3-117 0,7-5-185 15,9-2-174-15,7-14-171 0</inkml:trace>
  <inkml:trace contextRef="#ctx0" brushRef="#br0" timeOffset="15191.78">107 2863 752 0,'0'0'1356'16,"-27"73"-1230"-16,20-39-71 0,2 3-22 15,4 2-4-15,2-10 19 0,11-6 14 16,6-10 35-16,3-8 167 0,9-5-139 15,-2-10-61-15,2-9 7 0,4-9-14 16,-4-7-12-16,1-4-16 0,-7-5-16 16,0-1 12-16,-5 0 10 0,-4-1 10 15,-6 5-26-15,-2 2 22 0,-7 2 7 16,0 4 9-16,-6 7-19 0,-1 0-9 16,-7 8-1-16,1 6-9 0,-2 5 16 15,-1 6-28-15,-2 2-7 0,2 12-48 16,2 10-22-16,1 19 4 0,-4 23 28 15,7 22 34-15,0 11 4 0,10 7-3 16,0-1-13-16,2-5 16 0,3 9-19 16,1-3 3-16,-3-3 13 15,-3-5-19-15,0-6-16 0,-6-7-1 16,-9-2 39-16,-4-5 0 0,-5-6 20 16,0-14-18-16,-2-15 23 0,9-9 23 15,-4-11 3-15,0 1-13 0,-3-4 10 16,-2-5-1-16,2-14 17 0,3-9 2 15,0-28-66-15,2-27 0 0,8-32-35 16,11-17 1-16,14-8 34 0,12 6 4 16,12 17 15-16,4 9-18 0,5 8 2 15,1 9 22-15,-5 19 32 0,-9 11-10 16,-7 17-44-16,-2 2-3 16,8 2-22-16,1-3-9 0,9 0-45 15,-4 6-133-15,1 4-229 0,0-1-206 16,-13 9-467-16</inkml:trace>
  <inkml:trace contextRef="#ctx0" brushRef="#br0" timeOffset="15390.56">890 3067 1235 0,'0'0'971'0,"0"0"-900"0,0 0-71 16,0 0-39-16,0 0 14 0,0 0 8 15,0 0 17-15,0 0-26 0,0 0-38 16,-24 57-73-16,21-37-97 0,-1 2 49 16,1 3 3-16,-2 3 19 0,-1 0-72 15,-1-7-149-15,-4 6-202 0</inkml:trace>
  <inkml:trace contextRef="#ctx0" brushRef="#br0" timeOffset="15517.92">872 3366 88 0,'0'0'1221'0,"0"0"-934"15,0 0-79-15,0 0-39 0,0 0-4 16,55-44-10-16,-46 35-22 0,1-1-91 16,1 1-42-16,2-4-68 0,2 1-145 15,1-3-187-15,-2 4-208 0,5-13-507 0</inkml:trace>
  <inkml:trace contextRef="#ctx0" brushRef="#br0" timeOffset="15743.86">1469 2557 1653 0,'0'0'1055'15,"0"0"-743"-15,0 0-34 0,0 0-68 16,0 0-135-16,0 0-74 0,0 0 1 16,-39 107 74-16,18-29-13 0,3 12-9 15,2-3-32-15,3-5-20 0,2-10-3 16,4-1 1-16,4-17-16 0,3-13-78 15,0-12-68-15,6-9-105 0,1-3-47 16,1 1-88-16,5-5-81 0,-4-5-131 16,3-11-132-16</inkml:trace>
  <inkml:trace contextRef="#ctx0" brushRef="#br0" timeOffset="15951.1">1728 2631 1129 0,'0'0'971'0,"0"0"-599"16,0 0-110-16,0 0-188 0,0 0 32 16,-6 99 61-16,-5-24-4 0,1 7-26 15,2 0-32-15,6-12-54 0,2-10-51 16,2-11-1-16,3-12-28 0,-2-8 7 16,3-5-26-16,-2 1-79 0,5 3-55 15,-4 0-65-15,-2-9-46 0,0-5-138 16,-3-7-163-16,-3-10-204 0</inkml:trace>
  <inkml:trace contextRef="#ctx0" brushRef="#br0" timeOffset="79024.9899">3334 4424 2009 0,'0'0'1051'0,"0"0"-1002"0,0 0 14 16,0 0-40-16,0 67 28 0,-11-20 41 16,-11 20-15-16,-14 19-10 0,-7 5-26 15,1-7-41-15,8-21-6 0,11-23-17 16,7-10 11-16,4-8-1 15,3-1 0-15,2-5-19 0,1-2-41 16,6-8-51-16,6-6-20 0,10-8 100 16,5-10 44-16,6-12 29 0,12-13-13 15,11-19-14-15,11-19-1 0,3-5 2 16,2 4 49-16,-5 10 59 0,-5 16 14 16,0 9 21-16,-9 17 56 0,-10 8-19 15,-7 12-92-15,-3 10-41 0,4 0-33 16,3 14-14-16,6 9 25 0,2 18 9 15,3 20-15-15,4 12-19 0,-10-3 0 16,-10-15-3-16,-8-17-84 0,-4-14-77 16,1 3-43-16,1 0-69 0,-2-3-55 15,-6-5-74-15,-4-7-180 0,-4-6-48 16,-4-6-370-16</inkml:trace>
  <inkml:trace contextRef="#ctx0" brushRef="#br0" timeOffset="17115.3099">3630 2400 447 0,'0'0'1314'0,"0"0"-982"15,-14 73-80-15,-4-17-16 0,-6 18-23 16,-3 10-14-16,1-18 41 0,5-14-39 16,8-6-43-16,2-5-63 15,4-3-69-15,-2 5-24 0,6-13-2 0,2 4-15 16,1 0-1-16,0-7-41 15,0-5-85-15,7-6-139 0,2-4-97 16,3-8-87-16,1-4-109 0,1-3-31 16,9-22-190-16</inkml:trace>
  <inkml:trace contextRef="#ctx0" brushRef="#br0" timeOffset="17712.74">3863 2450 1345 0,'0'0'1038'0,"0"0"-909"16,-16 60-3-16,6-27 26 16,-1 11 2-16,1 3-7 0,1-3 0 15,2 3-29-15,2 0-73 0,2 0-30 16,0-3-15-16,-3 1-13 0,4-5 0 16,0-6-53-16,-1-5-43 0,0-7 20 15,-2-4 15-15,-2-10 32 0,-2-5 42 16,-2-3-32-16,-2-7-87 0,-2-9-83 15,-4-8-24-15,-2-6 73 0,-3-15 72 16,-7-16 4-16,1-18-30 0,3-8 29 16,8-7 65-16,12-1-36 0,7 7-84 15,12 3 68-15,5 11 65 0,4 19 58 16,2 16 140-16,-1 11 23 0,2 8-36 16,5-2-4-16,8 2 19 0,4 3 9 15,0 8-20-15,-1 4-55 0,2 5-22 16,-2 8-4-16,-1 2-26 0,1 7-21 15,-3 5-4-15,-2 5-35 0,-1 1 0 16,-2 6 0-16,-5 7-6 0,-6 1-16 16,-3 10-13-16,-9 17-31 15,-11 6 9-15,-12-3-16 0,-4-18 10 16,-1-17 22-16,-1-16 19 0,-4 3 28 16,-4 0 6-16,-6 2-5 0,1-7-10 15,4-4-16-15,0-3 0 0,8-4 10 16,5-2 0-16,6-6-13 0,8 0-32 15,2 0-54-15,1 0-104 0,8-7-40 16,6 0 73-16,5 3 87 0,3-2 31 16,5 4 17-16,2 2 6 0,0 5 16 15,2 9 6-15,-2 5 113 0,0 4 32 16,-1 4 66-16,1 4-71 16,-4-1-57-16,4 4-29 0,-4-1-25 15,0-1-16-15,2-2-19 0,-2-1 0 16,-4-1 0-16,3-1-133 0,-1-1-240 15,-9-5-257-15,11 0-669 0</inkml:trace>
  <inkml:trace contextRef="#ctx0" brushRef="#br0" timeOffset="18605.37">7099 2458 1281 0,'0'0'589'15,"0"0"-459"-15,-61 57-82 0,44-29-15 16,0 8 12-16,7-2 14 0,3-1-11 16,7-5-16-16,1-2 7 0,11-5-3 15,3-3 3-15,5-4-26 0,4-4-10 16,3-6 26-16,1-4-27 0,2-3 47 15,0-8-7-15,0-7-10 0,-1-4-32 16,-2-3-7-16,-2-7-44 0,-4-2 19 16,-6-3-14-16,-3 1 20 0,-4 0 26 15,-6 1 11-15,-2 5 12 0,-9 3 6 16,-2 4-13-16,-5 4-16 0,-1 7 0 16,-3 4 17-16,0 4 6 0,1 4 12 15,-1 10 40-15,1 4-37 16,5 9-15-16,-1 11-21 0,3 16 1 15,2 21 1-15,3 9 24 0,0 8-24 16,3 1 34-16,1 0 36 0,2 4 48 16,-1 6 58-16,2 0-113 0,-1-2-13 15,-2-6 32-15,-3-2-31 0,-5-8-24 16,-3-10-27-16,-5-5 5 0,1-15 4 16,1-14-11-16,0-6 11 0,0-5 12 15,-4 0-3-15,-6 1-3 0,-4-1 4 16,-2-6-23-16,-4-10-32 0,2-6-41 15,-1-6 57-15,1-11-6 0,1-11-39 16,4-10-15-16,3-4 37 0,4-7 39 16,11 1 13-16,5-3 25 15,7 1 7-15,8 6 31 0,10 0 23 16,9 5-4-16,5 3-3 0,6 5 5 16,10 1-11-16,13-2 17 0,14-2 8 15,5 0-24-15,-3 2-50 0,-3 5-37 16,-10 3-2-16,0 0-23 0,-13 1-122 15,-10 6-101-15,-13 0-88 0,-4 0-217 16,-5 2-166-16,11-17-450 0</inkml:trace>
  <inkml:trace contextRef="#ctx0" brushRef="#br0" timeOffset="18860.89">7808 2199 2168 0,'0'0'1079'15,"0"0"-920"-15,0 0-152 0,-54 40 24 16,27-2-31-16,-9 21 99 0,-6 17 5 16,2 6-3-16,8-4-22 0,9-8-56 15,10-14-23-15,6-9-3 0,4-10-28 16,3-10 12-16,0 1-54 0,2-2-56 15,5 5-97-15,3 1-106 0,2-4-70 16,4-7-116-16,-3-8-151 0,5-6-136 0</inkml:trace>
  <inkml:trace contextRef="#ctx0" brushRef="#br0" timeOffset="19266.6">7768 2773 2523 0,'0'0'480'0,"0"0"-154"16,0 0-224-16,0 0 25 0,69-56 53 15,-35 37 3-15,5-5-48 0,3 5-38 16,2-1-63-16,3 0-34 0,0 4-37 16,-2 0-64-16,3 4-103 0,0 0-118 15,-1 0-314-15,-10 4-435 0,8-12-328 0</inkml:trace>
  <inkml:trace contextRef="#ctx0" brushRef="#br0" timeOffset="19076.3099">7918 2557 1444 0,'0'0'1007'15,"0"0"-643"-15,0 0-242 0,0 0-89 16,0 0 120-16,0 0 74 0,0 0-5 16,60 45-70-16,-45-25-54 0,4 4-45 15,2-1-27-15,3 2-14 0,2 2-12 16,2-3 0-16,0 3 0 0,1-3-31 16,-1-1-42-16,-4-3-34 0,-3 0-51 15,-2-2-189-15,-4-3-112 0,-6-4-90 16,-6-2-224-16,-5-9-459 0</inkml:trace>
  <inkml:trace contextRef="#ctx0" brushRef="#br0" timeOffset="19496.6299">8747 2190 2842 0,'0'0'372'0,"0"0"-371"0,0 0 34 16,0 67 118-16,2-32 66 0,-1 14 18 16,3 12-26-16,2 13-64 0,-2 9-73 15,-2 0-43-15,-2-9 13 0,-6-9-23 16,-10-3-5-16,-5-5-16 0,-4-3-26 15,1-9-30-15,2-7-6 0,4-11-28 16,2-1-83-16,-4 2-85 0,1 5-193 16,2-6-306-16,-12 2-751 0</inkml:trace>
  <inkml:trace contextRef="#ctx0" brushRef="#br0" timeOffset="25566.85">9089 2894 1360 0,'0'0'767'0,"0"0"-398"16,0 0-349-16,0 0-20 15,0 0 122-15,64 16 39 0,-30-16-19 16,4-7-75-16,3 2-53 0,2-1-14 16,2-2-29-16,0 0-212 0,-1-1-120 15,-1 3-28-15,-2-1 70 0,-10 0-42 16,6-5-277-16</inkml:trace>
  <inkml:trace contextRef="#ctx0" brushRef="#br0" timeOffset="25398.62">9139 2725 2989 0,'0'0'441'15,"0"0"-289"-15,0 0-146 0,0 0-5 16,0 0-1-16,69-27 171 15,-42 19-102-15,3 0-52 0,1 0-17 16,3 2-19-16,-2 0-6 0,0 0-66 16,-3 3-14-16,0 0-92 0,-8 3-106 15,-4 0-69-15,-4 2-106 0,-6 2-51 16,-4 2-125-16</inkml:trace>
  <inkml:trace contextRef="#ctx0" brushRef="#br0" timeOffset="26139.14">10003 2454 1319 0,'0'0'1227'0,"0"0"-858"0,0 0-369 15,0 0 0-15,0 0 6 0,0 0 155 16,50 12-1-16,-30 0-11 16,1 7-31-16,4-1-83 0,4 6-35 15,-4 3-11-15,-1 0 10 0,-4 2 1 16,-3-1-44-16,-3 2-13 0,-9 1 55 16,-5-2-24-16,-5 3-15 0,-13-4 6 15,-3-1-13-15,-10 2-6 0,-3-5-33 16,-5 0 52-16,2-4 35 0,2-8 35 15,2-3 0-15,6-4-15 0,8-5 24 16,4-2-5-16,5-5 2 0,8-4-22 16,2-1-19-16,5-3 19 0,9-4-15 15,8-4-3-15,3-1 1 0,11-4-1 16,3 0 1-16,12-6-2 16,10-3-1-16,10-4-1 0,-10 8-11 15,-10 5 10-15,-15 11 2 0,-9 7 1 16,4-3-3-16,7-2-13 0,-4 5 13 15,-3 0-13-15,-7 6 0 0,-5 3-7 16,-5 1-12-16,-10 1 6 0,-4 5-12 16,-3 7 41-16,-9 3 48 0,-8 4-16 15,-6 4-29-15,-5 5 10 0,-2 0-10 16,-1 3 19-16,3-3-3 0,6-1 45 16,6-3 19-16,7-4-55 0,7 1-28 15,5-3-2-15,7-2 2 0,10-1 32 16,3-1-10-16,7-5 7 0,6 0 12 15,4-3-13-15,-1-2-12 0,7-5-14 16,2 0 0-16,-2 0-2 0,1-8-51 16,-2-2-130-16,-1-2-132 0,1-4-156 15,-13 3-214-15,7-12-491 0</inkml:trace>
  <inkml:trace contextRef="#ctx0" brushRef="#br0" timeOffset="26486.6499">10908 2103 1479 0,'0'0'1630'0,"0"0"-1353"0,0 0-258 16,0 0 7-16,63-34 63 0,-36 27 34 15,-1 2-22-15,2 4-41 16,0 1-42-16,2 0-18 0,1 7-28 15,-4 5-1-15,0 2 7 0,-7 4-9 16,-6 6-10-16,-7 5-61 0,-7 7 45 16,-2-2 54-16,-11-1 3 0,-3-1 12 15,-2-3 16-15,2-6-2 0,2 0-11 16,5-6 46-16,7-4 5 0,2-1-16 16,11-4 7-16,7 1 22 0,19-2 56 15,23-7 90-15,29 0-48 0,12-10-50 16,5-4-50-16,-5-4-40 0,-15 3-37 15,5-1-80-15,-6 0-62 0,-3 0-129 16,-11-4-150-16,-20 4-640 0,-11-2-711 0</inkml:trace>
  <inkml:trace contextRef="#ctx0" brushRef="#br0" timeOffset="33044.78">18139 1463 1971 0,'0'0'1138'16,"0"0"-947"-16,-63 14-38 0,34 7-7 15,-12 14-32-15,-7 21 46 0,-6 14 16 16,7 5-31-16,12-4-33 0,14-9-56 16,12-18-56-16,5-7-10 0,4-11-11 15,3-4-7-15,4 3-69 0,3 5-40 16,5-1-46-16,2-2-101 0,5-3-277 16,-5-5-440-16,8-9-158 0</inkml:trace>
  <inkml:trace contextRef="#ctx0" brushRef="#br0" timeOffset="33513.25">18166 1996 2408 0,'0'0'695'16,"0"0"-246"-16,0 0-212 0,0 0-126 15,0 0 43-15,0 0 86 0,64-52-23 16,-36 34-84-16,4 2-87 0,0-3-46 15,4 0-14-15,-2 3-5 0,0-1-61 16,0 1-31-16,0 1-50 16,-2 2-61-16,1-1-99 0,-2 2-247 15,0 0-394-15,-11 1-112 0</inkml:trace>
  <inkml:trace contextRef="#ctx0" brushRef="#br0" timeOffset="33301.37">18291 1719 2493 0,'0'0'797'15,"0"0"-467"-15,0 0-330 0,0 0 19 16,0 0 28-16,0 0 146 0,0 0 89 15,51 64-82-15,-34-39-58 0,4 2-55 16,-2-1-44-16,1 0-28 0,-1-2-13 16,-2-2-2-16,2-1-1 0,-1-3 0 15,1-1-73-15,-4-1-28 0,1-3-56 16,-5 0-91-16,1-1-76 0,-5-3-212 16,-2-1-192-16,0-5-245 0,-5-1-143 15</inkml:trace>
  <inkml:trace contextRef="#ctx0" brushRef="#br0" timeOffset="33729.87">18899 1522 810 0,'0'0'1660'0,"0"0"-1321"0,0 0-211 16,0 0 74-16,3 67 130 0,-4-39-22 15,-2 10-52-15,-2 1-30 0,0 5-48 16,-4 3-62-16,1-3-29 0,-5 2-18 16,0 3-28-16,-4-5-21 0,-1 3-22 15,-1-3-10-15,-2-3-79 0,1-2 0 16,2-4-41-16,1-3-47 0,3-5-50 15,4-5-98-15,4-4-259 0,5-7-185 16,1-3-380-16</inkml:trace>
  <inkml:trace contextRef="#ctx0" brushRef="#br0" timeOffset="35079.88">15089 1089 2211 0,'-79'46'340'0,"15"25"-124"0,-7 26 25 16,9 11 9-16,1 24-24 15,5 15-24-15,12 9-44 0,12 5-39 16,19 2-59-16,13-6-15 0,13-2-43 16,24-5-2-16,11-9-2 0,13-11-78 15,13-10-29-15,8-10-46 0,8-4-165 16,0-10-224-16,3-11-452 0,-26-27-436 15</inkml:trace>
  <inkml:trace contextRef="#ctx0" brushRef="#br0" timeOffset="31453.34">15266 1773 1049 0,'0'0'475'16,"0"0"-247"-16,0 0-128 0,0 0-22 16,0 0 46-16,0 0-17 0,0 0 35 15,0 0 52-15,0 0 26 0,-31-15-18 16,28 15-32-16,3 0-51 15,0 0-78-15,0 3-41 0,-3 3-61 16,3 4 15-16,-2 6 46 0,2 3 38 16,-3 1-6-16,3 4-32 0,3-5-13 15,6-3-3-15,0-1 16 0,5-6 58 16,2-2-20-16,-1-7-9 0,4 0 2 16,2-10-28-16,0-4 16 0,1-3-19 15,-4-3-16-15,0-6-22 0,1-2 15 16,-5-1 20-16,-4-1-13 0,-4 0 16 15,-4-1 19-15,-2 3-18 0,-8 0 22 16,-1 2-7-16,-3 5-10 16,-4 4 7-16,-1 8-13 0,-3 4 31 15,-1 5-31-15,-3 2 0 0,0 7-15 16,2 7-1-16,1 2 0 0,3 1-7 16,-1 7-8-16,11-5-5 0,2-1-8 15,6-2-17-15,2-4-6 0,5-2 6 16,8-4-64-16,2-2 57 0,3-4 20 15,4-2 6-15,0-1 3 0,6-8-12 16,-2-1-1-16,-1-5 10 0,3-2 23 16,-6-4 19-16,-1 1 22 0,-3 0 11 15,-6 0 12-15,-6 4 58 0,2 1 35 16,-5 3 10-16,-4 5-13 0,-1-1-8 16,0 3 13-16,-4 2 7 0,-2 0-59 15,0 3-31-15,1 4-57 0,-2 9-60 16,-5 17-10-16,-3 28 45 0,2 31 12 15,-3 22 13-15,5 8 0 0,4 2-21 16,3-9 19-16,-6 2-11 0,-2 3-2 16,-5-4 2-16,-4 2 0 15,-3-10-105-15,-3-12-3 0,-1-7 102 16,-2-9 19-16,3-21 64 0,3-9 16 16,4-19-26-16,3-4-7 0,-4-5 23 15,1 1 3-15,-4-5 19 0,3-12-10 16,2-5-3-16,1-15-35 0,-2-19-44 15,4-22-22-15,8-31 22 0,4-16 1 16,6-3 40-16,14 3 12 0,11 13 19 16,4 12 14-16,9 6 13 0,-3 21 10 15,-3 16-28-15,-7 11-22 0,2 8-10 16,3-3-36-16,7-1-13 16,7 1-28-16,2 4-6 0,-6 4-28 15,1 0-40-15,-3 5-70 0,-4 2-67 16,-2 3-96-16,-8 2-400 0,-2-1-564 0</inkml:trace>
  <inkml:trace contextRef="#ctx0" brushRef="#br0" timeOffset="32066.63">16178 1738 55 0,'0'0'2275'0,"0"0"-1865"15,0 0-210-15,0 0-104 0,0 0-54 16,-58 43 6-16,50-19 47 0,-2 3 4 16,3 6 6-16,5 0-35 0,2-1-53 15,2-8-17-15,13 0-19 0,-1-8 16 16,6-1 3-16,2-7 63 0,2-3-40 16,0-2-21-16,3-3-2 0,-1-7 0 15,-1-2 3-15,-3-7-3 0,-4-2-3 16,-2-3-11-16,-6-3 14 0,0 0 2 15,-6-5 27-15,-4 1-4 0,0-2-3 16,-3 1-3-16,-6 0 0 0,-2 2 6 16,-2 4-12-16,-2 4-11 0,3 7-1 15,0 6 28-15,-4 6-29 0,3 0-29 16,1 9-47-16,-3 8-3 0,5 5-41 16,-1 6-88-16,8 5-35 0,0 3-72 15,6-4-150-15,3-8-175 0,10 8-515 16</inkml:trace>
  <inkml:trace contextRef="#ctx0" brushRef="#br0" timeOffset="32601.71">16862 1801 284 0,'0'0'1850'0,"0"0"-1633"16,0 0-101-16,7 52 4 0,9-40 47 15,5-2 71-15,5-4-27 0,5-4-23 16,4-2-35-16,4-6-61 0,3-6-42 15,3-5-15-15,-1-3-13 0,2-5 7 16,-5-5 27-16,-1-5 14 0,-5 0-2 16,0-2-8-16,-5-4-31 0,-3 1 3 15,-1 1-7-15,-5-3 12 0,-5 1 0 16,-2-1 1-16,-6 0-1 0,-4 3-3 16,-2 0-6-16,-2 8-15 0,-2 3 5 15,-3 6-18-15,-2 10 3 0,-2 6 28 16,-2 4-31-16,-2 4-36 0,-3 11-26 15,-10 22-6-15,-8 28 12 0,-12 31 56 16,-5 21 0-16,6 8 21 16,4-6 4-16,10-10 3 0,4-9-15 15,5-5 12-15,5-7 15 0,6-9-39 16,1-3 2-16,10-11-3 0,0-11-15 16,0-12 2-16,0-10-15 0,6-2 26 15,-1 1-19-15,1 4-48 0,3 1-34 16,-1-4-36-16,1-4-31 0,0-4-61 15,-1-4-161-15,-1-6-173 0,-2-5-128 16,-2-3-105-16</inkml:trace>
  <inkml:trace contextRef="#ctx0" brushRef="#br0" timeOffset="32815.14">16956 2162 2553 0,'0'0'617'0,"0"0"-352"0,0 0-195 16,0 0 9-16,0 0 70 0,51 21 102 16,-23-16-6-16,5-1-43 0,6-4-54 15,4 0-55-15,1 0-56 0,3-2-34 16,-2 0-3-16,2-3-21 0,-3 0-65 16,0 1-81-16,0 0-78 0,-3-1-104 15,-3-2-263-15,-8 1-500 0,8-10-80 0</inkml:trace>
  <inkml:trace contextRef="#ctx0" brushRef="#br0" timeOffset="34593.36">17581 831 2669 0,'0'0'536'0,"0"0"-500"0,0 0-36 16,0 0 0-16,37 74 67 0,-19 5 54 15,5 40-10-15,2 24-70 0,-3 8-16 16,-7 0-3-16,-8-12-21 0,-7 1 12 16,-7-5 9-16,-11-5-22 0,-12-9-51 15,-8-8-29-15,-6-3-28 0,-6-13-76 16,-1-3-40-16,-4-10-56 15,1-11-75-15,13-19-229 0,-3-13-203 0</inkml:trace>
  <inkml:trace contextRef="#ctx0" brushRef="#br0" timeOffset="35745.2">19456 2103 2136 0,'0'0'1571'0,"0"0"-1350"0,0 0-165 16,0 0 10-16,72 8 76 0,-35-8 16 15,3 0-83-15,5 0-75 0,1 0-28 16,-1 0-196-16,-1 2-179 0,-3 0-357 16,-13 1-689-16</inkml:trace>
  <inkml:trace contextRef="#ctx0" brushRef="#br0" timeOffset="35595.31">19483 1894 3651 0,'0'0'513'0,"0"0"-327"16,0 0-186-16,72-3-6 0,-38-2 6 16,5-2 19-16,-1 3-19 0,0-1-2 15,-4 2-82-15,-1 1-97 0,-3 2-68 16,-6 0-86-16,-4 4-236 0,-8 2-107 15,-5-2-315-15,-7 0-254 16</inkml:trace>
  <inkml:trace contextRef="#ctx0" brushRef="#br0" timeOffset="38140.89">23292 1360 1694 0,'0'0'1043'0,"0"0"-853"0,-57 7-84 16,32 18-36-16,-18 18 32 0,-8 23 153 15,-6 24-8-15,3 11-48 16,9-2-23-16,15-9-54 0,13-17-53 15,12-2-57-15,5-9-12 0,1-3-2 16,8-11-17-16,3-9-37 0,-2-12-94 16,2-6-61-16,5 7-64 0,1-4-190 15,0-2-227-15,-2-6-437 0,5-9-122 0</inkml:trace>
  <inkml:trace contextRef="#ctx0" brushRef="#br0" timeOffset="38573.68">23244 2131 313 0,'0'0'2441'0,"0"0"-1982"0,0 0-243 16,0 0-215-16,0 0 33 15,55-10 162-15,-22-1 109 0,1-3-63 16,4-2-108-16,3-1-84 0,4 1-50 16,-2-2-22-16,-1 4-68 0,-2 0-100 15,0 2-56-15,-3-2-60 0,-1-2-227 16,-6 6-196-16,10-13-473 0</inkml:trace>
  <inkml:trace contextRef="#ctx0" brushRef="#br0" timeOffset="38376.15">23360 1816 904 0,'0'0'1938'15,"0"0"-1640"-15,0 0-234 0,24 51 39 16,-11-25 27-16,4 3 38 0,-2-1 18 16,4 2-47-16,2-1-76 0,6-2 16 15,-4 0-79-15,2-1-3 0,1 3-10 16,1-5 13-16,-3 0-1 15,-2-2-84-15,0-4-41 0,-3-2 38 16,-2-1-146-16,0-3-177 0,-7-4-97 16,-1-3-88-16,-6-2-106 0,-3-3-355 0</inkml:trace>
  <inkml:trace contextRef="#ctx0" brushRef="#br0" timeOffset="39059.24">24585 1124 1337 0,'0'0'1775'0,"0"0"-1663"0,26 71 41 15,-16 5 50-15,-1 18 21 0,-9 9-20 16,0 1-37-16,-9-2 7 0,-3 1 21 16,-4-1-62-16,-11 3 2 0,-7-2-24 15,-7 2-38-15,-9 2-18 0,-5 1-9 16,-6 0-46-16,-8 1-33 0,1-3-52 16,-5-1-99-16,-3-2-87 0,-4-4-152 15,17-27-687-15,-1-9-876 0</inkml:trace>
  <inkml:trace contextRef="#ctx0" brushRef="#br0" timeOffset="38793.1599">24166 1575 653 0,'0'0'2159'0,"0"0"-1886"0,0 0-88 15,3 75 54-15,-3-39 8 0,0 5-37 16,0 1-30-16,-1 11-37 0,-1 4-59 15,-9 14-25-15,-2 0-19 0,-5-3 0 16,-6-7-40-16,3-17-37 16,-1-5-3-16,7-11-50 0,-4-3 6 15,-5 5-9-15,-3 1-52 0,0 1-72 16,2-6-58-16,3-7-174 0,1-5-82 16,7-7-178-16,-3-12-473 0</inkml:trace>
  <inkml:trace contextRef="#ctx0" brushRef="#br0" timeOffset="36955.01">20742 1734 1349 0,'0'0'1151'0,"0"0"-893"0,0 0-103 16,0 0-65-16,0 0-65 0,-24 51 23 16,28-33 7-16,6-2 2 0,3 0-25 15,4 0 7-15,3-3 2 0,4-5 13 16,1-1 29-16,1 0-48 16,-1-5-16-16,-2-2 0 0,-2 0-3 15,-1 0 9-15,-4-7-21 0,-1 1-4 16,-2-4-42-16,-2-2-12 0,-5-2-16 15,-2-2-16-15,-4 0 23 0,-1-3 21 16,-9-2 23-16,-3 2 3 0,-4 1-16 16,-3 2-29-16,-2 4-3 0,-1 6 32 15,0 4 9-15,2 4-18 0,0 6 18 16,-1 8-3-16,3 0 1 0,2 2-7 16,4 5 3-16,6-5-4 0,4-1-8 15,3-2-27-15,7-3-29 0,9-2-90 16,2-3 28-16,5-2 29 0,2-5 36 15,1 0 39-15,2-7 29 0,2-1-2 16,-3-3 28-16,-2-3 16 0,-2-1 23 16,-2-1 52-16,-5 3 48 0,-4-3 20 15,-4 1 25-15,-6 5-6 0,-2 1-33 16,0 2-20-16,-2 1-19 16,-4 2 9-16,-3 2 7 0,-2 2-8 15,1 4-114-15,-4 10-40 0,0 8-24 16,-3 18 41-16,-3 23 23 0,2 21 19 15,3 20 23-15,7 7-4 0,8 1-38 16,0-6 9-16,0 0-9 0,0 1 0 16,-7-4-1-16,-5-7-1 0,-5-9 2 15,-4-9 2-15,-3-8-2 0,1-18-1 16,1-13 1-16,5-15 3 0,1-6 29 16,-2-4-6-16,-4-2 9 0,0-4 31 15,-1-8-12-15,0-12-54 0,-2-22-44 16,-4-16-26-16,-2-25 60 15,3-14 10-15,10-3 35 0,9 2 32 16,9 12 18-16,14 1 1 0,10 9 33 16,9 5 48-16,1 15 31 0,-3 10-12 15,12-1-44-15,6 5-43 0,9 0-54 16,10-1-45-16,-7 11-34 0,-5 8 4 16,2 2-4-16,-3 0-47 0,2 3-98 15,-1 5-52-15,-2 1-43 0,-8 0-156 16,-11 4-259-16,-14-2-373 0,3-7-231 0</inkml:trace>
  <inkml:trace contextRef="#ctx0" brushRef="#br0" timeOffset="37220.82">21852 1206 1941 0,'0'0'509'0,"-56"36"-332"16,12 15-80-16,-16 28 54 0,-9 21 74 15,4 10 59-15,4 6-49 0,13-6-68 16,6 0-19-16,8-7-41 0,9-9-47 16,14-17-26-16,10-7-5 0,2-19-29 15,8-13-41-15,2-10-38 0,3-2-40 16,5 3-80-16,3 0-89 0,4 2-156 15,1-6-158-15,-6-10-187 0,6-8-404 16</inkml:trace>
  <inkml:trace contextRef="#ctx0" brushRef="#br0" timeOffset="37900.92">21924 2418 1570 0,'0'0'1598'0,"0"0"-1445"0,0 0-16 16,58 29 22-16,-22-24 5 0,0-3 28 15,14-2-13-15,8 0-79 0,14-4-62 16,2-1-38-16,-2-2-25 0,-9-1-56 16,-9 0-67-16,-1-4-43 0,0 0-68 15,-9-2-199-15,-6 0-221 0,-17 2-500 16</inkml:trace>
  <inkml:trace contextRef="#ctx0" brushRef="#br0" timeOffset="37690.68">22012 2057 2312 0,'0'0'349'16,"0"0"-236"-16,0 0 25 0,71 30 19 16,-34-30 57-16,1-2-26 0,11-12 2 15,10-10-42-15,-4-5-47 0,-7 2-19 16,-4-4-16-16,-9 3-22 0,5-6-16 15,3-8-3-15,-4-2-3 0,-3 1 12 16,-9-1 4-16,-3-3-16 0,-2-9-22 16,-6-5-4-16,-7 3-27 15,-5 9-28-15,-4 6 34 0,-4 13-15 16,-6-1 15-16,-2 2 25 0,-3 9 3 16,-4 12 29-16,-2 8-32 0,-3 10-41 15,-12 21-22-15,-10 28 0 0,-12 34 44 16,-3 18 19-16,3 10 41 0,8 2-13 15,10-10-15-15,8-4 9 0,2-2-3 16,7-14 3-16,8-5-3 0,5-5 3 16,5-9 12-16,5-5-18 0,0-4-16 15,2-14-19-15,4-14-31 0,-2-9-20 16,3-5-14-16,-1 4-33 16,2 2-34-16,-1 1-45 0,0-3-113 15,-1-4-121-15,-3-5-126 0,-2-8-204 16,-1-10-378-16</inkml:trace>
  <inkml:trace contextRef="#ctx0" brushRef="#br0" timeOffset="108401.82">11981 6089 1672 0,'0'0'648'0,"0"0"-389"0,-40 52-230 15,37-34-29-15,3-1-52 0,0 1 7 16,11-6 45-16,5-4 55 0,8-4 81 15,3-4 2-15,7-2-35 0,16-15 6 16,12-8-7-16,16-15-54 16,3-9-6-16,-2-6-13 0,-11-3-7 15,-7-2 0-15,-3-1 0 0,-4-7-6 16,-4 0 0-16,-8-1 3 0,-5 1-6 16,-4 4 6-16,-9 5 3 0,-9 10-6 15,-8 12 10-15,-1 9 15 0,-6 5-6 16,0-5-5-16,-3 2-30 0,-7-3-12 15,-2 9-17-15,-3 8 1 0,-3 6 27 16,0 6-12-16,-4 6-31 0,-2 13-45 16,-3 17 12-16,-7 24 16 0,-3 36 20 15,-5 23 28-15,-1 21 13 0,9 12 19 16,3-5-6-16,7 6-13 0,0-7-2 16,8-6 2-16,1-8 0 0,6-13-1 15,6-7 1-15,1-16 55 0,2-12-20 16,0-9-32-16,0-11 9 15,0-15-11-15,2-13-1 0,-2-10 0 16,0-9-22-16,0 1 6 0,0 0-16 16,3-5-41-16,-3-7-62 0,0-6-38 15,0-3 31-15,-8-9-9 0,1-11-283 16,-8-17-154-16,6 4-435 0</inkml:trace>
  <inkml:trace contextRef="#ctx0" brushRef="#br0" timeOffset="108573.96">12063 6466 1709 0,'0'0'471'0,"0"0"-409"0,0 0 87 16,0 0 96-16,88 39 9 0,-33-23 28 15,20 0-52-15,9-5 27 0,1-6-77 16,-3-5-92-16,-8 0-57 16,-2 0-28-16,-1-3-3 0,-5-2-31 15,-7-3-180-15,-1-7-103 0,-2-3-69 16,-16 1-174-16,-3-8-432 0</inkml:trace>
  <inkml:trace contextRef="#ctx0" brushRef="#br0" timeOffset="108865.05">13717 5398 2496 0,'0'0'393'0,"0"0"-287"16,0 0 131-16,0 0-97 0,0 0-60 15,-72-10-78-15,29 46 46 0,-9 31 50 16,-18 35 6-16,2 19 3 0,4 4 4 16,13-6-14-16,12-16-21 0,10-7-7 15,8-7-23-15,7-8-46 0,7-7-1 16,7-9-83-16,0-12-52 0,7-14-58 15,1-12-18-15,4-3-26 0,3 0-79 16,4-1-78-16,-4-4-272 0,15-4-411 0</inkml:trace>
  <inkml:trace contextRef="#ctx0" brushRef="#br0" timeOffset="109091.15">13976 5620 1357 0,'0'0'1336'0,"0"0"-1243"16,-11 98-41-16,-7-20 99 0,-1 17 19 15,-2-2 21-15,0-6 0 0,2-9-1 16,4-5-33-16,2-2-75 0,7-6-73 16,6-13-9-16,0-15-56 0,0-8-10 15,3-7-64-15,4 1-2 0,-1 1-24 16,2-5-86-16,2-4-88 0,2-13-219 15,-5-2-96-15,7-17-75 0</inkml:trace>
  <inkml:trace contextRef="#ctx0" brushRef="#br0" timeOffset="109309.07">14151 5722 2187 0,'0'0'420'0,"0"0"-285"0,0 95 65 15,-10-24-56-15,-4 13 10 0,-2-2 14 16,6-7-15-16,-1-9 15 0,5-3-52 16,2 0-53-16,1-11-63 0,3-14-24 15,-3-6-11-15,3-9-75 0,0 7-32 16,0-2 12-16,0 1-20 0,3-10-29 16,0-4-77-16,0-9-163 0,-1-4-216 15,0-2-353-15,-2-16 170 0</inkml:trace>
  <inkml:trace contextRef="#ctx0" brushRef="#br0" timeOffset="109795.14">13854 5454 2470 0,'0'0'365'0,"0"0"-259"15,6-70 105-15,10 51-128 0,5-5 54 16,4 4 22-16,5 5-13 0,7 3-29 15,8 8-45-15,14 4-6 0,10 10-22 16,5 6-13-16,-8 6-31 0,-5 7-26 16,-18-4-24-16,-6-1-13 0,-10 0-72 15,-5-1 5-15,0 7 3 0,2 3-19 16,-6 5-11-16,-9-1 33 0,-9-1 69 16,-3-2 55-16,-13-2 0 0,-8-1 39 15,-6-1 9-15,-4-4-16 0,-5 1-10 16,-4-5-9-16,-2-1 0 15,-2 0-13-15,2-3-31 0,2-6-17 16,6-2 3-16,7-3 10 0,9-4 35 16,11-3 14-16,7 0-14 0,3-1-97 15,13-4-47-15,6-1 82 0,5-2 47 16,5 2 15-16,8 3 87 0,3 3-19 16,0 2-10-16,-1 6 22 0,1 8 29 15,-3 5 0-15,0 8-45 0,-5 3 22 16,-3 7 25-16,-5 1 0 0,-6 0-13 15,-1 1-22-15,-7-1-20 0,-1-5-24 16,-5 1 18-16,-1-4 1 0,0-3-26 16,-3-2-7-16,2-1-18 0,1-3 0 15,0 1-18-15,0-5 5 0,1-2-31 16,2-1-179-16,4-6-92 0,-2-3-87 16,1-4-285-16,6-9-306 0</inkml:trace>
  <inkml:trace contextRef="#ctx0" brushRef="#br0" timeOffset="110053.15">15083 5314 2402 0,'0'0'731'16,"0"0"-689"-16,0 0 57 0,40 77 136 15,-23-19 31-15,3 19-2 0,4 9-60 16,-3 1-21-16,1 0-50 0,-4-6-53 15,-2 1-37-15,-8 0-40 0,-8-2-2 16,0 3-1-16,-11-4-18 16,-9 3-7-16,-7-7-55 0,-4-2-10 15,-8-4-6-15,-3-4 3 0,2-12-16 16,6-13 9-16,4-8 2 0,-6 2 10 16,-14 10-69-16,-14 14-173 0,9-7-227 15,0-10-625-15</inkml:trace>
  <inkml:trace contextRef="#ctx0" brushRef="#br0" timeOffset="113611.57">15667 6525 2956 0,'0'0'262'0,"0"0"-217"0,87 12 47 15,-18-12-12-15,8-7-36 0,-1-4-28 16,1-5-12-16,-2 0-4 0,2-5 0 15,-4-2-55-15,2-5-235 0,-7-6-114 16,-7-5-220-16,-15 10-162 0,-9-10-416 0</inkml:trace>
  <inkml:trace contextRef="#ctx0" brushRef="#br0" timeOffset="113419.16">15721 6250 1056 0,'0'0'1407'0,"0"0"-1188"15,0 0-106-15,0 0 137 16,82 12-54-16,-19-16-8 0,22-9 34 16,10-2-74-16,1 0-40 0,-4-1-108 15,-9 7-13-15,-10 0 13 0,-6 3-47 16,-18 2-177-16,-12 3-132 0,-15 1-137 16,-10 0-535-16,-2-3-344 0</inkml:trace>
  <inkml:trace contextRef="#ctx0" brushRef="#br0" timeOffset="113797.43">16709 5799 2245 0,'0'0'443'0,"-21"50"-289"0,8 5-141 15,-4 23 330-15,-4 15-209 0,1 3-29 16,4-9 22-16,8-10 9 16,2-7 12-16,6-9-57 0,0-13-56 15,3-9-35-15,1-13-64 0,2-4-119 16,3 2-105-16,0-1-111 0,4-4-125 16,0-4 5-16,1-11-108 0,3-11-132 0</inkml:trace>
  <inkml:trace contextRef="#ctx0" brushRef="#br0" timeOffset="114444.1">16557 5490 1421 0,'0'0'1290'0,"0"0"-1109"16,30-65 1-16,-4 45-38 0,19-5-32 15,17 8 50-15,21 5 28 0,15 7-16 16,-1 5-43-16,-6 15-42 16,-4 0-48-16,-4 8-41 0,-2 6-10 15,-6 6-47-15,-7 8-28 0,-14-5-65 16,-7 14 11-16,-16 3-51 0,-15 1-94 15,-11 5-30-15,-13-17-11 0,-11-7 105 16,-3-9 117-16,-15 3 103 0,-20 5 20 16,-21 6 77-16,-14 1 84 0,-2-11-10 15,8-8-13-15,7-8-23 0,3-5-17 16,15-3-3-16,19-3 3 0,14-3-3 16,9 0-11-16,5 0-2 0,10-2 2 15,4 0-104-15,15-2-41 16,24-2-32-16,24-2 45 0,27 6 28 15,12 6 2-15,-2 11 20 0,-2 12-6 16,-17 10 0-16,-2 7 22 0,-6 7 6 16,-10 1 22-16,-10 1-6 0,-15-9-7 15,-12-8-19-15,-11-11 20 0,-3-3 25 16,-1 2-1-16,-1 1-6 0,0 2-41 16,-6 0 0-16,-3-3-28 0,-1 1-3 15,-2 0-155-15,-7-2-203 0,2-5-309 16,-7 6-909-16</inkml:trace>
  <inkml:trace contextRef="#ctx0" brushRef="#br0" timeOffset="114001.17">16956 5859 658 0,'0'0'2031'0,"0"0"-1623"0,0 0-322 16,0 0 10-16,0 74 54 0,-10-15 21 15,-3 18-16-15,0 7-23 0,-1 0-32 16,6-8-33-16,3-13-51 0,3-4-16 15,0-2-22-15,2-2 19 0,2-10-69 16,0-10-174-16,1-7-86 0,2-8-142 16,-1-1-206-16,-3-4-97 0,-1-7-11 0</inkml:trace>
  <inkml:trace contextRef="#ctx0" brushRef="#br0" timeOffset="119139.17">18480 6361 336 0,'0'0'1898'16,"0"0"-1594"-16,0 0-239 0,0 0 57 15,0 0 58-15,85 49 115 0,-24-41-34 16,15 1-70-16,8-1 14 0,-2 0 0 15,-10-1-87-15,-9-3-52 0,-7 4-54 16,-8-1-12-16,-11 0 0 0,-10-1-62 16,-4 0-66-16,1 4-93 0,2 5-158 15,-5-4-348-15,-3 6-532 0</inkml:trace>
  <inkml:trace contextRef="#ctx0" brushRef="#br0" timeOffset="118931.35">19075 5669 779 0,'0'0'215'15,"0"0"-101"-15,0 0 0 0,58-12 95 16,-44 4 58-16,-1-2 35 0,-3 0-59 15,-3-3-62-15,-6 2 232 0,-1-1-45 16,-4-1-97-16,-7-1-68 0,-5 0 5 16,-2 2-19-16,-6 0-109 15,-6 4-80-15,-7 5-40 0,-10 4-17 16,-15 16-16-16,-15 17-2 0,-2 6-38 16,4 8 15-16,17-2 38 0,8 1 28 15,13-3 31-15,10-5 1 0,6-5 2 16,14-8-2-16,3 2-18 0,4 5-26 15,5 2-7-15,12-2 15 0,9-6 36 16,14 5 23-16,16-4 24 0,12-1-25 16,7-3 13-16,-6-9 3 0,-17-7-36 15,-15-4 17-15,-7-1-18 0,-5-3-1 16,3 2-126-16,2-2-81 16,1 0-126-16,-5-2-159 0,-9-1-33 15,-7 2-86-15,-7-7-214 0</inkml:trace>
  <inkml:trace contextRef="#ctx0" brushRef="#br0" timeOffset="128079.25">19886 5833 1030 0,'0'0'999'0,"0"0"-879"16,8-65 3-16,-2 43 29 0,1 1-20 15,-1 3 36-15,-4 10 83 0,3 4-5 16,-4 4-102-16,1 12-74 0,0 17-22 16,0 29-46-16,-2 32 17 15,-4 15 32-15,-6 5 18 0,-2-10-40 16,2-18-1-16,5-19 42 0,3-16 2 16,2-16-72-16,2-8-54 0,5-2-85 15,3-1-89-15,2-4-56 0,5-10-166 16,3-6-67-16,-4-6 7 0,8-24-164 0</inkml:trace>
  <inkml:trace contextRef="#ctx0" brushRef="#br0" timeOffset="128693.54">20074 5461 1349 0,'0'0'1016'0,"23"-50"-800"15,0 28 32-15,5-4-13 0,9 0-79 16,14 1-25-16,13 5 25 16,12 6-23-16,1 7-22 0,-4 7-42 15,-6 9-25-15,-13 7-28 0,-6 6-16 16,-11 1-66-16,-9-1 18 0,2 8-5 15,4 17-36-15,-4 19-25 0,-8 9-58 16,-19-3 6-16,-8-18 6 0,-11-13-7 16,-2-11 16-16,-6-7 96 0,-9 2 55 15,-12 1 62-15,-15 1 34 0,3-9 10 16,6-6 3-16,7-8-32 0,10-4-41 16,-3 0-11-16,1 0-3 0,10-4-6 15,9-1 0-15,10 0 83 0,7 1-99 16,10 4-57-16,11 0-36 0,16 9 93 15,18 18 48-15,18 20 86 0,7 11 3 16,1 14-45-16,-7 3-26 0,-10-3-21 16,-8 0-17-16,-5-6 16 0,-5-7 38 15,-11-13 6-15,-9-7 19 0,-9-12-43 16,-2-2-21-16,1 5-30 16,-2 2-13-16,2 3-27 0,-4-3-74 15,0-1-145-15,-5-5-255 0,-1-6-562 16,-4-4-688-16</inkml:trace>
  <inkml:trace contextRef="#ctx0" brushRef="#br0" timeOffset="128291.21">20244 5738 1611 0,'0'0'639'0,"0"0"-241"0,0 0-334 15,0 0 104-15,10 106-30 0,-10-17 35 16,-3 11 2-16,-4 3 0 0,2-7-77 15,2-15-22-15,3-5-48 0,0-5-28 16,0-10-1-16,3-13 0 0,-1-11-1 16,1-13-17-16,0-7-92 15,0-3-41-15,1 0-45 0,-1-3-53 16,-2-7-126-16,1-6-70 0,-2-12 112 16,0-1-216-16,-10-27-538 0</inkml:trace>
  <inkml:trace contextRef="#ctx0" brushRef="#br0" timeOffset="85361.2899">3238 10770 2831 0,'0'0'529'0,"0"0"-190"16,0 0 95-16,0 0-5 0,0 0-278 15,0 0-105-15,0 0 31 0,0 0 48 16,69 24 56-16,-22-14-81 0,17-2-64 15,11-2-36-15,4 1-80 0,-15-3-213 16,-20-4-187-16,-20 0-711 0,3-4-976 16</inkml:trace>
  <inkml:trace contextRef="#ctx0" brushRef="#br1" timeOffset="166393.61">9775 9660 398 0,'0'0'824'0,"0"0"-309"16,0 0-230-16,0 0 62 0,0 0 47 16,0 0-19-16,-61-30-107 0,40 49-150 15,-5 15-14-15,-6 30 1 0,-5 38-1 16,1 23 18-16,5 7 1 0,7 0-20 15,11-21-12-15,8-12-4 0,5-11-7 16,12-12-77-16,7-7-3 0,12-4-59 16,0-14-43-16,0-11-94 0,10 2-135 15,-4-10-196-15,-4-4-446 0,7 3-89 0</inkml:trace>
  <inkml:trace contextRef="#ctx0" brushRef="#br0" timeOffset="168089.3599">9962 10494 2413 0,'0'0'644'0,"0"0"-570"0,0 0-74 15,-3 52-74-15,17-47 74 0,6-3 32 16,9-4 87-16,9-14 46 0,16-17-6 16,18-16-51-16,5-12-61 0,-4-4 4 15,-5 0-23-15,-12 3-9 0,-3 2 3 16,-6-1-9-16,-4 0-11 0,-5 4-2 16,-10 12 0-16,-6 6-1 0,-10 11-15 15,0 1 15-15,-7-3-12 0,0 0-9 16,-4-1 10-16,-2 9 9 0,-6 6-18 15,-8 8 20-15,1 6 1 0,-3 5-51 16,-1 16-41-16,-13 19 20 0,-8 27 37 16,-7 31 21-16,-3 18 14 0,5 8 35 15,9-2-4-15,7-12-5 0,8-1-25 16,4 1 11-16,8-10-12 0,6-9-33 16,2-13 30-16,6-7-1 0,4-18-88 15,-3-12-96-15,0-11-39 0,0-4-65 16,2 3-96-16,1 1-104 15,-6-4-55-15,-4-5-196 0</inkml:trace>
  <inkml:trace contextRef="#ctx0" brushRef="#br0" timeOffset="168276.03">10115 10611 1159 0,'0'0'1710'0,"0"0"-1342"16,0 0-368-16,0 0-25 0,0 0 25 15,0 0 112-15,54 1-4 0,-31 3-16 16,8 0-51-16,6-3-28 16,5 2-13-16,11 0-54 0,12-1-156 15,11-2-52-15,4 0-40 0,-6 0-179 16,-23-2-155-16,-10-10-179 0</inkml:trace>
  <inkml:trace contextRef="#ctx0" brushRef="#br0" timeOffset="168499.3199">11146 9834 2050 0,'0'0'344'0,"0"0"-273"0,0 0-52 16,-68 58 46-16,31 1 96 0,-9 24 103 16,-2 12-18-16,6 3-35 0,6-7-43 15,14-12-48-15,5-10-44 0,7-17-51 16,8-12-25-16,2-13-19 0,0-5-9 15,7 6-48-15,7-2-35 0,2 0-79 16,1-7-59-16,6-2-133 0,1-8-183 16,-3-7-59-16,2-8-417 0</inkml:trace>
  <inkml:trace contextRef="#ctx0" brushRef="#br0" timeOffset="168879.47">11041 10532 1641 0,'0'0'1078'0,"0"0"-744"0,0 0-282 15,0 0-50-15,0 0 137 0,0 0 103 16,61-14-33-16,-36 6-61 0,8-2-54 15,2-4-59-15,5-2-35 0,4-3-10 16,-2-2-118-16,1 0-144 0,-1-3-104 16,1-2-231-16,-12 5-174 0,9-17-271 15</inkml:trace>
  <inkml:trace contextRef="#ctx0" brushRef="#br0" timeOffset="168704.71">11160 10258 931 0,'0'0'1358'16,"0"0"-1048"-16,0 0-61 0,28 60-18 16,-14-36-72-16,2-1-44 0,1-1-10 15,6 0-35-15,-2-2-29 0,7-1-38 16,1 0 1-16,2 0-4 16,-4-2-15-16,1-2-68 0,-7 3-28 15,-2-3-77-15,-8 0-107 0,-1-3-118 16,-7 3-108-16,-3-7-126 0,-9 2-574 0</inkml:trace>
  <inkml:trace contextRef="#ctx0" brushRef="#br0" timeOffset="169097.37">11852 9924 1509 0,'0'0'766'0,"8"55"-346"16,-4-8-50-16,-4 16-143 0,6 7-46 16,-6-2 25-16,0-3-48 0,0-8-11 15,-6 1-55-15,-6 2-45 0,-5-1-19 16,0-12 3-16,2-8-6 0,3-7-12 16,-3-7-10-16,3 2-2 15,-4 4-1-15,0-2-16 0,2-7-24 16,7-3-63-16,-1-10-58 0,3-6-88 15,4-3-85-15,1-5-139 0,0-1-562 16,0-22-192-16</inkml:trace>
  <inkml:trace contextRef="#ctx0" brushRef="#br0" timeOffset="169392.3299">12315 9653 235 0,'0'0'2107'0,"0"0"-1739"16,0 0-101-16,0 0-107 0,0 0-19 15,0 0 15-15,0 0-20 0,0 0-28 16,0 0-17-16,0 0-24 0,50 18-33 16,-48 6-19-16,4-1-15 0,-6 0-35 15,3-4 4-15,-3-4 18 0,0-2 10 16,0-3-10-16,0-4 1 15,0-2-10-15,0-2-19 0,0 0 41 16,0-2 3-16,0 0 44 0,0 0-47 16,0 0-47-16,-3-4-184 0,-3 3-117 15,-1-2-246-15,2 1-405 0,-11-6-481 0</inkml:trace>
  <inkml:trace contextRef="#ctx0" brushRef="#br1" timeOffset="171155.23">12358 9531 1393 0,'0'0'228'0,"0"0"6"0,0 0-14 16,0 0-19-16,-61-20 39 0,46 16 72 15,3 3-52-15,2-2-52 0,1 3-68 16,4 0-32-16,2 0-108 16,3 9-13-16,5 15-130 0,7 26 143 15,8 29 67-15,4 19 31 0,5 15-22 16,-2 0-25-16,-4-5-29 0,-4-2-9 16,-8-5-11-16,-8-4 1 0,-9-4 44 15,-10-2 7-15,-11-5-10 0,-4-5 25 16,-6-8 19-16,-2-11 41 0,6-11 5 15,2-17-10-15,10-8-6 0,2-6-26 16,-2-1-30-16,-3 1-22 0,0 0-40 16,5-5-3-16,4-4-93 0,3-2-64 15,8-2-85-15,1-1-101 0,3-4-259 16,0 2-431-16,3-1-45 0</inkml:trace>
  <inkml:trace contextRef="#ctx0" brushRef="#br1" timeOffset="161567.34">8852 10018 1269 0,'0'0'417'0,"0"0"-291"15,0 0-9-15,-49 32 23 0,33-5-79 16,2 11 1-16,1 2 38 0,3 4 20 15,2 3-42-15,5-5-1 0,3 2-45 16,3-5-32-16,9-9-14 0,7-6-8 16,4-8 20-16,2-6 2 0,3-10 13 15,1-3 0-15,2-10 32 0,-3-6 0 16,2-10-19-16,-6-3 3 0,-1-5-7 16,-5-3-9-16,-4-1 22 0,-5 1 1 15,-6 0 3-15,-3 0-4 0,-3 5 13 16,-7 3 26-16,-4 6-36 15,-5 0-37-15,-2 7-1 0,-2 7-19 16,-2 6-13-16,-3 6 0 0,-1 10 9 16,-1 5 22-16,1 9 0 0,2 2-18 15,1 2 16-15,5 5-20 0,7-5 4 16,2-4-19-16,10-2-11 0,2-8-18 16,10-4-1-16,4-5 58 0,6-5 10 15,4 0 23-15,5-10-1 0,5-7-22 16,2-4-3-16,1-6-16 0,0-1 5 15,-5-5 14-15,-2 1 2 0,-5 3 14 16,-5 1 7-16,-3 4 3 0,-5 2 15 16,-7 6 66-16,-2 3 5 0,-3 4-26 15,0 1-2-15,-3 3-14 0,-1 4-9 16,0 1-58-16,0 0-3 0,1 8-64 16,-1 7-22-16,1 18 31 0,1 20 55 15,2 30 13-15,0 15 13 16,7 20-4-16,3 6-6 0,2 8 0 15,-1 8-15-15,-4 4 2 0,-6-2-1 16,-1-1-2-16,-11-3-25 0,-4-3-42 16,-10-5 67-16,-6-6 3 0,-4-10 16 15,-8-12 13-15,-6-15 13 0,-4-11 3 16,-5-10 6-16,3-15-10 0,0-6-5 16,2-15 5-16,8-11-9 0,9-11-3 15,9-8 3-15,2-8-4 0,-5-11-31 16,-4-21-22-16,-1-29-57 0,6-32-23 15,14-16 29-15,15-5 38 0,18 8 25 16,16 14 10-16,10 11 105 16,10 4 19-16,7 11-6 0,6 11-11 15,-1 6-25-15,5 8-28 0,1 10-20 16,-4 6-34-16,2 5-22 0,-2 7 4 16,-4 6-8-16,-3 1-71 0,-5 10-192 15,-9-1-49-15,-10 4-222 0,-16 1-250 16,0-4-604-16</inkml:trace>
  <inkml:trace contextRef="#ctx0" brushRef="#br0" timeOffset="173025.34">13312 10502 3109 0,'0'0'1085'0,"0"0"-951"15,0 0-54-15,55 7-33 0,0-7 156 16,20-1 68-16,5-3-118 0,-1 4-62 16,-5 0-91-16,-8 4-24 0,-1 6-169 15,2 4-129-15,-13 0-231 0,-20-2-532 16,0 0-524-16</inkml:trace>
  <inkml:trace contextRef="#ctx0" brushRef="#br0" timeOffset="172843.84">13290 10144 897 0,'0'0'2520'0,"0"0"-2055"0,0 0-418 15,0 0-46-15,64 17-1 0,-12-12 106 16,18-4 17-16,9-1 5 0,-5 0 2 16,-7 0-27-16,-9 0-79 0,-13 0-24 15,-8 0-130-15,-12 2-47 16,-3 1-30-16,2-1-57 0,3 1-122 15,-3 1-245-15,-9 0-381 0,-9-4-539 0</inkml:trace>
  <inkml:trace contextRef="#ctx0" brushRef="#br0" timeOffset="187797.43">14787 10504 2455 0,'0'0'349'15,"0"0"-349"-15,0 0-46 0,0 0 46 16,68 8 139-16,-27-20 95 0,17-13 8 16,22-12-105-16,6-9-58 0,2-5-25 15,-6-2-32-15,-8 2-19 16,-7-4 20-16,-6 0 5 0,-3-2-26 15,-9-1 14-15,-5-1-3 0,-7 2-1 16,-10 11 1-16,-9 9 2 0,-8 7-2 16,-3 7-10-16,-4-4 16 0,-3 3-19 15,-1 0 22-15,-13 6-19 0,-5 4 15 16,-5 6-18-16,-3 8-19 0,-4 8-25 16,-6 11-16-16,-5 19 51 0,-11 26 9 15,-5 28 34-15,3 18 7 0,4 15-3 16,13-2 6-16,9-2-9 0,5 0-25 15,6-5-10-15,8-2-22 0,1-8 22 16,5-14-2-16,4-11-13 16,1-11 2-16,5-16 0 0,1-13-21 15,-3-13-73-15,1-5-39 0,0 1-32 16,1-1-6-16,0-1-85 0,-5-9-95 16,-1-5-108-16,0-7-120 0,-4-9-167 0</inkml:trace>
  <inkml:trace contextRef="#ctx0" brushRef="#br0" timeOffset="187978.5799">14925 10732 2194 0,'0'0'585'16,"0"0"-482"-16,0 0-58 0,0 0 122 16,68 42-8-16,-27-28 13 0,14-4-57 15,22-2-61-15,8-4-32 0,2-2-22 16,0-2-59-16,-9-6-145 0,0-6-64 15,-3-2-85-15,-3-6-112 0,-7-7-136 16,-13 1-141-16</inkml:trace>
  <inkml:trace contextRef="#ctx0" brushRef="#br0" timeOffset="188191.67">16231 9945 939 0,'0'0'1506'0,"0"0"-1165"15,-72-3-90-15,40 20-82 0,-18 19-15 16,-11 25 46-16,-6 27-1 0,-3 14 12 16,9 1-63-16,15-9-30 15,21-11-31-15,8-12-47 0,10-15-40 0,7-14-1 16,0-13-46-16,7-5-90 16,7 2-39-16,3 2-63 0,6 1-93 15,2-6-74-15,5-8-115 0,-9-5-166 16,9-8-389-16</inkml:trace>
  <inkml:trace contextRef="#ctx0" brushRef="#br0" timeOffset="188635.91">16125 10612 2130 0,'0'0'775'0,"0"0"-451"0,0 0-149 15,0 0 16-15,53-46-5 16,-22 22 3-16,1-4-1 0,8 2-47 15,0-1-83-15,-1-1-58 0,4 4-21 16,-3-2-60-16,-1 6-106 0,1-2-65 16,0 2-61-16,-2 1-95 0,-1-1-175 15,-12 6-162-15,8-12-577 0</inkml:trace>
  <inkml:trace contextRef="#ctx0" brushRef="#br0" timeOffset="188428.34">16217 10260 985 0,'0'0'1274'0,"0"0"-980"15,0 0-194-15,0 0-71 0,0 0 90 16,0 0 106-16,43 67 31 0,-28-39-14 15,7 0-84-15,-1 0-54 0,3 0-12 16,0-4-36-16,0-1-55 0,-3-1 0 16,1-2-2-16,-4 0 0 0,-2-2-1 15,-3 1-1-15,2-1-44 0,-4 0-111 16,1-1-127-16,-5-2-66 16,0-3-79-16,-3-2-182 0,-1-5-51 15,-3-5-554-15</inkml:trace>
  <inkml:trace contextRef="#ctx0" brushRef="#br0" timeOffset="188853.43">16866 10052 696 0,'0'0'1650'16,"0"0"-1365"-16,0 0-176 0,0 0 158 16,19 77 94-16,-12-39 4 0,-4 14-95 15,0 16-63-15,-3 8-64 0,-13 2-50 16,-3-5-74-16,-8-13 0 0,3-13 8 16,3-7 1-16,3-10 0 0,0-3-10 15,-2 5-14-15,-4 1-4 0,-1 1-16 16,2-2-64-16,3-8-91 15,0-4-65-15,7-6-80 0,2-10-102 16,4 0-223-16,-2-12-558 0</inkml:trace>
  <inkml:trace contextRef="#ctx0" brushRef="#br0" timeOffset="189161.21">17275 9621 342 0,'0'0'2175'16,"0"0"-1885"-16,0 0-171 0,0 0-116 15,0 0 135-15,0 0 76 0,62 102 107 16,-41-9-24-16,2 15-77 0,0 4-108 15,-5-4-56-15,-5-10-25 0,-6-3-28 16,-7-3 0-16,-7-3-3 0,-12 0-44 16,-9-5-68-16,-9 1-27 0,-4-2-68 15,-8-9-87-15,-5-2-37 0,-4-4-73 16,-6-5-58-16,-3-9-40 0,13-20-156 16</inkml:trace>
  <inkml:trace contextRef="#ctx0" brushRef="#br0" timeOffset="189521.4199">14976 9346 1694 0,'-94'61'448'0,"23"25"-127"0,-11 27 98 16,7 19-41-16,7 21-60 0,7 8-40 15,13 5-80-15,14-5-51 0,21-7-41 16,13-10-36-16,18-12-70 0,16-16-2 16,16-18-26-16,17-13-31 0,8-11-175 15,11-14-84-15,11-13-155 0,-22-18-169 16,3-11-512-16</inkml:trace>
  <inkml:trace contextRef="#ctx0" brushRef="#br0" timeOffset="190007.44">17653 9153 2448 0,'0'0'342'0,"0"0"-66"0,0 0-59 16,7-55-112-16,9 43 10 0,2 0-14 16,4 4-3-16,3 4 12 0,5 4-56 15,0 2-22-15,-1 12-32 0,-5 8-12 16,-7 7-4-16,-14 13 15 0,-15 19 1 16,-27 9 32-16,-13 9 12 0,1-13 37 15,10-18 139-15,14-17 65 0,10-5-63 16,4 4-41-16,7 1-62 0,8 0-58 15,25-3-30-15,31 0-7 0,31-10-22 16,17-8 31-16,8-7-33 0,-2-6-115 16,-14-2-179-16,-5-6-101 0,-25 3-285 15,-10-7-967-15</inkml:trace>
  <inkml:trace contextRef="#ctx0" brushRef="#br0" timeOffset="206717.4199">18652 10391 1076 0,'0'0'1890'0,"0"0"-1825"0,0 0-65 15,0 0 0-15,60 14 35 0,-29-13 128 16,3 2 41-16,4-1-1 0,2-2-108 16,3 2-61-16,-1 1-21 0,2-3-13 15,-3 4-69-15,-5 0-128 0,-4-1-25 16,-6 3-47-16,-5 0-49 0,-5 2-174 15,-6-4-108-15,-10 3-461 0</inkml:trace>
  <inkml:trace contextRef="#ctx0" brushRef="#br0" timeOffset="206915.5799">18709 10566 1820 0,'0'0'722'0,"0"0"-399"0,0 0-195 15,0 0-96-15,0 0 39 0,0 0 79 16,38 54 89-16,-15-50 20 0,4-1-73 16,4-3-67-16,6 0-87 0,3 0 0 15,2-6-32-15,4 4-117 0,-2-2-150 16,2 0-111-16,0-1-92 16,-12 2-218-16,13-7-511 0</inkml:trace>
  <inkml:trace contextRef="#ctx0" brushRef="#br0" timeOffset="208289.46">21820 10371 1228 0,'0'0'1521'0,"0"0"-1066"16,0 0-133-16,0 0-164 0,0 0-6 15,0 0 81-15,0 0 38 0,0 0-36 16,70 26-72-16,-43-22-101 0,1 4-52 16,6-3-10-16,0 1-43 0,0-1-117 15,2 2-50-15,-1 0-86 0,1-3-91 16,-1 1-80-16,2-2-88 0,-10-1-254 16,10-4-544-16</inkml:trace>
  <inkml:trace contextRef="#ctx0" brushRef="#br0" timeOffset="208866.21">22592 10134 1114 0,'0'0'1534'16,"0"0"-1187"-16,0 0-120 0,0 0-70 16,0 0 78-16,61-55 8 0,-40 46-13 15,0 1-28-15,3 2-87 0,3 4-65 16,-1 2-29-16,1 0-19 0,-1 4-1 16,-3 6-1-16,-2 0-12 0,-1 1 11 15,-4 2 1-15,-3 2-1 16,-2-1 1-16,-7-1-19 0,-1 4 7 15,-3-1 10-15,-7 2-13 0,-10 5 14 16,-3-3-13-16,-3 0-5 0,1-2 7 16,0-1-4-16,4-4-2 0,1-1-16 15,4-3-19-15,5-1-6 0,4-3-13 16,4 0-7-16,0-5-15 0,2 3 21 16,5-2 58-16,5 0 15 0,2 2 22 15,3-1-10-15,4-2 7 0,6 4-19 16,-3 0 13-16,6 0-13 0,1 1-1 15,-1 2 1-15,1 1 37 0,-1 2-37 16,-2 0 0-16,-2 4-11 0,-4 0 11 16,-2 2 10-16,-6 4-10 0,-6-1 0 15,-8 0 0-15,-2 2 0 0,-11-1 53 16,-8 0 17-16,-6 1-4 16,-5-1-7-16,-5-2 7 0,-3 0 5 0,-5 0-21 15,-1-2-19-15,2-2-31 16,3 0 0-16,0-4-28 0,6 1-56 15,4-5-90-15,2-4-59 0,5 2-73 16,7-4-82-16,4 0-90 0,5-8-218 16,5 2-343-16</inkml:trace>
  <inkml:trace contextRef="#ctx0" brushRef="#br0" timeOffset="209196.13">23493 9435 1205 0,'0'0'722'16,"0"0"-492"-16,0 0-61 0,55-15 15 16,-33 32 19-16,2 16 10 0,3 24 43 15,4 33 12-15,-1 13-18 0,-3 13-83 16,-2 0-38-16,-7-10-22 0,-5-1-26 15,-4-4-40-15,-9-8-22 0,-4-5-16 16,-14-3-3-16,-3-8 28 0,-10-3-16 16,-9-7-9-16,-8-6 16 0,-6-8-7 15,-1-11 1-15,0-7 24 0,2-12-6 16,-1-1-9-16,10-10-22 0,8-4-77 16,6-4-91-16,3-4-64 0,-1-1-106 15,1-7-158-15,-3-5-44 0,11-1-157 16,7-14-386-16</inkml:trace>
  <inkml:trace contextRef="#ctx0" brushRef="#br0" timeOffset="209703.73">24033 9198 2108 0,'0'0'540'0,"0"0"-212"16,0 0-88-16,-55-45-90 0,46 37-36 16,9 0 23-16,0 1 33 0,6 2-41 15,8 0-85-15,6-1-19 0,4 3 3 16,9 2-16-16,1 1-12 0,3 0-28 16,-2 1 9-16,0 6-6 0,-2 4-10 15,-6-2 4-15,-6 6 6 0,-8 1-13 16,-4 3-12-16,-9 2 50 0,-15 7 6 15,-7 2 70-15,-8 3 8 0,-7 1 10 16,-3 1 23-16,2 0 36 0,4-2-14 16,9-1-15-16,8-2-47 0,9-3-34 15,8-3-15-15,10-2 18 0,15-4 12 16,17-2 71-16,22-4-16 16,15-5-43-16,6-3-36 0,-3-4-34 15,-11-1-18-15,-13-6-181 0,-5 0-108 16,-8-2-258-16,-12 0-722 0,-2-9-1318 0</inkml:trace>
  <inkml:trace contextRef="#ctx0" brushRef="#br0" timeOffset="207203.27">20202 9567 2088 0,'0'0'466'16,"0"0"-353"-16,-61 1 29 0,31 19-58 15,-15 22-7-15,-13 32 19 0,-19 38 118 16,-5 24 72-16,5 13-33 0,8 2-30 16,16-12-29-16,8-6-66 0,7-8-4 15,12-12-35-15,9-11-27 0,13-12-40 16,5-14-22-16,14-9-4 16,2-17-30-16,1-10 1 0,0-9-85 15,5-9-102-15,7 4-78 0,12 3-125 16,4-6-187-16,-11-8-446 0,19-8-361 0</inkml:trace>
  <inkml:trace contextRef="#ctx0" brushRef="#br0" timeOffset="207616.97">20366 10239 3007 0,'0'0'352'0,"0"0"-174"15,0 0-68-15,0 0-59 0,-18-58-32 16,31 42 66-16,5 0 41 0,6 3 3 16,3 2-75-16,6 3-36 0,2 6-18 15,0-2-3-15,-1 4-9 0,0 2-10 16,-8 4-3-16,-5 2-8 0,-5 4-10 15,-6-2-14-15,-6 4 4 0,-4 4 39 16,-4 1 14-16,-10 8 25 0,-6 2 10 16,-6 5-10-16,-5 5 6 0,-3 0-6 15,0 2-3-15,1 1 20 0,4-3 27 16,6-3-7-16,7-4-3 0,6-5-21 16,8-1-23-16,2-6-14 0,5-3 2 15,7-1-1-15,5-3-2 16,2-3-1-16,6-2-11 0,3-2 10 15,3-4-89-15,3-2-116 0,2 0-72 16,-1-4-112-16,2-5-153 0,-10 0-468 16,10-13-566-16</inkml:trace>
  <inkml:trace contextRef="#ctx0" brushRef="#br0" timeOffset="208091.52">21068 10175 775 0,'0'0'1884'0,"0"0"-1604"0,0 0-242 16,0 0 29-16,55 5 109 0,-35 6-7 15,1 6 0-15,-1 2-17 0,0 6-52 16,-3 2-59-16,-3 2-38 0,-1 4 29 16,-7-2-30-16,-6 6-1 0,-3-3 0 15,-10-2 37-15,-4 2-13 0,-4-5 3 16,-1-2 3-16,-3-7 14 0,2-2 5 15,2-9-6-15,3-1 9 0,2-8-3 16,6-1-10-16,1-11-4 0,7-2-36 16,2-6-31-16,2-3-35 0,7-3 16 15,7-3 4-15,2 1-4 0,3-1-2 16,6-2 12-16,4 3 8 0,2-2 7 16,1-1 10-16,3 3-4 0,0 2 6 15,1 0 1-15,-1 3 8 0,0 3-18 16,-3 2 7-16,-3 7-4 0,-3 3 3 15,-5 5 3-15,-6 3-21 0,-6 0-13 16,-4 6-4-16,-5 6 51 16,-2 5 13-16,-7 8 84 0,-6 5 23 15,-5 7-7-15,-4 3-18 0,-2 5-14 16,1-1-12-16,4-2-35 0,2 0-34 16,7-4-14-16,4-5-23 0,6-2-10 15,1-5-9-15,9-3-92 0,2-2-82 16,5-7-54-16,1-4-80 0,3-2-138 15,-4-6-191-15,12-7-481 0</inkml:trace>
  <inkml:trace contextRef="#ctx0" brushRef="#br0" timeOffset="-142368.8599">3817 13852 2055 0,'0'0'311'0,"0"0"-276"16,0 0-22-16,-15 69-13 0,15-40 104 15,5 3 41-15,4 0 0 0,5-7-52 16,3 2-35-16,10-11 0 0,1-3-4 15,9-4 10-15,2-3-6 0,-3-6-10 16,3-4-7-16,-4-7-3 16,-2-4-12-16,-5-3-1 0,-2-5-25 15,-7-1-28-15,-3-1 24 0,-6-6-11 16,-6 4-5-16,-4 0 17 0,-5-4-22 16,-8 3 25-16,-8 0-3 0,-2 4-26 15,-5 1-16-15,-4 5 10 0,-3 9-10 16,2 9-16-16,1 0-3 0,-1 14-10 15,5 6 17-15,4 5-8 0,5 6 17 16,5 1-7-16,8 4 0 0,6-2-148 16,9-2-208-16,2-8-171 0,18-1-795 15</inkml:trace>
  <inkml:trace contextRef="#ctx0" brushRef="#br0" timeOffset="-141224.18">4879 13820 1861 0,'0'0'211'0,"0"0"-97"16,0 0-40-16,-54 17-38 0,39 1-7 15,0 1 39-15,1 5 22 0,2 5 7 16,3-4-3-16,3-3-40 0,6 1-44 16,0-9 3-16,12-2-13 0,5-3 26 15,4-6 25-15,3-3 23 0,3-1-19 16,1-9-17-16,4-5-15 15,-3-2-7-15,-2-3-16 0,-3-3-51 16,-2-3-19-16,-5 0 6 0,-6-1 28 16,-4-1 10-16,-6 4 14 0,-1-3-14 15,-9 2-13-15,-6 3-6 0,-3-1 16 16,-5 7 10-16,1 4-7 0,-4 6 25 16,1 5-12-16,-1 4 13 0,3 5 17 15,3 6 28-15,5 1-25 0,1 3-20 16,7-3 0-16,4 1-26 0,3 0 3 15,4-4 23-15,7-1 13 0,5-1 19 16,2 0 10-16,5-6-9 0,1 0-8 16,-1-4-12-16,1 0 0 0,-3-2 3 15,0-2 0-15,-5-1-3 0,-2-2 6 16,-4 1 10-16,-4 2 10 0,-3-2 19 16,-2 0 9-16,-1-1-16 0,-3 1-35 15,-2-1-16-15,-4 3-2 0,1 1-30 16,-4 1-16-16,2 4-13 15,0 9-42-15,-1 6-3 0,0 18 56 16,1 24 50-16,0 26 32 0,3 15 7 16,4 5 12-16,3-6-28 0,0-8-1 15,1-4-21-15,1 1 1 0,-2-3 19 16,-2-5 46-16,-8-1-38 0,-7-8 9 16,-7-2-15-16,-7-7 9 0,-4-15 10 15,-12-2 2-15,-4-4 14 0,-4-13 28 16,-8-2 44-16,5-13-28 0,0-13-23 15,1-9-6-15,1-14-26 0,12-7 4 16,-4-17-4-16,6-8-25 16,11-4-19-16,9-7 13 0,16 14-15 15,6 13 33-15,6 13-8 0,6 2-26 16,10 2-57-16,6-5-44 0,14-3 22 16,19 2 23-16,13 0-5 0,7 2-104 15,-2 3-102-15,-8 1-173 0,-18 9-230 16,-7-2-430-16</inkml:trace>
  <inkml:trace contextRef="#ctx0" brushRef="#br0" timeOffset="-141134.29">5404 13263 1178 0,'0'0'784'16,"0"0"-496"-16,0 0-129 0,65 24 12 16,-35 12 29-16,4 23-10 15,5 27-30-15,-1 17 3 0,-3 9-26 16,-13-8-36-16,-10-9 10 0,-7-3-109 16,-5 2 43-16,-3-6-14 0,-9 1-3 15,-8-2-6-15,-9-7-19 0,-5 1-3 16,-7-2-56-16,-3-6-67 0,-4-7-11 15,-4-5-18-15,-4-9-2 0,-3-1-38 16,-8-10-175-16,16-15-300 0,-8-8-545 0</inkml:trace>
  <inkml:trace contextRef="#ctx0" brushRef="#br0" timeOffset="-142940.22">2469 14286 1573 0,'0'0'269'0,"0"0"-268"0,0 0 17 16,0 0 50-16,56 56 72 0,-27-52 32 15,8-4 9-15,9-4 19 0,20-18-32 16,15-16-53-16,7-12-34 0,-3-11-20 16,-11-6 6-16,-8 2-22 15,-8-5-4-15,-1-1-6 0,-7-3-9 16,-5-1-4-16,-4 0-19 0,-5 5 13 15,-2 0-14-15,-10 4 11 0,-9 8-11 16,-3 10 21-16,-9 9-11 0,-3 11 7 16,0 5 0-16,-6-5-3 0,-4 1-13 15,-4 1-3-15,1 8-13 0,-5 7-22 16,-1 9 0-16,-2 4-48 0,-3 14 6 16,-6 23 13-16,-4 21 45 0,-8 31 19 15,2 21 14-15,6 12 8 0,1 3 10 16,9-6-13-16,3 4-6 0,2 2 6 15,9-6-3-15,2-5-16 0,7-12 0 16,1-11-12-16,0-13 5 0,7-5 5 16,3-9-14-16,-2-12-13 0,1-14 13 15,-2-10 0-15,-2-4-51 0,5 1-74 16,-1-3-36-16,2-1-55 0,-4-4-27 16,-1-14-17-16,-3-2-29 0,-2-3-128 15,-2-16-144-15</inkml:trace>
  <inkml:trace contextRef="#ctx0" brushRef="#br0" timeOffset="-142778.47">2804 14385 1956 0,'0'0'257'16,"0"0"-225"-16,0 0-3 0,0 0 130 16,65 14-27-16,-29-4-35 0,10-2-29 15,12-2-49-15,15-2-18 0,0-4-1 16,-2 0-110-16,-5 0-138 0,-11-7-86 15,-14 4-127-15,-1-3-324 0</inkml:trace>
  <inkml:trace contextRef="#ctx0" brushRef="#br0" timeOffset="-140707.09">2817 12999 1888 0,'-91'12'473'0,"20"24"-172"15,-3 20-34-15,8 18-97 0,5 21-77 16,0 13 15-16,6 17 32 0,6 16-29 15,13 7-28-15,11-2-20 0,17 0 3 16,11-8-12-16,24-11-35 0,10-10-19 16,18-10-19-16,11-7-79 0,8-11 41 15,11-4 29-15,9-11-159 0,4-10-65 16,4-7-49-16,3-12-167 0,-28-15-180 16,-1-6-397-16</inkml:trace>
  <inkml:trace contextRef="#ctx0" brushRef="#br0" timeOffset="-140124.76">6488 13449 919 0,'0'0'121'0,"0"0"524"16,-51-27-327-16,21 27-56 0,-4 0-22 15,-3 14-21-15,-4 18-10 16,-6 25-16-16,-2 30-53 0,1 4 7 16,12 1-27-16,12-13-9 0,13-28-63 15,6-11-45-15,5-10-3 0,3-6-25 16,9 5-29-16,3 2 13 0,9 0-13 15,3-4-83-15,7-3-10 0,3-3-35 16,4-5-46-16,12-1-107 0,-8-4-164 16,-10-3-73-16,18-7-462 0</inkml:trace>
  <inkml:trace contextRef="#ctx0" brushRef="#br0" timeOffset="-139623.2">6511 13677 1649 0,'0'0'581'16,"0"0"-264"-16,0 0-246 0,0 0-36 15,0 0 52-15,59 14 3 0,-39-2-19 16,0 4-26-16,-2 5-42 0,-1 0-2 16,-3 2-1-16,-1 3-18 0,-4 1-8 15,-6 0 23-15,-3 3 3 0,-3-1 15 16,-9 1 1-16,-5 1-15 0,-5-4 28 15,-1-3-6-15,-4-3 12 0,0-5-9 16,0-4-4-16,0-6-3 0,3-1 4 16,3-5 9-16,4-2 0 0,6-7-6 15,3-4-26-15,8-2-29 0,3-4-31 16,10-3 5-16,7-1 30 0,4-5 12 16,6 0 10-16,5 0-10 0,3 1 10 15,4-4 1-15,0 3-1 0,1 1 1 16,-4 3 0-16,0 2 2 15,-5 4 0-15,-5 3 0 0,-3 2-1 16,-8 5-18-16,-5 5 6 0,-6 2-13 16,-4 1-12-16,-3 2 38 0,-4 7 9 15,-8 6 23-15,-2 3 7 0,-4 8 12 16,-2 4 1-16,0 2 5 0,0 1 1 16,6 0-1-16,3 1-27 0,4-4-30 15,7-4-16-15,1 0 13 0,9-5 2 16,4-4 0-16,6-2-13 0,1-3 12 15,6-5-25-15,4 0-82 0,-1-5-35 16,4-2-42-16,0-2-124 0,0-6-192 16,-7-2-93-16,10-13-462 0</inkml:trace>
  <inkml:trace contextRef="#ctx0" brushRef="#br0" timeOffset="-139389">7406 13455 1213 0,'0'0'1164'16,"0"0"-896"-16,0 0-156 0,0 0-50 16,0 0 79-16,19 79 38 0,-6-33-6 15,6 11-43-15,3 11 0 0,0 5-35 16,-2-7-31-16,-7-4-33 0,-6-3 7 16,-7-1-36-16,-1-1-2 0,-12 4 0 15,-7-4-2-15,-7-1-33 0,-10-1-50 16,-4-3-4-16,-4-1-18 0,-6 1-1 15,3-5-33-15,-5-2-99 0,4-8-210 16,10-12-325-16,0-2-704 0</inkml:trace>
  <inkml:trace contextRef="#ctx0" brushRef="#br0" timeOffset="-103984.56">11273 13936 726 0,'0'0'486'16,"0"0"-304"-16,0 0-45 15,9-51 58-15,-16 40-33 0,0 3-32 16,-1 8 32-16,-6 0 19 0,0 5-87 15,0 9-7-15,-4 10 23 0,-1 7 9 16,1 6 0-16,2 5 0 0,3 5-16 16,3-3-23-16,6-3-36 0,4-3-5 15,0-7-39-15,10-8 0 0,6 0-13 16,2-7-9-16,5-6 22 0,1-1 11 16,1-2 5-16,2-6-13 0,-4-1 29 15,1-8 7-15,-1-7-11 0,-3-4-9 16,-1-8-19-16,0-2-27 0,-2-7-31 15,-3-2-2-15,-5-1-7 0,0-1 6 16,-6 1-6-16,-3 2 9 0,0 2-3 16,-3 5 35-16,-4 6 10 0,-1 5 13 15,-3 9 2-15,1 7 0 0,-6 3-1 16,-1 9-37-16,0 6-9 0,-1 6 16 16,1 4 19-16,1 2 11 0,-1 2-1 15,7-1-26-15,3-4 4 16,6 3-4-16,1-7 0 0,11-2 6 15,0-4 11-15,6-5 12 0,3-3 3 16,0-4 20-16,4-2-4 0,-3-5 1 16,3-6-4-16,-2-4 3 0,-3-1 7 15,1-2 6-15,-4-5 0 0,1 0-6 16,-1-1 0-16,-7-2-4 0,3 2 1 16,-7-1-7-16,0-2 6 0,0 3-6 15,-5 2 7-15,0 4-10 0,0 2-12 16,0 1 21-16,-5 7 14 0,0 7 5 15,0 1-25-15,-4 11-16 0,-3 16-19 16,-7 25 19-16,-5 23 48 16,-3 19-6-16,0 9 22 0,6 8-10 15,1 0 0-15,-1 13-13 0,0 7-16 16,-1 0-24-16,1-4 22 0,0-6-22 16,-1-14-1-16,1-11 3 0,-4-11 1 15,-2-13 18-15,3-13-3 0,0-18 0 16,5-11 22-16,1-7-9 0,-1-2 41 15,-2 2 28-15,-3-7 34 0,3-11-28 16,5-8-28-16,-2-12-41 0,1-22-16 16,2-24-22-16,4-32-24 0,5-14 23 15,9-2 0-15,10 0-17 0,8 16 6 16,9 6 12-16,3 11 3 0,2 20 78 16,-1 14 75-16,7 1 27 0,10 1-66 15,9-3-40-15,6-1-31 0,-5 9-6 16,-8 11-34-16,-2 4-6 0,0 0-18 15,-4 4 5-15,-12 4-14 0,-4 2-106 16,-2 2-71-16,3 0-67 16,5-3-62-16,3-1-146 0,-9 0-208 15,-7 4-369-15,6-12-328 0</inkml:trace>
  <inkml:trace contextRef="#ctx0" brushRef="#br0" timeOffset="-103705.78">12358 13492 352 0,'0'0'1661'16,"0"0"-1444"-16,0 0-7 0,0 0-52 16,-64-19-87-16,33 33 65 0,-2 9 34 15,-17 21 22-15,-6 25-42 0,-11 33-32 16,2 13-23-16,4 4-3 0,16-8 22 15,11-20-17-15,9-13-27 0,13-13-11 16,9-17-52-16,3-11-7 0,6-14-13 16,6 0-34-16,4-3 22 0,5 4-79 15,6-2-63-15,4-5-62 0,0-7-23 16,5-8-88-16,1-2-96 0,0-8-239 16,-10-4-122-16</inkml:trace>
  <inkml:trace contextRef="#ctx0" brushRef="#br0" timeOffset="-103280.92">12183 14310 957 0,'0'0'1415'0,"0"0"-1089"16,0 0-136-16,0 0 19 0,56-40 116 15,-17 15-8-15,19-7-78 0,12-6-88 16,6 0-73-16,-8 4-51 0,-12 10-27 16,-18 7-12-16,-10 3-19 0,2 1-72 15,-2-3-58-15,5 2-47 0,1-4-45 16,-4-2-101-16,-8 2-164 0,0-2-77 15,-5 4-173-15,1-15 19 0</inkml:trace>
  <inkml:trace contextRef="#ctx0" brushRef="#br0" timeOffset="-103486.65">12410 13905 1167 0,'0'0'1009'15,"0"0"-666"-15,0 0-14 16,0 0-201-16,0 0-3 0,0 0 38 16,-16 68 6-16,24-40-17 0,11 6-19 15,3 1-86-15,6-1-22 0,5-1-24 16,3-1-1-16,1 2 0 0,-3-5-12 15,0 0-54-15,-1-4-105 0,-5-2-48 16,-4 0-2-16,-2-7-3 0,-8-3-47 16,-7-1-81-16,-7-4-109 0,0-4-50 15,-4-1 39-15</inkml:trace>
  <inkml:trace contextRef="#ctx0" brushRef="#br0" timeOffset="-103055.92">13010 13583 673 0,'0'0'1022'0,"0"0"-713"15,0 0 31-15,31 74-4 0,-21-31-56 16,4 16-40-16,-1 14-23 0,-5 8-43 15,-2 1-38-15,-6-9-69 0,-9-4-17 16,-6-3-22-16,-7-6-9 0,-4 1 0 16,-6-5-3-16,8-9-1 0,0-10 4 15,6-8-16-15,-1-4 0 0,1 1-3 16,-1 2-24-16,-2-1-48 0,4-8-32 16,4-4-32-16,3-3-35 0,5-10-45 15,2-2-76-15,3-11-178 0,0 0-670 16</inkml:trace>
  <inkml:trace contextRef="#ctx0" brushRef="#br0" timeOffset="-102779.16">13523 13167 1041 0,'0'0'1625'0,"0"0"-1313"0,0 0-216 16,27 50 83-16,-22 14 152 0,2 33-88 16,-7 22-54-16,0 15-26 0,-2 3-57 15,-8-4-13-15,-6 4-59 0,-8-3 10 16,-6-2-26-16,-7-9-18 0,-2-7-10 16,-7-7 10-16,2-6 3 0,2-9-3 15,-1-11 0-15,4-13-124 0,9-18-63 16,3-16-36-16,11-8-16 0,1-7-66 15,5-7-245-15,-14 9-750 0</inkml:trace>
  <inkml:trace contextRef="#ctx0" brushRef="#br0" timeOffset="-109770.97">8204 14155 1653 0,'0'0'1073'0,"0"0"-745"0,0 0-184 16,64 16 181-16,-7-8-28 16,18 0-32-16,4 1-35 0,1-2-87 15,-8 1-60-15,-12 1-43 0,-11-4-29 16,-12 5-11-16,-11-5-28 0,-7 4-136 15,3 0-85-15,-2 0-125 0,-3 4-223 16,-5 1-733-16</inkml:trace>
  <inkml:trace contextRef="#ctx0" brushRef="#br0" timeOffset="-109963.14">8230 13926 1349 0,'0'0'1031'0,"0"0"-760"0,0 0-29 15,0 0-63-15,0 0-48 0,0 0 80 16,64-42 33-16,-32 34-49 0,8 3-78 15,12-2-16-15,9-1-48 0,-2 4-36 16,-10-1-17-16,-6 5-2 0,-11 0 0 16,1 0 2-16,2 5-82 0,-4 3-98 15,-6-2-78-15,-6 4-53 0,-6 3-115 16,-6-1-181-16,-2 0-156 0,-10 0-454 0</inkml:trace>
  <inkml:trace contextRef="#ctx0" brushRef="#br0" timeOffset="-105710.9899">9372 14066 101 0,'0'0'1217'0,"0"0"-1012"0,0 0-65 16,0 0-36-16,0 0 36 0,0 0 48 16,12 52 3-16,1-48-7 0,4 3-32 15,4-3-26-15,4-2-33 0,2-2-9 16,6-2-14-16,4-5-15 0,1-7-4 15,4-4 3-15,2-4-9 0,0-4-3 16,2-5 6-16,0-7-13 0,6-7 19 16,4-13-19-16,5-8 3 0,-3-7-16 15,-7 3-9-15,-5 5-10 0,-11 8 10 16,-5-1-10-16,-5-1 0 16,-3 3 13-16,-5 1-14 0,-7 10 14 15,-6 7-3-15,-1 11-10 0,-3 0 13 16,0 0-16-16,0-2 2 0,-6 1-1 15,-2 3 2-15,-5 4-3 0,1 10-25 16,-5-2 6-16,2 6-4 0,-2 4 4 16,0 0 16-16,0 3-29 0,0 4 7 15,-2 5-10-15,-1 7 0 0,2 1 3 16,0 11 0-16,1 1 7 0,0 8-4 16,-2 9 27-16,-2 13 2 0,1 13 2 15,-1 6 24-15,2-6-1 16,5-3-12-16,0 0 25 0,0 2-22 15,-3 3-14-15,4 3 39 0,-2-2-40 16,2 2-1-16,0-5 0 0,3 3 0 16,0-5 0-16,2-5 0 0,-1 1 0 15,1-5 18-15,1 0-18 0,-1-1 0 16,1-4 4-16,2 1-1 0,-2-11 0 16,5-8 0-16,-3-8 13 0,3 1-13 15,-1-1-1-15,2 8-2 0,-1-3-1 16,2-3-2-16,0-4 3 0,3-4-18 15,3-2 17-15,0-4 1 0,-1-2-13 16,2-3 12-16,-1-3-27 0,0-2-81 16,-2-4-15-16,2-2-17 0,-2-2-10 15,-3 0-7-15,1-4-22 0,-1-6-98 16,-1-4-216-16,0 2-215 0,-3-16-343 16</inkml:trace>
  <inkml:trace contextRef="#ctx0" brushRef="#br0" timeOffset="-105464.7">9466 14431 1456 0,'0'0'656'16,"0"0"-403"-16,0 0-237 0,0 0 155 15,51 0 55-15,-21 0 53 0,12 4 15 16,18-2-90-16,16-2-53 0,7 0-37 15,-4 0-26-15,-10-6-22 16,-10 2-35-16,-11 0-12 0,-10 1-7 16,-10 0-9-16,-5-2-3 0,1 5-69 15,2-3-66-15,-2 0-99 0,-2 1-106 16,-7-3-167-16,-5 1-517 0,-6-8-561 0</inkml:trace>
  <inkml:trace contextRef="#ctx0" brushRef="#br0" timeOffset="-104988.47">11008 13169 1292 0,'0'0'511'0,"0"0"-362"0,0 0 91 16,-49-23-30-16,32 19-38 0,0 4-14 15,0 0-13-15,-2 7-30 0,1 6-35 16,-2 7-29-16,0 7 1 0,-7 13 24 16,-1 20 36-16,-9 20-7 0,-4 14-4 15,4 6-9-15,3 1-22 16,4-4-17-16,0 3 1 0,5-7-10 16,4 1-7-16,4-7 17 0,5-9 15 15,5-7-15-15,1-9-7 0,4-11-22 16,0-13-24-16,2-10 11 0,0-1-11 15,0 1-1-15,6 0-2 0,1 2-13 16,1-4-76-16,4-2-76 0,1-6-50 16,1-3-88-16,0-2-114 0,-3-8-251 15,3-5-506-15</inkml:trace>
  <inkml:trace contextRef="#ctx0" brushRef="#br0" timeOffset="-76643.37">18033 13378 1193 0,'0'0'628'0,"0"0"-401"15,0 0-84-15,0 0 6 0,-51 8 19 16,26 16 26-16,-12 17 21 16,-10 24 3-16,-11 32-26 0,-3 14-17 15,6 3-23-15,6-3-29 0,12-17-13 16,8-10-28-16,7-10-29 0,11-20-34 16,4-14-19-16,7-11-25 0,0-7-13 15,7 2-15-15,3 1-89 0,3-1-38 16,4-7-17-16,4-7-23 0,0-8-87 15,5-4-83-15,1-9-116 0,1-12-713 16,-8 8 926-16</inkml:trace>
  <inkml:trace contextRef="#ctx0" brushRef="#br0" timeOffset="-76238.66">17856 14203 2156 0,'0'0'427'0,"0"0"-249"15,0 0-143-15,0 0 161 0,67-44 133 16,-32 22-36-16,5-2-98 0,9-4-91 15,-1 1-88-15,2-1-16 0,0 1-57 16,-8 5-100-16,8-4-78 0,-5 2-109 16,-1-2-51-16,-1-3-50 0,-15 9-309 15,10-16-76-15</inkml:trace>
  <inkml:trace contextRef="#ctx0" brushRef="#br0" timeOffset="-76430.7899">18027 13766 404 0,'0'0'1315'0,"0"0"-964"16,0 0-244-16,0 0 45 0,0 0 74 15,9 65 10-15,-5-32 1 0,3 1-41 16,3 0-75-16,4-1-64 0,5-1 7 16,2-3-26-16,0-2-13 0,3-1-12 15,-1-2-11-15,-2-1-2 0,1-4 0 16,-4-1-16-16,-4-1-86 0,0-1-60 16,-4-3-84-16,-3-1-27 0,-4 0-18 15,-1-5-59-15,-2 1-342 0,-5-7-18 0</inkml:trace>
  <inkml:trace contextRef="#ctx0" brushRef="#br0" timeOffset="-76007.4099">18688 13413 1900 0,'0'0'441'0,"0"0"-157"16,0 0-210-16,0 0 52 0,0 0 115 16,13 80-21-16,-5-27-60 0,4 17 11 15,0 6-26-15,-2 0-32 0,-4-2-43 16,-5-5-8-16,-2-3-59 0,-12 3-3 16,-7-5 1-16,-5-2-1 0,-1-12-8 15,2-9 8-15,4-9 0 0,-2-3-19 16,0 1-34-16,-3 5-22 0,-1-4-14 15,6-6-37-15,5-6-67 0,5-11-123 16,4-7-156-16,5-1-205 0,1-9-667 0</inkml:trace>
  <inkml:trace contextRef="#ctx0" brushRef="#br0" timeOffset="-90774.61">14251 13982 2365 0,'0'0'422'16,"0"0"-418"-16,58 2 86 0,-7-2 67 15,17-2 19-15,8-3-13 0,-6 1-27 16,-3 0-41-16,-9 2-22 0,-3 0-32 16,-9 0-41-16,-9-2-1 0,-10 4-15 15,-3 0-22-15,-3 0-72 0,3 0-52 16,-3 0-39-16,-5 0-56 0,-6 5-110 15,-4-2-173-15,-1-1-166 0,-10 3-108 0</inkml:trace>
  <inkml:trace contextRef="#ctx0" brushRef="#br0" timeOffset="-90554.58">14315 14319 2300 0,'0'0'655'0,"0"0"-489"16,77 17 112-16,-16-17 10 0,21-2-1 15,9-8-70-15,-5-4-77 0,-11 4-78 16,-14 2-62-16,-3 3-23 0,-11 4-11 16,-9 1-75-16,-11 1-108 0,-4 4-119 15,1 3-205-15,-3-4-479 0,0 8-559 16</inkml:trace>
  <inkml:trace contextRef="#ctx0" brushRef="#br0" timeOffset="-78146.95">15728 13881 1656 0,'0'0'448'0,"0"0"-328"15,-5-53-65-15,12 31-32 16,10-3 9-16,3-3 24 0,4 0 57 15,7 0 67-15,1 1-12 0,2 6-49 16,2 3-52-16,1 5-29 0,0 2-2 16,-2 4-8-16,2 5-15 0,-5 2-13 15,1 0 0-15,-3 6-13 0,-5 4-3 16,-5 2-6-16,-7 8 3 0,-7 2 16 16,-6 3 3-16,-9 6 38 0,-9 2-6 15,-11 1-16-15,-16 9 3 0,-16 8 0 16,-15 4-16-16,-7 0 13 0,5-7-13 15,17-11 0-15,20-11-3 16,9-5-1-16,8-6-1 0,-1 4 1 16,3-5-2-16,2 4-9 0,7-4-4 15,10 0-16-15,6-2 32 0,9 3 12 16,5 0 27-16,5-3 6 0,7-1 9 16,6 1-6-16,3-4-20 0,5 0-15 15,2-4 6-15,-2 0-19 0,3-1 0 16,-2 0-22-16,-5 3-99 0,-7-2-106 15,1 0-165-15,-8 0-129 0,-8-4-223 16,-1 0-348-16</inkml:trace>
  <inkml:trace contextRef="#ctx0" brushRef="#br0" timeOffset="-77963.08">16421 14011 2696 0,'0'0'638'16,"0"0"-295"-16,0 0-163 16,0 0-77-16,0 0-21 0,0 0-34 15,0 0-48-15,0 0-89 0,0 0-125 16,0 0-226-16,-18 18-188 0,22-9-537 16</inkml:trace>
  <inkml:trace contextRef="#ctx0" brushRef="#br0" timeOffset="-76906.9399">17064 13794 1562 0,'0'0'312'0,"-42"58"-270"0,20-5-12 16,-5 14 44-16,3-2 20 0,7-14 0 16,10-17 39-16,7-11-4 0,0 1-45 15,10-4-45-15,5 2-38 0,6-8 18 16,8-6 27-16,-1-8-4 0,8-4-4 16,-4-12 14-16,1-8-10 15,2-9-20-15,-5-5-22 0,1-4-15 16,-5-7-30-16,-2-1 13 0,-9 4 32 15,-1-4 6-15,-8 3 14 0,-3 4 2 16,-3 1-22-16,-7 3-1 0,-4 8-60 16,-5 6 0-16,-4 11 22 0,-4 8 13 15,-4 8 4-15,-1 12 22 0,-3 10 19 16,-2 9 23-16,0 4 0 0,3 5-4 16,2 0 1-16,6 0-22 0,6-3-17 15,6-4-26-15,10-6 4 0,1-7-26 16,12-6 9-16,5-3 26 0,6-3-6 15,3-7-14-15,2-3-28 0,6-3 19 16,-3-8 7-16,0-5-1 0,2-1 17 16,-6-6 19-16,-2 0 0 0,-3-4 29 15,-7 4 13-15,-1-5 9 0,-5 2 49 16,-3 4 23-16,-6-2-33 0,0 1-32 16,0 5-23-16,-3 4-9 0,-3 4 6 15,0 2 3-15,1 8 1 16,-4 5-18-16,4 10-18 0,-4 10 0 15,-2 15 14-15,-3 23 14 0,1 18 11 16,0 12-20-16,0 6 0 0,2-6-17 16,3-1-2-16,-2-2 0 0,-5-1-3 15,1-4 1-15,-7-4 2 0,-2-7 0 16,-4-5 1-16,-2-7 2 0,2-12 13 16,3-12 6-16,2-9-2 0,-3-5-4 15,-6 2 9-15,-2-4-9 0,-7-2-14 16,1-6 20-16,0-11-22 0,3-5-18 15,3-14-1-15,5-11 17 0,2-11-20 16,9-22 6-16,14-13 16 16,9-6 32-16,15 6 54 0,5 16 38 15,-1 20-1-15,1 9 38 0,1 5 15 16,12-9-30-16,17-3-62 0,14-7-44 16,7 5-27-16,-6 4-12 0,-5 7-1 15,-5 2-28-15,2 5-38 0,1-3-116 16,1 2-120-16,0-2-108 0,-3-2-168 15,-15 5-212-15,-7-5-391 0</inkml:trace>
  <inkml:trace contextRef="#ctx0" brushRef="#br0" timeOffset="-63212.4">22241 13707 1239 0,'0'0'1179'0,"0"0"-889"0,0 0-46 16,3-67-54-16,3 50-37 15,4 2 22-15,0 5 6 0,4-2-80 16,3 6-67-16,3 0-32 0,1 3 0 16,3 3-1-16,2 0-1 0,2 4-2 15,-5 4-26-15,1 3 3 0,-4 3-13 16,-5 1-19-16,-5 3-38 0,-1 6-19 15,-9 0 88-15,-3-2 26 0,-8 8 29 16,-6 0 0-16,-6 2-14 0,-5 3-15 16,-5-2-25-16,-3 2 25 0,0-1 16 15,-1-5-6-15,3 1-10 0,3-3-31 16,4-5-30-16,4-2 14 16,7-3 21-16,8-4 10 0,1-2-9 15,7-1-43-15,3 0 7 0,7-2 61 16,5 0 76-16,6 0 42 0,6 0-41 15,4 0-29-15,2 0-46 0,5 2 14 16,-1-4-15-16,3 4 2 0,0-6-3 16,-2 4-15-16,-1-2-39 0,-3-2-48 15,0 0-93-15,-3-4-4 0,-1 0-77 16,-2-4-125-16,-8 0-242 0,7-11-112 0</inkml:trace>
  <inkml:trace contextRef="#ctx0" brushRef="#br0" timeOffset="-75719.84">19210 13950 1763 0,'0'0'1461'15,"0"0"-1149"-15,0 0-224 0,0 0-66 16,0 0 120-16,68 9 126 0,-34-5-3 15,2-4-39-15,6 2-68 0,3-2-82 16,0 2-53-16,1-1-23 16,-1 0-22-16,-2 3-42 0,-4-1-78 15,-2-2-68-15,-3 3-86 0,-1-3-146 16,-2-1-330-16,-7 0-520 0</inkml:trace>
  <inkml:trace contextRef="#ctx0" brushRef="#br0" timeOffset="-75165.87">20132 13684 2549 0,'0'0'556'0,"0"0"-370"15,0 0-85-15,0 0-101 0,24-52 64 16,-9 42 101-16,3 1 43 0,3 0-76 15,6 4-66-15,3 4-24 0,3 1-1 16,-1 1 8-16,-1 4-11 16,1 4-13-16,-6 0-11 0,-1 3-14 15,-4 3-12-15,-4 1-16 0,-3 5-10 16,-7 0-15-16,-3 0-23 0,-4 0 76 16,-7 1 3-16,-5 1 36 0,-4-3-2 15,-5-2 4-15,1 0-7 0,-3-2-9 16,3-1-12-16,0-4-13 0,5-2-1 15,2-1-1-15,5-4-2 0,3 0-20 16,4-4-20-16,1 4-40 0,1-4-30 16,6 2 24-16,6 0 90 0,4 0 0 15,4 3-29-15,4-1 4 0,0 4 3 16,2 1 3-16,1 2 3 16,-4 1 15-16,1 4-2 0,-1-1-22 15,-5 4 23-15,-3 1-14 0,-5 4-19 16,-5 0-25-16,-6 0-16 0,-1-1 76 15,-14 0 10-15,-4 0 53 0,-10-3 26 16,-5 2 8-16,-12-2 26 0,-13 3 25 16,-7-1 2-16,3-2-7 0,14-7 25 15,15-4 29-15,8-4-59 0,-2 0-74 16,-3 1-64-16,-2-1-24 0,5-1-56 16,7 1-55-16,2 2-66 0,8 3-115 15,1 0-292-15,4-2-552 0,0 3-524 0</inkml:trace>
  <inkml:trace contextRef="#ctx0" brushRef="#br0" timeOffset="-63641.08">21290 14193 1532 0,'0'0'737'16,"0"0"-498"-16,0 0-149 0,0 0-90 16,0 0 210-16,56 14 40 0,-34-9-61 15,5-2-93-15,3 3-58 0,4-2-37 16,3 4-1-16,3-1-137 0,1 2-65 15,1-4-64-15,1 0-18 0,1-5-114 16,-12 0-327-16,14-10-99 0</inkml:trace>
  <inkml:trace contextRef="#ctx0" brushRef="#br0" timeOffset="-63825.34">21330 13943 2289 0,'0'0'323'0,"0"0"-322"15,0 0 12-15,61-7 116 0,-34 7 22 16,1 0 29-16,2 0-87 0,1 4-79 16,2 1-14-16,-2 3-2 0,0 2-14 15,-1-1-20-15,-3 3-137 0,-7 1-71 16,-3-1-1-16,-7 2-30 0,-5 0-150 16,-3-5-158-16,-8 5 6 0</inkml:trace>
  <inkml:trace contextRef="#ctx0" brushRef="#br0" timeOffset="-62608.81">23164 13614 1854 0,'0'0'476'0,"0"0"-282"0,56 7-4 16,-27 3 0-16,2 5 44 0,5 8-45 15,-2 1-100-15,0 4-51 0,-1 4-13 16,-4 1-24-16,0 1-1 0,-8-2-1 16,-5-2-18-16,-9 1-32 0,-6-1 51 15,-2-1 16-15,-12-4 13 0,-3-3 16 16,-6-2 5-16,-1-3 1 0,-3-5 0 16,2-4-17-16,0-4-5 0,0-4-13 15,6 0-13-15,2-1 25 16,2-6 4-16,7-3-16 0,1 0-16 15,5-4-3-15,1 2-22 0,1-3 3 16,9-1 3-16,4-3 0 0,0 2-3 16,8-3 3-16,6-2 6 0,3 2 12 15,6-3-2-15,11-1-9 0,10-4 12 16,12-3-3-16,-8 6-16 0,-11 3 16 16,-17 9-13-16,-8 1 16 0,5 0-10 15,0-2 10-15,2 0 3 0,-5 3-1 16,-7 0-2-16,-2 4 1 0,-11 3 0 15,-3 2 1-15,-5 2 49 0,0 0 6 16,-8 2-57-16,-6 6-44 0,-4 6-20 16,-5 2 30-16,-4 7 31 0,-5 5 0 15,0 4 3-15,1 3 0 0,4-1 19 16,6 0 22-16,5-6-9 0,7 5-16 16,7-6-13-16,2-1-3 15,11-3-22-15,2-1 19 0,4-5 1 16,5-1-2-16,0-2-40 0,5-4-41 15,0-1 2-15,1-4 13 0,-1-2-32 16,0-3-7-16,4-5-31 0,-4-7-43 16,5-2-46-16,-1-2-101 0,1-6-231 15,-8 3-149-15,8-14-293 0</inkml:trace>
  <inkml:trace contextRef="#ctx0" brushRef="#br0" timeOffset="-62266.81">24370 13014 1479 0,'0'0'614'0,"0"0"-371"15,0 0-85-15,0 0-16 0,53-48 42 16,-32 40 37-16,0 3-29 0,4 1-77 16,0 0-55-16,2 4-15 0,3 0-13 15,-5 4-17-15,2 4-15 0,0 1-3 16,-6 4-32-16,-2 3-15 0,-4 2 11 15,-5 2-59-15,-4 4-21 0,-6 2 100 16,-6 0 19-16,-6 5 32 0,-7-2 23 16,-5 5 2-16,-3 0 13 0,2 1 35 15,-5 0 25-15,4 0-29 0,5-3-12 16,3-4-26-16,6 0-25 0,4-5-35 16,6-3-3-16,2 0-12 0,5-1 9 15,6-2-22-15,2 1 22 0,5 1-1 16,6-1-27-16,6 2-158 0,-2-3-21 15,8-1-148-15,1 2-98 0,-9-4-150 16,17 0-525-16</inkml:trace>
  <inkml:trace contextRef="#ctx0" brushRef="#br0" timeOffset="-62031.78">24886 13959 1429 0,'0'0'1350'0,"0"0"-1302"16,0 0 58-16,0 0 6 16,56 15 84-16,-29-12 42 0,4-3-82 15,4 0-84-15,-1 2-72 0,6 0-6 16,0-1-130-16,-1 1-96 0,1-2-245 15,-10 0-194-15,4-3-685 0</inkml:trace>
  <inkml:trace contextRef="#ctx0" brushRef="#br0" timeOffset="-61450.59">25832 13674 127 0,'0'0'2247'0,"0"0"-2030"0,0 0-136 16,0 0-4-16,14-51-64 0,-1 40 64 16,5-2 132-16,6 2-14 0,6 3-71 15,-2 2-35-15,5 3-16 0,1-1-22 16,3 4-7-16,-3 0-6 0,-1 7-13 15,-5 0-6-15,-1 2-9 0,-3 5-10 16,-3 0-22-16,-5 0 9 0,-3 4 10 16,-5 1-51-16,-2 1 17 0,-6-1 37 15,-12 2 35-15,0-1 25 0,-7-2 0 16,-5 1 0-16,-3-2-6 0,-4-2-1 16,1-1-15-16,5 0-26 15,-2-4-11-15,6 0-1 0,5-2-3 16,5-1-13-16,3-3-15 0,8 0-29 15,0-4-40-15,5 5 8 0,3-2 92 16,8-2 28-16,5 6-5 0,3-4-22 16,3 2 1-16,1-1-2 0,2 2-2 15,1 2-1-15,-1 1-9 0,-1 1 10 16,0 3-1-16,0-2 0 0,-2 5-12 16,-3-1 2-16,0-1-6 0,-6 5 18 15,-5-4-1-15,-2 2-11 0,-6-1 13 16,-5-2 0-16,0 0 13 0,-10 2 34 15,-6-1 10-15,-5 1 3 0,-9 0-16 16,-1 3 16-16,-5-4-1 0,-3-1 1 16,2 0-6-16,-3 0-1 0,0-4-9 15,6 1-22-15,0 0-22 0,2-2-34 16,1 1-44-16,4 2-124 0,3-4-184 16,5-4-346-16,-9 0-1044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45:55.04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0 157 1509 0,'0'0'987'0,"0"0"-986"16,86-34 82-16,-6 20 46 0,24-4-26 15,18 6 16-15,5 4-10 0,5 3-42 16,10 3-19-16,14 2-3 0,15 0-10 15,15 2-3-15,10 0 7 0,13 5 5 16,11-6-12-16,8 2-3 0,13 1 15 16,13-4-6-16,10 4 13 0,11-3 3 15,11-1-16-15,10 0 25 0,9-1 28 16,15-7 26-16,6-5 47 0,10 1-39 16,3-3 5-16,5 2-15 0,7 3-37 15,-4 1-4-15,4 4-19 0,-6 3-12 16,-8 2-9-16,-9 0-1 0,-11 4-33 15,-7 2-2-15,-15 2-23 0,-11 4 10 16,-12 0-47-16,-15 4-67 0,-14 2-104 16,-12 5-58-16,-12-3-128 0,-18-3-193 15,-55-6-649-15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45:54.54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383 0 2028 0,'0'0'569'16,"0"0"-340"-16,-27 71-27 0,18-20-3 16,-3 23-27-16,2 10 6 0,-2 9-49 15,3 8-47-15,0 0-41 0,5 14-10 16,-2 9-30-16,0 16 13 0,1 9-14 15,-2 15-23-15,-2 5-52 0,-2 11-7 16,-3 3-26-16,-3 12-50 16,1 5-40-16,3 10 70 0,-1 2-26 15,4 10 97-15,2-1 35 0,2 8 21 16,2-1 2-16,1 0 1 0,0 0 30 16,0-1 7-16,3 1 19 0,0-6 19 15,-3-2-36-15,3-4-9 0,-4-6 10 16,-1-5 15-16,-4-9 20 0,3-11 12 15,-1-13-16-15,-4-11-22 0,4-14-7 16,-2-13-23-16,2-12-21 0,-4-14-1 16,1-10-18-16,-1-13-117 0,2-21-126 15,-1-15-84-15,2-18-322 0,2-18-384 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46:05.28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7836 729 0,'0'0'1'15,"0"0"309"-15,0 0-75 0,0 0-105 16,0 0-59-16,0 0-29 0,0 0-42 16,0 0-33-16,0 0 33 0,-10 26 55 15,20-25 33-15,-2-1 16 0,8 0 7 16,-3-2-20-16,4-3-23 0,4 1-23 16,-3-3-12-16,5 1-20 0,1-3 13 15,0 0-10-15,3-2 10 0,1-4 13 16,5-1 6-16,4-4 7 15,3-4-20-15,8-8-9 0,13-9 6 16,15-8-6-16,9-6-11 0,-3-6 14 16,5 0 13-16,-2 1-10 0,9-10 45 15,6-6-25-15,2-9-4 0,10-7-13 16,4-7-3-16,9-4-3 0,6-4-10 16,3-3-13-16,9-8 20 0,3-4-21 15,7-8 1-15,5-6 0 0,5-1-2 16,10-5 3-16,-2-2-3 0,11-3-1 15,2-6 0-15,13-3 2 0,3-4-1 16,7-2 0-16,3-3 22 0,8-2-1 16,4 1-6-16,5-3 3 0,4-2-6 15,2-5-11-15,6-4 1 0,4 1-1 16,-1-1 1-16,8-1 10 0,-1-3 0 16,3 3-1-16,-1-5-8 15,1 3-1-15,2-3 13 0,-1 0 3 16,0 4-3-16,1 1-14 0,-5 4-1 15,-2 3-1-15,-3 5-2 0,-6 3-11 16,-7 9-3-16,-7 4-54 0,-4 5-43 16,-15 7-51-16,-2 8-101 0,-12 6-124 15,-52 35-111-15,-11 5-485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47:29.27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0 277 1782 0,'0'0'1698'0,"0"0"-1473"0,0 0-80 16,0 0 85-16,0 0-64 0,0 0-17 15,0 0-137-15,0 0-9 0,98-49 106 16,27 37-14-16,28-8-36 16,17 2-31-16,3 2-28 0,-4 5-3 15,11 0-24-15,7 2-4 0,5 3 9 16,1 0-24-16,-3 0-124 0,-7 0-13 16,-3-1-43-16,-11 0 31 0,-9-2 15 15,-13 1 31-15,-11-1 31 0,-12-2-16 16,-14 1-7-16,-18-1 61 0,-24 4-19 15,-22 1-68-15,-22 2-1 0,-14 0-33 16,-7 2-64-16,-9 0-99 0,-4-2-137 16,-54-2-637-16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47:29.48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0 105 2820 0,'129'-12'346'15,"33"0"5"-15,49 0-36 0,16 1-50 16,24 0 24-16,17-4-88 0,2 2-80 16,5 2-63-16,-2 5-43 0,-10 6-15 15,-5 2-2-15,-14 13-38 0,-10 9-222 16,-14 6-145-16,-15 0-209 0,-56-6-538 15,-21-6-794-15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40:42.803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1589 346 764 0,'0'0'1570'0,"0"0"-1350"0,0 0-7 16,0 0-62-16,-52-15-109 0,33 30 0 15,-2 4 41-15,-6 9 13 0,-1 19-3 16,-5 22-30-16,-1 21-24 0,3 11-17 16,4 2-20-16,9-10 0 0,5-14-1 15,4-4-1-15,7-8-13 0,2-16-15 16,0-10-4-16,2-15-144 16,4-2-90-16,7-1-59 0,0 1-264 15,-2-2-58-15,10-8-575 0</inkml:trace>
  <inkml:trace contextRef="#ctx0" brushRef="#br0" timeOffset="449.94">1622 1058 2285 0,'0'0'300'0,"0"0"-48"16,0 0-79-16,0 0-144 0,0 0 0 15,0 0 131-15,49-35 28 0,-19 15-23 16,4-2-83-16,9-4-80 15,2 1-2-15,0 0-22 0,-2 0-10 16,-1 1-152-16,1-1 3 0,-3-1-37 16,-1-3-90-16,1-2-174 0,-12 6-128 15,18-17-428-15</inkml:trace>
  <inkml:trace contextRef="#ctx0" brushRef="#br0" timeOffset="243.26">1741 640 2342 0,'0'0'342'15,"0"0"-210"-15,0 0-99 0,0 0 18 16,0 0 113-16,37 71 12 0,-22-40-17 15,7 0-26-15,-1 1-60 0,9 1-32 16,-3-1-38-16,1-1 26 0,2-3-27 16,-5-2-2-16,2 0-20 0,-3-2-40 15,-5-5-3-15,2 3-71 0,-6-5-67 16,0 0-74-16,-5-4-70 0,-3-2-140 16,-3-2 17-16,-4-4-114 0,0-2-247 0</inkml:trace>
  <inkml:trace contextRef="#ctx0" brushRef="#br0" timeOffset="674.38">2560 228 1547 0,'0'0'325'16,"0"0"-14"-16,0 0-45 0,16 99-56 16,-12-27-53-16,-3 13-15 0,-1 2 31 15,0-3-4-15,-1-8-54 0,-3-4-58 16,-5-5-22-16,2-1-13 0,-7-3-3 16,-7-4 3-16,-2-4-6 0,2-8 9 15,2-8-6-15,2-13-15 0,5 2-4 16,-4-2-38-16,2 1-111 0,1 0-7 15,3-6-49-15,7-9-77 0,3-8-216 16,0 0-261-16,10-17-599 0</inkml:trace>
  <inkml:trace contextRef="#ctx0" brushRef="#br0" timeOffset="-441.76">0 1151 973 0,'0'0'1218'0,"0"0"-1137"16,0 0-10-16,0 0-13 0,0 0-57 15,0 0-1-15,0 0 43 0,0 0 34 16,9 36-25-16,19-35-10 0,9 2-20 16,17-3 11-16,17-17 8 0,8-6-5 15,0-8-14-15,-3-7-18 16,-6-5 21-16,3-5-12 0,-2-4-11 15,-2-7 11-15,-4-3-11 0,-4-3 0 16,-4-4-2-16,-5-2-1 0,-6-1-57 16,-7-1-12-16,-10 7 25 0,-2 2 12 15,-12 12 7-15,-6 10 26 0,-4 10 0 16,-5 3 0-16,0-2-11 0,-5-4 11 16,-8 0 0-16,-4 4 12 0,-6 9 8 15,-1 5-20-15,-6 8-20 0,2 6-9 16,-2 7 26-16,-4 11-26 0,-1 7 13 15,4 10 16-15,-9 15 25 0,-5 18 1 16,-5 23-7-16,2 16 7 0,5 11 13 16,9 6 25-16,10 1-9 0,3 7-33 15,5 4-19-15,5-3 13 0,4-4-16 16,1-5-1-16,6-9-2 0,0-10 1 16,6-15 1-16,4-10-12 0,-4-20-3 15,2-14 15-15,-1-15-18 0,-4 0 18 16,3-2-19-16,-2-1 4 0,2 2-97 15,-1-7-74-15,-2-8-78 0,-3-4-96 16,0-8-16-16,0 0-219 0,-6-15-216 16</inkml:trace>
  <inkml:trace contextRef="#ctx0" brushRef="#br0" timeOffset="-259.36">260 1538 2070 0,'0'0'78'0,"0"0"132"16,0 0 0-16,76 16-32 0,-40-13-24 16,0-2 19-16,11-1-58 15,10 0-63-15,14-1-30 0,1-5-22 16,-1 1-12-16,-7-7-196 0,-9 1-13 16,-4-5-128-16,-8 0-208 0,-9-3-259 0</inkml:trace>
  <inkml:trace contextRef="#ctx0" brushRef="#br0" timeOffset="1882.75">4869 630 1327 0,'0'0'549'16,"0"0"-361"-16,0 0-84 0,-18 50-7 16,23-34-93-16,10-2 54 0,6 0 65 15,6-5 22-15,11-3-19 0,16-6-30 16,15-6 4-16,8-15-32 0,-3-4-17 16,-11-10-3-16,-7-1-13 0,-11-1-6 15,-8 3-27-15,-7 4 27 0,-5 1-4 16,5-8-21-16,1-4-3 15,2-5-1-15,-6-3-90 0,-6 6-25 16,-8 0 19-16,-6-1 28 0,-7 6 26 16,-3 0 20-16,-8 10 20 0,-4 0-15 15,-3 7-5-15,-2 8 20 0,0 8-50 16,-4 5-16-16,0 15 1 0,-1 7 63 16,-8 19 4-16,-7 25 65 0,-5 24-7 15,1 18 16-15,2 10-13 0,7 4-25 16,6-6-23-16,2 0 9 0,3-3 26 15,2-10 16-15,8-5-12 0,6-9 2 16,2-4-18-16,6-11-11 0,0-7-9 16,7-7-15-16,2-13-1 15,-2-10-19-15,0-13 6 0,0-1-6 16,0 1 3-16,3 1-116 0,0-1-35 16,0-8-23-16,-3-4-55 0,-1-8-102 15,-4-4-43-15,-2-8 149 0,0-4-188 16</inkml:trace>
  <inkml:trace contextRef="#ctx0" brushRef="#br0" timeOffset="2068.36">4922 1059 1201 0,'0'0'520'0,"0"0"-347"0,0 0-170 16,0 0 250-16,55 15 32 15,-24-7-40-15,5-1-52 0,12 4-7 0,11-5-19 16,12 1-72-16,4-2-56 0,-2-1-38 15,-5-4-1-15,-7 0-96 0,-1 0-105 16,0-4-24-16,0-5-36 16,-4-7-150-16,-12 7-115 0,-4-9-223 0</inkml:trace>
  <inkml:trace contextRef="#ctx0" brushRef="#br0" timeOffset="2314.37">6254 188 954 0,'0'0'1400'0,"0"0"-1271"16,0 0 42-16,0 0 16 0,-64-38-123 15,43 50-3-15,-5 8 0 0,-9 17 7 16,-6 23 2-16,-7 27 3 0,0 15 4 16,9 8 3-16,8-6-10 15,11-13-51-15,6-8 16 0,6-9-32 16,8-11-3-16,0-13-33 0,7-11-27 15,3-12-74-15,2-2-16 0,4-1-43 16,4 0-3-16,1-1-100 0,2-7-171 16,-8-7 15-16,9-6-238 0</inkml:trace>
  <inkml:trace contextRef="#ctx0" brushRef="#br0" timeOffset="2526.17">6214 731 2040 0,'0'0'466'0,"0"0"-276"0,0 0 3 15,68 18 19-15,-39-14-49 16,-1 0-42-16,3 0-51 0,2 0-60 0,-1-2-10 16,4 4 0-16,1-2-3 15,-2 0-181-15,-1-1-82 0,0-2-39 16,-4-1-209-16,-9 0-106 0,6-2-510 0</inkml:trace>
  <inkml:trace contextRef="#ctx0" brushRef="#br0" timeOffset="2960.21">6767 908 2391 0,'0'0'377'0,"0"0"-200"15,0 0-55-15,63-39 143 0,-32 20 59 0,3-4-44 16,4 1-63-16,0-2-67 15,2 3-57-15,-2 0-46 0,2 1-47 16,-5 3-37-16,1 5-156 0,-1-2-8 16,-2 4-66-16,-1-1-123 0,1 1-125 15,-2-3-176-15,-10 5-96 0,6-14-575 0</inkml:trace>
  <inkml:trace contextRef="#ctx0" brushRef="#br0" timeOffset="2746.2399">6824 509 1155 0,'0'0'1432'0,"0"0"-1194"0,0 0-164 16,0 0 58-16,30 53 50 15,-18-29 6-15,4 2 34 0,1-1-70 16,3 4-29-16,3 1-55 0,2-2-21 16,3 1-34-16,-1-1-13 0,3 2 1 15,-2-1-3-15,1-4-73 0,-2 2-32 16,-2-3-44-16,-2 0-77 0,-3-4-82 16,-3 1-88-16,-7-3-193 0,-3-6-20 15,-6-4-445-15</inkml:trace>
  <inkml:trace contextRef="#ctx0" brushRef="#br0" timeOffset="3180.1">7793 75 1797 0,'0'0'532'15,"10"92"-283"-15,-7-24-20 16,-3 10-56-16,0 1 67 0,0-3 37 16,-4 0-1-16,1 4-66 0,0-2-71 15,-1-1-61-15,-5-6-41 0,1-1-15 16,-5-9-20-16,-2 0 0 0,-2-5-2 15,-5-3-90-15,4-8-102 0,2-8-88 16,1-7-184-16,6-14-307 0,-18 14-864 0</inkml:trace>
  <inkml:trace contextRef="#ctx0" brushRef="#br0" timeOffset="905.52">3596 676 1509 0,'0'0'1472'0,"0"0"-1379"0,0 0-13 15,0 0-80-15,56 12 150 0,-37-5 25 16,3-2-16-16,3 2-77 0,-2 1-56 16,7-3-26-16,-2 3-41 0,2-3-9 15,-2 1-14-15,-1-3-66 0,-6 0-150 16,3-1-118-16,-5-2-258 0,-8 0-65 15,1-2-652-15</inkml:trace>
  <inkml:trace contextRef="#ctx0" brushRef="#br0" timeOffset="1081.84">3612 870 2267 0,'0'0'651'16,"0"0"-372"-16,0 0-167 0,0 0 44 15,0 0 72-15,61 22 5 0,-38-18-108 16,2 2-77-16,3 0-48 0,5 2-9 16,4 0-231-16,3-2-114 0,-1 0-140 15,-6-2-238-15,14-4-520 0</inkml:trace>
  <inkml:trace contextRef="#ctx0" brushRef="#br0" timeOffset="5014.02">9764 446 783 0,'0'0'1025'0,"0"0"-941"15,-44-53-35-15,27 34 91 0,0 1-17 16,1 4 0-16,9 3 48 0,-1 11 0 16,6 0-126-16,2 18-45 0,6 13-6 15,9 22 6-15,14 21 71 0,5 9-7 16,4 1-32-16,5-6-9 16,-2-12-23-16,0-5 11 0,-4-12-10 0,-6-13-2 15,-9-9-11-15,0-7 12 0,-1 1 0 16,0-2-1-16,3-4-13 15,-5-5 14-15,-2-10 2 0,-2-2 33 16,0-14 55-16,3-8 10 0,3-19-11 16,8-22-41-16,0-23-29 0,4-11-19 15,-2 0 2-15,-3 6 0 0,-6 13 9 16,-2 4-10-16,-1 12-2 0,-3 14-36 16,-9 11-113-16,2 11-78 0,-4 4-72 15,-2 2-46-15,-3 2-128 0,0 2-112 16,-15 10-551-16</inkml:trace>
  <inkml:trace contextRef="#ctx0" brushRef="#br0" timeOffset="5176.24">9767 731 62 0,'0'0'1790'16,"0"0"-1527"-16,0 0-159 0,0 0-52 15,0 0 48-15,62 21 46 0,-18-28-11 16,14-5-35-16,18-9-67 0,4 1-33 15,-1-3-170-15,-8 0-173 0,-9-2-101 16,-9 6-44-16,-16 3-216 0</inkml:trace>
  <inkml:trace contextRef="#ctx0" brushRef="#br0" timeOffset="5351.85">10574 440 1015 0,'0'0'797'0,"0"0"-446"0,0 0-167 16,-5 59-45-16,8-29 10 0,2 3-59 15,4 3 10-15,1-2 12 0,5 2-41 0,2-4-20 16,6-1-48-16,1-5 0 0,2 1-2 16,-2-1-1-16,0-4-126 15,-3-1-71-15,-1-4 4 0,-5-1-88 16,1-5-83-16,-7-2-6 0,-2-3-291 16</inkml:trace>
  <inkml:trace contextRef="#ctx0" brushRef="#br0" timeOffset="5539.7299">10481 837 1167 0,'0'0'1243'0,"0"0"-1010"0,0 0-134 16,0 0 101-16,75-60 53 0,-41 40-8 16,3 2-67-16,5-5-113 15,4 7-65-15,3-3-16 0,11 0-50 16,8-1-96-16,1 4-61 0,-10 6-88 15,-17 2-149-15,-18 4-202 0,10-1-341 0</inkml:trace>
  <inkml:trace contextRef="#ctx0" brushRef="#br0" timeOffset="5805.05">11459 436 1030 0,'0'0'999'0,"0"0"-889"15,-71 0-35-15,41 8 132 0,-1 0-30 16,-4 8 4-16,3 0-30 0,-2 4-13 16,8 5 12-16,-3 3-44 15,9 2-43-15,5 4-12 0,5 3 6 16,8 0 7-16,4-1-20 0,11-4-25 16,5 0 13-16,3-4-4 0,6-3 7 15,-1-4-35-15,6-4-13 0,-3-2-47 16,3-4-63-16,-5-1-94 0,2-3 16 15,-5-6-49-15,-3-1 15 0,-3-2-153 16,-5-8-27-16,-2-6 5 0,-6 2-173 16</inkml:trace>
  <inkml:trace contextRef="#ctx0" brushRef="#br0" timeOffset="6173.22">11270 570 673 0,'0'0'407'15,"0"0"166"-15,0 0-89 0,0 0-173 16,0 0-85-16,0 0-65 0,-7 60 18 15,26-44-18-15,2 3-75 0,6-3-26 16,7-2-34-16,0-2-26 16,3-4 0-16,3-4-70 0,1-3-52 15,0-1-31-15,1-4-24 0,-2-2-36 16,-2-7-74-16,1-2-18 0,-4-4 19 16,-4-4 23-16,-1-1 15 0,-3-2-22 15,-2-2-36-15,-6 0 192 0,-1-2 55 16,-4-2 59-16,-1 2 29 0,-4 3 118 15,-2 1 143-15,-2 10 62 0,-2 7-82 16,-3 5-65-16,0 6-52 0,0 13 70 16,-8 18 24-16,-8 16 40 0,1 21-49 15,-7 9 2-15,1-1-13 0,3-7-8 16,2-10-33-16,5-14-60 16,2-10-44-16,8-11-82 0,1-6-29 15,0 3 8-15,1 1-26 0,8-4-108 16,1-3-19-16,4-7-80 0,-2-6-11 15,4-4 43-15,3-7-68 0,2-9-189 16,0-7-67-16,-4 2-229 0</inkml:trace>
  <inkml:trace contextRef="#ctx0" brushRef="#br0" timeOffset="6712.41">12132 393 1144 0,'0'0'807'16,"0"0"-564"-16,-3 66-45 0,1-31-17 15,-1 4-30-15,1 3-3 0,2 0-35 16,0 4-43-16,2-2-38 0,3 4-32 16,-5-3-1-16,3 0-18 0,-3-4-122 15,0-6-68-15,0-6-20 0,-3-6-50 16,-5-7-26-16,1-8 42 16,-2-6 16-16,-1-4-89 0,-4-10-51 15,1-6-57-15,-5-9 379 0,2-3 65 16,-5-15 427-16,0-12-36 0,-3-20-221 15,0-14-170-15,8-2 0 0,6-2-75 16,10 13-33-16,7 5 108 0,7 11 95 16,6 13 146-16,-1 19 61 0,1 9 121 15,-2 8-35-15,8-2-55 0,6 1-63 16,8 3-18-16,-1 2-22 0,11 9-63 16,-2 2-56-16,-2 2-48 0,0 5-16 15,-6 3-31-15,5 1 21 0,-5 3-33 16,-3 2 16-16,-2 4-20 0,-3 4-1 15,-8 4-58-15,-3 6-32 16,-11 1-32-16,-4 5 18 0,-6-2 61 16,-13-1 42-16,-8 0 2 0,-6-5 35 15,-5-2 41-15,-7-2-16 0,2-1-16 16,-1-3-22-16,1-2-20 0,6-4-2 16,4-2-3-16,8-2-26 0,4 0-37 15,12 0-29-15,3 3-38 0,5 2 88 16,8 5 45-16,9 5 112 0,2 7 14 15,4 3-15-15,7 5-36 0,-1 4-27 16,3-1-46-16,0-2 1 0,-1-2-3 16,-2-4 0-16,-3-1-98 0,-1-6-72 15,-4 1-154-15,-7-9-166 0,6 4-666 0</inkml:trace>
  <inkml:trace contextRef="#ctx0" brushRef="#br0" timeOffset="20042.77">6192 2144 772 0,'0'0'710'16,"0"0"-463"-16,7-49-85 0,-7 39 79 15,0 2-57-15,0 7-29 0,0 2-58 16,0 12-61-16,0 20 99 0,-3 19 7 16,-3 23-56-16,-1 8-28 0,-1 1-35 15,-1-8-11-15,2-21-10 0,4-12-1 16,0-11-1-16,2-4-186 0,1 4-79 15,0 0-168-15,0 2-96 0,1-15-227 16</inkml:trace>
  <inkml:trace contextRef="#ctx0" brushRef="#br0" timeOffset="20238.23">6470 2132 1311 0,'0'0'823'0,"0"0"-464"16,0 0-301-16,0 0-29 0,-19 83 29 16,3-20 23-16,-1 19 25 0,2 1-32 15,5-6-26-15,7-9-48 0,3-10-37 16,3-1-21-16,4-1-226 0,-4-9-169 16,1-14-161-16,-4-1-439 0</inkml:trace>
  <inkml:trace contextRef="#ctx0" brushRef="#br1" timeOffset="103581.07">10316 2754 218 0,'0'0'2100'16,"0"0"-1828"-16,0 0-56 0,0 0-113 16,0 0-103-16,0 0-4 0,0 0 4 15,0 0 164-15,0 0 41 0,39 13-18 16,-17-8-50-16,11-1-71 0,0 1-12 15,1-2-29-15,0-1-9 0,-2 4-16 16,-1-1-11-16,-2-1-118 0,-2 4-77 16,-3-2-56-16,0 2-75 0,-3-3-150 15,-5 0-185-15,2-5-142 0</inkml:trace>
  <inkml:trace contextRef="#ctx0" brushRef="#br1" timeOffset="103849.95">10882 2495 1539 0,'0'0'556'0,"0"0"-307"15,0 0-94-15,0 0-132 0,0 0 80 16,0 0 136-16,0 0-21 0,0 0-4 16,69 61-61-16,-43-37-36 0,1 8-38 15,4 2-31-15,-4-5-14 0,0 3-2 16,1-4-16-16,-4-1-1 0,2-3 1 15,-3-1 0-15,-1-4-14 0,0 0 14 16,-4-6-16-16,-2 2-76 0,-2-5-37 16,-4-1-46-16,-2-4-35 0,-2 0-36 15,-2 0-62-15,-4-3-138 0,0-2-179 16,0 0-42-16,-7-4-407 0</inkml:trace>
  <inkml:trace contextRef="#ctx0" brushRef="#br1" timeOffset="104073.4399">10879 2893 795 0,'0'0'1502'0,"0"0"-1198"16,0 0-37-16,0 0-36 0,0 0-33 16,0 0 34-16,0 0 46 0,37-71 18 15,-10 35-56-15,7-1-60 0,3-5-54 16,3 0-52-16,2 4-59 0,1-1-15 15,-1 7-40-15,-2 1 13 0,2 8-57 16,-5-1-107-16,0 5-89 0,0 1-130 16,0 2-258-16,-10 2-573 0,5-9-499 15</inkml:trace>
  <inkml:trace contextRef="#ctx0" brushRef="#br1" timeOffset="105029.11">12967 2839 1729 0,'0'0'1069'16,"0"0"-1069"-16,0 0 23 0,0 0-23 16,64 21 83-16,-41-26-9 0,6-7 32 15,3-9 44-15,0-7-29 0,-1-2-38 16,-1-8-16-16,1 3-20 15,-1-1-5-15,-6 3-23 0,-1-1 0 16,1 4 0-16,-6 1-4 0,1 6-13 16,-2-1-2-16,-2 1-2 0,-2 7-10 15,-2 4-4-15,-3 4-6 0,0 2-19 16,-2 6-13-16,-3 0 12 0,1 10 42 16,-1 11 58-16,2 5 2 0,2 17-10 15,-4 1-18-15,0 3-13 0,-3 1-6 16,-3-2 12-16,-7 2 6 0,-5-6-15 15,-7-1 16-15,1-7-4 0,-3-2 7 16,0-8 15-16,0-6-13 16,3-4-2-16,-1-6-4 0,4-1-8 15,5-7 2-15,2-2-9 0,1-4-16 16,4-2-31-16,6 0-21 0,0 1-23 16,3-1 34-16,8 0 41 0,2-2 4 15,6 0 33-15,5-4 7 0,4 0 9 16,5-1-8-16,1-2 5 0,3-2-15 15,5 1-14-15,12-6 7 0,7-6-6 16,13-2-19-16,-1-1-3 0,-3 2 1 16,-15 7-1-16,-15 6 0 0,-11 4 21 15,-6-1-20-15,1 0-1 0,-2-3-30 16,-1 0-7-16,-4 0 12 0,-10 0 22 16,-1 2 3-16,-6-2 0 0,-3 3 3 15,-6 1-3-15,-1 0-18 0,-5 1-29 16,-4 4-7-16,-1 3 7 0,1 1-3 15,-3 5-3-15,2 5-1 0,1 10 45 16,2 12 9-16,1 7 85 0,3 8 31 16,8 13 13-16,5 7-8 15,5-7 16-15,8-4 14 0,5-12-34 16,1-11-15-16,5 4-22 0,3 2-44 16,1-6-20-16,2-5-15 0,-2-2 8 15,-4-2-7-15,-2-7-4 0,-4 0-57 16,1-3-190-16,-2-4-64 0,-7-1-204 15,4-8-735-15</inkml:trace>
  <inkml:trace contextRef="#ctx0" brushRef="#br1" timeOffset="114608.96">16763 2826 696 0,'0'0'1147'15,"0"0"-823"-15,0 0-3 0,0 0-144 16,0 0 29-16,31-53 86 0,-12 34-2 15,5-1-78-15,1-2-92 0,4 1-54 16,0 0-46-16,4 2-20 0,1 5-25 16,-3-3-44-16,3 1-108 0,-1 6-84 15,-2-4-93-15,0 4-184 0,-7 0-459 16,5-10-379-16</inkml:trace>
  <inkml:trace contextRef="#ctx0" brushRef="#br1" timeOffset="114941.05">17605 2263 2407 0,'0'0'351'0,"0"0"-276"16,0 0-75-16,0 0 0 0,0 0 61 15,0 0 80-15,0 0-4 0,58 29-47 16,-35-19-39-16,4 0-29 0,4 0-20 15,4 2 11-15,-2-1-11 0,1 0 1 16,-1 4 0-16,-4-1-1 0,-2 0-2 16,-3 0-19-16,-2 0-39 0,-7-1 13 15,-3-2 23-15,-5 1 22 0,-6-3 0 16,-1 1 32-16,-7-1 41 16,-6 2-3-16,-5 1-31 0,-5-1-23 15,-1 4-1-15,-3 1 11 0,0-2 15 16,-1 2-9-16,2-2-22 0,4 5-10 15,3-5-19-15,2 0-9 0,6 0-13 16,2-2-176-16,5-2-106 0,4 0-186 16,0-6-237-16,9-4-345 0</inkml:trace>
  <inkml:trace contextRef="#ctx0" brushRef="#br1" timeOffset="115151.17">18148 2669 2270 0,'0'0'362'16,"-67"46"-146"-16,32-21-50 0,-6 2-37 15,-7 3 24-15,1 1 6 0,3-3-42 16,1 1-63-16,8-5-54 0,5-2-1 16,7-4-30-16,8-4-93 0,6-3-89 15,6-3-79-15,3-6-113 0,6-2-191 16,1 0-71-16,15-10-7 0</inkml:trace>
  <inkml:trace contextRef="#ctx0" brushRef="#br1" timeOffset="115533.71">18628 2530 623 0,'0'0'1276'0,"0"0"-1098"0,0 0 10 16,-62 14-29-16,38-1 35 0,1 2 9 15,2 4-4-15,3 7-39 0,2 0-39 16,5 1-35-16,8 1-51 0,3 0-34 16,7 3 15-16,10-6-16 0,6-2 2 15,6-4 33-15,8-4-16 0,3-6 10 16,4-2-13-16,3-6-13 0,-2-1-3 15,-2-5-42-15,-4-8 0 0,-2-3 7 16,-4-5 7-16,-5-6-7 0,-4-1-16 16,-3-6-10-16,-5 1-12 15,-5-3 49-15,-6 2 24 0,-5 5 42 16,-6-2 6-16,-10 7 0 0,-5 1-1 16,-7 3-31-16,-8 2-16 0,-1 7-38 15,-4 7-13-15,-1 4 13 0,1 10-4 16,4 13-22-16,3 9-25 0,4 6-175 15,9-10-324-15,-5 24-717 0</inkml:trace>
  <inkml:trace contextRef="#ctx0" brushRef="#br1" timeOffset="114154.62">16155 2673 734 0,'0'0'1192'16,"0"0"-971"-16,0 0 38 0,0 0-143 16,0 0-87-16,0 0 23 0,0 0 183 15,0 0 22-15,0 0-15 0,67 33-32 16,-36-32-83-16,1-1-67 0,1 4-35 16,2-4-23-16,-1 1 0 0,-2-1-2 15,-3 2-107-15,1-1-122 0,-4-1-77 16,-1 0-108-16,-2 0-249 0,-6 0-163 15</inkml:trace>
  <inkml:trace contextRef="#ctx0" brushRef="#br1" timeOffset="114401.07">16763 2483 752 0,'0'0'1567'0,"0"0"-1227"0,0 0-183 15,0 0-134-15,0 0 16 0,0 0 192 16,0 0 5-16,58 51-71 0,-37-32-26 16,2 4-66-16,4 5-38 0,1 1-19 15,2-1-16-15,-3 5 12 0,-1-4-12 16,-2 1-68-16,-3-2-46 0,-1-4-25 16,-3-3-24-16,-3-4-22 0,-1-3-33 15,-3-4-53-15,-3 0-107 0,-3-2-63 16,-4-5-99-16,0-2 35 0,-11-1-232 15</inkml:trace>
  <inkml:trace contextRef="#ctx0" brushRef="#br0" timeOffset="14476.3">1144 2014 2621 0,'0'0'322'0,"0"0"-322"0,0 0-66 15,0 0 11-15,14 76 55 0,-8-19 80 16,1 15-3-16,-1 5-32 0,-1-1-22 16,-2-9-23-16,-1-19-31 0,0-10-156 15,1-10-48-15,-3-1-46 0,3-3-89 16,-3 5-7-16,0-7-91 0,3-12-308 0</inkml:trace>
  <inkml:trace contextRef="#ctx0" brushRef="#br0" timeOffset="14656.22">1457 2147 802 0,'0'0'1567'0,"0"0"-1493"0,0 0 56 16,13 64-76-16,-10-13-24 0,3 16 34 16,-6 3 61-16,2-11 4 0,-2-11-42 15,3-20-78-15,3 0-9 0,1 6-48 16,-1 3-161-16,1 5-107 15,-4-11-277-15,2 7-428 0</inkml:trace>
  <inkml:trace contextRef="#ctx0" brushRef="#br0" timeOffset="15880.01">549 3633 1129 0,'0'0'742'15,"0"0"-418"-15,0 0-210 0,0 0-82 16,0 0 62-16,0 0 83 0,55 67 20 15,-34-31-46-15,3 6-26 0,3 1-32 16,2 1-29-16,0-5-23 0,-3-2-18 16,4-4-20-16,-3-5 13 0,-6-2-15 15,0 0 0-15,0-3-1 0,-5-4-39 16,0 0-69-16,-4 2-46 0,-3-6-55 16,-1 0-35-16,-6-5-106 0,-2 3-130 15,0-8-89-15,-7 0-425 0</inkml:trace>
  <inkml:trace contextRef="#ctx0" brushRef="#br0" timeOffset="16088.46">530 4146 192 0,'0'0'2179'0,"0"0"-1811"15,0 0-127-15,0 0-209 0,0 0 167 16,0 0 97-16,77-73 26 15,-47 44-41-15,4-5-67 0,8-1-96 16,-2-2-87-16,5-2-31 0,-2 7-21 16,-4 2-128-16,1 2-85 0,-6 2-37 15,0 4-49-15,-7 1-171 0,-6 3-306 16,1-6-551-16</inkml:trace>
  <inkml:trace contextRef="#ctx0" brushRef="#br0" timeOffset="15640.21">427 3437 1137 0,'0'0'491'0,"0"0"-358"0,13-52 49 15,-11 43-49-15,1 4-3 0,-3 3 48 16,0 2-23-16,0 10-64 0,0 6-37 15,0 20 85-15,-3 20-17 0,-2 21-7 16,-2 10 7-16,-2 4-17 0,-1-8-15 16,-1-9-24-16,1-3-31 0,2-2-19 15,0-13-16-15,0-13-12 0,5-11-27 16,-3-8-88-16,2 4-26 16,1 0-7-16,-2-2-30 0,5-6-29 15,0-9-114-15,0-8-118 0,0-4-24 16,3-6-59-16,-1-16-167 0</inkml:trace>
  <inkml:trace contextRef="#ctx0" brushRef="#br0" timeOffset="16312.21">1327 3375 1914 0,'-4'52'1105'0,"1"13"-1035"0,-3 10-12 15,1 14 9-15,3-3 13 0,1-9 63 16,-1-6 60-16,2-1-55 0,2-5-86 15,1-4-62-15,5-6-28 0,-2-2-92 16,-2-1-127-16,-1-6-97 0,-3-13-177 16,0 0-690-16</inkml:trace>
  <inkml:trace contextRef="#ctx0" brushRef="#br0" timeOffset="43775.2199">5693 3484 1083 0,'0'0'999'0,"0"0"-870"16,0 0 17-16,0 0 3 0,0 0-65 15,0 0 25-15,0 0-73 0,0 0-17 16,0 0-19-16,-17 58 39 0,15-3 3 16,-3 22 3-16,-1 10 0 15,-1-1-10-15,-2-1 3 0,1-15-9 16,-1 1-9-16,2-6-20 0,2-10-2 16,0-14-10-16,3-8-11 0,-1-8-112 15,0 3-45-15,0-1-23 0,2 1-98 16,-1-8-62-16,2-8-93 0,0-5-287 15</inkml:trace>
  <inkml:trace contextRef="#ctx0" brushRef="#br0" timeOffset="44110.04">5894 3938 2096 0,'0'0'514'0,"0"0"-498"0,0 0 139 15,51 21 86-15,-25-15-4 0,6-2 77 16,2 1 15-16,2-5-134 0,-1 1-151 16,2-1-44-16,-2 3-44 0,2-3-92 15,-3 2-106-15,-1 0-34 0,-3-2-68 16,-2 0-58-16,-4-4-212 0,-6 1-20 16,-1-8-648-16</inkml:trace>
  <inkml:trace contextRef="#ctx0" brushRef="#br0" timeOffset="44733.95">7266 3343 1213 0,'0'0'1352'0,"0"0"-1168"0,-1 68-81 16,-4-10 35-16,1 28 25 0,0 10 76 15,1 6 47-15,2-8-34 0,1-9-79 16,4-5-76-16,2-7-32 16,1-6-34-16,0-5-20 0,-2-12-11 0,1-10-25 15,-2-9 3-15,-1-4-149 0,1 6-122 16,4 3-109-16,-4 1-155 16,-1-13-576-16,-3 3-571 0</inkml:trace>
  <inkml:trace contextRef="#ctx0" brushRef="#br0" timeOffset="44335.49">6424 3735 848 0,'0'0'1574'0,"0"0"-1251"16,0 0-288-16,0 0 23 0,31 57 58 16,-15-28-7-16,4 3 19 0,0 1 15 15,2-1-38-15,2 3-60 0,0-2-43 16,2-3-1-16,-3 1 0 0,-5-1 14 15,-1-4-15-15,-4 1-1 16,-2-2-155-16,-2 0-13 0,-5-1-33 16,-1-2-62-16,-3 2-123 0,0-2-129 15,-6-2 35-15,0-7-129 0,-9 1-107 0</inkml:trace>
  <inkml:trace contextRef="#ctx0" brushRef="#br0" timeOffset="44526.2299">6312 4279 1615 0,'0'0'517'0,"0"0"-207"16,0 0-93-16,50-53 34 0,-20 35 43 15,2-1-4-15,5-4-18 0,4 0-77 16,0-1-75-16,2 1-51 0,2 0-41 16,-1-1-28-16,-1 2-75 0,-4 1-48 15,1-3-91-15,0 1-96 0,-2-1-118 16,0-4-232-16,-11 9-348 0,10-21-352 15</inkml:trace>
  <inkml:trace contextRef="#ctx0" brushRef="#br0" timeOffset="49945.84">7863 3851 2319 0,'0'0'353'0,"0"0"-61"15,0 0 54-15,0 0-130 0,0 0-105 16,0 0-92-16,0 0 60 0,0 0 94 16,41 39 4-16,-8-30-25 0,6 6-68 15,2-3-25-15,3 0-37 0,0-2-20 16,0 0-2-16,0-2-21 15,-4 0-100-15,-2 1-31 0,-4 1-19 16,-1-5-36-16,-5 3-78 0,-4-4-188 16,-7-2-133-16,-5 1-62 0,-7-2-97 15</inkml:trace>
  <inkml:trace contextRef="#ctx0" brushRef="#br0" timeOffset="50141.85">7903 4150 2217 0,'0'0'497'0,"0"0"-117"16,0 0-240-16,0 0-15 15,0 0 103-15,55 15 15 0,-30-14-13 16,5 5-27-16,1-4-88 0,5 0-87 16,2 2-28-16,0-3-14 0,2 2-129 15,1-3-86-15,-1 1-45 0,-2-1-157 16,-8 0-330-16,9-4-511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46:56.017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20188 2473 995 0,'0'0'717'0,"0"0"-483"15,0 0-46-15,0 0-188 0,0 0-98 16,0 0 98-16,-23 88 117 0,9-7 48 15,0 12-58-15,1 5-20 0,0-5 13 16,6-12-25-16,1-3-30 0,3-11-16 16,3-14-28-16,-1-14 12 0,0-13-1 15,1-5 17-15,0 0 29 0,-2-2 0 16,1 1-32-16,1-7 54 0,0-4-32 16,-2-2-22-16,2-5-10 0,0 0-14 15,0-2 27-15,0 0 9 0,0 0 3 16,0 0 4-16,0 0 6 0,0 0-6 15,0 0-13-15,0 0-1 16,3 0 1-16,1 0-15 0,6 0-17 16,2 0-16-16,6 2 16 0,6 2 22 15,16 0-18-15,22 4 24 0,28 3 32 16,14-2-6-16,18 2-29 0,2-3-12 16,2-2 38-16,11 0 5 0,8 0-8 15,5 0 2-15,3-2-3 0,5 2-3 16,-1-3 0-16,7 2-6 0,-2-1 13 15,0 2-14-15,3-2 0 0,-3 6-6 16,2 0-6-16,-5 2-6 0,-7 3-19 16,-5 3 0-16,-6-2-2 0,-4-2-10 15,-7 2 12-15,-8-1-2 0,-5 4-2 16,-5-3-8-16,-8 0 11 16,-4 1-2-16,-8-6-38 0,-13-3 19 15,-9-2-6-15,-18-3 7 0,-16-1-1 16,-11-2 9-16,-7 0 10 0,-3 0 3 15,0-5 22-15,-2 0 22 0,-7-1 40 16,-3-2 34-16,-3-5 83 0,0-5-93 16,0-2-59-16,-3-3-2 0,-3-6-11 15,0-2 4-15,2-3-7 0,1-2-32 16,3-5 13-16,3-3-12 0,4 2-2 16,5-1-14-16,0 1 12 0,4 7 1 15,-2 6-2-15,-1 5-15 0,-6 9-13 16,-1 7-12-16,-4 5-22 0,-2 3-9 15,0 0-43-15,0 7-178 0,-7 7-82 16,-4 10-43-16,1-3-320 0,-14 18-559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35:54.88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19922 140 1630 0,'0'0'679'15,"-57"-15"-534"-15,33 14-9 0,-3 1 12 16,0 0-55-16,3 3 13 0,4 6 16 16,3 5-22-16,3 6-27 0,4 6-38 15,3 6 4-15,7 7 5 0,0 7 7 16,10 8-10-16,5 13-9 0,4 16-10 16,1 4 23-16,-5 0-17 0,-1-7-25 15,-7-6 10-15,-5 1 3 0,-2-3-15 16,-9 1-1-16,-6-4 2 0,-8-2 14 15,-4-1 3-15,-8-3-16 0,-5 0 10 16,-7-7 9-16,-4-4 3 0,-1-8 7 16,-2-6-13-16,9-9 0 0,6-9 44 15,10-6 18-15,3-6 1 16,1 3-35-16,-1-2-15 0,2-2-19 16,11-5-10-16,6 0-3 0,7-2-10 15,4 0-135-15,8-2-84 0,6 2 127 16,8 0 61-16,5 0 38 0,6 5 0 15,4 6-23-15,1 7 23 0,2 3 0 16,0 8 3-16,-4 4 2 0,5 15-2 16,-1 16 0-16,-1 21 17 0,-5 10-1 15,-10 5-3-15,-12-3-13 0,-9-1 1 16,-6 6 28-16,-1 4-16 0,-11 0 28 16,-5 1 13-16,-5-4 53 15,-3-4 3-15,0-2-25 0,4-7 22 16,6-14-10-16,7-17-13 0,4-16-10 15,3-13-30-15,4-6-20 0,6 4-24 16,6 1-17-16,4-2-20 0,7-6 15 16,2-5-18-16,7-2-104 0,2-5-170 15,5-3-138-15,-12-4-571 0,11-2-1232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36:03.33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20007 2808 1952 0,'0'0'538'0,"0"0"-187"0,0 0 8 15,0 0-152-15,0 0-92 16,0 0-96-16,0 0-16 0,0 0 127 16,0 0 75-16,46-6 24 0,-17 7-94 15,5 2-64-15,0-3-34 0,1 0-13 16,-1 0-24-16,0 0-3 0,0 0-13 16,-4 0-2-16,-3 0-75 0,-1 0-82 15,-5 0-21-15,2 0-15 0,-4 0-49 16,0-4-21-16,-1 0-78 0,-2-2-119 15,-2-4-113-15,-4 3-161 0</inkml:trace>
  <inkml:trace contextRef="#ctx0" brushRef="#br0" timeOffset="236.11">20480 2506 303 0,'0'0'1956'0,"0"0"-1604"16,0 0-139-16,0 0-181 0,0 0-13 15,0 0 123-15,10 61 88 16,1-33 44-16,4 4-78 0,3 4-57 16,0-2-45-16,2 1-50 0,2-3-7 15,-1-1-37-15,1-2 3 0,0 1 1 16,-2-4-4-16,-1-2-16 0,-2-1-97 16,-1-4-54-16,-2-1-32 0,-1-2-17 15,-3-4-27-15,0 0-46 0,-5-2-169 16,0-6-172-16,-2-2-200 0</inkml:trace>
  <inkml:trace contextRef="#ctx0" brushRef="#br0" timeOffset="470.25">20496 3034 1589 0,'0'0'426'0,"0"0"-18"16,0 0-172-16,34-54 40 0,-14 27 80 16,7-4 44-16,2-5-67 0,5 0-82 15,3-2-65-15,-3 2-87 0,-1 1-72 16,1 6-27-16,-4 0-12 0,-2 7-105 16,-3 2-138-16,0 1-103 0,-3 1-149 15,-6 5-237-15,-1-9-824 0</inkml:trace>
  <inkml:trace contextRef="#ctx0" brushRef="#br0" timeOffset="5385.18">22353 3043 2224 0,'0'0'739'0,"0"0"-553"0,0 0-186 15,0 0 29-15,0 0-29 0,0 0 102 16,63-39 73-16,-36 18-26 0,2-5-48 16,3-2-25-16,1-4-38 0,-1-3-22 15,1 1-14-15,-2 1 10 0,-4 2-9 16,0 0 16-16,-4 4-16 0,-2 0-3 15,-3 3 0-15,-1 1-15 0,-4 7-23 16,-3 3-13-16,-4 5-5 0,-3 3-20 16,-1 5-35-16,4 0-13 0,-3 8 83 15,0 6 41-15,1 6 15 0,3 5 0 16,0 6-12-16,0 6-3 0,2 4 0 16,-6 1 1-16,-3 2-5 0,0-2-34 15,-12 0-13-15,0-5 51 0,-4-2 1 16,-4-4 15-16,0-6 26 0,-4-3-39 15,0-6-3-15,0-4-48 16,1-3 0-16,3-4 16 0,2-4 32 16,8-1 10-16,0-1-8 0,7-4 14 15,3-4-16-15,2 2-45 0,9-2-79 16,-1-5 72-16,8 0 52 0,5-4 42 16,6 0 0-16,2-6-10 0,4 2 12 15,3-2 14-15,2-3 9 0,1 1-13 16,0 0 0-16,2-1-29 0,-3 2-22 15,-2 2-3-15,-6 4-29 0,-3 2 29 16,-8 1 0-16,-3 6-19 0,-10 2-10 16,-4 3 29-16,-4 3 50 15,0 2 43-15,-7 2-93 0,-5 3-60 16,1 6-35-16,-9 4 31 0,2 5 64 16,-1 4 15-16,2 6 1 0,6-1 28 15,2 0-44-15,7 2-48 0,2-4 1 16,8 2-8-16,8-4-127 0,11-1-68 15,10 0-115-15,15-8-137 0,-5-4-175 16,12-6-584-16</inkml:trace>
  <inkml:trace contextRef="#ctx0" brushRef="#br0" timeOffset="5628.81">24825 2562 1542 0,'0'0'1233'0,"0"0"-928"0,0 0-283 16,0 0 10-16,0 0 54 0,24 52 115 15,-13-21-17-15,5 3-7 16,5 2-57-16,2 3-58 0,4 1-24 16,2-1-22-16,-2-2-7 0,2-1-9 15,-3-4 0-15,-4-1-150 0,-1-8-24 16,-5-1 7-16,-4-2-53 0,1-6-52 15,-2-4-88-15,-2-4-300 0,-2-6-379 0</inkml:trace>
  <inkml:trace contextRef="#ctx0" brushRef="#br0" timeOffset="5839.7">25193 2699 2546 0,'0'0'364'0,"0"0"-204"0,0 0-77 16,-71 45-25-16,42-21 31 0,-6 7 70 16,-3 2 12-16,1 4-25 0,1 3-86 15,1-2-60-15,6 4-10 0,5-1-21 16,4-4 5-16,6-5-116 0,1-2-112 16,7-5-62-16,3-2-105 0,3-7-220 15,3-5-146-15</inkml:trace>
  <inkml:trace contextRef="#ctx0" brushRef="#br0" timeOffset="6249.13">25898 2622 359 0,'0'0'2290'0,"0"0"-1837"16,0 0-191-16,0 0-154 0,0 0-41 16,0 0-53-16,0 0-14 0,-74 39-22 15,44-17 0-15,-1 7 19 0,-3 0-9 16,-1 4 11-16,3-1 1 0,3-3-3 15,0 0 0-15,8-4-19 16,5 1-10-16,5-4 10 0,8-4-10 16,3-1-1-16,3-4 33 0,8 0 44 15,5-2 39-15,2-2 19 0,4-2 8 16,5-2-2-16,-2-1-14 0,5-4-56 16,-2 0-35-16,5 0 19 0,-2 0-22 15,2 0-31-15,-5 0-113 0,2 0-65 16,-2-2-74-16,-1-3-66 0,0 0-124 15,-9-2-302-15,11-6-575 0</inkml:trace>
  <inkml:trace contextRef="#ctx0" brushRef="#br0" timeOffset="6619.17">26577 2703 2338 0,'0'0'410'16,"0"0"-262"-16,0 0-42 0,-56 9 9 16,36 0 29-16,2 5 37 0,0 4-6 15,2 4-58-15,8 2-61 0,3 1-30 16,5 5-4-16,10 1 9 0,6-3 16 16,5 0-12-16,3-2-16 0,6-4 18 15,4-4 7-15,0-2-12 0,4-5-16 16,-1-4 4-16,-6-5-20 0,0-2-38 15,-6-4 20-15,-4-8 18 0,-3-1 56 16,-4-5-25-16,-7-5-31 0,-1-1-9 16,-3-3-51-16,-3-4-32 15,-9 1 11-15,-3-3 31 0,-7 3-26 16,-2 0-6-16,-6 2-7 0,-4 5 33 16,1 4-24-16,-7 9 10 0,6 5-6 15,-4 5-1-15,1 12-9 0,2 7-26 16,3 5-87-16,5 6-188 0,5-7-310 15,-5 10-754-15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43:19.823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15952 2697 672 0,'0'0'192'0,"0"0"-127"16,0 0 40-16,0 0 2 0,0 0 17 15,0 0 19-15,0 0-29 0,0 0 0 16,0 0-17-16,-28-36 17 0,28 34 29 16,-1-1 0-16,-1 3-1 0,1 0-9 15,-1 0-36-15,-1 3-97 16,3 3-133-16,-2 7 78 0,-3 6 55 15,1 6 49-15,-6 5-23 0,3 3 3 16,-4 2-10-16,4 1 13 0,-3 1-9 16,1-5 0-16,4 1-22 0,-4-3 0 15,6-2-1-15,0-3-1 0,2-6 1 16,1-3-2-16,0-1-47 0,4-6 14 16,6-4 35-16,1 0 20 0,6-5 45 15,3 0-1-15,2 0-12 0,2-6-4 16,5-3-12-16,0 0-7 0,6-1 9 15,2-3-2-15,1 2-4 0,3 0 0 16,1-1-9-16,-1 3-4 16,-2-1-17-16,0 2 1 0,-3 3-1 15,3 0-1-15,-4 5-1 0,-1 0-2 16,3 0 2-16,-3 0-1 0,2 4-8 16,0-3 9-16,-3 4 1 0,1 3 0 15,0-2-1-15,-1-1-1 0,1 4 1 16,0-1 1-16,1-1-1 0,-1 0-1 15,0 1 1-15,0 0 0 0,2 0 3 16,-1-1-2-16,-1 1 0 0,3-4 0 16,0 4-1-16,-2-1 0 0,2-2 2 15,0 3-1-15,-2-4 1 0,1 0 14 16,1-2-13-16,-3 2 9 0,1 0-12 16,-1-3 1-16,0 0 3 0,0 1-3 15,2 0 0-15,-4 1 1 0,1-2 0 16,1 3-2-16,-2-2 0 0,1 2-3 15,1 1 1-15,1 2-2 0,-1-2-2 16,0 0 6-16,3-1 13 16,0 3-13-16,1-3 2 0,1 0 1 15,-1 2-2-15,0-2-1 0,1 2-1 16,-3-2-1-16,1 2 0 0,0-1-17 16,-1 1 19-16,-4-1 0 0,-1-1 0 15,1 1 1-15,-4-3 2 0,0 1-1 16,-2 1 1-16,1-3 1 0,0 0-1 15,-2 1 0-15,-1 0-3 0,-1 2-1 16,1-3-54-16,-3 4 1 0,-1-1-1 16,0 2 20-16,0-2 15 0,1 4-2 15,-3-2 2-15,4 3-5 0,-1-1-7 16,0-2-1-16,2 2-2 0,1-2 2 16,-3-2 21-16,-1-4-1 15,-3 0 13-15,-3 0 29 0,-1-4 13 16,-6-3 13-16,0-5 6 0,-1-2-7 15,-3-4-18-15,0-2 6 0,-2-4 12 16,-1 2 23-16,0-2 0 0,0 1-25 16,-3 4 85-16,-3 2-22 0,1 1-23 15,1 4-38-15,-2 2-16 0,3 5-19 16,0 0-18-16,0 1-1 0,2 4-32 16,1 0-34-16,0 0-30 0,0 0-82 15,0 0-104-15,3 0-102 0,4 4-173 16,-1 0-28-16,6-4-583 0</inkml:trace>
  <inkml:trace contextRef="#ctx0" brushRef="#br0" timeOffset="381.9099">19348 2691 1223 0,'0'0'710'0,"0"0"-652"16,0 0 140-16,59 2 51 0,-27-2 12 15,8 0-71-15,10-2-29 0,10-1-20 16,-4 2-42-16,-8-3-48 0,-4 4-32 16,-10 0-19-16,4 0-4 0,2 0-34 15,-6 0-74-15,-4 0-54 0,-6 0-46 16,-3 0-120-16,-3-4-264 0,-5 4-162 15</inkml:trace>
  <inkml:trace contextRef="#ctx0" brushRef="#br0" timeOffset="705.9599">19986 2441 623 0,'0'0'1193'15,"0"0"-1050"-15,0 0-118 0,0 0 79 16,0 0 94-16,0 0 2 0,63 8-32 16,-43-2-36-16,4 3-67 0,1 2-43 15,2 2-2-15,3 1-18 0,1 0 0 16,-1 0-1-16,0 4 2 0,-2 0-3 16,-1 0 0-16,-2 1-16 0,-3 0-32 15,-4-1-13-15,-5 1 6 0,-5-3 13 16,-5 3 36-16,-3-2 6 0,-7-2 41 15,-9 2 46-15,-5-1 45 0,-6 2 9 16,-5-1-3-16,-5-1-11 0,0 2-18 16,0-3-43-16,3-2-40 15,7 0-26-15,6-2-32 0,4 2-47 16,4-4-186-16,6-2-168 0,-1 2-690 0</inkml:trace>
  <inkml:trace contextRef="#ctx0" brushRef="#br0" timeOffset="24147.1499">22488 2844 767 0,'0'0'1442'0,"0"0"-1173"0,0 0-234 15,0 0 85-15,0 0 76 0,54 11 93 16,-33-10-5-16,6-1-116 0,4 1-60 16,2-1-35-16,2 0-43 0,5-5-29 15,0 1 1-15,1-1 10 0,-1 1-12 16,-1 1-114-16,-2 0-114 0,-1 2-84 15,0-3-58-15,-10 4-350 0,12-6-381 0</inkml:trace>
  <inkml:trace contextRef="#ctx0" brushRef="#br0" timeOffset="23939.62">22769 2369 760 0,'0'0'1412'0,"0"0"-1150"0,0 0-94 16,0 0-43-16,0 0-6 0,0 0 64 15,0 0 9-15,0 0-88 0,0 0-104 16,0 0-74-16,-23 6 36 0,-4 16 28 15,-1 4 10-15,-5 2 16 0,2-1 26 16,-3 5-4-16,7-7-12 0,0 2-7 16,6-5-17-16,5-2-2 0,8-5 0 15,5-3-2-15,3-2-11 0,8-4 13 16,4-2 13-16,5 0 44 16,4-4 13-16,5 0-22 0,5 0 2 15,1-1-5-15,2-4-14 0,2 1-5 16,-1-1-25-16,-1-2 0 0,-1 2 1 15,-6-1-2-15,1-2-16 0,-7 5-85 16,1 0-74-16,-10-1-13 0,1 4-36 16,-6 0-34-16,-2 0-97 0,-5 5-164 15,0 0 74-15,-8 0-174 0</inkml:trace>
  <inkml:trace contextRef="#ctx0" brushRef="#br0" timeOffset="24521.84">23546 2427 82 0,'0'0'2224'0,"0"0"-2007"0,-50-4-62 16,29 8-81-16,-1 9 26 0,-4 2 105 15,3 8 70-15,0 5-30 0,5 0-71 16,5 5-74-16,2 0-40 0,9 4-38 16,2-4-8-16,6 0-13 0,8-2-1 15,6-4 0-15,1-4 0 0,5-3-2 16,6-4-2-16,2-4 1 0,2-8-11 15,2-4 13-15,-1 0-11 0,-2-12-7 16,-4-3-34-16,-1-8-10 16,-4 1-10-16,-2-8 23 0,-6-2-4 15,-1-1 32-15,-7-3-4 0,-7 3 14 16,-3-1 12-16,-6 2-26 0,-6 0-47 16,-4 4-19-16,-8 3 12 0,0 7 42 15,-6 4 37-15,-1 10-15 0,0 6-19 16,-5 14-42-16,5 11 10 0,-2 10-7 15,8 11-83-15,4-1-298 0,4-10-347 16</inkml:trace>
  <inkml:trace contextRef="#ctx0" brushRef="#br0" timeOffset="23533.14">21621 2895 1891 0,'0'0'373'0,"0"0"-43"0,0 0-101 16,0 0-65-16,0 0-14 16,0 0 29-16,0 0 12 0,0 0-14 15,54-67-19-15,-26 45-29 0,4-2-44 16,4-1-22-16,2-2-10 0,2-2-6 16,-2-1-22-16,3 2-23 0,-2 4-1 15,-3-4-1-15,0 7-3 0,-4 0-19 16,-2 6-41-16,-4 0-88 0,-4 2-31 15,-2 5-48-15,-4 1-75 0,-3 3-173 16,-6 0-275-16,-5 4-370 0</inkml:trace>
  <inkml:trace contextRef="#ctx0" brushRef="#br0" timeOffset="23265.88">21686 2451 388 0,'0'0'1016'16,"0"0"-779"-16,0 0 17 0,0 0 21 15,0 0-61-15,0 0-10 0,0 0-1 16,0 0-4-16,0 0-45 0,-11-48-154 15,16 58-13-15,5 7 13 0,6 6 105 16,5 7 39-16,4 7-1 16,4 4-45-16,3-2-44 0,1 4-13 15,0-3-16-15,-2 2-12 0,-1-3-1 16,-5-6-10-16,-2-4 16 0,-5-3-17 16,-2-7 0-16,-2-1-1 0,-7-4-10 15,0-4-88-15,0-2-57 0,-7-2-45 16,2-2-91-16,-2-4-63 0,-2 4-127 15,-6-4-55-15,2 0-154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39:51.16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5483-2317 313 0,'0'0'518'0,"0"0"-143"15,0 0-261-15,-9-61 62 0,0 47 107 16,-6 2 64-16,-3-1-94 0,-2 7-40 15,-3 1-52-15,-2 3-68 0,-2 2 4 16,-1 5-7-16,-2 8-29 0,1 3-13 16,0 5-4-16,2 7-25 0,1 4 4 15,6 3-10-15,5 1-13 0,5 1-29 16,7 0-6-16,3-4 3 16,10-3-7-16,4-2 11 0,7-10 8 15,2 0-2-15,4-9-7 0,3-1-16 16,0-7 29-16,-1-1 13 0,1-9-20 15,-3-3 4-15,-4-5 1 0,-3-1 18 16,-6-6 19-16,-4 1 13 0,-6-1 16 16,-4 0 1-16,0 2-14 0,-9 2-3 15,-5 3-26-15,-1 3-6 0,-7 4-13 16,-2 3-31-16,-5 3 2 0,-4 4 10 16,-1 6 0-16,-2 8 32 0,1 8 13 15,2 0 35-15,2 7 29 0,7-1-13 16,6 0-10-16,8-6-54 0,7 2-6 15,3-6-39-15,10-4 19 0,4-1 13 16,4-5 13-16,5-3 25 0,3-2 10 16,2-3 13-16,0-8-6 0,2-2-30 15,-4-3 14-15,-1 0-26 0,-4-3-19 16,-4-1-93-16,-4 1-29 16,-6 2 6-16,-2-2 42 0,-5 2 38 15,-5 1 23-15,-6 2 29 0,-6 3 1 16,-3 1 0-16,-4 4 0 0,-3 2 1 15,-1 2 2-15,-3 9 11 0,1 4 8 16,0 11 2-16,3 2 30 0,2 5 15 16,6 2-9-16,6 0 0 0,8-1-18 15,5-3-40-15,4-5-29 0,10-4 8 16,5-2 21-16,5-5 13 0,1-6 9 16,4-4 10-16,-1-4 4 0,3-2 9 15,0-8 6-15,-1-7-16 0,-4-2-10 16,-2-2 1-16,-5-5 6 15,-4 4-7-15,-5-4-25 0,-3-2-1 16,-5 6-31-16,-2 1 0 0,-1-1-19 16,-7 1 23-16,-5 1 12 0,-3 4-4 15,-2 2 8-15,-3 4 10 0,-2 5-11 16,2 4-19-16,-4 1 9 0,4 6 23 16,0 4 20-16,5 3 12 0,4 3-4 15,6-4-28-15,5 2-6 0,1-3-26 16,7 0 6-16,3 0 7 0,5-3 19 15,5-5 32-15,0-1 3 0,4-2 1 16,0-2 5-16,0-4-25 0,0-6-16 16,-3 2-57-16,-2 0-46 0,-5-2-22 15,-4 1-4-15,-3 5-6 0,-7 0-39 16,0 2-33-16,-11 4-153 0,-6 2-79 16,1 3-137-16</inkml:trace>
  <inkml:trace contextRef="#ctx0" brushRef="#br1" timeOffset="102563.14">9843 2165 1580 0,'0'0'436'0,"0"0"-297"0,-65-25 1 0,39 21 54 16,-2 4-104-16,-5 0-3 15,5 0 74-15,-3 4-7 0,2 6-48 16,7 5-23-16,1 3-28 0,2 6-11 15,4 14 7-15,0 13 19 0,3 20 16 16,3 11-10-16,3 3-28 0,2 8-20 16,-1-5-15-16,-3 6-11 0,0 6 1 15,-5 3 10-15,-2-5-12 0,-4-2 12 16,-4-10 9-16,-1-9 9 0,-1-9 51 16,-4-8 75-16,4-9-55 0,1-12-46 15,3-11-25-15,1-5-9 0,-3 5-6 16,-1-2-4-16,-3 0-10 0,6-4-2 15,2-8-3-15,8-4-13 0,4-2-24 16,4-8-54-16,3 2-20 0,3 1-37 16,5 0 63-16,5 4 53 0,3 2 32 15,5 6-10-15,3 3 13 0,2 1 0 16,1 5 0-16,1 3 3 16,0 7 12-16,1 1-14 0,2 12 15 15,0 13-3-15,3 20-10 0,-3 11 10 16,-5 6-10-16,-11 2 16 0,-6 0-7 15,-6 6-8-15,-3 4 24 0,-9 3-9 16,-6 3 12-16,-4-1 4 0,-1 2 22 16,-1 2 18-16,1 0 1 0,5-4-4 15,-1-6-10-15,6-9 4 0,7-8 5 16,3-12-28-16,5-5-5 0,4-18-23 16,1-14-12-16,0-13-3 0,3-1-28 15,3 0-3-15,3 5-12 16,6-3-22-16,3-2-10 0,2-7-104 15,1-4 25-15,-1-6-48 0,1-2-93 16,-1-4-259-16,-9-3-553 0</inkml:trace>
  <inkml:trace contextRef="#ctx0" brushRef="#br2" timeOffset="146824.47">9775 6040 764 0,'0'0'733'0,"0"0"-505"0,0 0-92 15,0 0-9-15,0 0-23 0,0 0-7 16,0 0 19-16,-33 52 1 0,40-43-17 15,8 4 10-15,-1 1 3 0,4 4-7 16,5 2 9-16,1 1-31 16,3-3-14-16,0 6 13 0,1-4-22 15,-4 1-19-15,3-1-14 0,-1-4-2 16,1-2-10-16,-6 0 6 0,2-4 0 16,1-4 0-16,-2-2-3 0,0 0 16 15,0-4-3-15,0-1 41 0,2-6 35 16,0-2-45-16,-3-4-23 0,3 1-2 15,2-6 0-15,1 3-10 0,1-4 16 16,2 1-3-16,-3 1 6 0,2 2-12 16,-3 4-13-16,-2 4-19 0,-3 2-3 15,-2 4 0-15,-4 1-21 0,-3 1-6 16,0 4 27-16,-7 4 16 0,0 3-3 16,-3 3 18-16,-1 2 6 0,-1 4 1 15,0 0 2-15,-1 2-12 0,-3-3 7 16,-1-2-11-16,2-1-8 0,1-6 2 15,-1-5-14-15,3 0-1 0,0-4-2 16,0-2-1-16,3 0-19 16,2-6-12-16,1 0 31 0,7-4 23 15,-1-3 5-15,5-2-16 0,5-4-12 16,3 4-15-16,-1-1-1 0,0 1 1 16,2 3 2-16,1 1 10 0,1 4 2 15,1 1-27-15,2 1 26 0,-6 0 2 16,5 4-2-16,-3 1-10 0,-4 0 8 15,1 5 1-15,0 1-9 0,-6 2 12 16,1 4 0-16,-1 0 12 0,-2 1 13 16,1 0-3-16,-2-2 9 0,4-2 6 15,-4 0 13-15,2-1-1 0,3-2-8 16,1-5-17-16,1-1 4 16,0 0-3-16,1-1-4 0,-2-5-8 15,-2 0-1-15,-4-1-12 0,0-1-11 16,-3 1-85-16,-3 0-46 0,-2 2-26 15,-1-2-52-15,-6 3-117 0,0 0-312 16,-3 4-448-16,-10 0-453 0</inkml:trace>
  <inkml:trace contextRef="#ctx0" brushRef="#br2" timeOffset="147224.09">10153 6774 1580 0,'0'0'1367'0,"0"0"-1127"0,0 0-26 16,0 0-39-16,0 0-8 0,0 0 28 16,0 0-75-16,0 0 30 0,0 0 114 15,60 75-85-15,-32-38-50 0,1 2-36 16,0 3-14-16,3-2-21 0,-4-2-15 16,2-4-22-16,-3-1-8 0,-5-2-11 15,1-3 0-15,-5-4 1 16,-1-1-1-16,-2-7-2 0,-5 2-83 15,1-4-51-15,-4-1-48 0,-1-4-40 16,-1-1-29-16,-2-2-54 0,0-2-137 16,-3-1-197-16,-3-1-169 0,-4-1-328 15,-4-1 354-15</inkml:trace>
  <inkml:trace contextRef="#ctx0" brushRef="#br2" timeOffset="147486.12">10151 7322 904 0,'0'0'1657'0,"0"0"-1258"0,0 0-124 16,0 0-20-16,0 0 11 15,0 0 65-15,18-51-26 0,0 22-52 16,11-14-75-16,18-17-37 0,11-15-12 15,7 0-26-15,2 5-33 0,-6 11-27 16,-6 14-43-16,-3 0 0 0,-5 12-40 16,-12 8-39-16,-2 8-174 0,-7 5-94 15,3-3-251-15,-5 3-804 0,3-10-912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42:46.365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9706 5448 1812 0,'0'0'665'0,"0"0"-443"15,0 0 26-15,0 0-248 0,0 0 93 16,0 0-77-16,0 0 214 0,49 9 15 16,-18-2-45-16,8-3-52 15,0 1-39-15,1-2-29 0,3 0-24 16,-4 1-22-16,-3-2-9 0,-5-2 0 16,-4 2-6-16,-6-1-3 0,-4 0-13 15,-6 1-1-15,-4 0 10 0,1-2-10 16,-4 1-2-16,-1-1-61 0,-3 0-106 15,0 1-49-15,1-1-43 0,-1 2-59 16,1 0-96-16,-1-2-161 0,0 0-171 16,-1 0-319-16</inkml:trace>
  <inkml:trace contextRef="#ctx0" brushRef="#br0" timeOffset="594.92">10560 5442 2270 0,'0'0'578'16,"0"0"-479"-16,0 0-97 0,0 0 149 15,54 10 73-15,-35-6 33 0,2 0-64 16,3-4-77-16,-1 4-72 0,2-3-41 16,1 1 16-16,-2-1-19 0,-3 1-29 15,0-1-72-15,-2 3-60 0,-4-3-92 16,1 2-92-16,-2-2-212 0,-4 2-270 15,1-3-419-15</inkml:trace>
  <inkml:trace contextRef="#ctx0" brushRef="#br0" timeOffset="1127.77">10951 5684 173 0,'0'0'1888'0,"0"0"-1506"0,0 0-111 15,0 0-84-15,0 0 41 0,23-60 103 16,-6 33-8-16,9 0-56 0,-2-7-82 16,4 1-54-16,5 0-35 0,-3 1-37 15,-2 3-41-15,-3 4-18 0,-1 3-15 16,-2-1-1-16,-1 6-98 0,0-4-51 15,-1 1-39-15,0 2-57 0,1-2-100 16,-1-1-93-16,0-1-123 16,-6 7-185-16,4-13-352 0</inkml:trace>
  <inkml:trace contextRef="#ctx0" brushRef="#br0" timeOffset="871.43">11001 5273 988 0,'0'0'1392'15,"0"0"-1101"-15,0 0-117 0,0 0-171 16,0 0 120-16,0 0 146 0,40 57-2 16,-27-30-118-16,4 1-26 0,2 1-38 15,3-1-19-15,2-2-41 0,-3 0-6 16,-3-2-7-16,4-3-9 0,-4 2 0 16,-1-3 24-16,0 0-26 0,-3-4-2 15,-2 0-17-15,0 0-64 0,-6-1-43 16,1-4-30-16,-1 2-35 0,-2-3-14 15,-1-5-17-15,0-1-75 0,0-1-81 16,-3-3-126-16,0 0-105 16,-6 0 25-16</inkml:trace>
  <inkml:trace contextRef="#ctx0" brushRef="#br0" timeOffset="1399.1699">11599 4783 691 0,'0'0'1624'0,"0"0"-1359"0,0 0-229 15,0 0-36-15,0 0 206 0,34 83 83 16,-12-27-88-16,4 18-29 16,4 12-55-16,-1 1-41 0,-8-5-22 15,-6-11-7-15,-3 1-6 0,-9-2-19 16,-3 1 9-16,-6-4 4 0,-7-3-4 15,-5-2 7-15,1-11-10 0,4-8-6 16,0-12-3-16,0-4-17 0,2 7-2 16,-3 3-35-16,-2 2-159 0,4-4-129 15,-1-5-107-15,2-7-564 0,-11-4-765 0</inkml:trace>
  <inkml:trace contextRef="#ctx0" brushRef="#br0" timeOffset="363.5299">10618 4879 382 0,'0'0'1769'16,"0"0"-1620"-16,0 0-78 0,0 0-38 15,0 0 25-15,-68 34 148 0,41-9-13 16,-1 16-51-16,-10 19-24 0,-2 25-12 16,2 11 5-16,8 6 36 0,9-9-5 15,5-11-18-15,6-8-36 0,6-7-63 16,4-5 16-16,0-15-41 0,6-11-13 16,-1-9-14-16,0-3 26 15,5-1 2-15,-1 5-14 0,3-3 10 16,-1-3-107-16,3-3-39 0,-4-7-60 15,4-4-40-15,2-2-101 0,-6-4-147 16,1-2-204-16,-1-8-307 0</inkml:trace>
  <inkml:trace contextRef="#ctx0" brushRef="#br0" timeOffset="4303.41">12995 5597 783 0,'0'0'1585'0,"0"0"-1372"0,0 0-97 16,0 0-116-16,0 0 0 0,0 0 97 15,0 0 108-15,54-11-6 0,-28-4-103 16,4-6-13-16,4-6-10 0,2-3-41 16,0-7-10-16,1 1-19 0,-3-2 16 15,-4-2-6-15,-5 1-1 0,-1 1-10 16,-5 3 11-16,-2-1-10 0,-5 9-1 15,-2 1-2-15,-4 9-16 16,0 3 0-16,-6 6 16 0,2 4 1 16,-2 4-1-16,0 0-48 0,0 6-50 15,0 6-11-15,0 5 90 0,0 8 19 16,3 7 38-16,-1 6-15 0,-2 4-20 16,0 2 0-16,0 0 26 0,-5 3-1 15,-6-1 11-15,-2-3-14 0,-2-1 0 16,-4 0-2-16,-2-7-1 0,-3-4-3 15,3-5 3-15,-1-8 3 0,4-6-9 16,0-5-16-16,3-6-47 0,6-1-1 16,-3-8 16-16,8-1-18 0,4-3-17 15,0-4 3-15,10 1 10 0,1 0 54 16,8 2 25-16,-1-1 39 0,3 2 3 16,5 1-23-16,4-1-9 0,1 1-3 15,1-4 0-15,5 1-10 0,0 0 3 16,3-4-12-16,-1-5 3 0,1-1-3 15,0-3 9-15,0-2-19 16,-5 0 16-16,-4-3 9 0,-4 0 1 16,-6-1 5-16,-2-1 7 0,-6 2 0 15,-5 2-3-15,-2 0-25 0,-5 8 2 16,-1 2-15-16,-1 0 0 0,-8 7-31 16,1 3 6-16,-5 6 3 0,-3 4 0 15,1 2-29-15,-2 10-34 0,-2 13 85 16,1 14 0-16,-3 18 63 0,2 16 19 15,6-1-3-15,8-11-13 0,5-17-10 16,5-17-2-16,5-7-35 0,2 5-16 16,6 2 22-16,3-3-23 0,6 1-1 15,-1-7 12-15,4 0-13 0,-2-4-43 16,2-2-133-16,-2 0-118 16,-1-2-144-16,-9-2-299 0,7-7-771 0</inkml:trace>
  <inkml:trace contextRef="#ctx0" brushRef="#br0" timeOffset="6511.32">15833 5545 1975 0,'0'0'524'0,"0"0"-336"0,0 0 2 16,0 0-139-16,0 0 84 0,0 0 76 15,75-14-43-15,-43 10-25 0,2 0-32 16,5 1-57-16,1 0-41 15,1 3-13-15,0 0-16 0,2 0 1 16,-4 0-42-16,1 0-89 0,-2 0-80 16,-5 1-58-16,-3 2-151 0,-9-3-212 15,0 0-375-15</inkml:trace>
  <inkml:trace contextRef="#ctx0" brushRef="#br0" timeOffset="6757.34">16508 5230 802 0,'0'0'1559'16,"0"0"-1245"-16,0 0-166 0,0 0-148 15,0 0 125-15,0 0 99 0,54 53-13 16,-29-26-33-16,2-2-33 0,3 4-56 16,3-2-48-16,1 2-38 0,0-2-1 15,-2-1 1-15,-1-2-3 0,-1-3-21 16,-6-3-73-16,-1 0-17 15,-3-2-16-15,-5-4-26 0,-3-2-22 16,-2 0-21-16,-6-6-90 0,-4 2-56 16,0-2-93-16,-2 1-160 0,-10-2-47 0</inkml:trace>
  <inkml:trace contextRef="#ctx0" brushRef="#br0" timeOffset="6961.84">16501 5658 741 0,'0'0'1363'16,"0"0"-1058"-16,0 0-21 16,0 0-72-16,0 0 0 0,35-50 123 15,-9 24 76-15,9-5-94 0,3-3-96 16,5-5-82-16,1 2-52 0,1 2-63 16,-2 2-24-16,-3 3-11 0,-5 4-23 15,-4 5-96-15,-1 0-71 0,-3 5-119 16,-3 1-227-16,-7 6-199 0,-1-10-666 0</inkml:trace>
  <inkml:trace contextRef="#ctx0" brushRef="#br0" timeOffset="7450.51">17859 5037 1608 0,'0'0'1145'15,"0"0"-946"-15,0 0-112 0,0 0 19 16,0 0 9-16,0 0 34 0,0 0 51 16,0 0-86-16,0 0-111 0,-56 45-2 15,24-17-1-15,-5 2 2 0,-4 5 1 16,-2-1 28-16,-1 3 13 16,3-4 13-16,3 3-19 0,3-2-23 15,5-1-15-15,4-5-1 0,7-2-11 16,7-5 12-16,2-3 10 0,10-8 25 15,0-1-23-15,12-2 20 0,3-1 34 16,9-2 72-16,5-3-26 0,3-1-10 16,5 0-37-16,1-3-18 0,1-3-26 15,-3 2-21-15,-2-2-2 0,-1 1-16 16,-2 2-4-16,-1 2-34 0,-4 1-68 16,-1 0-69-16,-2 0-109 0,-1 4-135 15,-2 2-139-15,-7-1-425 0,1-1-333 0</inkml:trace>
  <inkml:trace contextRef="#ctx0" brushRef="#br0" timeOffset="7821.36">18328 5219 1778 0,'0'0'1162'0,"0"0"-996"15,0 0-35-15,-57-10-54 0,40 18-4 16,0 3 23-16,0 5 24 0,0 5 10 16,4 5-14-16,6 5-18 0,6 1-20 15,1 0-33-15,8 0-8 0,8-2-15 16,5-3-3-16,3-3-7 0,5-6-9 16,0-4-2-16,6-4 0 0,-1-6 30 15,1-4-19-15,-1 0 10 0,-1-6-9 16,-5-6 2-16,-1-3-12 0,-6-4-3 15,0-6-3-15,-5-1 1 16,-3-2 1-16,-6-4 1 0,-3-2 1 16,-4-2-1-16,-3 1-1 0,-7 1-15 15,-5-2-27-15,-4 3-13 0,-3 3-49 16,-2 6 2-16,-2 6-7 0,-1 7-3 16,-3 11-8-16,1 8-101 0,-3 13-75 15,1 10-66-15,6-4-135 0,-14 22-579 0</inkml:trace>
  <inkml:trace contextRef="#ctx0" brushRef="#br0" timeOffset="-47964.0899">19074 5370 2569 0,'0'0'496'16,"0"0"-349"-16,0 0-134 0,52 2 95 16,-21-1 61-16,14-1-39 15,16 0-4-15,16 3-44 0,9 1-44 16,1 0-27-16,-5 3-11 0,-10 0-1 15,-1 1-2-15,-6-1-13 0,-4-2-12 16,-12 2-63-16,-11-1-36 0,-10-4-31 16,-2 1-81-16,1-1-110 0,2-2-100 15,5 0-173-15,-12 0-159 0,0-13 181 0</inkml:trace>
  <inkml:trace contextRef="#ctx0" brushRef="#br0" timeOffset="-47682.7">19886 4999 2921 0,'0'0'442'0,"0"0"-414"16,0 0-15-16,55 20 95 0,-21-8 38 16,4 5-23-16,5 2-79 0,9 13-23 15,12 9-20-15,11 9 0 16,2 4 0-16,-16-7-1 0,-17-8-41 15,-19-15-60-15,-5 4-19 0,-2 3 19 16,1 3 24-16,-5 2 17 0,-10-2 21 16,-4-6 39-16,-13-2 44 0,-8-1 14 15,-9-6-17-15,-13 4-3 0,-18-4-38 16,-10 0-16-16,-4-1-140 0,2-8-147 16,7-6-206-16,19-4-475 0,-1 0 320 0</inkml:trace>
  <inkml:trace contextRef="#ctx0" brushRef="#br0" timeOffset="-39222.38">21978 4964 1558 0,'0'0'601'0,"0"0"-465"0,0 0-117 16,-75 28 23-16,44-5 26 0,-6 10 26 15,-13 10 28-15,-7 17-2 0,4-7-40 16,7-2-32-16,9-9-25 0,8-9-23 15,0 3 0-15,-1 2-3 0,5-4-20 16,6-5-16-16,11-8-102 0,4-4-117 16,4-5-118-16,8-9-212 0,4-2-54 15,10-10 248-15</inkml:trace>
  <inkml:trace contextRef="#ctx0" brushRef="#br0" timeOffset="-39435.84">21516 5067 205 0,'0'0'1027'0,"0"0"-805"0,-21-52-73 16,11 38 85-16,0 1-10 16,0 0-45-16,1 4 21 0,4 3 4 15,2 5-2-15,3 1-83 0,3 1-119 16,4 8 0-16,10 5 64 0,5 6 80 15,5 4-16-15,4 6-67 0,6 3-29 16,2 4-13-16,-1-2-19 0,2 2-1 16,-4-4 1-16,0 0-13 0,-2-1-131 15,-4-4-60-15,-5-3-40 0,-4-2-17 16,-4 0-17-16,-2-9-105 0,-3 1-128 16,-5-8-72-16,-2-3 225 0</inkml:trace>
  <inkml:trace contextRef="#ctx0" brushRef="#br0" timeOffset="-38844.39">22259 4835 170 0,'0'0'208'16,"0"0"350"-16,0 0-239 0,-57 27-29 16,45-22-24-16,8 2-61 0,4 1-121 15,4 0-48-15,11 2 116 0,6 2 58 16,6 4-32-16,7 1-69 0,4-1-35 15,5 5-35-15,3-4-17 0,0 1-19 16,-1 0-2-16,-1 1 0 0,-4 0 1 16,-2-2 0-16,-10 3-2 0,-1-3-2 15,-11 0-30-15,-6 0 9 16,-7 3 23-16,-3-2 1 0,-12 2 31 16,-5 1 10-16,-12 0 3 0,-8-1 6 15,-9 4 4-15,-12-1-1 0,6-3-15 16,1-4-37-16,8-3-2 0,11 0-23 15,-4-3 7-15,-3 5-51 0,3-2-48 16,8 1-65-16,6-1-46 0,7-1-32 16,8-3-41-16,7 0-133 0,7-5-40 15,3 0-33-15,20-6 231 0</inkml:trace>
  <inkml:trace contextRef="#ctx0" brushRef="#br0" timeOffset="-38506.37">23279 5043 590 0,'0'0'802'15,"0"0"-601"-15,-64 3-129 16,30 8 19-16,2 4 13 0,-2 4 169 16,0 8-47-16,4 3-35 0,6 2-30 15,5 0-9-15,5 5-47 0,11-3-60 16,3 0-6-16,15-3-36 0,6-4 26 15,4-6-10-15,11-3 10 0,9-6-13 16,13-7 6-16,10-8 4 0,-7-8 3 16,-10-6-10-16,-14 1 3 0,-10-1-3 15,1-7-6-15,5-5-13 0,-3-6-25 16,-5 0-43-16,-3-2-11 0,-10 0 8 16,-6 0 10-16,-6 2 23 0,-11 0-4 15,-6 5-67-15,-8 4-49 16,-4 3 16-16,-5 9-65 0,-6 5-163 15,-3 9-75-15,-2 3 22 0,11 3 67 16,-20 17-58-16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46:57.69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95 18 836 0,'0'0'1071'0,"-50"-7"-1052"0,32 4 4 15,3-1 171-15,8 2-32 0,2 0-42 16,5 0-120-16,8 2-78 0,8 0-64 16,8 0 80-16,16 2 62 0,18 0 19 15,24 0-19-15,13 0 13 0,8-2-9 16,1 0-2-16,-1 0-4 0,11 0-28 16,3 0 30-16,9 2 38 0,8 0-38 15,3-1-4-15,9 0 3 0,10 1 1 16,3 0 42-16,5 0-30 0,9-1-11 15,4 0 63-15,9 3 7 0,4-1 0 16,10-2-16-16,5 1-22 16,9-2 34-16,5 0 11 0,9 0 6 15,2 0-23-15,11 0-36 0,5 0 11 16,9 0 6-16,5 2-10 0,5 3 0 16,5-2-3-16,-2 2 3 0,10-1-7 15,-1 3-2-15,-2-1-20 0,0 3 23 16,-2 1-23-16,-8 0 13 0,-3 2-3 15,-8-1-13-15,-14-2 0 0,-11-1 28 16,-12 2 1-16,-14 0 0 0,-16 0 0 16,-17 0-10-16,-17-2-19 0,-18 0 0 15,-15 0 0-15,-16-2-16 0,-16-1-7 16,-15-1-9-16,-19-2-54 16,-15 0-36-16,-11-2-38 0,-7 0-78 15,-2 0-173-15,-2-8-160 0,-2 4-234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39:12.999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16498 6340 1144 0,'0'0'1519'0,"0"0"-1252"0,0 0-139 16,0 0-112-16,0 0 26 15,36-51 67-15,-20 27-14 0,5 0-28 16,0-3-67-16,3 2 0 0,2-1-25 16,-4 2 9-16,2 5 13 0,-2 1-16 15,-4 4-10-15,-2 3 0 0,-2 7-16 16,-7 2-3-16,3 2-15 0,-3 2 31 16,-3 9 19-16,0 1 13 0,-2 7 22 15,-2 4 7-15,0 5-10 0,-2 1 4 16,-2-1 37-16,1 2 36 0,2-6-55 15,0-3-6-15,1-3-35 0,0-6-2 16,4-2-1-16,0-4-13 0,2 0 16 16,2-5 2-16,-1-1 14 0,2 0 6 15,-2 0 7-15,7-7 3 0,-3-3 0 16,4-3-32-16,4-3-24 0,0-6-33 16,1 0 0-16,0-2-4 0,-2-4 13 15,2 5 7-15,-2-2 15 0,-2 4 1 16,-2 4-7-16,-1 5-6 15,-5 5-7-15,-1 0 9 0,-2 6 4 16,-3 1 3-16,-2 4 29 0,0 7 7 16,0 1 51-16,0 11 25 0,-1 5-3 15,-2 4-7-15,-1 5 1 0,0 3-8 16,2-2 17-16,-1-1-26 0,3-5-27 16,3-8-30-16,4-1-22 0,2-7-4 15,2-7 7-15,1-2 19 0,2-5 14 16,-1-2 5-16,1-2 6 0,4-5 26 15,1-6-10-15,0-2-41 0,0-7-21 16,1 0 8-16,-1-2 13 0,-2-5 0 16,2 1 4-16,-3 0 15 15,-2 0-17-15,0 4 0 0,-3 4-2 16,-1 5-29-16,-3 5-9 0,-3 6-9 16,-1 4 41-16,-3 2 6 0,0 9 91 15,0 5 33-15,0 6-14 0,-3 6-9 16,-1 3-58-16,3 3-14 0,-2-3-17 15,0 0-12-15,3-3-44 0,2 4-28 16,3-4-133-16,5 3-70 0,3-4-76 16,4-2-222-16,-3-6-189 0,10-4-279 0</inkml:trace>
  <inkml:trace contextRef="#ctx0" brushRef="#br0" timeOffset="255.99">18112 5424 1608 0,'0'0'678'0,"0"0"-287"16,0 0-227-16,-49 51-45 0,24 7 48 16,-8 24 161-16,-1 11 26 0,2 4-36 15,3-6-84-15,9-13-70 0,5-7-41 16,4-3-49-16,5-5-49 0,6-2-25 15,0-2-28-15,4-4-3 0,3-6-9 16,3-12-96-16,-1-8-53 0,3-4-114 16,4 1-141-16,2 1-178 0,-2-4-195 15,9-7-371-15</inkml:trace>
  <inkml:trace contextRef="#ctx0" brushRef="#br0" timeOffset="847.43">18144 6366 2315 0,'0'0'436'15,"0"0"-144"-15,0 0-113 0,0 0 92 16,0 0 36-16,75 33 30 0,-41-22-76 16,5-2-88-16,5 1-90 0,-1-5-33 15,4-1-32-15,0-1-18 0,-2 2-65 16,-1-5-64-16,-1 0-63 0,-3 0-70 15,-2-5-97-15,-1-7-172 0,-10 2-450 16,11-21-397-16</inkml:trace>
  <inkml:trace contextRef="#ctx0" brushRef="#br0" timeOffset="678.4299">18411 6016 1922 0,'0'0'554'16,"0"0"-209"-16,59-31-137 0,-32 15 4 15,6-1-24-15,2-1-39 0,-2 0-29 16,-1-2-19-16,0-1-26 0,-4 0-12 16,-1-1-19-16,-3 0-6 0,-1-2-3 15,-1-2-7-15,-2-1-6 0,-4-4 9 16,-1 2-2-16,-3-5-5 0,-4 3-5 15,-4-2-19-15,-4-1-24 0,0 2-44 16,-7 1-8-16,-3 7 22 0,-4 5 54 16,0 9 22-16,-3 9 10 0,-3 3 37 15,-3 15-9-15,-8 18 2 0,-8 28 25 16,-10 27 37-16,1 21-12 16,6 7-11-16,5-4 1 0,13-12-4 15,5-2-12-15,5-9-7 0,4-3-11 16,5-2-17-16,2-5-19 0,1-5-31 15,2-8-2-15,0-6 1 0,2-13-18 16,-1-11-1-16,2-7-51 0,-2-7-49 16,1 4 6-16,-1 0-7 0,-1 1-10 15,0-3 1-15,0-8-14 0,0-5-38 16,-3-5-67-16,-1-8-55 0,0-2 17 16,-3-12-134-16,-3-6-154 0,-3-9-101 15,2 3-42-15</inkml:trace>
  <inkml:trace contextRef="#ctx0" brushRef="#br0" timeOffset="1093.94">19226 5301 2820 0,'0'0'289'0,"0"0"-63"0,17 105 28 16,-10-26 24-16,-3 19-4 0,-4 5-32 15,-1 0-34-15,-8-5-54 0,-1 0-62 16,-1-3-55-16,-3-4-19 0,-5-5 3 16,-3-3-19-16,-4-3 11 0,-5-4-1 15,1-8-12-15,2-6 0 0,2-14-64 16,9-9-81-16,2-9-49 0,3-1-76 15,0 3-188-15,-1-6-253 0,-8 11-711 0</inkml:trace>
  <inkml:trace contextRef="#ctx0" brushRef="#br0" timeOffset="-930.14">15648 5562 2058 0,'0'0'295'0,"0"0"-172"0,0 0-88 15,0 0 62-15,0 0-97 0,68-17 251 16,-13 9-10-16,23 0-21 0,12-1-80 16,5 3-48-16,1 3-35 0,-10 1-39 15,-1 2-17-15,1 0 13 0,-10 5-14 16,-1 2-73-16,-10 0-124 16,-9 1-26-16,-15-1-49 0,-13-3-44 15,-5 4-24-15,1 2-121 0,-1 2-69 16,-6-1 2-16,-7 6-153 0</inkml:trace>
  <inkml:trace contextRef="#ctx0" brushRef="#br0" timeOffset="-695.55">15793 6438 2485 0,'0'0'223'16,"0"0"-146"-16,0 0 123 0,82 16-40 16,-27-16-1-16,12-9-22 0,1-4-67 15,-2-2-32-15,-15 2-37 0,-14 5-1 16,-4 0-70-16,-8 2-89 16,8-1-55-16,1-2-110 0,3-2-95 15,-3 3-188-15,-10 1-164 0</inkml:trace>
  <inkml:trace contextRef="#ctx0" brushRef="#br0" timeOffset="-1169.6">16222 5773 2101 0,'0'0'363'0,"0"0"-221"0,0 0-42 15,0 0-100-15,0 0 0 0,0 0 71 16,7 60 89-16,-8-3-28 0,-8 19-49 16,-2 11-19-16,-3-2-16 0,0-7-22 15,4-13-7-15,1-6-17 0,3-7 1 16,4-15-3-16,0-9-3 0,2-5-26 16,0 3-64-16,0-2-83 0,0-1-84 15,0-7-21-15,0-9-32 0,0-7-87 16,0-4-13-16,-3-4-128 0,-8-24-156 15</inkml:trace>
  <inkml:trace contextRef="#ctx0" brushRef="#br1" timeOffset="48211.7299">20799 5589 1284 0,'0'0'1084'0,"0"0"-839"15,-7 76-71-15,10-24 38 0,1 15-61 16,3 7-10-16,-1-1-11 0,-1-5-50 15,-2-12-26-15,-1-7-29 0,-2-9 0 16,0-12-23-16,-3-2 0 0,-3 9 17 16,-2 1-6-16,1 4 0 0,-2-4-10 15,3-2-1-15,4-3 0 0,0-4-2 16,2-2-13-16,2-5-2 16,6 1-4-16,2-7 6 0,3 1 0 15,2-4 10-15,5-5-16 0,3 1 6 16,2-3-82-16,2-4-153 0,3 0-118 15,-7-4-289-15,8-12-369 0</inkml:trace>
  <inkml:trace contextRef="#ctx0" brushRef="#br1" timeOffset="47916.86">20810 5388 912 0,'0'0'1634'15,"0"0"-1583"-15,0 0-15 0,61 3 3 16,-28-2 31-16,5 0 46 0,2 1 0 16,2 1-46-16,-2-2-66 0,1 2-4 15,-3 1-26-15,-5-1-160 0,-5 2-88 16,-2-2-182-16,-9-1-80 0,-6-2-142 0</inkml:trace>
  <inkml:trace contextRef="#ctx0" brushRef="#br1" timeOffset="48602.01">21375 5957 1269 0,'0'0'1400'0,"0"0"-1210"16,0 0-48-16,-27 58-30 0,25-34-29 15,2-2 6-15,7 1 7 0,6-1-33 16,5-5-37-16,4 2-7 0,3-5-6 16,5-1-1-16,3-6 1 0,-2-3 3 15,0-4-3-15,-1-2-10 0,-2-5 25 16,-5-6 4-16,-2 0-4 0,-3-4 7 15,-1-3-3-15,-2-2-2 0,-7-3-29 16,-2-3 1-16,-3 0-2 0,-3-3 32 16,-2 1-32-16,-8-2-24 0,-2-1-42 15,-5 3-29-15,-6 1 12 0,0 6 42 16,-4 9 41-16,-1 2 0 0,-2 10-64 16,0 4 7-16,-1 14 41 0,1 6 13 15,1 6-26-15,5 6-3 0,2 2 0 16,7-1 4-16,6 1-43 0,5-1-182 15,4-3-56-15,6-4-180 16,1-9-27-16,11 0-207 0</inkml:trace>
  <inkml:trace contextRef="#ctx0" brushRef="#br1" timeOffset="48827.61">22197 6031 2327 0,'0'0'487'15,"-23"55"-211"-15,13-23-100 0,-3 3-7 16,-2 7-58-16,1 0-6 16,1-5-30-16,3 1-62 0,-1-5-13 15,3 0-16-15,4-5-186 0,4-4-158 16,4-4-70-16,-1-8-298 0,13-8-347 0</inkml:trace>
  <inkml:trace contextRef="#ctx0" brushRef="#br1" timeOffset="47649.7699">19871 6283 1007 0,'0'0'1400'0,"0"0"-1090"16,0 0-53-16,0 0-257 0,0 0 48 15,0 0-48-15,0 0 157 0,58 10-45 16,-26-8-65-16,5-2-24 0,4 0-11 16,2 0-12-16,1 0-54 0,1-2-150 15,-1 1-43-15,-1-4-27 0,1-1-214 16,-13 2-120-16,14-10-433 0</inkml:trace>
  <inkml:trace contextRef="#ctx0" brushRef="#br1" timeOffset="47471.03">19869 6068 1937 0,'0'0'1070'0,"0"0"-1070"0,0 0-150 16,65-13 150-16,-32 8 32 0,4-2 7 16,0 1-13-16,1 2-23 0,-4 2-3 15,0 2-16-15,-1 0-4 0,-2 3-111 16,-4 5-43-16,-5-1-62 0,-3 1-130 15,-5 3-37-15,-5-6-115 0,-9 3-176 0</inkml:trace>
  <inkml:trace contextRef="#ctx0" brushRef="#br1" timeOffset="49323.18">22565 5928 1547 0,'0'0'1003'0,"0"0"-871"15,0 0-83-15,0 0 102 0,67 6 51 16,-37-6 82-16,1 0-74 0,3-3-109 16,0 0-76-16,0 1-25 0,1 0-28 15,-2 1-127-15,-1 1-170 0,-2 0-99 16,-6 0-387-16,3 0-470 0</inkml:trace>
  <inkml:trace contextRef="#ctx0" brushRef="#br1" timeOffset="49093.97">22907 5769 1997 0,'0'0'567'0,"0"0"-364"0,-16 49-90 15,11-19-27-15,-4 4 4 16,3 5 16-16,-1 1 2 0,2 0-44 16,2-2-48-16,3-1-16 0,0-2-3 15,1-2-10-15,3-3-25 0,2-2-115 16,-2-4-33-16,2-1-33 0,-3-3-87 15,3-6-213-15,-4-2-60 0,-2-7-615 0</inkml:trace>
  <inkml:trace contextRef="#ctx0" brushRef="#br1" timeOffset="49840.46">23258 5900 1975 0,'0'0'547'0,"0"0"-292"15,0 0-120-15,0 0-45 0,-25 55 25 16,19-37 48-16,6-2 18 0,0-2-82 16,0-1-79-16,6 0-20 0,1 1-13 15,0-4 12-15,3-2-1 0,-2-1 1 16,4 1 1-16,-1-7 0 0,2 3 1 16,4-1 1-16,1-3 17 0,1 0 0 15,3-3-3-15,4-2-3 0,2-3-10 16,2-3 13-16,1-1-13 0,2-6 13 15,2 0-14-15,1-2-2 0,-4-3-12 16,4 1-29-16,-4 1 0 0,0-2 12 16,-3 7 26-16,-2 2-16 15,-6 4 16-15,-2 2-22 0,-4 5 5 16,-6 2-5-16,-2 1 9 0,-4 4 0 16,0 2 16-16,-3 7 16 0,-3 2 19 15,-6 3 10-15,-1 2-1 0,-1 1-6 16,-4 0 6-16,2-1 7 0,-3-3 6 15,-1-1-13-15,2-3-3 0,-1-2 3 16,0-4 12-16,-5-2 29 0,0-5 38 16,-3 0-36-16,-9-5-31 0,2-4-25 15,-3-7 0-15,-3 0-15 0,-1-4-15 16,4 0-1-16,0-3-3 0,1 0-16 16,5-2-12-16,1 1-69 0,4 2-37 15,5 3 30-15,4 6-10 0,4 2-59 16,4 4-71-16,3 2-117 0,3 5-177 15,0 0-492-15,10 0 55 0</inkml:trace>
  <inkml:trace contextRef="#ctx0" brushRef="#br1" timeOffset="50161.98">24191 5319 1240 0,'0'0'644'0,"0"0"-232"0,48 63-128 15,-27-21-55-15,9 19-59 0,1 15-13 16,1 9 25-16,-8 2-64 0,-7-7-58 15,-7-3-3-15,-2-1-12 0,-8-3-26 16,-6-2-6-16,-9-7-13 0,-6-1-1 16,-9-5-18-16,2-11-12 0,1-9-64 15,2-10-13-15,1-2-71 0,-7 2-20 16,-4 5-45-16,-6-3-101 0,8-7-242 16,-12 3-534-16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46:57.11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151 0 813 0,'0'0'1192'15,"0"0"-965"-15,0 0 6 0,0 0-46 16,0 0-113-16,0 0-45 0,0 0 10 16,-35 59 38-16,35-19-3 0,0 15-13 15,0 19 9-15,6 11-25 16,-4 7-13-16,-2 3-8 0,0 0-24 15,-8 14-4-15,0 3-53 0,-2 9-33 16,-4 5 10-16,1 6-7 0,-2 1 7 16,0 8 25-16,3 4 13 0,-1 4 42 15,4 4 0-15,4 3 7 0,3 3-7 16,2 6 0-16,0 4 19 0,7 2-17 16,2 4 14-16,4-2-16 0,-1 7-1 15,3-1 1-15,-3 3 11 0,1-1-11 16,-2 2 0-16,-1 1 16 0,2 2-11 15,-5-3-4-15,-4-3 21 0,-1 0 4 16,-2-2 19-16,0-6 0 0,-2-2-7 16,0-6 1-16,-4-3 6 0,-5-6 12 15,4-7 1-15,-1-8 3 0,-2-6-10 16,-2-6-10-16,2-5-6 0,-1-6-9 16,3-11-25-16,0-9-1 0,0-10-1 15,1-9-21-15,4-10-26 16,0-12-45-16,0-15-28 0,3-11-43 15,0-6-42-15,-2-3-94 0,2-1-216 16,-3-6-46-16,1-6-191 0</inkml:trace>
  <inkml:trace contextRef="#ctx0" brushRef="#br0" timeOffset="-808.18">56-76 2692 0,'0'0'350'0,"-64"45"-337"0,30-10 42 16,-12 15-11-16,-7 15 4 0,3-3 3 15,10-11-38-15,13-18-13 0,9-7 0 16,-3-6 15-16,-1 3-13 0,7-3 9 15,3-12-11-15,5-3-42 0,7-5-31 16,0 0-62-16,10-7-15 0,4-7 101 16,8-7 49-16,3-7 16 0,15-12-12 15,17-13-2-15,8-10-2 0,7 0 0 16,-5 8 0-16,-15 16 32 0,-15 15 26 16,-7 8 9-16,-5 5 7 0,2 5 3 15,6 1 12-15,-2 5 0 0,-1 5-19 16,-8 10-51-16,0 8 13 0,-4 5 3 15,1 10 13-15,-5 3-17 0,-2 6 29 16,1-2-31-16,-4 0-4 16,1-8-22-16,-5-3-3 0,4-5-1 15,-1-7-75-15,-1 1-63 0,-1-10-58 16,0 2-17-16,-3-5-34 0,-2 2-142 16,2-4-171-16,-3 0 28 0,0-4-115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47:17.17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-3297-1115 851 0,'0'0'1025'0,"0"0"-1025"16,13-62-48-16,-6 42-255 0,0-7-78 16,-2 7 46-16,2-14-396 0</inkml:trace>
  <inkml:trace contextRef="#ctx0" brushRef="#br0" timeOffset="234.69">-3202-1555 2167 0,'0'0'572'15,"0"0"-126"-15,0 0-76 0,0 0-67 16,0 0-131-16,0 0-146 0,0 0-26 16,0 0-54-16,0 0-6 0,0 0-91 15,-27-24 6-15,23 24-10 0,-2 0-17 16,-1 0-32-16,-6 0-66 0,-4 0-55 15,-4 0-8-15,-2 0-24 16,-4 0 106-16,-4 0 183 0,0-4-36 16,-2-2 10-16,-2 1 22 0,-2-3-88 15,0 1-107-15,-4 0 19 0,0 1-75 16,-4 1 80-16</inkml:trace>
  <inkml:trace contextRef="#ctx0" brushRef="#br0" timeOffset="570.9499">-3864-1631 250 0,'0'0'342'15,"-89"15"17"-15,49-8 81 0,2 0-31 16,1-2-110-16,3-1-79 0,3-4-29 15,-2 0-26-15,3-2 12 0,-1-5-13 16,4 2-17-16,-1-3 13 0,-2 1 8 16,6 0-6-16,0-1-20 0,1 2 62 15,-1 0-62-15,3-2-96 0,-1 0-24 16,1 4-22-16,0-3-21 0,-2 3-3 16,2 2-1-16,-2-1-25 0,1 0-89 15,-3-1-44-15,-1 4-6 0,1-1 5 16,6 1 15-16,-3-3-4 15,1 3-39-15,1-1-81 0,-1 1 41 16,0 0 18-16,-2 0 17 0,-1 5 9 16,0 5 118-16,-6-1 90 0,-1 6 58 15,0-2 173-15,-5 1 13 0,2 1 8 16,-3-1 42-16,1-2-1 0,-1-3-30 16,1-3-24-16,2-2-17 0,2-4-7 15,0 0-30-15,1-4-50 0,4 0-66 16,3-3-69-16,0 0-10 0,9-2-33 15,-1-2-73-15,5 2-139 0,1-4-118 16,4-5-129-16,0 2-485 0,-6-17-826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47:14.34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34 4352 421 0,'0'0'603'0,"0"0"-457"16,0 0-28-16,0 0 48 0,0 0-33 15,0 0-9-15,0 0-7 0,0 0-40 16,0 0-77-16,-34-4-4 0,40 3 4 15,4-1 94-15,2-1-6 0,4 1-20 16,1 2 3-16,7-2-25 0,0 0-24 16,2-3 11-16,8 0 22 0,1-1-26 15,13-6 13-15,12-7 9 16,12-7 8-16,8-4-8 0,-1-4-6 0,-3-5 10 16,-3 0 13-16,0-4-7 0,10-5-6 15,3-3-4-15,1-6-9 16,6-6-7-16,2-5 0 0,3-4 4 15,0-2-14-15,2-4-23 0,-2 0-2 16,6-5 16-16,1-4 13 0,1-5-16 16,3-1 7-16,0-8-18 0,2-1 9 15,2-3-9-15,-1-3 1 0,3-3-2 16,3-1 0-16,-2-1-1 0,-3-4 0 16,-2-2 1-16,-2 4 2 0,-6-2-3 15,-1 2 1-15,-2 2 1 0,-3 0 20 16,1 0-9-16,-4 1-11 0,-1 5 0 15,-3-1-1-15,-5 5 12 0,-5 5-12 16,-2 3-1-16,-5 4 0 0,-5 6 2 16,-4 3 27-16,-6 5-16 0,-2 4-10 15,-5 6-3-15,-5 7-1 0,-11 12-12 16,-6 11-6-16,-11 8 0 16,-1 4-13-16,3-5 6 0,-2-2-28 0,3 1-10 15,-5 4-29-15,-3 6-32 16,-5 8-62-16,-1 5-178 0,-4 5-167 15,-1 3-236-15,-2 4-263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46:57.97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1684-314 1603 0,'0'0'1164'0,"0"0"-1090"0,73 14-38 15,-16 0 12-15,23 4 0 0,6 5 6 16,0 3-15-16,-8 1-1 0,-8 3-12 16,-4 3-26-16,-5 7-1 0,-10-3-27 15,-5 11 27-15,-14-3-36 0,-12-7 14 16,-7-1 20-16,-13-9 3 16,-10 6 19-16,-20 11 32 0,-26 13 13 15,-28 7 0-15,-15 1-25 0,-6-7-39 16,4-11-24-16,11-7-107 0,3-8-113 15,9-9-100-15,19-9-431 0,6-7-879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47:18.31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17 619 2247 0,'0'0'298'16,"0"0"-63"-16,0 0-55 0,0 0-113 15,-17 50-63-15,31-50 40 0,11-4 40 16,3-12 31-16,5-7 28 0,10-12-7 15,17-18-61-15,11-11-75 0,-2-2-12 16,-6 0-33-16,-15 16-18 0,-18 14 12 16,-5 5 26-16,-6 3 9 0,0-4-10 15,1-3-15-15,0-2-10 0,-10 6 16 16,-4 5 13-16,-6 9 22 0,-6 4 25 16,-7 6-25-16,-8 7-16 0,0 4-13 15,-6 15-6-15,-10 19-9 0,-3 27 15 16,-5 30 10-16,-3 16 19 15,8 13 48-15,9-3 15 0,10-8 1 16,8-1-6-16,7-9-17 0,6-12-41 16,3-12-10-16,7-13-10 0,4-13 5 15,-1-18-75-15,-3-7-41 0,1-7-65 16,-1-2 3-16,1-2-20 0,-4-3-13 16,-1-10-33-16,-6-4-63 0,0-8 163 15,-7-10-297-15,1-1-140 0</inkml:trace>
  <inkml:trace contextRef="#ctx0" brushRef="#br0" timeOffset="129.36">182 1000 365 0,'0'0'411'0,"-24"-73"-108"16,21 51 111-16,-3 2 18 0,6 4-11 16,0 4-65-16,0 4-141 0,6 6-186 15,7 2-29-15,1 0-1 0,6 0-1 16,7 1 2-16,2-1-1 16,5 0-54-16,6-8-157 0,0-1-56 15,11-8-56-15,-2 1-228 0,-15 2-119 16</inkml:trace>
  <inkml:trace contextRef="#ctx0" brushRef="#br0" timeOffset="324.89">732 284 1512 0,'0'0'397'0,"-29"58"-196"15,11-6 87-15,-6 18 25 0,3 8-52 16,2-4-72-16,6-18-65 0,11-18-63 15,2-10-61-15,0-5-35 0,4 1-19 16,7 0-81-16,5 0-105 0,2-4 31 16,3-6-98-16,1-4-154 0,-4-2-202 15,6-8-149-15</inkml:trace>
  <inkml:trace contextRef="#ctx0" brushRef="#br0" timeOffset="673.13">719 698 1535 0,'0'0'1018'0,"0"0"-966"0,0 0 86 15,0 0 120-15,55-10-79 0,-33 4-58 16,2-2-121-16,3-1-22 0,1 0-224 15,2-4-69-15,-2 3 5 0,5-2-72 16,-2 2-272-16,-10 1 22 0</inkml:trace>
  <inkml:trace contextRef="#ctx0" brushRef="#br0" timeOffset="503.39">810 562 1076 0,'0'0'677'0,"0"0"-414"0,0 0-104 16,12 75 6-16,-2-44-16 0,2-1-30 15,3 0-9-15,4-3-65 0,-4-5-31 16,9-1-14-16,-2 0-23 0,2-3 1 16,0-4-65-16,-6-1-97 0,-2-6-108 15,-5-3-230-15,-9-4-208 0</inkml:trace>
  <inkml:trace contextRef="#ctx0" brushRef="#br0" timeOffset="1051.44">1082 694 352 0,'0'0'137'15,"0"0"894"-15,0 0-804 0,0 0 7 16,0 0-59-16,0 0-71 0,0 0-72 16,40-53-32-16,-32 45-2 0,-2 1-11 15,-2 2 10-15,2 2 2 0,-4 3-12 16,-2 0 7-16,3 8 6 0,-3 3 38 16,0 8 4-16,0 4-16 0,-3 3-3 15,1 5 0-15,-4 1 16 0,-1-2-4 16,-2 3-34-16,1-3 1 0,-2-1-1 15,-1-2 12-15,4-4 0 0,-5-5-10 16,8-2 0-16,-2-5-3 16,1-4 0-16,2-4 3 0,0-3 36 15,1-2-39-15,0-5-7 0,2-3 7 16,0-2 16-16,0-1 71 0,2 2 29 16,3 0 26-16,0 2 2 0,4 2-6 15,1 2-97-15,3 3-41 0,1 2-3 16,4 0 3-16,3 6 22 0,4 2-22 15,3 0-1-15,4 2 0 0,3 0-139 16,1 0-204-16,-9-6-387 0,13-2-1306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47:21.98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43 559 1987 0,'0'0'598'0,"0"0"-340"0,0 0-36 16,0 0-59-16,0 0-45 0,0 0-61 16,0 0-57-16,0 0-58 0,0 0-10 15,0 0 68-15,9 4 35 0,15-8 0 16,7-6-3-16,0-4-10 0,4-5-6 16,8-6 3-16,-1-5 3 0,0-5-3 15,3-3 10-15,-8 0-7 0,1-6 0 16,-4 1 7-16,-7 1-4 0,-7 1-12 15,-3 3-3-15,-10 4-10 0,-4 5-3 16,-3 3 0-16,-7 8 0 16,-10 0-29-16,-2 4-15 0,-5 10-42 15,-1 4-16-15,-5 9 9 0,2 12 10 16,-8 18 6-16,-1 23 16 0,0 25 48 16,1 12 16-16,6 6 35 0,6-4 7 15,8-9-10-15,3-2 19 0,2-8-29 16,7-6-2-16,-2-5-20 0,3-8-35 15,0-12-16-15,1-10-93 0,-1-16-10 16,-2-4 19-16,3-2-37 0,-7 1-51 16,-1-2-16-16,-1-9-8 0,1-5 104 15,-6-4 143-15,2-1 97 0,1-10 56 16,2 2 81-16,4-3 15 0,1-2-42 16,3 3-59-16,3 2-42 0,0 0 6 15,3 3 20-15,3 2-4 0,7-2-32 16,-1 0-96-16,8-3-4 0,9-2-28 15,3-5-130-15,11-11-153 0,15-11-111 16,13-12-226-16,-13 4-126 16</inkml:trace>
  <inkml:trace contextRef="#ctx0" brushRef="#br0" timeOffset="219.81">725 218 1087 0,'0'0'1338'16,"0"0"-1176"-16,-60 75-62 0,38-18 6 16,-8 19 55-16,6 7 76 0,8-2-2 15,8-13-32-15,8-17-79 16,0-14-118-16,5-8-6 0,7-6-54 16,3 2-25-16,4 1-117 0,9 0-75 15,2-7-37-15,1-4-76 0,2-10-73 16,-2-4-173-16,-2-2 138 0,-7-4 29 15</inkml:trace>
  <inkml:trace contextRef="#ctx0" brushRef="#br0" timeOffset="558.15">722 739 1699 0,'0'0'422'15,"0"0"-60"-15,10-54-71 0,1 36 23 16,2-1-90-16,5 1-119 0,6 2-105 16,1 0-13-16,0 1-31 0,2 6-10 15,4-3-93-15,-1 4-62 0,0 1-42 16,-2 6-88-16,-4 1-108 0,0 3-233 16,-8 6 90-16</inkml:trace>
  <inkml:trace contextRef="#ctx0" brushRef="#br0" timeOffset="396.39">808 520 1011 0,'0'0'755'0,"0"0"-418"0,0 0-132 15,-4 76-24-15,4-40-26 0,0-2-4 16,4 1-13-16,8-1-99 0,1-5-39 15,1-5-36-15,4-2-63 0,1-4-130 16,-1-2-55-16,0-2-8 0,-5 1-55 16,-4-2-77-16,-4-3 50 0,-5-1-112 15</inkml:trace>
  <inkml:trace contextRef="#ctx0" brushRef="#br0" timeOffset="816.73">1042 686 352 0,'0'0'1350'16,"0"0"-1132"-16,0 0-79 0,0 0 23 15,31-54 3-15,-15 38 3 0,1-2-10 16,4 2-32-16,1 1-65 0,-1 7-61 16,0-2-12-16,-2 6-7 0,-4 4 6 15,-2 0-9-15,-5 4-24 0,-2 6 46 16,-4 5 23-16,-2 3 25 0,-5 8-12 15,-6 4-1-15,-5 5-9 0,1 1 83 16,-4 2 57-16,1 0 9 0,1-1-25 16,1-5-30-16,6-2-70 0,2-6-40 15,8-1-10-15,0-8-67 0,3-4-21 16,9-2-100-16,7-5-86 0,2-4-28 16,3-3-140-16,-3-3-249 0,12-16-110 15</inkml:trace>
  <inkml:trace contextRef="#ctx0" brushRef="#br0" timeOffset="1036.6099">1479 189 2334 0,'0'0'1054'0,"0"0"-851"0,0 0-114 15,0 0-73-15,0 0 6 0,-21 64 88 16,18-25 69-16,3 0 25 0,0 7-67 15,3 1-69-15,5 4-41 0,5 12-27 16,2 8-2-16,-3 1-23 16,-2-2-117-16,-5-6-61 0,-5-4-144 15,-7 3-119-15,-13 3-151 0,5-20-370 16,-9 6-69-16</inkml:trace>
  <inkml:trace contextRef="#ctx0" brushRef="#br0" timeOffset="1446.73">232 1630 1949 0,'0'0'680'16,"0"0"-600"-16,5 68-64 0,14-3-16 15,9 31 113-15,5 12 51 0,3 1 5 16,-4-14 4-16,-3-16 2 0,-3-19-39 15,-2-18-35-15,-7-16-22 0,-1-8-23 16,-1-3 13-16,6-1-16 0,1-3-18 16,-1-8 47-16,-3-6 43 0,4-13 46 15,-1-8-32-15,3-17-13 0,4-20-61 16,5-16-65-16,1-9-9 16,-3 3-152-16,7 6-74 0,-9 12-115 15,-5 17-397-15,-9 2-1153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47:20.84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-77-4659 1056 0,'0'0'2026'0,"0"0"-1647"16,-61 0-217-16,37-2-92 0,-8 2 5 16,-4 0-46-16,-2 0-29 0,-2 0-60 15,-2 0-73-15,-1 0-86 0,1 2 31 16,-2-2-36-16,-2 4-33 0,-8-4-125 15,13 0-335-15,-17 0-321 0</inkml:trace>
  <inkml:trace contextRef="#ctx0" brushRef="#br0" timeOffset="199.22">-1680-4632 323 0,'-61'14'39'0,"3"-4"320"15,-9 6-359-15,9-4-75 0,-1 0 75 16,2 0 104-16,-1 1 33 0,6-2 81 16,-2 0 150-16,3-5 16 0,0 2-128 15,0-2-49-15,-3-2-51 0,0 2-98 16,-1-2-58-16,-4 2-141 0,1-4-430 16,12-1-462-16</inkml:trace>
  <inkml:trace contextRef="#ctx0" brushRef="#br0" timeOffset="407.64">-4365-4379 197 0,'0'0'1232'0,"-60"-5"-949"16,33 1-170-16,-3-6-113 0,-6-3-221 16,1 2-296-16,12 2-77 0</inkml:trace>
  <inkml:trace contextRef="#ctx0" brushRef="#br0" timeOffset="536.64">-4831-4525 466 0,'0'0'1008'15,"0"0"-491"-15,-72-4-109 0,43 4-59 0,-2 0 1 16,-1 0-57-16,2 0-55 15,-4 0-45-15,3 4-158 0,-2 1-35 16,-1 0-104-16,3-4-165 0,-5 4-124 16,2-5-63-16,-2 0-172 0,6 0-447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46:59.80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-3503 1736 2093 0,'0'0'566'0,"0"0"-242"15,0 0-32-15,0 0-130 16,58-15-76-16,-34 3-13 0,2-4-20 16,4-4-53-16,-2-2 0 0,3-2-57 15,-2 3-50-15,-7-1 21 0,2 6 32 16,-4 0 38-16,-6 5 15 0,-2 5 1 15,-7 1-1-15,-2 5-22 0,-3 0 23 16,0 11 2-16,-4 5 64 0,-4 7-24 16,-5 9-42-16,-4 5-19 0,-2 2-16 15,-2-1 0-15,1 1-32 0,0 1-61 16,1-6-20-16,0-2-48 0,6-4-29 16,-1-4-14-16,1-5 80 0,8-6 84 15,1-5-16-15,1-2-64 0,1-6-60 16,2 0 0-16,0 0 170 0,2-3 45 15,3-2 55-15,1-1 82 0,4 1 19 16,3 0 75-16,4 2 44 16,1 0-61-16,3 0-37 0,2 3-48 15,1 0-45-15,3 0-36 0,0 0-20 16,1 1-28-16,2 4-32 0,4-3-197 16,-3 0-107-16,-7 1-189 0,12-3-478 0</inkml:trace>
  <inkml:trace contextRef="#ctx0" brushRef="#br0" timeOffset="-981.97">-3395-276 1273 0,'0'0'1129'0,"0"0"-754"0,0 0-105 15,0 0-66-15,0 0-146 0,-11 69 21 16,5-11 71-16,-1 27-24 0,3 5-50 16,-2 1-76-16,3-10-3 0,0-14-209 15,0-13-158-15,3-16-208 0,0-5-778 0</inkml:trace>
  <inkml:trace contextRef="#ctx0" brushRef="#br0" timeOffset="17259.02">-3344-225 2398 0,'0'0'737'16,"0"0"-526"-16,1-62-85 0,2 37-126 15,0-1-48-15,0-2 45 0,4 1 0 16,-4 1-57-16,1-2-65 0,-2 0-86 16,3-5-59-16,-1-1-195 0,-2-3-168 15,-2 9-194-15</inkml:trace>
  <inkml:trace contextRef="#ctx0" brushRef="#br0" timeOffset="4798.7">-1524 1458 2282 0,'0'0'545'0,"0"0"-250"15,0 0-234-15,-81 49-58 0,23-15 10 16,-17 9-12-16,-4 6 0 0,2-2-1 16,22-9-16-16,18-9-9 0,16-9-4 15,11-4-3-15,6 1 3 0,4-1-25 16,12-2 54-16,21-2 19 0,22-4 64 16,25-3 3-16,7-4 7 0,1-1-10 15,-7 0-67-15,-11 4-16 16,-5 6-16-16,-6 1-19 0,-8 5-141 15,-12 2-64-15,-17-7-263 0,2 9-600 0</inkml:trace>
  <inkml:trace contextRef="#ctx0" brushRef="#br0" timeOffset="-588.12">-3951 1225 3034 0,'0'0'367'15,"0"0"-189"-15,0 0-55 0,0 0-123 16,0 0 0-16,34 52 76 0,-14-7 18 16,4 13-53-16,3 15-28 0,3-7-13 15,-7-13 0-15,-6-17-79 0,-5-11-101 16,5 2-99-16,-1 2-111 0,-3-5-257 15,0-1-536-15</inkml:trace>
  <inkml:trace contextRef="#ctx0" brushRef="#br0" timeOffset="-398.64">-3700 1412 2751 0,'0'0'286'0,"-52"54"-232"16,18-14-18-16,-4 2-11 0,6 0 17 16,5 1-26-16,5-4-16 0,2-5-128 15,9-2-184-15,3-9-240 0,6-7-423 16,4-8-268-16</inkml:trace>
  <inkml:trace contextRef="#ctx0" brushRef="#br0" timeOffset="743.48">-183 1495 1752 0,'0'0'1136'16,"0"0"-905"-16,25 53-17 0,-8-21 50 16,9 6-43-16,2 4-86 0,5 1-85 15,0-3-50-15,-1-5-68 0,2-1-200 16,-1-6-148-16,-2-8-164 0,-10-1-570 16,5-14-360-16</inkml:trace>
  <inkml:trace contextRef="#ctx0" brushRef="#br0" timeOffset="932.03">185 1564 2816 0,'0'0'414'0,"-60"46"-283"0,26-18 9 15,-3 7-68-15,-7 5-27 0,3-1-19 16,2-3-26-16,5-4-35 0,6-2-168 15,4-4-141-15,5-3-162 0,8-10-508 16,1-2-275-16</inkml:trace>
  <inkml:trace contextRef="#ctx0" brushRef="#br0" timeOffset="1240.21">326 1714 2858 0,'0'0'576'0,"0"0"-281"16,0 0-25-16,0 0-94 0,0 0-48 15,57-50-60-15,-42 41-68 0,1 5-31 16,1 1-22-16,0 3-50 0,1 0-18 16,1 3-3-16,-4 8-1 0,-1 7 36 15,-5 1 36-15,-5 7 53 0,-4 6 9 16,-7 3 7-16,-11 14 0 15,-8 9-4-15,1-2 1 0,0-6 9 0,7-9 6 16,7-11 20-16,4 1 18 16,2-1-35-16,5-2-22 0,13-7-9 15,10-1-34-15,15-7-7 0,23-3-123 16,20-10-143-16,10-2-183 0,-19-6-649 16,-4-4-602-16</inkml:trace>
  <inkml:trace contextRef="#ctx0" brushRef="#br0" timeOffset="20148.04">-98 89 1334 0,'0'0'1099'16,"0"0"-802"-16,0 0-24 15,0 0-113-15,0 0-136 0,0 0-23 16,0 0 14-16,0 0-15 0,43-50-1 16,-31 28-56-16,0 0-65 0,0-9-64 15,0-3-72-15,0-11-156 0,-3 5-580 16,-2-19-177-16</inkml:trace>
  <inkml:trace contextRef="#ctx0" brushRef="#br0" timeOffset="459.39">0 0 2541 0,'0'0'554'0,"21"61"-404"0,-8-3 79 15,4 24-70-15,0 12-65 0,-3-7-47 16,-3-13-47-16,-4-13-38 0,-1-5-219 16,-3-7-138-16,-3-8-168 0,0-16-562 15</inkml:trace>
  <inkml:trace contextRef="#ctx0" brushRef="#br0" timeOffset="20320.84">120-1065 1903 0,'0'0'1161'0,"0"0"-902"15,0 0-259-15,0 0-13 16,-17-64-32-16,14 44 45 0,2 1 3 15,1-4-3-15,0-6-67 0,1-1-154 16,4-9-87-16,0-11-113 0,2-10-238 16,-2 11-99-16</inkml:trace>
  <inkml:trace contextRef="#ctx0" brushRef="#br0" timeOffset="20496.3">210-2422 805 0,'0'0'1643'0,"0"0"-1247"0,-8-61-155 16,6 39-148-16,-1-4-77 0,-1 3 0 16,-1-2-14-16,1 1-2 0,0-2-7 15,0 0-40-15,1-1-62 0,1-5-36 16,-1-2-54-16,1-3-95 0,0 8-267 16,-3-25-674-16</inkml:trace>
  <inkml:trace contextRef="#ctx0" brushRef="#br0" timeOffset="20672.72">200-3771 1785 0,'0'0'1020'16,"0"0"-722"-16,-7-52-65 0,5 31-102 16,1-1-130-16,1-2-1 0,0 2-29 15,0-2-85-15,0-3-40 0,0-1-25 16,4-4-75-16,3-2-188 0,2-3-282 15,-4 9-25-15,7-21-74 0</inkml:trace>
  <inkml:trace contextRef="#ctx0" brushRef="#br0" timeOffset="20848.78">283-4601 1476 0,'0'0'572'0,"0"0"-173"0,0 0-141 16,0 0-11-16,0 0 32 0,0 0 20 15,0 0 45-15,0 0-61 0,0 0-71 16,0 0-63-16,-11-38-72 0,10 36-65 16,-2 0-12-16,0 1-49 0,-3-1-187 15,1 2-221-15,-5 0-260 0,4 0-867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48:10.86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3428 1140 760 0,'0'0'1268'0,"0"0"-999"0,0 0-17 16,0 0-165-16,0 0-87 0,-48 2-44 16,35-6 18-16,0 1 10 0,2 0 14 15,-2 1-111-15,1-2-39 0,-3 1-7 16,-2-1 62-16,-1-1 16 0,-3 1-98 15,-2 2-3-15,-1-2 22 0,-2 2-28 16,-1-2-112-16,6 1-140 0</inkml:trace>
  <inkml:trace contextRef="#ctx0" brushRef="#br0" timeOffset="133.73">2795 1082 36 0,'0'0'352'0,"-69"5"212"0,16-1-248 15,-3-1-20-15,8-1 19 0,-1 2-48 16,12-4-12-16,-9 0-67 0,-5 2-88 15,7-2-62-15,-7 0-38 0,2 0-29 16,-8 0-138-16,-5 0-112 0,-11-2-262 16,14-4-195-16</inkml:trace>
  <inkml:trace contextRef="#ctx0" brushRef="#br0" timeOffset="-11400.68">566 89 2741 0,'0'0'338'16,"0"0"-191"-16,-29-50-1 0,19 38-28 15,-3 0-20-15,4 2 19 0,-2 6-3 16,-2 4-35-16,-4 0-79 0,-5 14-51 15,-17 20-28-15,-19 27 16 0,-17 27 25 16,-7 11 38-16,8-2 15 16,17-18-1-16,25-27-14 0,12-17-2 15,11-14-30-15,9-7-79 0,2-3-114 16,12-3-44-16,6-4 64 0,8-6 86 16,9-14 78-16,11-14 41 0,-4-4 2 15,10-13 0-15,4-11 21 0,0-2-4 16,0-2 10-16,-12 14 32 0,-14 13 36 15,-6 15 12-15,2-3 0 0,1 5-26 16,3 4-26-16,-6 13-9 0,-5 6-23 16,-3 13-2-16,4 18 66 0,0 18 28 15,7 16 3-15,0 8-57 0,1-6-31 16,-1-19-13-16,-10-15-19 0,-2-10-11 16,0-7-67-16,0 4-71 0,0 1-73 15,0-2-63-15,-5-6-20 0,-6-5-121 16,-6-7-119-16,0 0-83 0,-15-8-449 15</inkml:trace>
  <inkml:trace contextRef="#ctx0" brushRef="#br0" timeOffset="347.95">1038 1056 1197 0,'-62'6'1258'0,"25"-2"-1003"16,-1-1-75-16,9 0-102 0,-5 0-78 15,-7 0-38-15,-3 1-62 0,2-4-51 16,2 0-94-16,5 0-112 0,2-5-175 16,2 0 56-16,4 0 219 0,3 0 234 15,3 1-49-15,2-2 46 0,2 0-26 16,2 3-88-16,0-4-46 0,7 3-52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47:59.84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561 0 874 0,'0'0'671'0,"-17"60"-359"16,9-8 3-16,-1 25-53 0,-1 19-107 15,3 10-20-15,2 6-29 0,-1 4-22 16,3 14-33-16,-3 13-22 0,1 15-16 16,-2 9-3-16,-1 13 12 0,0 7-22 15,-1 11-17-15,-2 4-38 16,4 10-25-16,-1 5-3 0,0 9-1 16,1 6 65-16,2 9-33 0,-1 8 52 15,0 2 3-15,1 6-2 0,-1 3-1 16,-2 1 16-16,0 5-3 0,0 4 39 15,1-1 38-15,-2 1-3 0,-2 4-13 16,-2-8-10-16,0 5-13 0,-1-1-3 16,-1-12-10-16,1 1 17 0,-3-11 2 15,-2-4 7-15,-1-14 3 0,2-12-7 16,1-12-6-16,-2-18-19 0,2-18-10 16,0-22-24-16,2-18-1 0,-2-20-19 15,3-20-98-15,2-24-90 0,2-19-46 16,2-23-36-16,-1-10-86 0,-1-10-127 15,2-1-16-15,-9-26-478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37:15.142"/>
    </inkml:context>
    <inkml:brush xml:id="br0">
      <inkml:brushProperty name="width" value="0.33333" units="cm"/>
      <inkml:brushProperty name="height" value="0.6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80 111 833 0,'0'0'97'15,"0"0"89"-15,0 0-101 0,-55-16 143 16,45 14-137-16,2-5-29 15,2 7 22-15,4-1 10 0,2 1 27 16,0 0-73-16,8 0-47 0,0 0 0 16,10 0 86-16,12 1 14 0,25-1-17 15,25 0 6-15,22 0-25 0,16-4-10 16,11 0-9-16,9-4 2 0,18 2 0 16,16-4-12-16,14 2-4 0,15 0 4 15,6 1 6-15,5-4 6 0,2 3 19 16,1 6-28-16,-6 0-4 0,-2 2-33 15,-3 0 17-15,-11 2-19 0,-10 3 1 16,-10-1 1-16,-17 3-2 0,-19 3-19 16,-12 0-84-16,-16 4-55 15,-17 4-68-15,-12 1-156 0,-22-1-31 16,-24-6-206-16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48:00.34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-1 282 1026 0,'0'0'748'0,"0"0"-436"15,0 0-117-15,-12-56-76 16,40 38-119-16,23-6 59 0,37-1 31 15,22 0-6-15,15 5-29 0,15 1-10 16,11 5-10-16,13 2-9 0,22 1-10 16,14 1 1-16,15 2-17 0,19 2-19 15,11-2 17-15,20 1-2 0,14 0 4 16,13 1 13-16,17 3 13 0,18 2 10 16,10 1 2-16,19 1 26 0,9 8-3 15,15 2 32-15,11 4 16 0,15 3-4 16,6 4 0-16,12 0-29 0,6-1-13 15,3-1-18-15,10-2-7 0,-3-4 19 16,6-6 24-16,-7-4 45 0,0-4-13 16,-4 0-34-16,-5-1-16 0,-18-2-32 15,-6-3-19-15,-22 3-10 0,-15 0-2 16,-21 1-18-16,-32 2 2 0,-25 0-6 16,-33 0-59-16,-37 0-67 0,-32 2-44 15,-36-2-20-15,-41 0-80 16,-34 0-86-16,-33-2-106 0,-28 0-116 15,-14-2-116-15,-25-1-356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48:13.89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6050 289 919 0,'0'0'1268'0,"0"0"-987"0,0 0-32 15,0 0-117-15,0 0-20 16,0 0 144-16,0 0 12 0,0 0-135 15,0 0-121-15,21-73-12 0,-15 45-38 16,5-6-28-16,-4-3-115 0,6-1-91 16,-2-10-94-16,2 1-9 0,3 1-108 15,-2-11-93-15,-4 13 19 0,-5 8-159 16</inkml:trace>
  <inkml:trace contextRef="#ctx0" brushRef="#br0" timeOffset="144.2699">6202-630 661 0,'0'0'717'0,"0"0"-116"0,0 0-125 0,-15-51-140 16,8 37-95-16,2 0 8 16,2-1-39-16,3 1-39 0,-2-2-95 15,2 0-76-15,0-2-57 0,5-2-44 16,0-3-141-16,4-4-212 0,-5 2-188 16,9-15-584-16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48:05.71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85 28 910 0,'0'0'205'0,"0"0"-6"0,0 0 12 0,0 0-9 16,0 0-7-16,0 0-43 16,0 0-19-16,-53-21-20 0,47 18-9 15,-1-1-7-15,1 3 6 0,0-1-3 16,4 0-19-16,-1 2-27 0,0 0-54 15,3 0-13-15,0 0-64 0,0 4-35 16,0 5 47-16,4 6 36 0,3 1 18 16,3 6 11-16,3 4 0 0,4 0 20 15,1 6-19-15,6 1 11 0,3 0-9 16,3 3-2-16,3 2-1 0,4 3 3 16,1 4-1-16,9 8-1 0,9 10-2 15,12 11 1-15,2 1 0 0,-2 0 0 16,-4-7 1-16,-3-3-1 0,2 5 0 15,4-1 2-15,4 3 2 0,3 4-4 16,4 0 0-16,0 4 0 0,5 3-2 16,6-3 9-16,5 3-7 0,4-2 0 15,2 4 19-15,4-1-9 0,6 3 26 16,1 4-8-16,4 0 18 16,4 5-4-16,4 0-39 0,6 1 36 15,7-2 6-15,2 2-25 0,5 1 5 16,3-4-12-16,1 5 3 0,8-1-13 15,4 0 10-15,2-2 10 0,6 1 6 16,2 0-26-16,7-3-1 0,1 2 20 16,6-1-6-16,0-1-1 0,5-1-14 15,1 1 40-15,4-2-6 0,2-1 0 16,2 1 4-16,2-3 24 0,-1 0-12 16,3-2-6-16,1-3 0 0,2-3-14 15,0-2 8-15,0-5-1 16,0-3-4-16,-5-3 8 0,-4-1-14 15,-2-2 1-15,-7-2-14 0,-6-2-13 16,-5-6 17-16,-3-3 26 0,-8-1 2 16,-8-4 9-16,-4-1-2 0,-9-5-13 15,-4-3-26-15,-16-2-14 0,-5-6-1 16,-13 3 0-16,-12-9 0 0,-9-1-12 16,-22-3-16-16,-16-5-67 0,-16-3-43 15,-6 0-81-15,-2 2-39 0,-2 3-101 16,-1 0-151-16,-9-2-252 0,-10 6-226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48:12.16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1256 275 2108 0,'0'0'317'0,"0"0"-175"0,-58 10 29 15,35 8-49-15,-8 7 13 0,-6 18 41 16,-7 20 3-16,-4 21-39 0,4 10-20 15,13-5-3-15,9-5-35 0,15-16-25 16,6-5-57-16,2-4-1 0,12-10-21 16,-2-14-10-16,5-11-163 0,1-5-107 15,7-1-72-15,3 0-74 16,7-6-80-16,-9-8-227 0,11-8-347 0</inkml:trace>
  <inkml:trace contextRef="#ctx0" brushRef="#br0" timeOffset="371.4299">1063 912 1997 0,'0'0'1238'0,"0"0"-1212"0,0 0 92 15,51-24-115-15,-24 10 168 0,4-2-57 16,0-2-38-16,2 2-56 0,2-4-20 16,1 5-25-16,2-1-41 0,2 4-121 15,-1 2-142-15,-3 2-178 0,-5 6-108 16,-1 0-505-16</inkml:trace>
  <inkml:trace contextRef="#ctx0" brushRef="#br0" timeOffset="189.29">1273 706 1235 0,'0'0'1353'15,"0"0"-1211"-15,0 0-117 0,-7 63-2 16,8-37 9-16,6 3 3 0,3-7 23 16,3 3-13-16,5-4-42 0,2-2-2 15,3 0-1-15,-1-4-72 16,4 1-105-16,-5-4-40 0,-2 0 4 15,-5-2-173-15,-6-4-196 0,-8-4-391 0</inkml:trace>
  <inkml:trace contextRef="#ctx0" brushRef="#br0" timeOffset="770.09">1579 1182 473 0,'0'0'1402'16,"0"0"-1188"-16,0 0-84 0,62-65 55 16,-42 38 15-16,1-4-55 0,1 1-45 15,-4 2-30-15,-1 2-25 0,-3 2-26 16,0 5-19-16,-2 3 0 0,-4 4-22 15,-4 6 0-15,-1 4-3 0,-1 2 24 16,-2 6 2-16,0 8 21 16,-3 7 52-16,-3 5 3 0,1 7-35 15,-5 3 12-15,1 2-32 0,-2 2-22 16,1 0-3-16,0-4-73 0,0-1-46 16,0-5-23-16,2-1-35 0,0-5 3 15,0-5 2-15,1-2 49 0,1-7 9 16,2-4 10-16,1-6 55 0,2-2 49 15,1-8 3-15,0-2 18 0,4-2 63 16,4-2 49-16,2 2 45 0,3-1 29 16,6 3 12-16,-2-2-36 0,2 6-65 15,3 0-60-15,0 4-52 0,4 0-3 16,1 1-16-16,3-2-106 0,-1 3-203 16,1 0-18-16,-7-3-384 0,1-4-744 0</inkml:trace>
  <inkml:trace contextRef="#ctx0" brushRef="#br0" timeOffset="1000.26">2174 283 3119 0,'0'0'535'0,"0"0"-472"0,0 0 3 16,24 54-66-16,-8 1 176 0,-1 21 22 15,1 16-23-15,-2 0-42 0,-2 4-47 16,-5-12-33-16,0 2-44 0,-4 1-7 16,-3-4-2-16,-2-2 0 0,-5 3-31 15,-1-3-111-15,0-3-113 0,0-5-134 16,2-20-403-16,-2-11-836 0</inkml:trace>
  <inkml:trace contextRef="#ctx0" brushRef="#br0" timeOffset="-389.9699">0 906 147 0,'0'0'1896'0,"0"0"-1656"0,0 0-189 16,0 0-51-16,0 0 88 16,78 28-20-16,-36-27 12 0,14-3 53 15,12-15-27-15,5-8-26 0,-3-8-51 16,-2-5-6-16,-14-2 18 0,0-8-18 16,-8-6-20-16,-3-2 32 0,-1-6 10 15,-5-3-29-15,-4 4-13 0,-9-2-3 16,-4 4-1-16,-10-1-43 0,-6 13-1 15,-4 8 0-15,0 8 9 0,-11 6 8 16,-1-2 26-16,-5-1 2 0,-4 1 4 16,-6 8-4-16,0 13-25 0,-3 7-52 15,-2 18 0-15,-7 19 23 0,-4 24 54 16,-8 35 55-16,1 19 35 0,5 16 13 16,6 12-7-16,8-3-19 0,4 4-7 15,4-2-35-15,5-7 7 0,4-13-20 16,7-11 26-16,4-14-26 0,3-14-12 15,1-24-10-15,4-17-3 0,-1-17-42 16,-1-9-105-16,2-1-4 16,0-2-29-16,-1-2-10 0,0-7-101 15,-1-5-193-15,0-3-154 0,-3-23-124 0</inkml:trace>
  <inkml:trace contextRef="#ctx0" brushRef="#br0" timeOffset="-233.08">201 1203 1474 0,'0'0'611'0,"0"0"-349"16,0 0-16-16,0 0 9 0,70-4-28 16,-42 2-76-16,6-2-100 0,10-6-51 15,13 0 0-15,11-4-67 16,7-1-90-16,-6-1-106 0,-5 0-76 16,-5-1-134-16,-17 2-181 0,-3-1-163 0</inkml:trace>
  <inkml:trace contextRef="#ctx0" brushRef="#br0" timeOffset="5010.28">832 1982 1193 0,'0'0'657'0,"0"0"-358"16,0 0-299-16,0 0 0 0,47 88 168 16,-9-9 91-16,6 12-79 0,5-1-3 15,-2-11-90-15,-10-26-49 0,-4-17 23 16,-9-15 9-16,0-8 23 0,3-5 25 15,4-2 41-15,6-4 18 0,-2-9 40 16,1-11 3-16,3-17-30 16,8-17-69-16,3-17-57 0,-2-6-39 0,-13 12-25 15,-8 17-12-15,-7 13-109 16,-1 8-121-16,5-6-167 0,3-1-280 16,-5 4-574-16,7-1-147 0</inkml:trace>
  <inkml:trace contextRef="#ctx0" brushRef="#br0" timeOffset="3565">258 3802 1934 0,'0'0'1182'0,"0"0"-1067"0,0 0-115 16,0 0-16-16,0 0 16 0,75 13 121 15,-40-26 42-15,16-12-2 0,12-16-60 16,13-15-63-16,2-10-26 16,-4 0-12-16,-13 1-11 0,-9 4-21 15,-6 5 4-15,-8 9 6 0,-13 10 3 16,-3 7 0-16,-7 4-16 0,2-5-25 16,-2-1-6-16,-3-2 2 0,-7 6-6 15,-8 5 0-15,-7 7 9 0,-11 4-25 16,-6 10-16-16,-2 4 57 0,-8 14-10 15,-4 25-2-15,-8 21 18 0,-7 35 39 16,0 17 3-16,5 9 45 0,10-1 58 16,11-7 48-16,4-1-14 0,11-5-28 15,5-11-30-15,10-13-40 16,3-15-39-16,5-9-3 0,8-12-16 16,-2-14-16-16,-1-6-34 0,1-8-148 15,0 2-100-15,0-2-34 0,2-2-30 16,-1-11-21-16,-6-6 41 0,-2-4-65 15,-3-10 71-15,-4-10 42 0,0 4-32 16</inkml:trace>
  <inkml:trace contextRef="#ctx0" brushRef="#br0" timeOffset="3692">598 4191 64 0,'0'0'235'0,"-14"-59"313"15,10 32-128-15,1 5-13 0,3 0 119 16,0 8-83-16,5 8-157 0,4 4-174 16,9 2-99-16,4 2 6 0,7 2-17 15,7 2-2-15,2-2-1 0,10-2-207 16,12-2-118-16,12-8-59 0,3-2-7 15,-11-1 11-15,-23 1-179 0,-1-2-229 16</inkml:trace>
  <inkml:trace contextRef="#ctx0" brushRef="#br0" timeOffset="3884.18">1368 3377 264 0,'0'0'1297'16,"0"0"-1024"-16,-51 0 16 0,31 19-33 15,-10 17-4-15,-4 22 41 0,-1 19-28 16,2 12-38-16,7-5-56 0,11-11-44 16,11-15-52-16,4-13-75 0,7-11-12 15,0-8-26-15,10-3-35 0,1-1-168 16,6-2-142-16,5-2-180 0,-7-9-121 16,15-9-376-16</inkml:trace>
  <inkml:trace contextRef="#ctx0" brushRef="#br0" timeOffset="4247.83">1417 3775 385 0,'0'0'1777'16,"0"0"-1131"-16,0 0-229 0,3-55-159 15,8 43-49-15,4-2-124 0,4 4-85 16,6 1-60-16,3-1 25 0,3 5-22 16,6-1-181-16,-2 1-126 0,4 4-83 15,-3-1-3-15,0 2 31 0,-3 0 87 16,-11 2-159-16,2 7-204 0</inkml:trace>
  <inkml:trace contextRef="#ctx0" brushRef="#br0" timeOffset="4083.06">1497 3585 1273 0,'0'0'1713'16,"0"0"-1493"-16,0 0-220 0,14 60 2 16,-4-33 30-16,4 0 51 0,4 0 9 15,-1-3-22-15,5-1-26 0,0 0-33 16,2 0-11-16,-1-1-32 0,-2-2-89 15,-1 2-64-15,-1-3-100 0,-8-3-150 16,-4 0-168-16,-4-7-31 0,-9 0-458 0</inkml:trace>
  <inkml:trace contextRef="#ctx0" brushRef="#br0" timeOffset="4536.26">1721 3876 760 0,'0'0'677'16,"0"0"-46"-16,0 0-210 0,0 0-283 16,0 0-54-16,0 0 103 15,0 0 63-15,0 0-36 0,48-56-68 16,-31 45-41-16,1-2-33 0,3 3-21 16,1 2-51-16,-1 5-13 0,-1 3-15 15,-3 0-10-15,0 7 6 0,-6 5 1 16,1 5 2-16,-5 3 13 0,-3 6 4 15,-4 6 8-15,0-1 2 0,0 3 2 16,-4-5 29-16,2-3 31 0,2-6-3 16,0-2-30-16,4-3-27 0,5-2-25 15,4-7 8-15,2-1 17 0,7-5 19 16,3 0 19-16,6-9 12 0,5-5 7 16,3-5-57-16,5-3-126 0,0-6-175 15,2-2-217-15,-9 5-244 0,5-20-305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51:41.13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350 1260 1997 0,'0'0'735'0,"0"0"-549"16,0 0-48-16,0 0-42 0,0 0 16 16,0 0 6-16,0 0-23 0,-18-59-15 15,18 6-42-15,8-22-7 16,5-12 1-16,6-1-4 0,5-5-2 16,0 2 5-16,4 1 1 0,5-2-7 15,4 4-6-15,-1 4 3 0,4 9 16 16,-3 14 6-16,-10 19 6 0,-3 12 9 15,-3 7 14-15,3-1-20 0,2 2-6 16,1 0-9-16,-6 13-7 0,0 8-16 16,-2 2-13-16,-1 15 1 0,-2 9 22 15,2 21 3-15,-2 21-6 0,1 21 0 16,-4 12-10-16,-8-4-11 0,-2 2 1 16,-3-15-2-16,0-1 0 0,0-3-12 15,0-9-10-15,0-3-21 16,-3-9-29-16,3-13-28 0,0-11-19 15,0-9-13-15,0-7-35 0,-3 1-20 16,3-4-70-16,0-1-137 0,0-7-144 16,0-7-118-16,-2-4 57 0,-4-18-147 0</inkml:trace>
  <inkml:trace contextRef="#ctx0" brushRef="#br0" timeOffset="187.57">563 559 85 0,'0'0'2126'0,"0"0"-1825"0,0 0-11 16,0 0-52-16,0 0-123 0,0 0 64 16,40 56 82-16,-12-41-50 0,5-2-47 15,1 2-41-15,2-5-36 0,4-1-43 16,-3 0-29-16,-2 0-15 0,2 0-126 16,-5-2-110-16,-3 4-105 15,0 0-272-15,-12-2-481 0,4 2-46 0</inkml:trace>
  <inkml:trace contextRef="#ctx0" brushRef="#br0" timeOffset="498.91">1813 371 2775 0,'0'0'687'0,"0"0"-335"16,0 0-133-16,0 0-77 0,0 0-17 15,-61-18-11-15,37 28-33 0,-7 10-41 16,-12 13-18-16,-2 21 12 0,-3 21 9 16,1 10-6-16,17-1-16 0,9-3-18 15,8-17-3-15,10-12-1 0,1-13-20 16,2-8-7-16,5-8-9 0,2 1-40 15,8 4-103-15,-3-1-50 0,7-4-60 16,2-6-102-16,-3-6-228 0,1-4-389 16,5-7-24-16</inkml:trace>
  <inkml:trace contextRef="#ctx0" brushRef="#br0" timeOffset="924.8">1850 883 927 0,'0'0'515'0,"0"0"73"0,0 0-154 15,0 0 65-15,0 0-169 0,0 0-139 16,0 0-30-16,0 0 69 0,0 0 3 16,21-51-58-16,8 36-38 0,0 1-48 15,5-1-61-15,2-1-28 0,1 1-46 16,-3-4-122-16,1 1-87 0,2 0-111 16,-3-2-187-16,-10 6-508 0,10-8-21 0</inkml:trace>
  <inkml:trace contextRef="#ctx0" brushRef="#br0" timeOffset="741.76">1935 622 1186 0,'0'0'1743'0,"0"0"-1372"0,0 0-94 16,0 0-69-16,0 0 15 0,64 56-34 15,-41-33-55-15,-2-2-75 0,1 3-19 16,-2-1-25-16,2-2-12 0,-1 2 10 16,-3-4-13-16,2 4-27 0,-1-3-75 15,-7 1-26-15,4-1-12 0,-3-1-6 16,-2 0 2-16,0-1-11 0,-1-1-42 15,0-1-96-15,-4-1-115 0,0 1-77 16,-6-6-27-16,0-3 69 0,-6-4-196 16</inkml:trace>
  <inkml:trace contextRef="#ctx0" brushRef="#br0" timeOffset="1196.01">2637 395 1885 0,'0'0'574'0,"0"0"-117"16,0 0-92-16,54 26-47 0,-33-9-69 15,0-1-67-15,-4 4-49 0,-3 7-56 16,-2 3-21-16,-5 3-18 0,-4 4-7 15,-3 4-6-15,-9-1-1 0,-4 5-2 16,-8-1 0-16,-6-1-10 0,-4-1-12 16,-3 0-2-16,-2-6 0 0,2-1 1 15,5-10-1-15,0 0-23 0,5-6-74 16,6-4-60-16,-1-3-45 16,8-5-35-16,7-4-37 0,1-3-126 0,3-3-222 15,1-8-96-15,8-5-68 16,-3 2-24-16,12-13 697 0</inkml:trace>
  <inkml:trace contextRef="#ctx0" brushRef="#br0" timeOffset="1481.26">3294-93 2910 0,'0'0'727'16,"0"0"-396"-16,0 0-189 0,-5 67-52 16,-1-4 16-16,-2 29 83 0,-5 16-41 15,0 0-43-15,0 1-35 0,2-12 10 16,4-2-10-16,3-3-18 0,2-7-35 16,2-6-17-16,3-4-22 15,4-9-30-15,-1-6-64 0,2-11-35 16,-2-10-18-16,1-13-17 0,-1-4-35 15,1 1-62-15,1 1-141 0,4-2-291 16,0-9-370-16,-5-6-78 0</inkml:trace>
  <inkml:trace contextRef="#ctx0" brushRef="#br0" timeOffset="1890.02">3827 1097 1982 0,'0'0'1395'16,"57"34"-981"-16,-3-19 10 0,20-1-33 15,6 0-32-15,-2-10-136 0,-11 0-122 16,-7-4-101-16,-2 0-31 16,0-6-145-16,0-2-91 0,-1 0-78 15,-9-2-226-15,-16 4-668 0,5-4-462 0</inkml:trace>
  <inkml:trace contextRef="#ctx0" brushRef="#br0" timeOffset="1713.92">3910 687 3414 0,'0'0'644'15,"69"19"-220"-15,-15-11-138 0,15 0-77 16,5-1-60-16,-9-4-79 0,-21-3-27 16,-17 0-43-16,-3 0-43 0,2-3-60 15,-1 1-38-15,1 0-55 0,-6-1-51 16,-5 3-60-16,-3-2-133 0,-8 2-282 15,-3 0-492-15,-6 0 63 0</inkml:trace>
  <inkml:trace contextRef="#ctx0" brushRef="#br0" timeOffset="-448.04">0 0 1891 0,'0'0'619'0,"0"0"-319"0,0 0 27 16,0 0-91-16,0 0-61 0,0 0 6 16,0 0-62-16,0 0-94 0,0 0-24 15,9 65 21-15,-1 6 19 0,-1 17-9 16,-1 8-1-16,-3-6-28 0,0-10-1 15,-2 4-1-15,-1-4-1 0,6-2-2 16,-6-3-1-16,3-3-22 0,-3-7-28 16,0-4-23-16,0-11-3 0,0-14-12 15,0-5-7-15,0-9-4 16,0 2-6-16,0 4-35 0,2-3-59 16,4-5-155-16,4-8-183 0,-1-3-74 15,-2-4-210-15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52:43.67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8772 5074 1007 0,'0'0'489'16,"0"0"-310"-16,0 0-26 0,0 0 64 15,0 0-48-15,0 0-4 0,0 0 38 16,-21-67 26-16,21 39-43 0,4-5-25 16,8-13-24-16,5-14-35 0,7-11-39 15,3-4-34-15,4 2 15 0,-4 11 4 16,-6 14-29-16,-2 11-18 0,-2 7 13 15,1 4-14-15,2-6-16 0,3 0-3 16,2-2-3-16,1 5 3 0,-2 5 6 16,-3 5 0-16,-1 4 1 0,-2 8-7 15,-2 4-7-15,1 3-22 0,-4 8 10 16,1 7 29-16,-1 7 9 0,-2 7 22 16,-1 9 3-16,0 12-9 15,-2 12 0-15,-6 12 0 0,0 4 0 16,-2-6 0-16,-2-8-14 0,0-17 14 15,-1-12-13-15,-1-7 13 0,1-2-3 16,-4 1 6-16,4 3-18 0,-1 2 1 16,-3-7 0-16,4 1-1 0,-1-8-1 15,3-6-19-15,-2-3-83 0,3-2-57 16,0-3-87-16,0-4-159 0,-2 0-28 16,-1-6 14-16,1 0-72 0,-8-18-589 0</inkml:trace>
  <inkml:trace contextRef="#ctx0" brushRef="#br0" timeOffset="194.6699">8943 4527 1163 0,'0'0'1288'16,"0"0"-975"-16,0 0-88 0,0 0-225 16,0 0-91-16,0 0 91 0,0 0 131 15,0 0-12-15,0 0-46 0,70 27-47 16,-40-22-23-16,3 1-3 0,5-3-25 15,2 0-132-15,-1-1-110 0,7 1-97 16,-5-2-93-16,6-1 5 0,-13 0-121 16,12-6-258-16</inkml:trace>
  <inkml:trace contextRef="#ctx0" brushRef="#br0" timeOffset="443.67">9850 4190 1381 0,'0'0'302'16,"0"0"-84"-16,0 0-17 0,0 0-10 16,-64 8-32-16,43 6 28 0,-2 6 23 15,2 4-40-15,-1 7-29 0,1 2-33 16,3 6-28-16,1 1-10 0,3 3-6 16,4 3-26-16,1 0-7 0,6-1-30 15,-1 1-1-15,4-1-2 0,3-3-10 16,3-3 8-16,1-8-24 0,1-2-58 15,1-5-44-15,2-4-88 0,2-3-113 16,1-4-127-16,-3-6-65 16,2-3 19-16,0-6-252 0</inkml:trace>
  <inkml:trace contextRef="#ctx0" brushRef="#br0" timeOffset="887.67">9766 4826 889 0,'0'0'1207'16,"0"0"-783"-16,0 0-83 0,0 0-222 15,0 0-96-15,0 0 89 0,0 0 80 16,0 0 27-16,68-53-89 0,-41 35-73 16,3-6-48-16,4 3-9 0,1-3-22 15,-1-2 3-15,3 3-60 0,-1-1 0 16,-4 2-7-16,2-2-41 0,-1-1-74 16,-2-1-162-16,-1 2-145 15,0-2-56-15,-9 7-45 0,6-12-422 0</inkml:trace>
  <inkml:trace contextRef="#ctx0" brushRef="#br0" timeOffset="676.29">9838 4478 840 0,'0'0'1268'0,"0"0"-964"0,0 0-238 16,0 0-64-16,0 0 122 0,26 53 124 16,-15-30 25-16,2 5-101 0,4-1-77 15,0 1-25-15,3-3-22 0,-2 3-35 16,1-2 0-16,-1-2-12 0,2-1-1 16,-3-1 2-16,-1 0-2 0,-4-2-1 15,0-2-25-15,-1-5-69 0,-3 2-68 16,-2-4-80-16,0-3-91 0,-5-4-86 15,1 0-51-15,-2-4 65 0,-5 0-135 16</inkml:trace>
  <inkml:trace contextRef="#ctx0" brushRef="#br0" timeOffset="1149.8">10401 4184 470 0,'0'0'1569'16,"0"0"-1242"-16,0 0-243 0,0 0-84 16,0 0 0-16,0 0 52 0,9 52 109 15,-4-24 35-15,5 5-32 0,2 6-55 16,-1 4-68-16,0 4-18 0,-2-1 22 15,-1 1-1-15,-6 1 14 0,-2-2 12 16,-2 1-10-16,-8 1 0 0,-1-4 1 16,-3-1-14-16,-3-3-3 0,1 1-12 15,-1-7-13-15,-1 1-19 0,2-4 0 16,-1-4-19-16,4-4 3 0,2-4-50 16,3-9-61-16,2-6-45 0,4-4-58 15,2-1-203-15,0-9-208 16,3-1-77-16,7-18-393 0</inkml:trace>
  <inkml:trace contextRef="#ctx0" brushRef="#br0" timeOffset="1512.1699">10897 4291 457 0,'0'0'1087'0,"0"0"-603"0,0 0-199 16,0 0-163-16,0 0-122 0,0 0 0 15,0 0 61-15,0 0 126 16,0 0 3-16,53 32-32 0,-31-16-56 16,5 3-35-16,6 0-29 0,4 0 7 15,1 5-16-15,2-5-10 0,1 2 0 16,-3 1-16-16,-1-2-3 0,-2-1-1 16,-5-1 0-16,-4-3 0 0,-5 0-1 15,-7-2-14-15,-4-3 16 0,-4 3 16 16,-6 0 19-16,-3-2 48 0,-10 5-17 15,-4 1-18-15,-4 0-7 0,-6-1-9 16,-4 1-4-16,-3-1-3 0,-3 3-9 16,-3-1-13-16,-1-1-2 0,1 1-1 15,3-1-2-15,2 1-10 0,5-2-17 16,3 1-2-16,6 0-33 0,4-2-107 16,7-3-36-16,4 0-126 0,5 0-184 15,1-5-157-15,7-4-153 0</inkml:trace>
  <inkml:trace contextRef="#ctx0" brushRef="#br0" timeOffset="1802.8">10887 5106 653 0,'0'0'1825'0,"0"0"-1284"0,0 0-311 15,0 0-185-15,0 0 38 16,51-6 164-16,-27-4 62 0,3-3-67 16,3-1-105-16,3 0-78 0,-1 0-57 15,-1 1-2-15,-1-1-12 0,0 4-13 16,-3-1-59-16,0 3-56 0,-3 0-93 15,1 1-137-15,2-1-269 0,-8 4-380 16,8-10-44-16</inkml:trace>
  <inkml:trace contextRef="#ctx0" brushRef="#br0" timeOffset="2202.23">11865 4545 339 0,'0'0'1490'0,"0"0"-1399"15,-51 5-74-15,31 3-15 16,-2 3 119-16,-2 7 151 0,0 4 119 16,1 6-31-16,4 3-82 0,2 5-59 15,8 0-45-15,3 1-51 0,6 1-42 16,3-6-9-16,9-2-11 0,4-2-27 15,5-3-18-15,3-3 15 0,3-6 12 16,2-4 1-16,3-4-13 0,2-4-6 16,2-4 0-16,-2-5-10 0,-2-7 1 15,0-7-16-15,-4-1 1 0,-3-8-2 16,-3-3 1-16,-5-3 0 0,-5-2 3 16,-3 0 9-16,-8-4-12 0,-1 3-12 15,-10-4-31-15,-5 1-7 16,-8 4-62-16,-4 4-36 0,-5 8 19 15,-5 10-41-15,-1 11 28 0,-2 10 40 16,-1 13-6-16,1 20 0 0,-1 23-119 16,3 17-227-16,9-9-262 0,11-6-514 0</inkml:trace>
  <inkml:trace contextRef="#ctx0" brushRef="#br1" timeOffset="-28635.99">10373 5272 2730 0,'0'0'356'0,"0"0"-238"0,0 0-89 16,0 0 67-16,75 17 41 0,-43-9 12 15,5 2-51-15,10 6-42 0,13 2-52 16,9 2-2-16,-2-4 0 0,-15-3 1 16,-12-7 0-16,-13 0-2 0,3 0-1 15,-1 1 0-15,-2 2-3 0,-8-1 0 16,-9-2-10-16,-8 2 13 0,-4 1 31 15,-11 3 38-15,-7 0 3 16,-8 2-15-16,-2 2-23 0,-4 0-18 16,-2 0-16-16,1 2-3 0,2 1-32 15,1 3-27-15,1-2-130 0,5 4-125 16,6-2-201-16,6-4-163 0,7-7-570 16,10-3 559-16</inkml:trace>
  <inkml:trace contextRef="#ctx0" brushRef="#br1" timeOffset="-28424.45">11335 5543 2297 0,'-49'29'252'0,"-11"5"-110"0,-14 6 45 16,-14 8 40-16,1-1 19 0,6-4 62 15,1 2-78-15,10-1-95 0,13-9-74 16,14-6-61-16,16-9 0 0,8-6-26 15,0 4-12-15,5-5-106 16,8 1-141-16,6-7-195 0,13-4-154 16,11-3-154-16,-3-8-189 0,25-17 318 0</inkml:trace>
  <inkml:trace contextRef="#ctx0" brushRef="#br1" timeOffset="-28081.35">11765 5385 1977 0,'0'0'301'16,"-60"33"-71"-16,23-7 2 0,-5 9-32 16,5 4-14-16,6 3 18 0,7 0-20 15,9-2-60-15,11-6-70 0,7-1-54 16,13-6 0-16,8-6 0 0,7-5 19 15,14-6 12-15,12-9 7 0,12-7-7 16,-3-11-2-16,-14-2-10 0,-14 0-16 16,-11-4 16-16,3-5-8 0,1-6-11 15,0-7 0-15,-8-1 2 0,-6 0 17 16,-7 0 0-16,-10 4 19 0,-3 1 9 16,-11 5-47-16,-9 6-88 0,-6 5-73 15,-17 10 3-15,-12 12 0 0,-13 25-27 16,7 8-42-16,3 19-20 0,18 2-111 15,17-15-447-15,1 5-342 0</inkml:trace>
  <inkml:trace contextRef="#ctx0" brushRef="#br1" timeOffset="-29127.76">9354 5382 1842 0,'0'0'473'0,"0"0"-224"0,-13-57 60 16,13 47-20-16,0 1-107 16,4 6-26-16,5 3-46 0,3 7-21 15,3 8 21-15,9 9-12 0,1 9-13 16,8 13-48-16,6 15-1 0,5 9-5 15,-5-5-16-15,-7-14-14 0,-8-16 10 16,-5-4-11-16,3-3-2 0,3 6-109 16,1 0-30-16,0-3-29 0,-3-7-14 15,-5-5-51-15,-4-1-53 0,-4-7-56 16,-4-4-31-16,-3-2-128 0,-3-5-144 16,-3 0 128-16,-13-9 112 0</inkml:trace>
  <inkml:trace contextRef="#ctx0" brushRef="#br1" timeOffset="-28935.99">9372 5797 1672 0,'0'0'548'15,"0"0"-244"-15,0 0 86 0,0 0-63 16,0 0-124-16,0 0 42 0,0 0-12 16,47-56 9-16,-6 24-71 0,14-5-69 15,15-5-66-15,1 4-36 0,-3 3-25 16,-9 9 10-16,-15 10-66 0,-7 3-102 15,7-1-97-15,5 1-96 0,1-3-247 16,-3 0-184-16,-19 6-506 0,-2-3 598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52:49.98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1036 574 2587 0,'0'0'651'0,"0"0"-468"0,0 0-181 16,0 0 145-16,69-38 172 0,-39 18-21 16,2-2-136-16,2 2-81 0,3-5-81 15,2 3-16-15,0-2-21 0,-2-1-59 16,0 4-72-16,-3 0-62 15,-3-3-73-15,-1 3-188 0,-2-4-143 16,-4 0-37-16,-7 5-126 0</inkml:trace>
  <inkml:trace contextRef="#ctx0" brushRef="#br0" timeOffset="-195.91">1163 246 1167 0,'0'0'1232'15,"0"0"-1012"-15,0 0-114 0,9 67 52 16,-1-40 38-16,3 1-21 0,4-2-34 15,2-2-56-15,4-3-85 0,2 1-22 16,-1-4-18-16,2 2 40 0,-2-1 15 16,0-1-15-16,-2-4-92 0,-4 4-49 15,-1-5-112-15,-6 3-95 0,-2-7-195 16,-4-1-110-16,-6-2-473 0</inkml:trace>
  <inkml:trace contextRef="#ctx0" brushRef="#br0" timeOffset="223.08">1615-12 121 0,'0'0'1042'15,"0"0"87"-15,0 0-841 0,0 0-287 16,0 0 202-16,0 0 128 0,34 68-38 15,-20-36-17-15,2 4-87 0,1 11-57 16,3 15-52-16,-3 10 1 0,-3-1-16 16,-8 0-24-16,-3-19-17 0,-3-15-11 15,-3-9 7-15,-1-3-18 0,-5 2-4 16,1 5-11-16,-4 2-27 0,-1-3 5 16,-2-2-8-16,1-5-66 0,1-6-87 15,0-5-78-15,0-5-111 0,3-7-222 16,3-1-459-16,-3-13-444 0</inkml:trace>
  <inkml:trace contextRef="#ctx0" brushRef="#br0" timeOffset="555.23">2367 118 1140 0,'0'0'1122'15,"0"0"-747"-15,0 0-85 0,-27 53-15 16,4-29-55-16,-4 8-29 0,-4 1-11 16,-3 1-29-16,-2 1-45 0,2-1-39 15,2-1-27-15,1 0-9 16,4-1-2-16,3-4-8 0,7-6-19 16,4-5-2-16,6-6-15 0,4-5-10 15,3-3 25-15,1-1 0 0,6-2 6 16,5 2 47-16,3-2 19 0,7 0 45 15,2 0-18-15,3 0-74 0,0 0-25 16,1 0-28-16,0 0 4 0,1 0-17 16,0 3 17-16,3 0-26 0,3 3-49 15,-1 2-94-15,1-1-110 0,4 4-143 16,-2 1-305-16,-9-6-300 0,9 0-264 0</inkml:trace>
  <inkml:trace contextRef="#ctx0" brushRef="#br0" timeOffset="903.35">2831 339 143 0,'0'0'1286'16,"0"0"-744"-16,-51 61-188 0,37-34-8 15,2 3 62-15,4 3-51 0,8-1-75 16,5-4-81-16,9 0-65 0,6-2-26 15,5-2-20-15,2-5-22 0,6-3-3 16,-1-6-9-16,2-2-3 0,2-4-10 16,-1-4-3-16,-1 0-15 0,-3-4-3 15,1-6-4-15,-7-3 13 0,-4-5 0 16,-4-1 9-16,-2 0 6 0,-7-5 12 16,-4 0-10-16,-4-4-47 15,-2-4 13-15,-11-1 8 0,-4-1-22 16,-9-1 0-16,-2 6-46 0,-8 4-40 15,2 8 31-15,-2 11-4 0,2 7-42 16,1 14-8-16,6 12-8 0,-1 15-8 16,6 13-72-16,8 0-124 0,4-13-414 15,2 3-712-15</inkml:trace>
  <inkml:trace contextRef="#ctx0" brushRef="#br0" timeOffset="-822.71">8 780 866 0,'0'0'1920'0,"0"0"-1634"16,0 0-123-16,0 0-121 0,-16-49-13 16,21 9-7-16,7-12 96 15,8-19 12-15,9-7-51 0,6 3-35 16,0 0-25-16,-1 13-19 0,2 3 0 15,-6 10 3-15,-6 11 19 0,-3 12-3 16,-1 3-19-16,2 0 0 0,4 4-19 16,0 0 0-16,-2 4 4 0,0 7-8 15,-4 8-8-15,-1 8 9 0,0 10 22 16,-4 7 79-16,2 17 21 0,-2 18 1 16,-4 19-44-16,-7 3-29 0,-4 1 3 15,-3-12 30-15,-4-12-24 0,3-11-37 16,-3-8-1-16,3-12 1 0,1-3 2 15,-1 3-1-15,1 0-1 0,-1 0-2 16,2-5 0-16,-1-9-17 0,3-4-12 16,0-3-42-16,0-4-46 0,0-3-83 15,0 0-137-15,0-2-109 16,0-7-110-16,0 0-114 0,-5-13-488 0</inkml:trace>
  <inkml:trace contextRef="#ctx0" brushRef="#br0" timeOffset="-641.04">124 308 2508 0,'0'0'608'15,"0"0"-315"-15,0 0-293 0,0 0 0 16,0 0 0-16,0 0 63 0,51 4-25 16,-21 0-36-16,11 0-2 0,13-4 0 15,13 0-28-15,1 1-109 0,-3-1-106 16,-13 1-123-16,-15 1-144 0,-13-2-133 15,9 0-471-15</inkml:trace>
  <inkml:trace contextRef="#ctx0" brushRef="#br0" timeOffset="-400.38">1043 27 199 0,'0'0'1960'0,"0"0"-1721"0,0 0-123 15,-51 4-19-15,34 11 29 0,-2 4 67 16,-5 14 41-16,0 17-24 0,-2 15-41 16,5 5-30-16,10-1-47 0,5-17-14 15,5-14-12-15,1-9-40 0,1-1-26 16,5 5-2-16,1 3-16 0,4 1-7 16,5-7-108-16,1-2-15 0,4-9-58 15,2-2-113-15,-2-9-141 16,3-6-142-16,-5-2-58 0,2-6-462 0</inkml:trace>
  <inkml:trace contextRef="#ctx0" brushRef="#br1" timeOffset="-25494.72">2155 891 212 0,'0'0'1380'0,"0"0"-999"16,0 0-122-16,0 0-113 0,0 0 31 15,0 0 55-15,0 0 29 0,0 0-57 16,0 0-108-16,0 0-52 0,-63 42-5 16,31-25 24-16,-7 4 10 0,-4 1 6 15,-5 2-3-15,-2 2 3 16,2 0 3-16,-3 1-7 0,4 1-22 15,5-1-11-15,5-2-4 0,7-3-13 16,9-3 15-16,7-4-12 0,5 1-6 16,6-4-22-16,3 1-2 0,10-3 2 15,6 4 22-15,5-2 28 0,8 0 68 16,6 0-4-16,10-2-46 0,-1-2-18 16,3-1-20-16,1 3-29 0,-7-3-1 15,6-1-2-15,-3 3-66 0,-3-1-46 16,0-1-25-16,-4-1-39 0,-1 1-61 15,-1-2-95-15,-2-1-195 16,-2 0-144-16,-10-3-369 0,16-6-218 0</inkml:trace>
  <inkml:trace contextRef="#ctx0" brushRef="#br1" timeOffset="-25148.77">2728 1015 1410 0,'0'0'640'16,"-51"53"-439"-16,28-19 23 0,-1 6 47 15,0 6 82-15,9-2-44 0,5 1-93 16,10-6-99-16,4-3-41 0,13-3-10 16,4-8 22-16,5-2 26 0,5-4-18 15,1-6-33-15,5-4 2 0,3-5-6 16,0-4-13-16,2 0 7 0,-2-8-13 15,-5-6-3-15,-1-1 3 16,-5-4-3-16,-5-4-15 0,-7-4 3 16,-4-3 2-16,-8-5-2 0,-5-3-23 15,-5-3-2-15,-11-2 0 0,-7 0-18 16,-5-3-50-16,-5 8-25 0,-2 3-3 16,-3 12-6-16,-2 6 3 0,-3 11-7 15,-1 9-42-15,-1 14-35 0,0 9-73 16,-3 17-151-16,9-7-275 0,-5 15-519 0</inkml:trace>
  <inkml:trace contextRef="#ctx0" brushRef="#br1" timeOffset="-26559.26">576 1351 1944 0,'0'0'635'0,"0"0"-229"0,0 0-67 15,0 0-158-15,0 0 110 0,54-30 11 16,-10 2-9-16,16-7-74 0,15-10-71 16,4 3-87-16,-5 5-61 0,-8 9-40 15,-19 7-76-15,-10 5-45 0,-6 5-53 16,-4-2-87-16,4 0-156 0,3 0-291 16,-4 2-382-16,6-4-227 0</inkml:trace>
  <inkml:trace contextRef="#ctx0" brushRef="#br1" timeOffset="-26759.24">676 1144 78 0,'0'0'258'0,"0"0"257"16,-16-54-228-16,6 28 6 0,-1-7 35 15,1 3 52-15,-2 0 8 16,1 6-65-16,3 6 96 0,0 3-82 15,4 6-34-15,4 5-67 0,0 4-236 16,7 10 0-16,6 8 0 0,6 10 43 16,6 7 26-16,3 4 12 0,8 6-41 15,1-2-27-15,4-2 11 0,0-1-21 16,-1 0 16-16,2-3-17 0,-5-1-2 16,-2-2-102-16,-3-6-29 0,-7 0-12 15,-4-5-12-15,-5-4-31 16,-5-3-58-16,-2-3-84 0,-4-3-147 0,-3-4-150 15,-2-2-54-15,0-4-332 16</inkml:trace>
  <inkml:trace contextRef="#ctx0" brushRef="#br2" timeOffset="113541.18">1262 2204 179 0,'0'0'698'0,"0"0"-125"15,0 0-257-15,0 0-18 0,0 0-67 16,0 0 72-16,0 0 39 0,0 0-54 16,0 0-52-16,0 0-91 0,-7-37-88 15,7 37-57-15,3 10-30 0,4 5 30 16,5 9 63-16,3 6-6 0,4 8 31 16,5 5-19-16,3 3-19 0,1 3-6 15,3-5-9-15,-1-2-12 0,2-7-21 16,-3-3-2-16,-2-4-3 0,-3-1 1 15,-6-8-15-15,1-4-27 16,-7-1-9-16,-3-3-20 0,-2-3-71 16,-3-1-46-16,-2-5-39 0,-1 0-126 15,-1-1-132-15,-3-1-76 0,-1 0-49 16,-10-1-582-16</inkml:trace>
  <inkml:trace contextRef="#ctx0" brushRef="#br2" timeOffset="113768.68">1335 2705 1754 0,'0'0'613'15,"0"0"-197"-15,0 0-223 0,0 0-33 16,0 0 73-16,0 0 88 0,45-64-41 16,-27 40-64-16,8-6-69 0,1-2-42 15,4-5-18-15,2 0-16 0,-1 0-22 16,-1 0-31-16,2 3-18 0,-5 4-28 15,1 2-15-15,-4 3-93 16,1 2-50-16,-5 4-81 0,0 4-187 16,-8 2-582-16,1 1-145 0</inkml:trace>
  <inkml:trace contextRef="#ctx0" brushRef="#br2" timeOffset="131946.61">2663 2138 863 0,'0'0'1506'15,"0"0"-1286"-15,0 0-101 0,0 0-106 16,0 0 77-16,0 0 125 0,0 0-96 15,0 0-68-15,0 0-26 0,-67 36-5 16,40-20-1-16,-3 3 6 0,-6 6 4 16,-4-1-7-16,-3 1 36 0,-2 0 15 15,0-1-22-15,2 1-13 0,2-3-16 16,8-5 6-16,5-3 4 0,7 0-4 16,8-5-2-16,5-2-24 15,5-3-2-15,3 1-19 0,0-1-1 16,5 1 20-16,7 3 47 0,5-2 23 15,3 0 11-15,2 2-21 0,5 0-25 16,0-1-1-16,4-2-21 0,-2-1 21 16,0 2-21-16,1-4 0 0,0 4-12 15,-3-2-1-15,-2 4 0 0,1-1-15 16,-5-1-136-16,0 1-50 0,-4 0-171 16,-2-1-321-16,-3-2-446 0,-3-2-346 15</inkml:trace>
  <inkml:trace contextRef="#ctx0" brushRef="#br2" timeOffset="132464.14">3220 2228 342 0,'0'0'1380'0,"0"0"-1165"16,0 0-76-16,0 0 14 0,0 0 2 15,-53-15 84-15,43 15-10 0,1 3-72 16,0 5-64-16,1 2-90 0,-1 4-3 15,3 4 0-15,2 4 13 16,3 5-10-16,1 3 26 0,1 3-29 16,8-1-2-16,2 1-11 0,6-3-12 15,1-2 2-15,7-6 20 0,1-2 2 16,6-2 1-16,-1-4 13 0,3-2 0 16,0-5 15-16,-2-4 11 0,-2-3-1 15,0-4 23-15,-5-6 18 0,-2-3 14 16,-3-5-4-16,-3-3-23 0,-4-4-6 15,-2-5-16-15,-5-2-3 0,-3-5-3 16,-3 0-3-16,-5-2-13 0,-6-4-3 16,-5 3-8-16,-3 1-11 0,-5 5-22 15,-3 2-44-15,-5 10 13 0,3 8-20 16,-3 6-3-16,3 8-22 0,0 14-7 16,5 8 16-16,0 10 9 0,4 5-87 15,0 7-218-15,1-2-428 0,4-9-932 16</inkml:trace>
  <inkml:trace contextRef="#ctx0" brushRef="#br2" timeOffset="111677.34">395 2406 157 0,'0'0'1770'16,"0"0"-1365"-16,0 0-82 0,0 0-113 16,0 0-114-16,0 0-29 0,0 0 39 15,0 0 102-15,55-3-40 0,-28 3-32 16,7 0-3-16,6 3 37 0,2 1 6 15,2 0-51-15,4 0-23 0,-2 0-18 16,1-1-13-16,-5 0-46 0,-2-1-25 16,-3 2-40-16,-8 0-75 15,0-2-59-15,-7 0-130 0,-2-1-133 16,-4-1-283-16,-6 0-383 0,-3-9-349 0</inkml:trace>
  <inkml:trace contextRef="#ctx0" brushRef="#br2" timeOffset="166408.29">632 2083 1230 0,'0'0'296'0,"0"0"33"15,0 0 8-15,0 0 45 0,0 0-6 16,0 0-56-16,0 0-30 0,0 0-34 16,0 0-37-16,12-31-64 0,-12 31-155 15,0 8-16-15,0 11-96 0,0 17 112 16,0 24 42-16,2 23 2 0,8 8 15 15,4-2-6-15,3-9-9 0,0-11-44 16,0-2-28-16,-6-7-109 0,-7-9-46 16,-4-12-135-16,-1-8-226 15,-9-7-187-15,2-4-411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52:07.04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-332 6106 1554 0,'0'0'1154'0,"0"0"-993"16,0 0-45-16,-25-53-78 0,25 8-35 15,5-20 39-15,14-24 32 0,6-8 21 16,8 0-21-16,1 5-42 0,3 13-16 15,1 4-13-15,2 2-3 0,1 11 2 16,-4 10-2-16,-6 11-1 0,-4 13 1 16,0 3 2-16,2-2 0 0,4 4 11 15,1-1-11-15,-1 13 1 0,-6 8 0 16,-5 6 0-16,-2 16-3 16,-1 15 42-16,-5 27 56 0,-6 22 48 15,-4 13-42-15,-4 6-57 0,-7 1-22 16,-5-10-6-16,-5-1-3 0,1-6 0 15,0-11 6-15,6-15-3 0,2-18 9 16,2-13-3-16,3-7-22 0,3 1-3 16,-1-4-15-16,1 0-25 0,0-5-67 15,1-4-64-15,1-3-50 0,-1-6-108 16,2-1-146-16,0-4-27 0,-2-4 22 16,-1-18-184-16</inkml:trace>
  <inkml:trace contextRef="#ctx0" brushRef="#br0" timeOffset="383.76">867 5254 969 0,'0'0'827'0,"0"0"-470"0,0 0-62 16,0 0-92-16,-56-40-39 0,40 42 48 15,-1 9-29-15,-3 9-33 0,-1 11 40 16,0 6-35-16,-3 12-79 0,-2 15 22 16,-1 10-61-16,4 5-35 0,6-3-2 15,7-7-18-15,8-11-93 0,2-11-141 16,2-10-9-16,6-9-140 0,3-4-40 16,2-1-114-16,-3-3-147 0,11 1-103 0</inkml:trace>
  <inkml:trace contextRef="#ctx0" brushRef="#br0" timeOffset="185.94">-115 5588 828 0,'0'0'2142'0,"0"0"-1781"0,0 0-167 16,0 0-194-16,0 0 0 0,0 0 38 16,0 0 41-16,55 14-31 0,-29-14-38 15,6 0-10-15,5 0-13 0,4-2-91 16,10-2-109-16,10-4-84 0,13 1-108 15,1-1-83-15,-1-2-31 0,-22 2-139 16,-9-1-335-16</inkml:trace>
  <inkml:trace contextRef="#ctx0" brushRef="#br0" timeOffset="806.49">857 5872 1911 0,'0'0'1291'15,"0"0"-1036"-15,0 0-233 0,0 0 23 16,60-14 104-16,-30 0 128 0,4-5-45 16,3-4-79-16,-1-1-88 0,4-3-62 15,0-1-3-15,-1 4-31 0,0-4-106 16,-2-1-25-16,-3 2-78 0,2-3-139 15,-3-1-261-15,-9 8-103 0,10-19-464 0</inkml:trace>
  <inkml:trace contextRef="#ctx0" brushRef="#br0" timeOffset="604.92">1073 5441 1808 0,'0'0'577'16,"0"0"-312"-16,0 0-262 0,0 0 39 15,0 0 151-15,20 61 108 0,-13-32-39 16,1 0-75-16,5 3-89 0,0-4-51 15,2 2-46-15,2 0-1 0,2-3 0 16,-1 0-3-16,1-1-57 0,-1-2-35 16,-2-3-63-16,-1-1-126 0,-1-5-94 15,-1 1-61-15,-4-8-216 0,-6-4-153 0</inkml:trace>
  <inkml:trace contextRef="#ctx0" brushRef="#br0" timeOffset="1036.1399">1688 5114 1456 0,'0'0'1052'0,"0"0"-846"16,0 0-25-16,18 56 62 0,-8-25 57 15,2 5-34-15,0 6-26 0,5 8-42 16,9 13-42-16,-2 12-42 0,-1 2-42 16,-8-1-29-16,-8-10-15 0,-7-7-26 15,-1-1-2-15,-12-1-11 0,-1-13-4 16,0-9-4-16,0-8 1 0,1-4 16 16,-4-1-14-16,-3-1-18 0,-1 2-28 15,1-6-59-15,3-5-114 0,0-8-178 16,6-4-647-16,-6-6-661 0</inkml:trace>
  <inkml:trace contextRef="#ctx0" brushRef="#br0" timeOffset="3104.17">4945 5816 55 0,'0'0'2'16,"0"0"1150"-16,0 0-833 0,0 0-52 15,0 0 9-15,0 0-33 0,0 0 9 16,-49 1-17-16,49-1-42 0,0 0-55 16,0 0-61-16,0 0-23 0,4 0 16 15,4 0 38-15,1 0 48 0,4-2-17 16,2-5-19-16,2-4-11 15,3-7-7-15,4-1-18 0,3-8-25 16,-3-6-28-16,2-2-18 0,1-6-10 16,0 0 0-16,-6 2-1 0,0-3 11 15,-2 7-13-15,-4 1-3 0,-3 3-22 16,0 4-16-16,-2 4 16 0,-4 4 0 16,0 7 3-16,-2 6-6 0,-1 3-29 15,2 3-15-15,1 5-13 0,0 7 85 16,6 4 3-16,1 7 23 0,3 5 21 15,4 4-19-15,-5 7 0 0,6-2-26 16,-5 6 23-16,0-1-25 0,-2-1 0 16,-7 1-16-16,1-5-6 0,-8-3 1 15,0-2 5-15,-8-5 3 0,-2-4-2 16,-4-3-4-16,-2-5 18 0,-2-7 1 16,-3-5 3-16,2-3-3 15,1-8 9-15,-1-6-9 0,5-2-2 16,4-2 2-16,4 0 13 0,6-1-1 15,0 2 1-15,9 6 12 0,1-2-25 16,8 4-15-16,4 4 15 0,2-3 2 16,8 2 30-16,2 2-7 0,3-1-5 15,3-1-18-15,11-2 17 0,10-3-17 16,7-1-2-16,7-1 0 0,-7 1-2 16,-13 2-2-16,-15 2-8 0,-13-3 12 15,-3 2 2-15,0-5 20 0,-3 0 3 16,3-3 6-16,-8 3 6 0,-3-1-5 15,-5-1-1-15,-5 0 0 0,0 2-9 16,-3 1-22-16,-6-2-13 0,-5 4-46 16,-2-2 3-16,0 5 40 15,-4 3 15-15,2 4-11 0,-1 1-16 16,-2 10 9-16,-1 9 0 0,1 8 19 16,0 5 25-16,1 7 31 0,7 1-3 15,4-1 7-15,6-3-1 0,8-6 3 16,2-1 0-16,9-7 9 0,2 0 15 15,6-6-24-15,0 2-37 0,-2-3-22 16,5 1-2-16,1-4-1 0,-1 2-37 16,-3 0-87-16,-1-2-55 0,-2-1-76 15,-6 2-161-15,-2-7-587 0,-5-2-496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52:20.184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-1340 9262 1952 0,'0'0'980'0,"0"0"-970"16,0 0 51-16,0 0-61 0,56 24 150 16,-25-16-44-16,4-1-7 15,11 1-14-15,12-4-31 0,11-3-28 16,5-1-7-16,-5 0-19 0,-6 3-124 16,-19-2-179-16,-6 0-153 0,-11-1-211 15,-13 0-335-15</inkml:trace>
  <inkml:trace contextRef="#ctx0" brushRef="#br0" timeOffset="414.76">-583 9623 1960 0,'0'0'450'0,"0"0"-308"15,0 0-106-15,6-63-35 0,7 10-1 16,11-23 93-16,3-9 7 0,2-2-23 16,3 0-48-16,-3 6-25 0,0 1-1 15,-1 1-1-15,-2 5 1 0,1 6 23 16,-1 6 28-16,-3 14-6 0,-4 11-19 16,-5 11-13-16,-1 8 4 0,1-2 21 15,0 0 29-15,-1 3 20 0,-2 4 12 16,-3 7-23-16,1 6-79 0,-1 1-28 15,2 12 28-15,3 5 6 0,3 16 35 16,2 19 4-16,2 21-14 0,-3 15 10 16,-1 4-3-16,-6-1-3 0,-6-11-9 15,-3-3 2-15,-1-3-9 0,-4-4 6 16,-5-5-3-16,1-5-9 0,-2-15-13 16,3-10 0-16,0-9-63 15,1-6-42-15,1 3-37 0,-1-1-49 16,0-1-36-16,2-6-62 0,0-8-52 15,-2-8-214-15,3 0-108 0,-7-13-463 0</inkml:trace>
  <inkml:trace contextRef="#ctx0" brushRef="#br0" timeOffset="597.71">-347 8992 1056 0,'0'0'1573'0,"0"0"-1322"16,0 0-203-16,0 0-46 15,0 0 146-15,58 0 21 0,-30 2-51 16,5-2-70-16,13 0-17 0,14-6-20 16,15-2-11-16,7-4-137 0,-5 2-83 15,-5 0-63-15,-8-2-84 0,0 1-191 16,-10 2-24-16,-18 1-138 0</inkml:trace>
  <inkml:trace contextRef="#ctx0" brushRef="#br0" timeOffset="794.78">602 8607 756 0,'0'0'1030'16,"-52"-4"-776"-16,26 17 37 0,-5 5-10 15,-4 11-10-15,-6 14 24 0,-3 22-21 16,-3 25-46-16,4 7-29 0,9-4-55 16,12-11-52-16,9-15-39 0,9-7-34 15,4-15-19-15,0-7-28 0,5-12-6 16,5-6-133-16,3 3-72 0,7-2-110 15,4 0-198-15,-4-7-226 0,12-6-441 16</inkml:trace>
  <inkml:trace contextRef="#ctx0" brushRef="#br0" timeOffset="1201.76">442 9322 1223 0,'0'0'1371'0,"0"0"-1139"0,0 0-197 15,0 0 213-15,50-5 163 0,-22-11-61 16,6-4-107-16,3-4-119 0,12-9-83 15,10-8-41-15,9-5-21 0,-7 3-163 16,-12 10-62-16,-12 7-35 0,-10 6-146 16,7-4-190-16,3-5-187 0,-7 5-356 15</inkml:trace>
  <inkml:trace contextRef="#ctx0" brushRef="#br0" timeOffset="1013.83">599 8984 973 0,'0'0'2086'0,"0"0"-1734"15,0 0-213-15,0 0-139 0,0 0 111 16,10 73 81-16,2-45 13 0,5 1-55 16,3-2-50-16,4 0-51 0,4-3-36 15,5 0-13-15,-2-4-2 16,1 3-29-16,1-2-75 0,-3-2-59 16,-1 1-65-16,-4-6-74 0,-3 0-110 15,-5-2-84-15,-5-6-166 0,-8-2-307 16,-7-4-14-16</inkml:trace>
  <inkml:trace contextRef="#ctx0" brushRef="#br0" timeOffset="1409.1399">1263 8593 1576 0,'0'0'721'0,"0"0"-450"0,0 0 10 16,32 68 119-16,-13-27-50 0,5 13-85 16,0 19-48-16,0 4-48 0,-6 1-23 15,-3-5-38-15,-11-8-46 0,-4 4-31 16,-9-1-10-16,-8-4-5 0,-4-2 5 16,0-13-8-16,0-8-13 15,2-13-19-15,1-3-30 0,-3 0-62 16,-4 3-69-16,1 0-99 0,2-8-165 15,6-4-583-15,-8-9-485 0</inkml:trace>
  <inkml:trace contextRef="#ctx0" brushRef="#br1" timeOffset="72671.76">476 10066 520 0,'0'0'456'16,"0"0"-101"-16,0 0-127 0,0 0-75 15,-58 3 74-15,38 8-16 0,-1 6-30 16,-3 3-6-16,0 9 2 0,-2 11 4 16,-1 14 2-16,-3 17-14 0,6 6-29 15,7-1-28-15,6-1-52 0,7-6-22 16,2-5-19-16,2-2-16 0,3-13-3 16,4-9 0-16,0-11-12 15,2-7-1-15,1 6-3 0,3-3-111 16,4 3-80-16,0-10-62 0,0-8-72 15,1-4-109-15,2-6-89 0,-2-7-102 16,-4-2 184-16</inkml:trace>
  <inkml:trace contextRef="#ctx0" brushRef="#br1" timeOffset="72896.84">441 10436 2245 0,'0'0'278'0,"0"0"-236"16,0 0-10-16,0 0 120 0,0 0 124 16,72 43 12-16,-44-39-46 0,2 4-68 15,4-5-83-15,-1 0-63 0,-1 1-27 16,-1-1-1-16,1-2-44 0,-4 3-85 16,-1-2-48-16,-2-2-78 0,0 0-85 15,-4 0-95-15,-3 0-135 0,-2-2-68 16,-3-6 23-16,-5 1 259 0</inkml:trace>
  <inkml:trace contextRef="#ctx0" brushRef="#br1" timeOffset="73133.11">918 10278 1960 0,'0'0'395'15,"0"0"-340"-15,0 0 0 0,0 0 142 16,0 0 153-16,57 54-33 0,-37-34-107 15,3 4-43-15,-1 2-59 16,4 2-61-16,-1-3-28 0,-1 1-7 16,0-1-11-16,-1-2 1 0,-2 0-1 15,-2-3-1-15,-2-3-53 0,-4 1-42 16,-2-3-44-16,-1-1-61 0,-2-3-103 16,-2-2-72-16,-3-1-84 0,0-4-125 15,-3-2-136-15,0-2 257 0</inkml:trace>
  <inkml:trace contextRef="#ctx0" brushRef="#br1" timeOffset="73362.0399">944 10678 1971 0,'0'0'286'0,"0"0"-192"16,0 0 19-16,40-60 248 0,-19 31 100 15,6-5-127-15,1-2-97 0,6-4-62 16,-1 1-58-16,1 3-52 0,-2 2-40 16,-3 5-25-16,-4 2-12 0,-2 8-19 15,-5-1-130-15,2 3-96 0,-4 6-120 16,-2-1-292-16,-3 4-367 0,-2 0-58 16,-2-7 631-16</inkml:trace>
  <inkml:trace contextRef="#ctx0" brushRef="#br1" timeOffset="73640.7">1522 9894 2221 0,'0'0'569'0,"0"0"-447"15,0 0-93-15,0 0 44 0,0 0 167 16,57 46 31-16,-36-18-69 0,3 13-69 15,9 17-52-15,1 19-24 0,-6 8-26 16,-8-5-9-16,-9-5-8 0,-9-4 4 16,-2-3-15-16,-12 0 15 0,-3-3-15 15,-5-4 10-15,-3-3-13 0,3-10-12 16,1-11-13-16,4-8-29 0,1-5-65 16,0 4-73-16,-4 1-115 15,1 1-218-15,0-5-445 0,5-8-161 16,-5-2 534-16</inkml:trace>
  <inkml:trace contextRef="#ctx0" brushRef="#br1" timeOffset="72178.57">-605 11066 395 0,'0'0'407'0,"0"0"66"0,0 0-239 16,0 0-62-16,0 0-42 16,0 0 59-16,-23-50 41 0,19 35-4 15,-2 3-29-15,3-7-39 0,-1 0-7 16,1-1 6-16,2-7-19 0,-2 1-27 16,3-4-31-16,0-5-23 0,3-7-16 15,5-12-3-15,5-13-13 0,4-3-6 16,1-4-3-16,2 8-14 0,0 6 1 15,3 3-1-15,-3 11-1 0,-5 7 0 16,1 7-1-16,-1 3-1 0,4-4 0 16,2-2-2-16,3-2-9 0,-1 4-1 15,-2 4 10-15,-1 9-10 16,0 2 10-16,-3 5-10 0,-2 4 10 16,-3 4-22-16,0 4 9 0,0 1-9 15,-2 8 12-15,2 7 11 0,0 5 2 16,2 17 19-16,3 16 0 0,0 20-6 15,-1 6 2-15,-4-7-2 0,-6-7-10 16,-3-6 13-16,-3-5-13 0,0 2 13 16,-3-2-14-16,-3-7-2 0,2-10 3 15,-2-7 10-15,2-3-10 0,0 4 10 16,-2 2-11-16,-1 2 1 0,3-7-2 16,0-1-1-16,2-7-1 0,1-4-15 15,-1-5-66-15,2-1-42 0,0-4-41 16,0-4-59-16,0-2-43 0,0 0-52 15,0-2-11-15,2-6-79 0,-2 0-105 16,0-3 28-16,-4-12 46 0</inkml:trace>
  <inkml:trace contextRef="#ctx0" brushRef="#br1" timeOffset="72384.11">-472 10475 1380 0,'0'0'630'15,"0"0"-438"-15,0 0 21 0,0 0-93 16,0 0-75-16,0 0 91 0,0 0 66 16,0 0-22-16,51-29-97 0,-24 26-58 15,4 1-25-15,2 1-14 0,6-3-76 16,-1 4-89-16,1-1-50 0,2 1-26 16,-1 0-56-16,-1 0-150 15,1-3-79-15,-12 3-8 0,13-6 222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51:43.69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6455-1796 1770 0,'-82'-15'1406'15,"18"15"-1212"-15,-5 11-41 0,5 13-27 16,3 8-62-16,2 14 8 0,3 10 32 15,8 10 25-15,6 12-22 0,6 6-32 16,9 11-7-16,7 7-15 0,9 7-3 16,7 7-13-16,4 2-37 0,0 6 1 15,1-1-2-15,3-2-16 16,-4 0-8-16,0-3-34 0,-11 2 12 16,-10-3-6-16,-10-2 3 0,-12-6-3 15,-9-6 9-15,-8-5 28 0,-4-7 16 16,-5-6 32-16,-3-8 12 0,2-11 18 15,2-13 19-15,3-7-3 0,13-14-16 16,9-10-22-16,15-6-18 0,9-6-10 16,1-1-12-16,4 0 3 0,5-3 7 15,9-3-10-15,9 2-59 0,12-2 22 16,14 4 21-16,18 4 16 0,16 9 0 16,5 3-21-16,-13 3-10 0,-3 20-18 15,-13 13-10-15,-6 13-7 16,0 25 4-16,-13 8 34 0,-8 16 5 15,-6 14 23-15,-8 13 2 0,-4 7 17 16,-3 8 7-16,-4 2 39 0,-3 2 50 16,3-7 16-16,0-5 30 0,4-9 24 15,3-3-87-15,0-8-31 0,6-12-33 16,4-14-34-16,2-17 0 0,7-10-70 16,6-12-112-16,5-7-111 0,0-16-217 15,-9-14-940-15,5-5-961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37:28.585"/>
    </inkml:context>
    <inkml:brush xml:id="br0">
      <inkml:brushProperty name="width" value="0.33333" units="cm"/>
      <inkml:brushProperty name="height" value="0.6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0-11 1547 0,'0'0'140'0,"0"0"-79"0,0 0-61 15,0 0-26-15,0 0 26 0,91 12 108 16,-6-1 28-16,25-7 55 0,19-4 10 16,14 0 6-16,3-2 3 0,16 0-34 15,11 2-41-15,7 2-42 0,8 4-45 16,2 8-13-16,7 1-32 0,2 8-1 16,-4-3-1-16,4 5-1 0,-4 2-3 15,-6-3 2-15,-6 1-47 0,-6-2-99 16,-10 1-58-16,-2 0-179 0,-46-6-173 15,-6-6-613-15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48:03.07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6037 1387 1967 0,'-55'28'570'0,"18"-6"-203"0,-1 4-104 15,9 1-91-15,-3 6-32 0,-8 5-10 16,0 6-22-16,4-2-58 0,4-4-50 16,8-4-2-16,9-3-48 0,6-4-134 15,6-6-160-15,6-1-179 0,3-6-218 16,15-10-398-16</inkml:trace>
  <inkml:trace contextRef="#ctx0" brushRef="#br0" timeOffset="307.69">6421 1560 2624 0,'0'0'645'0,"0"0"-181"0,0 0-210 16,54-16-90-16,-34 7-74 0,4 3-86 15,3 2-4-15,-3 3-25 0,0 1-7 16,-1 0 1-16,-2 1-9 16,0 6-7-16,-2 1-14 0,-4 5-4 15,-6 2-20-15,-3 5 6 0,-6 2 39 16,-6 10 40-16,-10 3 25 0,-8 7 48 16,-7 4 37-16,-4 0-13 0,1 1 26 15,-3-2 17-15,7-5 24 0,9-2-50 16,5-8-36-16,12-3-43 0,4-6-35 15,13-2-24-15,9-1-4 0,14 0 13 16,22-1-16-16,21-2-71 0,11-5-90 16,0-5-171-16,-19-5-302 15,-13 0-928-15</inkml:trace>
  <inkml:trace contextRef="#ctx0" brushRef="#br0" timeOffset="-194.31">5632 1344 1261 0,'0'0'1930'0,"0"0"-1536"16,0 0-220-16,58 24 27 0,-18 0 25 15,15 13 1-15,-1-3-75 16,-5 0-87-16,-6-4-55 0,-6-5-10 15,1 5-31-15,4 2-89 0,-2 2-69 16,-4-1-84-16,-4-3-67 0,-3-3-92 16,-4-7-164-16,-4-9-129 0,-7-3-316 15</inkml:trace>
  <inkml:trace contextRef="#ctx0" brushRef="#br0" timeOffset="-434.14">6220 164 2865 0,'0'0'521'0,"0"0"-178"0,0 0-48 15,0 0-144-15,0 0-61 0,0 0-62 16,0 0-28-16,0 0-34 15,-45 88 9-15,32-19 13 0,0 10 11 16,-1-5-27-16,8-6-22 0,1-5-148 16,-3-1-76-16,3 6-47 0,-2 1-117 15,-5-1-165-15,7-17-531 0</inkml:trace>
  <inkml:trace contextRef="#ctx0" brushRef="#br0" timeOffset="-792.99">2953 1203 1277 0,'0'0'1389'0,"0"0"-1054"0,0 0-92 15,0 0-71-15,0 0-93 0,0 0-37 16,0 0-1-16,0 0 6 0,0 0 54 16,-27 52-31-16,1-28-39 0,-5 2-12 15,-7 6-17-15,-5 2 14 16,1-1-15-16,-1 4-1 0,4-4 0 16,5 0 0-16,5-5 22 0,8 0-19 15,10-7-3-15,8-3-11 0,4-2-5 16,13-2 16-16,9 1 53 0,5-2 51 15,18-2 47-15,9-7-14 0,16 0-50 16,10-4-59-16,-5 0-16 0,-5-5-12 16,-7 2-43-16,0-1-94 0,-6 1-73 15,0 3-76-15,-3 0-85 0,-9 0-153 16,-14 0-294-16,2-3-625 0</inkml:trace>
  <inkml:trace contextRef="#ctx0" brushRef="#br0" timeOffset="-1933.72">150 1231 1277 0,'0'0'1295'0,"-66"37"-951"15,33-14-1-15,-6 7-124 0,-3 7-130 16,4 1-79-16,3 0-10 0,5-4-22 16,7-4-153-16,9-9-193 0,7-7-257 15,7-10-675-15</inkml:trace>
  <inkml:trace contextRef="#ctx0" brushRef="#br0" timeOffset="-1519.05">459 1312 2330 0,'0'0'426'0,"0"0"-76"0,0 0-72 16,61-3-37-16,-39-3-77 0,3-2-28 15,1-2-77-15,-2-1-43 0,-2-2-16 16,1-2-18-16,-3 2-35 0,-2 0-13 16,-2 2 12-16,-2 1 20 15,-5 3 18-15,-5 3 16 0,-1 4-3 16,-3 0-26-16,0 7 15 0,0 7 14 15,-3 8 34-15,-3 16 20 0,-7 16 12 16,-4 13-6-16,-1 3-7 0,0-11-22 16,2-14 4-16,6-17-32 0,0-4-3 15,-1 4 0-15,0 0-16 0,-2 0-109 16,6-5-48-16,-2-7-39 0,3-5 5 16,2-3 19-16,3-5 24 0,-2-3 100 15,3-3 22-15,-1-8-35 0,-1-1 67 16,2 0 10-16,0-2 90 0,0 3 45 15,3 2-3-15,1 1-14 0,3 2-22 16,2 6-11-16,4 0 14 0,2 4 12 16,4 4 18-16,3 2 7 0,2-1-23 15,3 2-40-15,3 2-49 0,-2-3-24 16,5 0-13-16,0 3-126 0,3-3-141 16,-1-3-168-16,-7-2-536 0,10-5-693 15</inkml:trace>
  <inkml:trace contextRef="#ctx0" brushRef="#br0" timeOffset="-2094.17">-188 1065 2504 0,'0'0'370'0,"0"0"-135"0,0 0-57 16,0 0-178-16,0 0-54 16,0 0 54-16,21 55 80 0,4-2-1 15,9 15-37-15,3-4-23 0,-6-13-19 16,-4-13-1-16,-2-12-101 0,6 4-121 15,3 1-114-15,5 3-206 0,-7-12-210 16,6-7-316-16</inkml:trace>
  <inkml:trace contextRef="#ctx0" brushRef="#br0" timeOffset="7044.92">102 51 1785 0,'0'0'1107'0,"0"0"-976"0,-5-59-19 16,5 27-112-16,0-8-3 15,0-11-26-15,4-12 0 0,1-11-131 16,1-6-117-16,-3 1-175 0,-3 22-312 16,0 3-320-16</inkml:trace>
  <inkml:trace contextRef="#ctx0" brushRef="#br0" timeOffset="12163.79">-2400-2136 1375 0,'0'0'1505'15,"0"0"-1102"-15,0 0-202 0,0 0-94 16,-58 12-107-16,41-12-6 0,-1 0-181 15,-3-1-88-15,-3-3-94 0,-5 0-131 16,6 0-205-16,-19-3-412 0</inkml:trace>
  <inkml:trace contextRef="#ctx0" brushRef="#br0" timeOffset="12001.63">-1189-2218 150 0,'-67'-3'0'0,"13"3"760"0,-9 5-268 16,3 5-131-16,1 1-85 0,-4 3-4 15,-1 1-91-15,3 3-13 0,-2-2 18 16,2 1-9-16,1-1-81 0,4-2-67 16,0-4-29-16,11-2-51 15,8-2-81-15,7-3-125 0,5-3-30 16,-6 0-95-16,5 0-242 0</inkml:trace>
  <inkml:trace contextRef="#ctx0" brushRef="#br0" timeOffset="11862.82">216-2070 969 0,'-93'9'1033'16,"6"-2"-599"-16,-11-3-79 0,14-4-130 15,3 0-65-15,3 0-154 0,2-4-6 16,2-3-202-16,5-1-210 0,2-4-67 16,2-1 77-16,4-2 14 0,0-1-87 15,0 2-154-15</inkml:trace>
  <inkml:trace contextRef="#ctx0" brushRef="#br0" timeOffset="11681.77">3001-2109 212 0,'0'0'1846'16,"-70"-10"-1386"-16,34 4-103 0,-14-2-84 15,-14-3-56-15,-12 3-64 0,-2 0-86 16,7 2-67-16,1 0-51 0,7 4-34 15,-1-2-65-15,-1 2-83 0,-5-2-63 16,2 1-29-16,2 0 23 0,-4-1-45 16,-1 0-14-16,14-2-183 0,2 2-238 0</inkml:trace>
  <inkml:trace contextRef="#ctx0" brushRef="#br0" timeOffset="11497.92">4506-1981 470 0,'-75'7'1307'16,"1"-1"-947"-16,-8 0-85 0,13 0-136 15,1-2-74-15,-2 1-40 0,4 0 14 16,0-1 0-16,5-2-39 0,1-2-31 16,1 3-92-16,11-3-100 0,9 0-111 15,-7 0-72-15,15 0-173 0,-14-3-207 0</inkml:trace>
  <inkml:trace contextRef="#ctx0" brushRef="#br0" timeOffset="11131.97">6411-1556 1952 0,'0'0'1331'0,"0"0"-988"0,0 0-116 16,0 0-170-16,0 0-57 0,0 0-28 16,0 0 12-16,0 0-22 0,0 0-110 15,0 0-163-15,-48-56-265 0,55 46-57 16,-4 2-76-16,3-5-337 0</inkml:trace>
  <inkml:trace contextRef="#ctx0" brushRef="#br0" timeOffset="11275.69">6339-1710 627 0,'0'0'1511'16,"0"0"-1210"-16,-67 11-204 0,36-6-97 15,-3 1-42-15,-5-2-6 0,-5 0-27 16,0 0-28-16,-5-1-85 0,3-3-176 15,-3 0-137-15,1-3-112 0,14-1 72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56:34.43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 contextRef="#ctx0" brushRef="#br0">237 179 2579 0,'0'0'351'0,"0"0"-284"0,-55 0 33 16,30 4-20-16,0 4 38 15,-8 4 31-15,6-1-37 0,2 3-59 16,1-4-15-16,8 0-19 0,8-2 4 16,8-8-20-16,0 0-3 0,15 0-130 15,7-5 73-15,14-9 57 0,24-9 13 16,16-10-13-16,14-2-1 0,-2-3-12 16,-9 4-6-16,-18 6-10 0,-9 8 13 15,-19 2-16-15,-12 11-28 0,-14 6-13 16,-4 1-26-16,-7 8-26 0,-23 12 125 15,-24 16 77-15,-26 14-17 0,-8 7 36 16,3-3 19-16,18-10-1 0,23-15-22 16,12-11-3-16,16-4-20 0,1-6-63 15,7 0-6-15,8-4-101 0,15-4 38 16,20-12 7-16,25-10 56 0,22-15 26 16,5-2-23-16,3 0-3 0,-14 5-1 15,-22 15-94-15,-16 4-14 0,-17 8-2 16,-10 5-23-16,-7 2-30 0,-7 5-6 15,-21 11 170-15,-23 14 106 16,-28 14 16-16,-13 7 80 0,-2-1-11 16,9-6-48-16,23-12-7 0,12-9-39 15,18-11 7-15,8-4 16 0,4 0-32 16,7-4-25-16,6-4-63 0,12-7-85 16,12-6 22-16,13-12 63 0,21-9 12 15,10-8-12-15,-2 4-2 0,-13 7-23 16,-21 11-28-16,-10 11-76 0,-4-1 9 15,-5 2 28-15,-5 3 51 0,-10 5 41 16,-14 4 86-16,-8 4-36 0,-6 4-48 16,-7 3 14-16,0 5 28 15,1-2-9-15,6-1-14 0,7 0-21 16,6-5-35-16,10-3-47 0,7 1-152 16,7-3-158-16,10-3-213 0,-4-2-615 15,17-9 3-15</inkml:trace>
  <inkml:trace contextRef="#ctx0" brushRef="#br0" timeOffset="62478.36">1596-315 2232 0,'0'0'446'0,"0"0"-246"0,0 0-21 16,0 0-108-16,0 0-52 15,0 0 29-15,43-55 3 0,-14 41 0 16,5 2-16-16,6-1-21 0,3 4-14 15,3 3-1-15,-2 2-25 0,-3 4 4 16,1 1-7-16,-7 7 28 0,-8 3-40 16,-3 7 9-16,-8 1 3 0,-6 5-16 15,-9 4 43-15,-4 0 2 0,-10 5 22 16,-6 1-2-16,-6-4 2 0,0-2-9 16,1-4-10-16,3-4 19 0,5-3-20 15,6-4-2-15,3-6-16 0,3 2-38 16,4-2-16-16,4-1 28 0,4-1 42 15,5 1 19-15,4-1-6 16,2-1 13-16,2 2-25 0,2-2 0 16,-2 3-1-16,-4 0-35 0,-4 4-10 15,-5 1-3-15,-6 4 22 0,-2 4 24 16,-10 4-9-16,-6 7 11 0,-5 3 16 16,-3 0-16-16,-3 2-29 0,-4-2-3 15,1 3 3-15,1-4 27 0,3-2-11 16,3-6 13-16,4-3 12 0,2-4 7 15,5-6 20-15,0-4 57 0,0-2 90 16,-3-2-39-16,-2 0-39 0,-1 0-29 16,-3 0-31-16,-1 2-48 0,3 7-33 15,2-1-37-15,0 6-130 0,11 6-143 16,3-6-276-16,4 6-533 0</inkml:trace>
  <inkml:trace contextRef="#ctx0" brushRef="#br1" timeOffset="3482.07">1708 2107 473 0,'0'0'1728'0,"-54"18"-1434"15,33-11 67-15,-2 5-72 16,-1 4-104-16,0 0-51 0,3 3-39 16,0 1-16-16,-1 2-16 0,4-2-6 15,8-3-31-15,4 2-26 0,3-5-41 16,3 0 10-16,0 0 2 0,9 0 10 15,1-3 0-15,3-2 7 0,5 1 9 16,2-1 2-16,3 0 1 0,4-1 3 16,4 1-1-16,3 3-1 0,-2 0-1 15,5 4-16-15,0 2 0 0,-4 4 3 16,-2 1 1-16,-1 1-10 0,-6 1 3 16,-9 1 3-16,-2 2 0 15,-10-3 16-15,-6 4 3 0,-10 0 41 16,-8-2 7-16,-7 0 6 0,-16-1 6 15,-16 3-3-15,-12-4-16 0,-2-6 25 16,5-1 7-16,8-12-1 0,15-2-11 16,12-4-33-16,13 0-17 0,6 0-14 15,0-4-25-15,3 1-120 0,5 0-157 16,4-3-200-16,3 4-547 0,5-5-558 0</inkml:trace>
  <inkml:trace contextRef="#ctx0" brushRef="#br1" timeOffset="3108.2">1484 2105 1975 0,'0'0'737'0,"0"0"-386"0,0 0-99 15,91 0-4-15,-22 0-49 0,8 0-32 16,2 0-73-16,-8-2-49 0,-11 2-36 16,-5-2-9-16,-7 0-19 0,-12 2-113 15,-8-2-70-15,-8-1-83 0,2 2-188 16,-2 0-223-16,-1-2-305 0,-7-3-15 0</inkml:trace>
  <inkml:trace contextRef="#ctx0" brushRef="#br1" timeOffset="2804.13">492 2170 238 0,'0'0'104'15,"0"0"372"-15,0 0-348 0,0 0-109 16,0 0-17-16,0 0 13 0,-16-53-15 16,5 48-19-16,3 1-4 0,-2 1 10 15,-3 3 12-15,-4 0 1 0,-2 0 25 16,-3 6 63-16,-8 0 94 0,-13 8 7 15,-9 5-10-15,-17 7-3 0,-5 4-14 16,2 2-6-16,6-4-1 0,18-3-19 16,14-7-26-16,7-4 3 0,9-4-9 15,4 2 5-15,1-4-29 0,7-1-80 16,9-3-61-16,13-4-13 0,11 0 74 16,15-11 15-16,22-7 17 15,15-8 1-15,6-2-8 0,-5-3-8 16,-19 9-1-16,-22 7-13 0,-10 2 19 15,-8 5-3-15,-1 3-6 0,-10 0-9 16,-2 2-1-16,-14 3 80 0,-12 8-12 16,-19 5-71-16,-22 17-45 0,-25 6 18 15,-7 9 27-15,3 0 55 0,9-5-23 16,15-6 15-16,15-5 1 0,15-10 4 16,10-7-14-16,8-1-6 0,5-4-10 15,8-5-22-15,3 2-31 0,14-4-135 16,11-9 166-16,15-8 42 0,18-8 2 15,20-10 27-15,2-5-17 0,-12 12-32 16,-17 1-6-16,-20 12-15 0,-7 5 0 16,-3-1 0-16,-2 4 2 0,-5-1 16 15,-13 7 10-15,-8 1 80 0,-11 4-109 16,-19 8-25-16,-17 7-1 0,-14 7 4 16,1 1 20-16,12 0 1 15,17-9 1-15,15-6 22 0,-1-2 0 16,6-2-6-16,3 0-16 0,15-7-13 15,6-1-130-15,18-6 89 0,16-7 54 16,18-11 24-16,19-10 7 0,5-2 4 16,-3-1-22-16,-18 13-13 0,-21 6-2 15,-13 5 1-15,-9 7 0 0,-2-2-12 16,-8 6-57-16,-2 2-22 0,-15 6 54 16,-20 13 12-16,-21 9 13 0,-19 12 11 15,-14 4 1-15,7-2 1 0,12-13 22 16,24-6-2-16,15-14 24 0,8 1 14 15,4-2-11-15,5-4-15 16,6-1-32-16,6-3-70 0,15-7 22 16,5-5 48-16,18-3 48 0,17-9 16 15,16-1-32-15,-2-2-22 0,-6 5-10 16,-23 8-2-16,-14 4 0 0,-12 6 0 16,1-1-20-16,-4 4-7 0,-6 1-19 15,-9 0 10-15,-9 9 38 0,-12 4 22 16,-7 6-19-16,-6 5 8 0,-6-1-9 15,-1 2 9-15,4-6 21 0,9 0-10 16,6-6-6-16,8-5-16 0,13-3-30 16,1-4-94-16,7-1 95 0,8 0 29 15,7 0 23-15,2 0-8 0,-3-3-15 16,3-2-3-16,-6 4-9 0,-6 1 8 16,-8 0-12-16,-4 1 16 0,-3 6 0 15,-10 2 112-15,-5 3-74 0,-3 2-38 16,-3 4-6-16,-3-4-99 0,4 0-97 15,5 1-167-15,1-3-268 16,10-4-117-16,4-6-349 0</inkml:trace>
  <inkml:trace contextRef="#ctx0" brushRef="#br2" timeOffset="38942.78">105 4178 1600 0,'0'0'720'0,"-61"33"-538"0,3 1-11 15,-17 17-49-15,-17 5-22 0,7 5 12 16,8-5-19-16,22-12-32 0,9-9-33 16,20-8-15-16,4-6-13 0,4-1-15 15,8 0-13-15,4-6-40 0,9-3-57 16,13-9 55-16,11-4 47 0,17-13 23 15,15-9 29-15,20-15 0 0,4-5-28 16,-7 1 28-16,-8 1-28 0,-20 9 15 16,-11 6-14-16,-10 8 14 0,-8 1-3 15,-4-1 3-15,1 3 13 0,-8 0 16 16,-8 6 41-16,-7 4-83 0,-13 6-3 16,-5 1-51-16,-18 14 13 15,-15 12 15-15,-11 14 10 0,-5 5 13 16,13-3 41-16,19-6-2 0,17-14-17 15,7-2-22-15,2 0-13 0,5-2-22 16,8 1-7-16,6-8-41 0,16-6 64 16,16-6 19-16,15-8 38 0,22-11 14 15,4-9-30-15,1-3-6 0,-3 0 6 16,-20 4-19-16,-12 8 14 0,-11 3-17 16,-7 2 0-16,-2 2 2 0,2-3 11 15,-9 7-13-15,-6 4 35 0,-9 3 60 16,-12 1-63-16,-9 5-32 15,-16 13-57-15,-14 11 19 0,-17 8 22 16,-7 9 16-16,13-4 3 0,14-12 35 16,18-10 20-16,7-3 2 0,2 0-22 15,2 2-8-15,5-4-30 0,11-2-64 16,6-7-22-16,13-6 49 0,5 0 37 16,9-4 38-16,10-11-2 0,8-3-24 15,10-6 11-15,-3-2-21 0,-4 4-2 16,-10 0-11-16,-8 4-24 0,-2-2-16 15,5-1 3-15,-14 1-9 0,-3 5-14 16,-14 4 13-16,-5 3 26 0,-10 3 13 16,-8 5-39-16,-12 1 17 0,-15 13 5 15,-19 13 36-15,-15 7 0 0,-5 10 77 16,3 0 26-16,20-7 9 0,22-9-29 16,10-6-22-16,8-3-20 0,3-2-12 15,2 3-29-15,7-3-11 0,9-6-72 16,10-5 13-16,15-6 29 15,11 0 41-15,24-15 12 0,14-12 1 0,5-5-13 16,3 0-18-16,-11 0-17 16,-10 3-19-16,-16 6-11 0,-8 7-2 15,-10 3 29-15,-8 3 38 0,-4 2 2 16,-1 1 0-16,-7 4 0 0,-7 3 33 16,-9 6 106-16,-16 7-89 0,-11 12-1 15,-20 11 6-15,-16 11-9 0,-2 4 16 16,11-5-7-16,17-13-9 0,18-9-21 15,4-3-27-15,0 0-19 0,2 1-22 16,10-2-141-16,9-6-164 0,8-6-276 16,5-6-475-16</inkml:trace>
  <inkml:trace contextRef="#ctx0" brushRef="#br2" timeOffset="39620.67">696 4332 2669 0,'0'0'235'0,"0"0"-145"15,0 0 83-15,0 0 3 0,0 0 43 16,0 0-89-16,0 0-61 0,7-57-28 15,33 44-13-15,17 0-28 0,13 1 0 16,4 0-1-16,-4 7 0 0,-18 2-1 16,-14 3-24-16,-12 0 23 0,-2 6 1 15,-3 4 2-15,-2 2-22 16,-4 7-41-16,-9 5 37 0,-6 3 26 16,-16 8 22-16,-5 8 16 0,-6-1-13 15,-4 4 4-15,-3-2-27 0,-2 2 10 16,7-4-8-16,0-1-4 0,8-4-1 15,5-4-28-15,8-8 10 0,8-2-47 16,6-6-3-16,12-4-14 0,6-5-15 16,16-8 66-16,15 0 32 0,20-16 16 15,5-6 3-15,0-6-6 0,-4 1 12 16,-10-3-9-16,-1 1 6 0,-4-3-9 16,-12 6 19-16,-13 6 9 15,-12 2-6-15,-8 4-13 0,-2 2 0 16,-4 0 19-16,1 1 41 0,-9 7 9 15,-2-1-19-15,-7 5-19 0,-5 1-53 16,0 9-47-16,-4 5 13 0,-2 7 18 16,-1 6 16-16,2 4-1 0,5-2-21 15,6 1-3-15,6-2-22 0,11-6 12 16,10-4 1-16,13-6 21 0,22-6 10 16,19-7-13-16,8-15 16 0,0-8 25 15,-8-6 7-15,-9-8 6 0,-5-5-10 16,-14 4 10-16,1-12 9 0,-11-7 0 15,-10 2 0-15,-8-7 16 0,-19 10 6 16,-6 7 3-16,-10 9 2 0,-5 10-40 16,-16 3-34-16,-24 5-35 0,-32 16-33 15,-15 10-41-15,-4 31 17 0,9 14 17 16,20 7 9-16,7 6-13 0,9-1-227 16,22-14-417-16,1-8-1341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48:00.73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156 0 251 0,'0'0'1691'0,"0"0"-1337"16,0 0-76-16,0 0-33 0,0 0-75 16,0 0-7-16,0 0-57 0,0 0 66 15,4 92-30-15,-28 11-21 0,-3 16-46 16,0 2-2-16,3-13-42 0,6-11-31 15,5-10-131-15,5-5-160 0,-1-7-140 16,5-21-265-16,-2-9-670 0</inkml:trace>
  <inkml:trace contextRef="#ctx0" brushRef="#br0" timeOffset="9596.34">192-1829 2153 0,'0'0'985'0,"0"0"-784"15,0 0-83-15,-26-64-118 0,20 39-36 16,1-1 17-16,2-3 3 0,0-2-19 16,2-4-89-16,1-1-49 0,0-10-26 15,1-11-33-15,5-12-62 0,1-2-43 16,-2-3-268-16,-2 23 198 0,0 6-199 0</inkml:trace>
  <inkml:trace contextRef="#ctx0" brushRef="#br0" timeOffset="9773.14">210-3374 1307 0,'0'0'1227'0,"-16"-55"-879"0,8 31-34 16,1-8-116-16,-2-6-100 0,1-4-63 15,4-1-35-15,-2-1-35 0,3-9-79 16,0-8-78-16,2-5-102 16,-1-5-113-16,1 4-250 0,1 5-170 15,-1 20 28-15</inkml:trace>
  <inkml:trace contextRef="#ctx0" brushRef="#br0" timeOffset="9933.52">226-4718 888 0,'0'0'1135'0,"0"0"-801"16,0 0-169-16,0 0-94 0,-29-60-39 16,22 46-3-16,0 3-29 0,0 3-2 15,1 1-20-15,3-1-46 16,1 2-74-16,-1 2-62 0,3 0-192 16,0-3-238-16,0-1-165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52:22.58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4900 9281 1015 0,'0'0'1244'15,"0"0"-927"-15,0 0-8 0,0 0-46 16,0 0-72-16,0 0-25 0,0 0-39 15,-4-61 5-15,16 29-6 0,4-7-29 16,1-6-34-16,6 3-21 0,1-3-27 16,0 0-14-16,0 5-1 0,-3 1 0 15,-2 5 0-15,-1 5 0 0,1 4-2 16,-7 8-19-16,2 4-15 0,-4 5-2 16,2 7 4-16,-2 1 6 0,2 10 0 15,3 9 28-15,3 8 31 0,-2 7 16 16,5 6-28-16,0 12 12 0,-5-6-27 15,-2 1-1-15,-7 0 19 16,-4-8 0-16,-3 7-6 0,-3-3-4 16,-7-2-12-16,-7-5 0 0,-1-6 22 15,-1-6 15-15,-5-6 7 0,3-3 3 16,1-11-35-16,2-4-12 0,1 0-3 16,4-11 1-16,-3-1-45 0,8-2-9 15,1 0 25-15,7-1 7 0,0-2 24 16,10 2 3-16,5 0 0 0,4 0 19 15,5-2 13-15,5-2-7 0,3 1-7 16,4 0-8-16,4-2-1 0,3-3 1 16,-1 2-1-16,1-4-9 0,2 0 13 15,-5-2-13-15,2-1 9 16,-2 1-11-16,0 0 0 0,-6 2-1 16,-5 1-21-16,0 3-45 0,-8 0-5 15,-5 0 5-15,-2 2 15 0,-10 3 10 16,-1 1 13-16,-3-1 26 0,-4 1-14 15,-8 3-6-15,-3 2-6 0,-1 2 6 16,-5 8 6-16,-3 6-15 0,0 12-19 16,-5 15 50-16,-3 17 56 0,1 17 45 15,6 7 6-15,13-9-7 0,9-19-22 16,3-16-15-16,10-1-5 0,3-1-23 16,6 4-17-16,7 3-17 0,4-5-1 15,4-4-15-15,3-3-156 0,5-2-112 16,12-2-146-16,-13-4-625 0,13-3-638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58:08.74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0 859 1231 0,'0'0'173'0,"0"0"-85"15,0 0 29-15,0 0-58 0,0 0-57 16,0 0 0-16,0 0 40 0,0 0-19 15,-9 5 6-15,16-4 26 0,4 3 39 16,5-4 7-16,10 4 16 0,13-4-17 16,18-8-13-16,24-7-6 15,15-9-13-15,9-3-10 0,7-5 7 16,0-3 9-16,10-5-32 0,13 1 6 16,8-8 13-16,8-4 17 0,4-1 5 15,2-3-3-15,3 2-22 0,2 0-26 16,1 2-13-16,1 2-18 0,-5 6-1 15,-6 1-1-15,-4 3-1 0,-10 6-24 16,-7 7-121-16,-13 3-155 0,-16 2-186 16,-32 6-224-16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58:16.520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0 18 881 0,'0'0'756'0,"73"-8"-532"0,-21 1 52 16,16 2-17-16,16 2-81 0,1 6-69 15,0 9-25-15,0 2-23 0,5 6-19 16,8 2-3-16,6 6-11 0,2 1-15 15,5-1 19-15,3 0-12 0,3 0 5 16,3-1-21-16,3 0 18 16,-1-2 16-16,-1-3 20 0,-1 0-16 15,2 0 63-15,-1-2-32 0,-1 1-9 16,-4-1-17-16,-6-2-18 0,-10-4-10 16,-9 0-17-16,-12-1 17 0,-8-3-18 15,-10 0 0-15,-13 0-1 0,-11-2 0 16,-10-1-22-16,-1 1-29 0,2 3-63 15,0 1-30-15,4 1-35 0,-6 1 6 16,-1-1-4-16,-7 2-26 0,-1-2-43 16,-4 2-59-16,-3 0 19 0,-3 0 3 15,-4-3-141-15,-2-2-55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58:18.310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75 178 1190 0,'0'0'189'0,"0"0"-134"0,0 0-42 16,-37-56 85-16,30 39-7 0,0-4-16 16,3 5 42-16,-2 0 32 0,1 0 3 15,-1 1 36-15,3 5-13 0,2 2-23 16,1 4-40-16,0 4-99 0,4 0-13 16,13 1-100-16,14 10 100 0,26 10 17 15,32 7 50-15,23 4-15 0,19 5 22 16,9-2-29-16,6-2 9 15,18-1 20-15,12-4-20 0,14-1 23 16,11 0 13-16,9-6 15 0,10 0-23 16,4-2 4-16,4-1-42 0,3 3-2 15,-4 3-23-15,-6 2-7 0,-6 2-12 16,-5 2-19-16,-7 7-117 0,-5 3-26 16,-6 9-65-16,-11 3-120 0,-45-12-351 15,-7-1-516-15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58:17.325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0 16 117 0,'0'0'708'0,"0"0"-516"0,0 0-91 16,0 0 78-16,0 0-45 0,0 0-24 16,0 0-31-16,0 0-11 0,0 0 7 15,61-25 64-15,-37 30 4 0,13 0 32 16,21 7-16-16,23 13-27 0,11 3-22 16,13 9-42-16,4 3 12 15,8 4-25-15,15 5-16 0,16-1-14 0,15 4 7 16,15-3-16-16,7-2-13 0,10-5 16 15,8-2-16-15,1-10 13 16,3 1 16-16,1-8 42 0,1-4 63 16,-7-1 23-16,-2-3-52 0,-7-1 0 15,-9 0-20-15,-9-3-37 0,-12 3-1 16,-15 0-48-16,-13 2-2 0,-13 5-22 16,-10 1-85-16,-14 3-105 0,-9 9-47 15,-11 1-77-15,-17-2-197 0,-21-8-164 16,-6 3-360-16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59:42.02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-6454 3708 1258 0,'0'0'1518'0,"0"0"-1454"0,0 0-64 15,0 0-45-15,0 0 45 0,63 41 45 16,-34-26-10-16,6-3-2 0,13 0-33 16,11 1-116-16,16-1-126 0,2 3-133 15,-3-6-154-15,-23-3-123 0,-9-6-342 16</inkml:trace>
  <inkml:trace contextRef="#ctx0" brushRef="#br0" timeOffset="223.83">-5392 3445 333 0,'0'0'580'15,"0"0"-131"-15,-62 19-273 0,32 1 58 16,-6 13 101-16,-9 13-11 0,-7 18-24 16,-4 15-53-16,4 3-10 0,12-3-30 15,12-12-32-15,14-19-65 0,4-7-67 16,6-15-43-16,4-1-38 0,0 1-13 15,7 3-85-15,4 5-83 0,6-7-60 16,4-3-61-16,5-8-223 0,-5-6-162 16,10-11-674-16</inkml:trace>
  <inkml:trace contextRef="#ctx0" brushRef="#br0" timeOffset="609.48">-5561 4050 1121 0,'0'0'1349'0,"0"0"-1187"16,0 0-95-16,0 0-28 0,71-35 16 15,-40 24-54-15,3-1-1 0,3 2-100 16,4-1-48-16,2-2-62 0,-1 1-121 16,5-2-62-16,-4-1-53 0,-12 3-108 15</inkml:trace>
  <inkml:trace contextRef="#ctx0" brushRef="#br0" timeOffset="432.72">-5444 3754 1580 0,'0'0'1232'16,"0"0"-1225"-16,0 0-7 0,0 0 0 16,21 69 51-16,-8-38 52 0,4 2-1 15,4 0 1-15,4-1-27 0,2-2-24 16,5 0-33-16,-1 0 5 0,1-3-24 16,-1 1-96-16,-5-4-47 0,-3 3-31 15,-5-5-31-15,-5-6-60 0,-6-2-159 16,-4-4-83-16,-6-7-252 0</inkml:trace>
  <inkml:trace contextRef="#ctx0" brushRef="#br0" timeOffset="816.09">-4500 3552 183 0,'0'0'1335'16,"0"0"-926"-16,0 0-211 0,28 59 93 16,-27-5-3-16,-1 21-37 0,-2 13 8 15,-6 0-4-15,0-5-27 0,2-8 11 16,-1-4-132-16,-1 0-53 0,-2-5-36 16,0-13-17-16,-2-12-2 0,3-13-50 15,-3-2-73-15,-1 0-52 0,-2 5-39 16,-2-3-77-16,-2-5-128 0,4-6-404 15,-15-6-959-15</inkml:trace>
  <inkml:trace contextRef="#ctx0" brushRef="#br0" timeOffset="-171.98">-6675 4323 1106 0,'0'0'1905'0,"0"0"-1649"16,0 0 34-16,-41-57-31 15,38 15-177-15,6-18 5 0,11-17-43 16,8-10 1-16,7 2-44 0,5 3-1 16,2 7-19-16,6 2-10 0,2 3 4 15,2 7-6-15,-7 12 6 0,-6 10 0 16,-5 14-4-16,-1 1-21 0,3 6 12 15,7-2-28-15,0 3 12 0,-3 13-15 16,-3 6 18-16,-6 6 7 0,-5 13 44 16,-3 15 6-16,-4 21 51 0,-6 24-25 15,-4 14 18-15,-3 6-28 0,-7-1 7 16,-2-8-26-16,-1-4 0 0,2-9-3 16,-2-9-39-16,4-16 37 0,2-13-37 15,0-11-27-15,0-4-20 0,1-2-25 16,0 0-33-16,-1-2-64 0,-1-7-126 15,3-8-177-15,-3-5-93 0,-6-12-479 16</inkml:trace>
  <inkml:trace contextRef="#ctx0" brushRef="#br0" timeOffset="1916.12">-3162 4179 752 0,'0'0'749'0,"0"0"-560"15,59 60 32-15,-40-40 6 0,-2 0-26 16,0-9 64-16,-3-3-20 0,-3-6 40 15,-1-2 82-15,4-10-7 0,2-7-58 16,8-9-122-16,9-15-96 0,1-1-50 16,1-4-32-16,2-5 1 0,-2 8-2 15,2-8-1-15,-1 4-28 0,-2 5-37 16,0 3-22-16,-3 7 28 16,0 10-25-16,2 10-11 0,-4 8 20 15,3 5 73-15,-3 12 1 0,3 9 0 16,-3 9 1-16,-3 2 1 0,-4 8-1 15,-2 3-11-15,-7 3-1 0,-4 4 11 16,-9 1-15-16,-2-5 7 0,-12 0 8 16,-9-7 1-16,-6 5-4 0,-7-10 1 15,-1-4 1-15,-1-9 0 0,3-7 1 16,5-9-2-16,4-6-22 0,8-5 0 16,6-7-38-16,7-5 12 0,5-4-15 15,7-3-4-15,10 0 64 0,7 0 6 16,7 0 63-16,5 1 29 15,12 1 2-15,10-1-12 0,13-1-10 16,0 1-5-16,-3 2-17 0,-6 4-19 16,-7 1-15-16,-1 0-14 0,-7 4 1 15,-12-1 19-15,-8 3-7 0,-3-2 7 16,2-4-3-16,0-1-19 0,-1-1-16 16,-7-2-9-16,-5 0-3 0,-6 0 13 15,-7-3-6-15,-5 5 20 0,-8 1-14 16,-8 2-38-16,-5 5 11 0,-4 6 8 15,-7 4 34-15,1 12 21 0,-1 10 1 16,1 8 29-16,5 9 36 0,7 5 22 16,7 0-37-16,10 2-44 0,7-1-10 15,8-3 10-15,14 1-12 0,6-3 2 16,17-1-18-16,16 4-3 0,22 4-28 16,7-2-124-16,1-3-168 0,-12-3-192 15,-29-17-450-15,-5 0-632 0</inkml:trace>
  <inkml:trace contextRef="#ctx0" brushRef="#br0" timeOffset="5464.62">1385 3917 1304 0,'0'0'1242'0,"0"0"-981"16,0 0-94-16,0 0 28 0,61-12 0 15,-36 4 8-15,11 2-117 0,1-4-86 16,2 4-23-16,4-3-186 15,-1-2-65-15,-1 2-28 0,2-4-84 16,-3-2-169-16,-11 4-108 0,14-13-546 0</inkml:trace>
  <inkml:trace contextRef="#ctx0" brushRef="#br0" timeOffset="5295.04">1590 3673 1489 0,'0'0'416'0,"0"0"9"0,0 0-137 15,0 0-287-15,0 0 60 16,0 0 90-16,0 0-3 0,40 71-7 16,-23-40-35-16,2-1-55 0,2 2-22 15,1 1-28-15,5-4 0 0,0 1-1 16,0-2-21-16,-1-1-42 0,-2-3-33 16,0-1-42-16,-8-5-36 0,-4-6-83 15,-3 1-219-15,-6-6-122 0,-12-3-220 0</inkml:trace>
  <inkml:trace contextRef="#ctx0" brushRef="#br0" timeOffset="5678.4799">2379 3413 1079 0,'0'0'1093'0,"0"0"-957"0,0 0-17 15,41 59 88-15,-39-23 18 0,-2 15-16 16,-4 16 37-16,-13 14-30 0,-8 7-45 16,-5-4-39-16,-7-6-56 15,0-16-35-15,2-12 0 0,4-9-4 16,6-14-5-16,0-1-16 0,-2 3-13 16,-3 3-3-16,2-1-29 0,7-7-106 15,6-6-85-15,8-9-88 0,7-7-139 16,0-2-302-16,16-19-401 0</inkml:trace>
  <inkml:trace contextRef="#ctx0" brushRef="#br0" timeOffset="5982.2299">3083 3365 1231 0,'0'0'1107'0,"0"0"-1068"16,0 0 74-16,0 0-23 0,34 63 23 15,-21-42 25-15,-2 6 4 0,5-2-49 16,-1 2-36-16,4 0-5 0,1 3-21 16,1-2-11-16,1 0-18 15,0 0 20-15,2 1-22 0,-3-4 0 16,-5-1 1-16,-1-4 2 0,-6-1-2 16,-6-2 19-16,-3-2 5 0,-9 2 13 15,-9-2 55-15,-6 2 34 0,-10 1 25 16,-6 2-26-16,-3 1-26 0,-3 2-37 15,-3 1-38-15,4-1-25 0,5 0-35 16,9-1-59-16,4-2-107 0,12 0-110 16,3-2-146-16,8-7-289 0,4 0-407 0</inkml:trace>
  <inkml:trace contextRef="#ctx0" brushRef="#br0" timeOffset="6176.04">3534 3978 1702 0,'0'0'1551'0,"0"0"-1277"16,-54-2-135-16,14 10-75 0,-18 8-5 15,-13 11 30-15,6 1 17 0,10 0-20 16,15-8-67-16,16 2-19 0,-7 2-29 16,4 6-12-16,1 3-72 0,9-2-82 15,7-3-62-15,10-4-142 0,0-9-306 16,16-6-551-16</inkml:trace>
  <inkml:trace contextRef="#ctx0" brushRef="#br0" timeOffset="6486.06">4028 3811 1246 0,'0'0'1021'0,"0"0"-911"15,0 0-30-15,-66 46 53 0,43-22 38 16,2 8 86-16,4 1 5 0,4 1-71 16,10-1-83-16,3 1-48 0,7-6-13 15,5-1-12-15,6-4-19 0,3-4 6 16,3-5 16-16,5-4 78 0,1-8-34 16,5-2-35-16,-1-7 1 0,0-7 5 15,2-8-19-15,-5 0-14 16,-4-6-20-16,-5 0-59 0,-3-6-13 15,-8-1-8-15,-4-1-17 0,-7-3-48 16,-3 2-67-16,-11 2-65 0,-6 4-126 16,-7 5-117-16,-7 13-142 0,7 2 21 15,-25 13-115-15</inkml:trace>
  <inkml:trace contextRef="#ctx0" brushRef="#br0" timeOffset="4706.09">153 4129 1038 0,'0'0'1183'0,"0"0"-1037"0,-14-82-65 16,14 22 51-16,8-26-9 0,5-13 5 15,14-2 7-15,1 1-67 0,11 11-23 16,3 5-1-16,5 5 11 0,3 10-14 16,1 15 4-16,1 13-3 0,-7 11-11 15,-8 10-15-15,-7 11-16 0,-3 6-11 16,1 3-24-16,6 2-17 0,2 10 1 15,-2 20 32-15,-2 19 19 0,-3 25 35 16,-8 18-3-16,-12 4 0 0,-9 0-13 16,-9-8 4-16,-7-1-1 15,-8-5 16-15,0-7-9 0,0-7 6 16,3-14 0-16,5-15-16 0,6-13-16 16,2-8-2-16,1 4-1 0,1-1-2 15,-2-1-27-15,2-8-72 0,5-3-65 16,-1-6-36-16,2-1-26 0,-1-4-66 15,1-4 71-15,-3-6-130 0,3 1-203 16,-9-20-506-16</inkml:trace>
  <inkml:trace contextRef="#ctx0" brushRef="#br0" timeOffset="4888.51">340 3595 1608 0,'0'0'694'0,"0"0"-426"16,0 0-13-16,0 0-242 0,0 0 29 15,0 0 173-15,51 4-17 0,-20 4-14 16,15 5-35-16,12-2-63 0,10 3-52 16,4-2-34-16,-1 0-51 0,-7 0-152 15,-7-1-13-15,4 1-37 0,-6-2-56 16,0-1-156-16,3-6-77 0,-18-1-174 16</inkml:trace>
  <inkml:trace contextRef="#ctx0" brushRef="#br0" timeOffset="5102">1422 3393 1322 0,'0'0'599'0,"0"0"-324"0,0 0-71 15,-67-11-84-15,43 27 6 0,-13 14 35 16,-8 19 15-16,-5 21 10 16,-1 10 3-16,9 2-21 0,13-5-54 15,14-13-35-15,6-2-41 0,9-6-38 16,6-12 0-16,7-7-38 0,-1-15-16 15,7-2-158-15,5-1-46 0,6 0-31 16,4 0-123-16,3-9-119 0,1-7 20 16,-10-3-114-16,12-16-174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59:02.87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24264 589 1190 0,'0'0'1926'16,"0"0"-1703"-16,0 0-63 0,-34-66-31 15,27 39-62-15,4-13 12 0,0-10 28 16,3-14-70-16,0-8-25 0,8-2-12 16,3 7-25-16,3 2 3 0,3 0-3 15,6-2 12-15,2-2-6 0,6 1 7 16,5 1 10-16,1 4 2 0,5 3 3 16,-8 10 9-16,-1 12-11 15,-5 9 2-15,-4 7 32 0,5 1-10 16,3 0-23-16,1 2-2 0,-5 6-15 15,-1 11-26-15,-7 2-35 0,0 9 7 16,-2 8 21-16,1 9 31 0,-4 16 17 16,1 17 0-16,-1 24 0 0,-3 9 0 15,-5 6 22-15,-4-4-3 0,-3-14 4 16,0-3-21-16,-3-8 10 0,1-9-8 16,0-13-8-16,-1-11 4 0,3-12-12 15,0-7 10-15,0 1-14 0,0-3 0 16,0 0 3-16,0-6 10 0,0-2-111 15,0-5-48-15,0 1-90 0,-3-3-79 16,0-7-43-16,-3 2-226 0,-6-19-688 16</inkml:trace>
  <inkml:trace contextRef="#ctx0" brushRef="#br0" timeOffset="163.1099">24405-104 2564 0,'0'0'348'15,"0"0"-130"-15,0 0-199 0,0 0 26 16,66-10 57-16,-29 3 25 0,14-1-31 16,16-1-73-16,12 0-23 0,3-1-35 15,-5 2-181-15,-8 3-156 0,-6-2-169 16,-18 2-85-16,0-2-412 0</inkml:trace>
  <inkml:trace contextRef="#ctx0" brushRef="#br0" timeOffset="373.2">25666-477 2433 0,'0'0'226'0,"0"0"-178"0,-65 44-9 16,29-17 6-16,-3 8 58 0,-11 12 96 16,-1 13-11-16,4 15-38 0,5 0-58 15,15-5-56-15,14-17-36 0,10-15-29 16,3-7-15-16,3-7 6 0,7 3-1 15,6 5-56-15,5-1-129 0,3-1-77 16,6-6-168-16,-9-9-189 0,13-1-429 0</inkml:trace>
  <inkml:trace contextRef="#ctx0" brushRef="#br0" timeOffset="778.97">25683 174 2526 0,'0'0'294'15,"0"0"-211"-15,0 0 39 0,62-29 96 16,-26 11 49-16,4-3-33 0,2 2-92 15,5-4-126-15,-2 0-16 0,6-1-41 16,-4 2-101-16,4-5-29 0,-4-1-70 16,-2 0-86-16,1 0-52 0,-4-2-78 15,-2-1 16-15,-9 6-86 0,7-14-216 0</inkml:trace>
  <inkml:trace contextRef="#ctx0" brushRef="#br0" timeOffset="582.57">25796-182 1395 0,'0'0'342'16,"0"0"-164"-16,0 0 79 0,9 63-2 16,1-34-29-16,8-1-39 0,4 5 9 15,2-3-52-15,7 0-51 0,1 0-49 16,2-3-28-16,3-1-3 0,0-2-11 16,-1-4-2-16,-8-2-93 0,-1 1-102 15,-6-6-78-15,-5-1-191 0,-5-3-159 16,-9-1-415-16</inkml:trace>
  <inkml:trace contextRef="#ctx0" brushRef="#br0" timeOffset="958.34">26629-443 470 0,'0'0'798'0,"0"0"-440"0,0 0 29 15,34 63-44-15,-29-27-94 16,2 12-59-16,-5 8 9 0,-2 14-32 16,-3 0-17-16,-6-14 12 0,4-12-38 15,0-13-39-15,-3-4-31 0,-3 7 6 16,1 0-19-16,-3 5-22 0,-4-5-19 16,4-2-11-16,0-6-74 0,5-2-178 15,1-3-119-15,1-8-110 0,3-3-314 16,3-9-570-16</inkml:trace>
  <inkml:trace contextRef="#ctx0" brushRef="#br0" timeOffset="1164.8599">27126-86 2632 0,'0'0'408'0,"0"0"-283"0,0 0-84 0,48-4-12 16,-26 4 83-16,-1 0 37 15,6 0-54-15,-5 0-57 0,5 4-37 16,0 3-1-16,2-2-10 0,-2 1-22 16,2 2-44-16,-3-2-54 0,-2 4-65 15,-3-5-122-15,-2 5-128 0,-4-4-80 16,-6 0-60-16,-9 0-240 0</inkml:trace>
  <inkml:trace contextRef="#ctx0" brushRef="#br0" timeOffset="1318.26">27166 142 772 0,'0'0'1207'0,"0"0"-1090"16,0 0 61-16,0 0-3 15,0 0-33-15,0 0 16 0,66 53-1 16,-42-48-89-16,5-1-49 0,3-1-19 16,8-2-151-16,7-1-71 0,11-4-163 15,-10 0-167-15,9-8-420 0</inkml:trace>
  <inkml:trace contextRef="#ctx0" brushRef="#br0" timeOffset="1927.25">28220 71 2857 0,'0'0'547'0,"0"0"-233"16,58 16-3-16,-9-7-10 0,17 1-75 16,2 0-72-16,-10-1-77 0,-15-2-44 15,-16-5-33-15,1 5-59 0,2 0-113 16,3 3-144-16,1-1-196 16,-10 0-470-16,-2-5-972 0</inkml:trace>
  <inkml:trace contextRef="#ctx0" brushRef="#br0" timeOffset="1729.45">28352-304 2629 0,'0'0'360'0,"0"0"-107"0,0 0-75 16,0 0-102-16,0 0-57 0,0 0 86 15,0 0 47-15,0 0 14 16,0 0-53-16,70 2-88 0,-43 4-25 16,1 3-16-16,-1 1-10 0,-3-1 24 15,1-1-1-15,-3 7-13 0,-4-2-5 16,-4 2-39-16,0 0-60 0,-9 5 1 16,-5 1-24-16,-2 3 54 0,-15 5 70 15,-4 1 0-15,-6 4 19 0,-7 0 0 16,-6 3 29-16,1-3-7 0,2-1-9 15,-1-2 3-15,5-3 25 0,7-3 10 16,5 1-17-16,7-7 11 0,7-3-4 16,3 0-40-16,4-2-1 0,10-2 72 15,1 0 29-15,7-2 6 0,6 1-15 16,5 0-30-16,5-2-21 0,1-3-20 16,5-2-19-16,0 1 2 15,-3-5-4-15,1 0-70 0,-4 0-141 16,-6 0-3-16,-1-5-17 0,-4-1-94 15,-9-4-118-15,0 4-246 0,-11-10-351 0</inkml:trace>
  <inkml:trace contextRef="#ctx0" brushRef="#br0" timeOffset="31781.42">23547 774 2088 0,'0'0'311'15,"0"0"-156"-15,0 0 113 0,0 0-59 16,0 0-136-16,0 0-73 0,0 0-38 16,0 0 38-16,0 0 137 0,61 62 55 15,13-17 17-15,38 6-48 0,28 8-76 16,16-6-31-16,17-13-52 0,-2-14 23 16,18-12-19-16,4-14 7 0,11-10-4 15,0-20 32-15,-3-12 16 0,0-10 81 16,-6-4 61-16,-13 0-51 0,-10-2-37 15,-15-2-43-15,-15 2-37 0,-17 0-30 16,-16 2-1-16,-14 7-77 0,-16 7-59 16,-21 12-43-16,-15 6-89 15,-13 12-170-15,-15 5-199 0,-2 1-453 16,-7 0-34-16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37:36.67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65 1155 0,'0'0'124'16,"0"0"-69"-16,53 4 40 0,-26-4-27 16,7 4 10-16,6-3 0 0,0-1-29 15,9 0-20-15,12 1-6 0,17-1-21 16,2 2 11-16,2 0 0 0,-6-2 3 15,1 0-12-15,-1 0 12 0,10 0-3 16,-1 0 0-16,2-5 3 0,6 4 13 16,2-3-6-16,5 0 3 0,4 0-13 15,8 0 19-15,1-4-10 0,3 4-21 16,6-3 0-16,0 3 25 0,8-1-13 16,4 0-11-16,3 0-2 15,2 0 0-15,4 3 0 0,2-2 0 16,2 0 0-16,8 1 0 0,1 0 0 15,0 3 0-15,1-2-1 0,2 2 2 16,1 0 24-16,6 0-2 0,-5 0 16 16,7 4-4-16,-1 0 4 0,3 0-6 15,4 0-14-15,-2-2 10 0,1 3-13 16,0-2-12-16,2 4 18 0,0-1-18 16,1 0 18-16,-4 1-9 0,3 2-10 15,3-1-2-15,0 0 38 0,2 0-39 16,0 0 0-16,0 0 0 15,1-1 2-15,1 1-2 0,-4-3 0 16,4 3 9-16,-1-1-8 0,0 1 1 16,-1-4 31-16,0 4-30 0,0 0 19 15,0 0-9-15,-1-1-13 0,0 0 13 16,-2-3-13-16,1 0 16 0,0 0 1 16,-5 0-17-16,1-2 67 0,-5 1-34 15,4 1-30-15,-9-1 20 0,-2 2-4 16,-4-1 0-16,-7 4 7 0,-3-3-26 15,-7-1 0-15,-8 1 0 0,-7-2 0 16,-5 2 10-16,-14 0-9 0,-3-1-2 16,-12 2-2-16,-8 0-13 0,-8-2 13 15,-8 0-16-15,-10 3-72 0,-10-6-63 16,-8 2-21-16,-13-3-10 0,-1 0-81 16,0 0-23-16,4-6-86 0,-6 1-211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2:41.31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 contextRef="#ctx0" brushRef="#br0">1154 13751 1319 0,'0'0'767'0,"0"0"-731"0,0 0-14 16,-6 90 21-16,-6-11 151 0,0 12 35 15,0 5 32-15,0 5-23 0,-1-10-98 16,5-2-70-16,4-4-28 0,-5-3-26 16,6-6-4-16,-4-5-11 0,2-8-1 15,-1-6 16-15,3-10-16 0,0-13-27 16,2-11-130-16,1-6-92 16,0-1-79-16,1-2-25 0,5 0-127 15,0-10-79-15,1-4-214 0</inkml:trace>
  <inkml:trace contextRef="#ctx0" brushRef="#br0" timeOffset="240.23">1328 14286 2108 0,'0'0'129'0,"0"0"-41"0,0 0 9 15,0 0 80-15,43 76 46 0,-27-42-21 16,2 3-77-16,3 3 6 15,3 2-51-15,0-2-26 0,5 2-29 16,1-3-12-16,1-2-10 0,1-3-1 16,-3-4 11-16,0-4-13 0,-2 1-61 15,-1-7-69-15,-5-3-36 0,-2 2-78 16,-2-7-75-16,-5-2-14 0,-2-6-76 16,-1-3-14-16,-6-1-88 0,-3-9-141 0</inkml:trace>
  <inkml:trace contextRef="#ctx0" brushRef="#br0" timeOffset="427.47">1377 14737 368 0,'0'0'1921'15,"0"0"-1646"-15,0 0 79 0,0 0-161 16,0 0-107-16,0 0 86 0,0 0 133 16,0 0-38-16,36-67 3 0,-4 37-136 15,3-2-115-15,5-1-19 0,-1-3-38 16,4 4-102-16,-1 1-14 0,0-1-53 15,0 0-90-15,3 1-133 16,1 0-198-16,-15 8-78 0,17-15-449 0</inkml:trace>
  <inkml:trace contextRef="#ctx0" brushRef="#br0" timeOffset="769.4399">1941 14468 1831 0,'0'0'574'0,"0"0"-468"16,0 0-93-16,0 0 58 0,64 4-9 16,-39 0-24-16,5 3-35 0,1-3-3 15,4 0-116-15,5-1-103 0,0-2-109 16,2-1-130-16,-8 0-173 0</inkml:trace>
  <inkml:trace contextRef="#ctx0" brushRef="#br0" timeOffset="601.9599">2151 14220 1964 0,'0'0'263'0,"-19"57"-47"0,11-21-83 15,-4 10 15-15,2 2 52 0,2-6 21 16,1 5-97-16,1 0-85 0,3-3-39 16,3-1-13-16,0-3-13 15,0-2-124-15,3-3-90 0,3-5-70 16,-2-3-65-16,-1-5-79 0,0-6-103 16,-3-4-264-16</inkml:trace>
  <inkml:trace contextRef="#ctx0" brushRef="#br0" timeOffset="1260">2526 14204 46 0,'0'0'2070'15,"0"0"-1814"-15,0 0 9 0,0 0-46 16,0 0-20-16,0 0-58 0,0 0-26 15,0 0-83-15,0 0-13 0,0 0-16 16,27-36 0-16,-6 36 19 0,1 0-6 16,0 2 3-16,2 2-19 0,0-2 2 15,-2 4-2-15,-4 0-1 0,-2 0-11 16,-2 1-1-16,-4 2-9 16,-4 1-26-16,-1 5 0 0,-5-2 29 15,0 4 19-15,-8-1 15 0,-2 2 10 16,-2 1-12-16,-3-4-13 0,1 1-27 15,1-1-18-15,0-5-32 0,0 4-38 16,2-4-20-16,1-1-16 0,2 0-7 16,2-1-6-16,3-2 2 0,3 0 22 15,0 0 30-15,6 0 91 0,2 0 19 16,8-2 32-16,2 1-3 0,4-1-3 16,3 0-3-16,5-2-22 0,0 4-1 15,1-1 0-15,3 3 16 0,-2 1 23 16,-3 0 3-16,1 4 4 0,-5-2-4 15,-4 2 6-15,-7 2-15 0,-4 2 2 16,-7 6 30-16,-3 0 57 0,-13 5 27 16,-5 0-5-16,-6 3-12 0,-4 0-4 15,-2 1-16-15,-4-4-20 0,-2 1-35 16,5-1-57-16,1-4 0 16,2-3-15-16,4-4-100 0,3-3-77 15,2-5-71-15,7-6-95 0,3-1-215 16,3-12-487-16</inkml:trace>
  <inkml:trace contextRef="#ctx0" brushRef="#br0" timeOffset="1522.23">3432 13593 1661 0,'0'0'139'15,"0"0"-119"-15,-2 65 194 0,-6 1 168 16,-10 33 54-16,-4 18 9 0,1 0-118 16,0-6-46-16,4-12-80 0,1-4-67 15,-2-5-40-15,8-5-38 0,-2-5-38 16,3-9-16-16,3-15 0 0,2-13-2 16,2-12-3-16,1-7-118 0,1 2-69 15,1-1-71-15,5 0-65 0,4-7-123 16,1-6-141-16,0-7-77 0,8-10-343 0</inkml:trace>
  <inkml:trace contextRef="#ctx0" brushRef="#br0" timeOffset="1720">3730 14285 2632 0,'0'0'402'15,"0"0"-156"-15,73-6-125 0,-42 6 16 16,6 2 18-16,0 2-29 15,-1 0-88-15,-4 2-35 0,1 0-2 16,-3 0 1-16,1 0-2 0,-3 0-13 16,-2-2-97-16,-2 0-20 0,-6-1-69 15,-2-2-60-15,-4-1-94 0,-6 0-131 16,-3 0-145-16,-3-4-356 0</inkml:trace>
  <inkml:trace contextRef="#ctx0" brushRef="#br0" timeOffset="1884.23">3751 14552 336 0,'0'0'2132'0,"0"0"-1758"16,4 50-66-16,13-38 36 15,4 2 23-15,2-3-28 0,4-4-63 16,3 0-137-16,4-5-86 0,0 0-37 16,3-2-16-16,5 0-123 0,-2-2-128 15,0-3-53-15,2-1-131 0,-9-1-338 16,12-10-573-16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4:05.25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 contextRef="#ctx0" brushRef="#br0">66 37 42 0,'0'0'1324'16,"0"0"-1168"-16,0 0-81 0,-55 1-26 15,49-1-14-15,0 0 8 0,6 0-24 16,0 0-19-16,3 0-71 0,4 2 71 15,6 0 125-15,3 1 15 0,5-1-10 16,9-2-10-16,12 0-36 0,21 0-23 16,19-2-32-16,13-1-6 0,2-1-21 15,4 0-2-15,-3 0 0 0,5 0 9 16,8 2-8-16,7-2-1 0,4 0 1 16,5 0 31-16,12 2 14 0,10-2 12 15,10-3-7-15,11 2-15 0,7 0 6 16,9 0-16-16,5 0 12 0,10 1-12 15,8-1-3-15,9 0 2 0,7 3-9 16,5-1 13-16,8 2 4 0,9 1-8 16,2 0-5-16,8 0-1 0,5 1-16 15,0 4 23-15,3 1-14 0,3 2 11 16,-9 0 3-16,4-3-1 16,-7 1 11-16,-5-2-33 0,-10 4 38 15,-10-4 7-15,-14 2-16 0,-14 0-14 16,-19 2-18-16,-14 2-19 0,-21-2-6 15,-16 2 9-15,-15 1-87 0,-20 1-80 16,-15 4-71-16,-23-2-189 0,-21-6-200 16,-9-2-383-16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1:34.91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1307 9785 745 0,'0'0'1211'16,"0"0"-1061"-16,0 0-1 0,0 0-101 15,0 0-48-15,0 0 0 0,0 0 153 16,0 0 38-16,13 92-37 0,-10-14-44 15,2 12-24-15,-5 8-18 0,-5-6-17 16,-2-8-22-16,-2-3-7 0,2-6-19 16,1-4 13-16,1-17-16 0,2-15-57 15,0-11-123-15,3-4-26 0,0-3-29 16,0 3-66-16,6-5-273 0,-1-4-113 16</inkml:trace>
  <inkml:trace contextRef="#ctx0" brushRef="#br0" timeOffset="502.15">1581 10195 977 0,'0'0'1267'15,"0"0"-1125"-15,0 0-106 0,0 0-36 16,0 0 0-16,0 0 48 0,0 0 33 15,58-11-23-15,-37 26-16 0,3 5-10 16,-1 2-16-16,4 7-12 0,-3 3-2 16,-6 1 1-16,1 2 10 15,-8-1-13-15,-7 0-1 0,-4 1 1 16,-3-5 2-16,-6 2-2 0,-4-8 0 16,-1-2 3-16,-2-3 23 0,0-4 3 15,5-5 6-15,1-7 1 0,2-3 15 16,3-7-6-16,3-8-45 0,2-8-80 15,4-2 28-15,7-11 14 0,5-1 12 16,5-5 23-16,0-1 3 0,6 1 3 16,-1-2 20-16,4 2-1 0,-4 1-9 15,8 3 2-15,-4 5-15 0,-1 2-13 16,-5 7-6-16,0 6-1 0,-6 9-12 16,-5 5 0-16,-5 4-26 0,-2 4 2 15,-6 12 56-15,0 9 90 0,-11 16-25 16,-8 13 28-16,-8 15 23 0,-1 6 22 15,7-11-1-15,5-17-32 0,8-17-54 16,2-4-28-16,0-1-5 0,5 6-18 16,-2-2-48-16,3-3 10 15,10-5 6-15,-1-3-118 0,6-5-78 16,4-6-35-16,-1-3-77 0,6-4-218 16,-8-4-193-16</inkml:trace>
  <inkml:trace contextRef="#ctx0" brushRef="#br0" timeOffset="677.9499">2272 10316 1251 0,'0'0'1663'0,"0"0"-1532"0,0 0-131 16,0 0 0-16,0 0 13 0,56 24 64 16,-38-16-19-16,3 0-33 15,5-2-22-15,1 2-3 0,0-2-87 16,4 0-128-16,2-2-91 0,-2 3-98 15,-7-4-310-15,7-3-358 0</inkml:trace>
  <inkml:trace contextRef="#ctx0" brushRef="#br0" timeOffset="1045">2889 10047 2553 0,'0'0'390'15,"0"0"-188"-15,0 0-167 0,0 0 70 16,0 0 13-16,64-26-29 0,-43 26-44 16,-3 0-26-16,7 0-7 0,-1 0-10 15,-2 4-1-15,0 2-1 0,-1 3-15 16,-4 5-17-16,-4 1 7 16,-5 3 2-16,-6 4-2 0,-2 6 25 15,-2 1 23-15,-9 3 3 0,-8 1-14 16,-2 3-11-16,-3-2-1 0,-1 0 2 15,-1-3 11-15,3-1-13 0,5-2-1 16,2-5-15-16,8 1 0 0,2-6-15 16,3 0-8-16,3-3 8 0,9-3-1 15,4-5 32-15,2 1 28 0,5-3 20 16,1-5 16-16,5 0 2 0,4 0-9 16,-2-5-31-16,6-1-23 0,-2-2-3 15,3 0-76-15,1-4-89 0,0 0-186 16,1-3-122-16,-12 2-220 15,11-11-352-15</inkml:trace>
  <inkml:trace contextRef="#ctx0" brushRef="#br0" timeOffset="1292.22">3654 9697 2496 0,'0'0'297'0,"0"0"-143"15,0 0-135-15,-8 68 126 0,4-18 75 16,4 16 56-16,0 9-26 0,0 0-78 16,0 0-24-16,3-5-45 0,-2 3-47 15,-1 0-31-15,0-1-7 0,-1-9-18 16,-2-9-18-16,0-11-69 0,0-16-41 16,0-2 11-16,2-1-11 0,-1 3-39 15,1 0-74-15,1-8-132 16,0-4-164-16,1-7-175 0,1-7-268 15</inkml:trace>
  <inkml:trace contextRef="#ctx0" brushRef="#br0" timeOffset="1505.24">4019 10190 20 0,'0'0'2406'16,"0"0"-2090"-16,54-6-71 0,-27 6-8 15,8-2 81-15,5 2-84 16,-1 0-127-16,4 0-82 0,-1 0-23 0,-1 3-2 16,1 0-12-16,-6 1-48 15,0-1-69-15,-4 0-71 0,-3-2-61 16,-5-1-123-16,-4 0-100 0,-5 0-123 16,-3 0-43-16,-11-3-412 0</inkml:trace>
  <inkml:trace contextRef="#ctx0" brushRef="#br0" timeOffset="1676.3599">4152 10471 2384 0,'0'0'551'0,"0"0"-231"0,0 0-11 16,0 0 35-16,65 32-46 0,-39-24-18 16,1-6-55-16,-2 2-121 0,2-3-98 15,6 3-6-15,-2-4-110 0,3 3-72 16,-2-3-85-16,2 0-122 0,-9 0-344 15,10-12-767-15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4:09.13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24217 9338 2093 0,'0'0'217'16,"0"0"15"-16,0 0-232 0,0 0-16 16,0 0 16-16,0 0 171 0,0 0-13 15,53-13-71-15,-32 9-55 0,9 3-32 16,-2 0-2-16,5-1 1 15,-2 2 0-15,4-2-19 0,0 2-86 16,-1 0-106-16,-2-2-53 0,5 2-131 16,-6-2-94-16,-4 2-57 0,4-9-171 0</inkml:trace>
  <inkml:trace contextRef="#ctx0" brushRef="#br0" timeOffset="481.67">24831 9003 680 0,'0'0'1144'0,"0"0"-835"15,0 0-154-15,0 0-87 0,0 0 48 16,0 0 81-16,61-45-29 0,-40 38-81 16,2 4-65-16,3 1-22 0,1 1-3 15,1 1 2-15,-1 0-15 16,0 5 14-16,-3 1-18 0,-4 0 17 0,0 2-13 15,-11 2 14-15,0 2-1 16,-6 0 1-16,-3 4 2 0,-6-1 35 16,-8 3-9-16,-2 0-10 0,-2 0 0 15,2-1-13-15,-2-4-1 0,4 0-2 16,4-4 0-16,4-1-32 0,5-1-35 16,1-2-62-16,1 0-20 0,8 1 95 15,-1-2 54-15,8 3 2 0,-1-2 14 16,4-1-13-16,5 2 16 0,3-2-16 15,1 2-3-15,-1 6 0 0,-1 0 0 16,1 4 0-16,-6 0 1 16,0 3-1-16,-7 0-2 0,-4 2 2 15,-4-1 20-15,-6 2-4 0,-3-3 23 16,-11 2 9-16,-5 0 10 0,-6 0-10 16,-5 0 20-16,-4-2 9 0,-3-3-10 15,-2 1-15-15,-1-3-27 0,4-1-25 16,5-3-12-16,4-4-33 0,9-2-193 15,8-3 0-15,7-1-280 0,3-3-142 16,3-12-734-16</inkml:trace>
  <inkml:trace contextRef="#ctx0" brushRef="#br0" timeOffset="1189.4">28195 9099 1805 0,'0'0'496'0,"0"0"-182"16,0 0-105-16,0 0-209 0,0 0 26 15,0 0-26-15,20-50 90 0,1 42-17 16,3 0-21-16,9 2-17 0,-2-1-34 16,4 7-1-16,1 0-1 0,-4 0 1 15,-3 5-19-15,-4 3-4 0,-8 2-2 16,-6 4-1-16,-8 2 26 16,-3 6 18-16,-12 2 21 0,-10 8 6 15,-7 1-14-15,-5 3-18 0,-8 3 0 16,0-2 32-16,-2 0 73 0,4 0 98 15,8-3-96-15,6-4-47 0,9 0-73 16,10-3-3-16,10-6-14 0,10 0 17 16,11-4 13-16,7-4-1 0,14-5 29 15,19-6-16-15,15-4 10 0,6-8 0 16,-1-6-7-16,-9 2-28 0,-8 0 0 16,-8 0-16-16,-2 3-138 0,-9 6-61 15,-11-2-59-15,-14 5-213 0,4-8-617 16</inkml:trace>
  <inkml:trace contextRef="#ctx0" brushRef="#br0" timeOffset="39204.2899">23088 11324 1079 0,'0'0'1316'0,"0"0"-1045"16,0 0-174-16,0 0-43 16,0 0 62-16,71-21 45 0,-46 14 18 15,3 3-33-15,5-1-79 0,0 2-39 16,1-2-24-16,3 4-1 0,-5 1-1 16,4 0-2-16,-4 0-19 0,-1 0-105 15,2 2-109-15,-5 4-65 0,2 0-96 16,-6-1-176-16,-4 0-64 0,4-4-606 0</inkml:trace>
  <inkml:trace contextRef="#ctx0" brushRef="#br0" timeOffset="39452.28">24254 11341 1489 0,'0'0'189'16,"0"0"25"-16,0 0 56 0,67 0-69 15,-49 0-33-15,4 0-1 0,-7 0-57 16,6 0-55-16,-2 0-23 0,2 4-32 16,-2-4 1-16,2 5-2 0,0-1 0 15,3 1-122-15,-3 2-118 0,4-1-167 16,-7 1-57-16,7-3-182 0</inkml:trace>
  <inkml:trace contextRef="#ctx0" brushRef="#br0" timeOffset="39681.33">25339 11387 1626 0,'0'0'458'16,"0"0"-302"-16,0 0 57 0,59-8-32 16,-35 1-7-16,0 3-4 0,0 0-42 15,3 1-92-15,-4-2-36 0,4 3-4 16,-3 0-53-16,6 0-100 0,-5 0-30 16,5-1-58-16,-3 1-231 0,-4 0-181 15,7-2-625-15</inkml:trace>
  <inkml:trace contextRef="#ctx0" brushRef="#br1" timeOffset="60368.37">24814 9987 427 0,'0'0'613'0,"0"0"-388"16,0 0-85-16,0 0-13 0,0 0-17 16,0 0 69-16,0 0 94 0,0 0-63 15,7-50-45-15,-7 49-42 0,0 1-36 16,0 0-29-16,0 0-58 0,0 0-6 16,0 1-36-16,0 6 12 0,0 5 30 15,0 7 32-15,0 9 29 0,-3 22-22 16,3 31-14-16,-2 32-8 15,-3 25-15-15,0 8 30 0,-4-1-6 16,-1-9-14-16,-1-3-11 0,4 0 2 16,-2-2-2-16,-1-5 24 0,2-8-24 15,-1-4 0-15,2-11 19 0,-4-5 12 16,1-9-7-16,-1-3 4 0,-2 1-9 16,2-6 2-16,-2-1-6 0,3-6 0 15,1-4-16-15,1-5 0 0,4-14-22 16,-2-9-39-16,3-13 0 0,3-5 0 15,-3 5-3-15,0 1-17 0,3 0-51 16,0-7-49-16,0-4-211 16,0-10-131-16,0-5-229 0</inkml:trace>
  <inkml:trace contextRef="#ctx0" brushRef="#br0" timeOffset="36796.74">28406 10051 264 0,'0'0'238'16,"0"0"-29"-16,0 0-183 0,0 0 476 16,0 0-138-16,0 0-100 0,0 0-5 15,0 0-16-15,0 0-33 0,-14-26-17 16,10 26-38-16,-2 8-104 0,5 7-32 15,-2 15 42-15,-2 21 35 0,4 24 23 16,-2 11-56-16,0 0-34 0,3-3-4 16,-3-11-6-16,1 2-15 0,-1-3-4 15,-4 0-138-15,-2-8-96 0,-2-5-58 16,1-11-73-16,1-10-95 16,0-6 15-16,6-16-21 0,-10 13-108 0</inkml:trace>
  <inkml:trace contextRef="#ctx0" brushRef="#br0" timeOffset="37234.54">28220 11134 176 0,'0'0'1088'0,"0"0"-965"16,0 0-31-16,0 0-11 0,-58 10 52 15,45-2 127-15,2 5 29 0,-2 5-60 16,5 4-64-16,-1 7-49 16,5 3 0-16,4 4-10 0,3 0-23 15,7-2-37-15,7-1-45 0,4-5-1 16,0-2 32-16,5-3-13 0,1-6-16 15,1-2-2-15,2-7 18 0,0-5 13 16,-5-3-16-16,4-5 22 0,-2-7 13 16,-3-8-3-16,0-6-4 0,-3-7-44 15,0 0-15-15,-2-7-19 0,-5 1-27 16,-3 0-16-16,-7 3-41 0,-2-3-29 16,-2 7-1-16,-10 0 29 0,-1 9-1 15,-2 8 17-15,-6 7-36 0,1 8-39 16,-3 8 35-16,2 9 68 15,1 5 27-15,2 5 22 0,4 1 9 16,7 0-139-16,2-4-228 0,8-1-336 0</inkml:trace>
  <inkml:trace contextRef="#ctx0" brushRef="#br0" timeOffset="39895.13">26332 11354 1838 0,'0'0'386'16,"0"0"-107"-16,0 0 1 0,0 0-68 15,53 0-52-15,-38 0-54 0,4-1-58 16,-4 0-20-16,4 1-28 0,1 0-12 16,2 0-43-16,2 0-108 0,3 0-109 15,0 0-89-15,-5 1-258 0,9 0-392 16</inkml:trace>
  <inkml:trace contextRef="#ctx0" brushRef="#br0" timeOffset="40113.1899">27137 11399 1952 0,'0'0'486'0,"0"0"-163"0,0 0-82 16,0 0-78-16,0 0-45 0,59-8-38 15,-44 7-36-15,4-2-44 0,-1-2-12 16,3 3-36-16,0-1-128 0,4 2-29 15,-1-3 41-15,3 0-19 0,-2 0-121 16,2-1-156-16,-6 2-58 16,10-5-224-16</inkml:trace>
  <inkml:trace contextRef="#ctx0" brushRef="#br0" timeOffset="40295.32">27736 11362 1079 0,'0'0'723'16,"0"0"-279"-16,0 0-53 0,0 0-76 16,0 0-81-16,58 10-81 0,-44-10-48 15,-4 0-47-15,3 0-58 0,-5 0-12 16,3 0-10-16,-4 4-118 0,-1-4-167 16,-2 0-186-16,-4-4-711 0</inkml:trace>
  <inkml:trace contextRef="#ctx0" brushRef="#br0" timeOffset="37602.48">29748 10969 2020 0,'0'0'240'0,"0"0"-43"0,0 0-151 16,0 0-46-16,0 0 116 0,-11 53 125 15,7-22-16-15,-1 3-43 0,0 3-80 16,1 4-41-16,-1-3-1 0,1 1-44 16,0-7-15-16,1 2 1 0,-1-5-1 15,-1-2-1-15,0 0-19 0,1-3-130 16,-2 0-68-16,2-4-75 0,-2-4-53 15,3-3-148-15,0-3 22 0,2-4-40 16,-2-2-170-16</inkml:trace>
  <inkml:trace contextRef="#ctx0" brushRef="#br0" timeOffset="37806.78">29476 11193 173 0,'0'0'1782'15,"0"0"-1383"-15,0 0-105 0,0 0-217 16,0 0 68-16,0 0 54 0,51 2 28 16,-24 2-20-16,3 0-90 0,4-2-57 15,3-2-28-15,4 2-29 0,-1-1-3 16,-1 0-48-16,1 3-148 0,0 0-116 16,-1-2-106-16,0 2-254 0,-10-4-46 15,12 0-633-15</inkml:trace>
  <inkml:trace contextRef="#ctx0" brushRef="#br0" timeOffset="38302.5">30505 11131 1793 0,'0'0'354'0,"0"0"8"0,0 0-139 15,0 0-153-15,0 0 139 0,0 0 76 16,64 8 7-16,-21-3-61 0,12 7-43 16,14-5-58-16,2 3-59 0,-10-4-52 15,-16 0-19-15,-15-2-19 0,-1 0-65 16,3 2-108-16,5 0-44 0,6 3-65 16,-4 0-44-16,-8 0-312 15,9 1-598-15</inkml:trace>
  <inkml:trace contextRef="#ctx0" brushRef="#br0" timeOffset="38088.39">30708 10927 2088 0,'0'0'334'15,"0"0"-108"-15,0 0-146 0,0 0-12 16,0 0 102-16,0 0 86 0,0 0-48 16,-18 66-31-16,12-37-50 0,0 2-55 15,1 3-31-15,-1-1-19 0,2 0-20 16,1 3-2-16,0-2-19 16,0-1 7-16,2 3-51 0,-1-3-136 15,-1-2-8-15,2 0-86 0,0-4-58 16,-1-2-81-16,2-5-29 0,0-5 9 15,-1-4-112-15,-1-6-176 0</inkml:trace>
  <inkml:trace contextRef="#ctx0" brushRef="#br1" timeOffset="61437.2">24552 12701 3 0,'-20'40'1184'0,"19"-45"-937"0,-2 1-133 15,0-4-78-15,0 3-35 0,0 0 1 16,1 1 47-16,2 2 58 0,-3 0 39 16,1-3 7-16,1 5-43 0,-2-1-22 15,2 1-27-15,1 0-9 0,-3 0-13 16,-3 0-27-16,3 1-12 0,-1 2-4 16,0 1 1-16,2-2-20 0,-3 4 22 15,2 0 1-15,-3-1 4 0,3 2 18 16,-1-3 11-16,1 6 9 15,-2-1 9-15,0 3 1 0,1-1-10 16,0 7-13-16,4 3 6 0,-3 1 4 16,3 6 3-16,0 1 0 0,6 3 0 15,1-1-7-15,4 1-10 0,5-1-25 16,-1-3-2-16,4-5 0 0,-1-4 1 16,1-8-2-16,-1-5 3 0,0-5-11 15,-1-2 11-15,-1-13 16 0,-3-4-3 16,1-6 0-16,-1-7 6 0,-3-7-19 15,1-8 0-15,-3-3 0 0,0 3 12 16,-6-4-12-16,-2 7 3 0,0-1-3 16,-5 3-11-16,-2 9-12 0,-5 10-38 15,0 2 26-15,-1 10 19 0,-1 9-20 16,-2 2-25-16,0 11 10 0,2 8-24 16,1 8-15-16,6 7-75 0,5 1-172 15,-1 2-76-15,3-7-183 0</inkml:trace>
  <inkml:trace contextRef="#ctx0" brushRef="#br1" timeOffset="60925.99">24552 12701 62 0,'0'0'81'0,"0"0"-28"0,0 0 136 16,0 0 140-16,0 0-287 0,0 0-42 16,0 0-153-16,0 0-98 0,0 0-101 15</inkml:trace>
  <inkml:trace contextRef="#ctx0" brushRef="#br1" timeOffset="62122.02">25203 12895 1319 0,'0'0'1141'16,"0"0"-961"-16,0 0-28 0,0 0 60 15,61-12-1-15,-37 8-55 0,3-2-63 16,1 2-43-16,2 2-31 0,1-1-19 15,4 2 0-15,2 1-1 0,3 0-75 16,-3 0-137-16,2 4-72 0,1 2-56 16,-3 0-277-16,-7-2-156 0</inkml:trace>
  <inkml:trace contextRef="#ctx0" brushRef="#br1" timeOffset="61934.67">25378 12645 55 0,'0'0'1859'0,"0"0"-1486"15,0 0-134-15,0 0-148 0,0 0-46 16,0 0 45-16,-8 79 64 0,5-42 23 16,0 6-88-16,0 4-18 0,2 0-36 15,-1-3-32-15,2-5-3 0,0-3-11 16,0-4-11-16,3-4-112 0,0-8-55 16,0 0-11-16,-3-3-77 0,3-7-268 15,-3-4-63-15,-3-6-408 0</inkml:trace>
  <inkml:trace contextRef="#ctx0" brushRef="#br1" timeOffset="62564.61">26352 12803 333 0,'0'0'1925'16,"0"0"-1653"-16,0 0-44 0,60 0-25 15,-35 0-65-15,5 1-74 0,1 3-51 16,6 0 9-16,-2 3-19 0,2-1-3 16,3 0-165-16,0 0-79 0,2 2-30 15,4-4-290-15,-15 0-177 0,17-3-472 0</inkml:trace>
  <inkml:trace contextRef="#ctx0" brushRef="#br1" timeOffset="62373.23">26488 12593 919 0,'0'0'1408'0,"0"0"-1166"0,0 0-145 16,0 0-77-16,0 0 89 16,3 55 129-16,-9-21-40 0,-2 4-13 15,4 7-52-15,-5-2-50 0,3-2-52 16,4-2-31-16,2-1-16 0,0-3-9 15,0-2-16-15,0-1-127 0,2-4-59 16,4-3-32-16,-3-3-31 0,0-6-263 16,0-4-74-16,-3-6-168 0</inkml:trace>
  <inkml:trace contextRef="#ctx0" brushRef="#br1" timeOffset="63003.13">27614 12761 1289 0,'0'0'1299'0,"0"0"-1061"15,0 0-58-15,61 0-23 0,-34 0-7 16,-1 0-48-16,0 0-70 0,1 0-32 15,0 0-3-15,1 0-12 0,-1 0-33 16,4 0-115-16,5 0-99 0,-2 0-83 16,3 0-286-16,-10 0 0 0,14-3-658 0</inkml:trace>
  <inkml:trace contextRef="#ctx0" brushRef="#br1" timeOffset="62795.91">27754 12587 453 0,'0'0'1751'0,"0"0"-1492"0,0 0-143 16,0 0 29-16,0 0 6 15,0 0 48-15,40 75 60 0,-40-46-21 16,0 7-86-16,-3-2-67 0,-1 3-41 16,-2 0-30-16,3-5-14 0,3-1-3 15,0 1-25-15,0-5-42 0,0-2-88 16,0-2-48-16,3-2-84 0,-3-4-89 16,3-5-339-16,-3-3-330 0</inkml:trace>
  <inkml:trace contextRef="#ctx0" brushRef="#br1" timeOffset="63458.23">28847 12790 352 0,'0'0'2046'0,"0"0"-1749"15,0 0-7-15,62 22-31 0,-38-15-55 16,5-1-27-16,-2-1-101 0,0 0-76 16,-1-1-16-16,1 0 16 0,3 1-3 15,1 0-108-15,1-3-111 0,-1 4-75 16,6 0-44-16,-3-4-299 0,-10 1-377 15</inkml:trace>
  <inkml:trace contextRef="#ctx0" brushRef="#br1" timeOffset="63248.56">29041 12536 752 0,'0'0'1280'0,"0"0"-1030"0,0 0-72 16,0 0-4-16,28 56 64 0,-28-29 95 16,0 3-84-16,-5 7-106 0,-1-1-7 15,0 3-26-15,2-5-44 0,1-1-31 16,2-2-35-16,1 1-11 0,0-8 8 15,0 3-41-15,0-5-91 0,1-2-80 16,2-3-62-16,-3-4-59 0,0-4-106 16,0-4-352-16,-1-5-460 0</inkml:trace>
  <inkml:trace contextRef="#ctx0" brushRef="#br1" timeOffset="63918.48">29982 12886 192 0,'0'0'1733'16,"0"0"-1208"-16,0 0-244 0,0 0 69 15,65 0 33-15,-39 0-70 0,2-3-103 16,2 3-115-16,-2 0-82 0,4 0-13 16,-4 0-19-16,3 0 18 0,-3 0-56 15,1 0-66-15,-1 0-50 0,1 0-80 16,-1 0-120-16,0 0-80 0,2-4-256 16,-6 2-309-16</inkml:trace>
  <inkml:trace contextRef="#ctx0" brushRef="#br1" timeOffset="63700.57">30201 12725 1132 0,'0'0'771'0,"0"0"-430"0,0 0-66 16,35 55-4-16,-28-32-50 0,-3 1-29 16,-2 4-19-16,-2 0-43 0,0 3-51 15,0-2-28-15,0 0-26 0,0 0-25 16,0-4-3-16,1 1-10 0,2-3-28 16,-2-1-108-16,2-2-96 0,0-2-56 15,-2-4-73-15,-1-4-271 0,2-2-48 16,-2-7-447-16</inkml:trace>
  <inkml:trace contextRef="#ctx0" brushRef="#br1" timeOffset="64381.71">30787 12879 303 0,'0'0'1706'0,"0"0"-1223"16,53-1-116-16,-23 1 43 0,4 0-54 15,2 3-75-15,0-1-86 0,-4 3-51 16,1-2-88-16,-5 2-38 0,-1-2-15 15,-5 0-3-15,-1 1-21 0,-3-4-35 16,-1 0-132-16,-3 0-83 16,-2 0-96-16,-2 0-199 0,-5 0-579 15,1-10-375-15</inkml:trace>
  <inkml:trace contextRef="#ctx0" brushRef="#br1" timeOffset="64141.76">31011 12571 673 0,'0'0'1068'0,"0"0"-643"0,0 0-150 16,0 0-75-16,-4 68-19 0,-3-41 21 15,-2 2 3-15,2 0-36 0,0 4-61 16,4-2-51-16,-1 0-32 0,4-4-23 15,0 4-2-15,0-6-1 0,0-1-46 16,4-1-77-16,1 0-86 16,-1-4-53-16,-1 2 15 0,0-5-107 15,-1-1-200-15,0-6-60 0,-2-1-209 0</inkml:trace>
  <inkml:trace contextRef="#ctx0" brushRef="#br1" timeOffset="65360.09">23492 12859 2149 0,'0'0'456'0,"0"0"10"16,63 2-150-16,-31-4-90 0,2-2-46 15,0 3-42-15,-5-2-57 0,1 1-21 16,-1 2-60-16,-5 0-13 0,0 0 10 15,0 2-32-15,-6 4-169 16,1 4-125-16,-5 0-391 0,0 1-747 0</inkml:trace>
  <inkml:trace contextRef="#ctx0" brushRef="#br1" timeOffset="65154.59">22549 12827 1861 0,'0'0'1176'0,"0"0"-962"0,0 0-115 15,55 4 12-15,-25-4 23 0,3 0-36 16,1 0-60-16,1 0-35 0,-2 0-1 16,1 0-1-16,-4 4-1 0,1 0-117 15,0 0-105-15,3 4-139 0,-1 0-196 16,-9-3-202-16,4 4-746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6:16.535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1940 827 1726 0,'-72'0'0'0,"4"24"-88"15,-10 9 88-15,7 8 77 0,-8 13-12 16,-4 8-7-16,1 14-6 0,-9 12-19 16,-1 14-20-16,-1 16 3 0,-2 13 13 15,3 14 4-15,-2 9-7 0,5 13 0 16,-2 11 3-16,0 11 62 0,5 10 87 16,2 7-101-16,5 15-9 0,7 6-10 15,5 0-6-15,10 6 0 0,9-3-7 16,10-4-7-16,14-4-9 0,11-10 0 15,13-13-29-15,11-16 2 0,18-15 8 16,12-18 16-16,14-20-23 0,12-16-2 16,13-19-1-16,7-17 0 0,12-18-16 15,9-19 16-15,7-21 0 0,8-20-13 16,2-14 7-16,1-25 6 0,3-13-13 16,0-19 11-16,1-17 2 15,1-15 19-15,-2-16-18 0,-5-16 21 16,-2-17-20-16,-5-15 23 0,-3-17-12 15,-3-16-12-15,-10-11 41 0,-4-9-7 16,-9-9 10-16,-11-10-10 0,-8-4-22 16,-14-8-12-16,-5-3-1 0,-10-6 13 15,-8-2-12-15,-8-3-1 0,-11 5-9 16,-7 4-78-16,-9 7 48 0,-15 19-9 16,-16 7-3-16,-12 21 35 0,-9 20 13 15,-12 25 3-15,-9 33 16 0,-6 29 3 16,-15 32 0-16,-6 31 23 0,-8 32-42 15,-5 39-3-15,-3 38-36 16,-6 33-3-16,3 37-38 0,0 34 35 0,3 35 6 16,6 29 4-16,9 33-4 15,14 29-129-15,7 19-172 0,28-68-216 16,0 8-527-16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58:53.65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73 38 912 0,'0'0'1161'15,"0"0"-928"-15,0 0 16 0,0 0-20 16,0 0-7-16,0 0 18 0,0 0 31 16,0 0-3-16,0 0-20 0,-34-38-69 15,34 38-93-15,0 0-86 0,0 3-75 16,0 10 75-16,0 12 18 0,2 22 156 16,1 27-105-16,4 19-57 0,-7 8-12 15,0-1 2-15,-4-6-1 0,-4-6-1 16,2-7-2-16,-4-6-20 0,1-11-12 15,4-14 13-15,2-13-20 0,0-14 7 16,2-6-6-16,1 1-26 0,0-3-40 16,0 1-79-16,2-4-168 15,6-5-163-15,0-5-77 0,-4-2-391 16,8-11-488-16</inkml:trace>
  <inkml:trace contextRef="#ctx0" brushRef="#br0" timeOffset="447.31">457 1071 72 0,'0'0'2081'0,"0"0"-1815"16,-56 1 34-16,42-13-59 0,4-6-84 16,5-9-10-16,5-17-109 0,8-17 13 15,16-21 13-15,10-13 3 0,9-4-1 16,5 11-28-16,-1 5-23 0,1 6-14 16,-1 13 23-16,-6 12 46 0,-7 14 18 15,-10 14-6-15,-3 4-35 0,0 1-25 16,2 3-22-16,4 6-13 0,-6 5-16 15,-8 5-5-15,1 12 27 0,-1 8 7 16,-2 18 29-16,2 21 21 0,-4 23-19 16,-5 12 1-16,-1 1-4 0,-3-5-26 15,-3-9 14-15,-1-6 18 0,1-7-34 16,0-17-2-16,0-15-1 0,0-14-39 16,3-8 30-16,0 1-32 15,0-4-31-15,0 1-51 0,0-7-51 16,0-4-49-16,0-1-55 0,-3-1-17 15,-4-9-83-15,2 1-375 0,-11-17-868 0</inkml:trace>
  <inkml:trace contextRef="#ctx0" brushRef="#br0" timeOffset="608.4599">520 672 2568 0,'0'0'358'0,"0"0"-159"0,0 0-152 16,0 0 27-16,51 4 92 0,-17-8 18 15,9-1-33-15,15-10-114 16,13 4-37-16,7-5-47 0,1 3-248 16,-2-2-136-16,-9 2-77 0,1 2-160 15,-16 0-97-15</inkml:trace>
  <inkml:trace contextRef="#ctx0" brushRef="#br0" timeOffset="835.4">1625 136 2085 0,'0'0'217'16,"0"0"-136"-16,-50 18-23 0,26 6 52 15,-10 17 67-15,-6 21 116 0,-5 21 17 16,2 8-34-16,6 1-55 0,13-9-83 16,9-12-53-16,6-6-54 0,6-11-31 15,3-16-57-15,3-8 23 0,6-6-127 16,1 3-44-16,8-3-39 0,3 3-47 15,6-9-126-15,0-8-279 16,-3-1-78-16,13-10-429 0</inkml:trace>
  <inkml:trace contextRef="#ctx0" brushRef="#br0" timeOffset="1239.83">1636 839 3082 0,'0'0'325'0,"0"0"-242"0,0 0-10 15,55-3 120-15,-25-5 90 0,7-2-23 16,0-6-74-16,2 0-97 0,4-4-71 15,2 1-18-15,-2-3-19 0,-1-1-105 16,-2 1-133-16,0-2-64 0,-3 1-20 16,2-4-127-16,-8-1-80 15,-4 5-226-15,6-15-500 0</inkml:trace>
  <inkml:trace contextRef="#ctx0" brushRef="#br0" timeOffset="1046.8799">1792 499 919 0,'0'0'1483'0,"0"0"-1250"15,0 0 121-15,21 63-47 0,-12-37-88 16,6 1 25-16,-2-1-49 0,5 4-72 16,4-4-70-16,2 2-34 15,3-2-19-15,0 1-12 0,-2-5 9 16,2-2-15-16,-3-2-71 0,0-2-49 16,-2-2-48-16,-7-4-51 0,1 0-82 15,-5-2-118-15,-4-4-239 0,-4 1-68 16,-6-5-546-16</inkml:trace>
  <inkml:trace contextRef="#ctx0" brushRef="#br0" timeOffset="1479.84">2431 204 2164 0,'0'0'395'16,"0"0"-183"-16,0 0 20 0,37 75-5 16,-21-44 2-16,-1 7 9 0,4 7-24 15,0 14-76-15,0 10-49 16,-4 7-58-16,-5-6-16 0,-4-10-12 16,-6-8 13-16,-8 5-4 0,-2-12 1 15,-3-10-11-15,-1-6-2 0,-2-3-11 16,-2 2 11-16,-4 0 0 0,-2 1 2 15,3-5-1-15,3-7-1 0,2-4-19 16,3-5-106-16,5-6-67 0,2-2-95 16,3-9-111-16,3 0-202 0,6-15-631 0</inkml:trace>
  <inkml:trace contextRef="#ctx0" brushRef="#br0" timeOffset="1793.48">3059-105 2892 0,'0'0'514'0,"0"0"-219"16,0 0-219-16,0 0-57 0,0 57 107 15,-3 0 193-15,3 26-39 0,0 8-68 16,0 5-64-16,6-2-50 0,4-7-37 16,-2 3-12-16,2 1-25 0,-1-1-22 15,-4-3-1-15,-3-7-1 0,1-7-33 16,-3-9-96-16,-3-12-36 0,-1-15-32 16,-2-5-45-16,-3-5-64 0,0 3-132 15,-4-2-135-15,1 1-414 0,-6-1-532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59:09.22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846 3803 2108 0,'0'0'491'0,"0"0"-249"16,0 0-62-16,0 0-103 0,0 0 9 15,0 0 48-15,25-53-3 0,-18 48-71 16,7 2-57-16,-1 1-1 15,5 2 21-15,3 0-13 0,1 4-10 16,2 0-19-16,0 2-3 0,-3 3-10 16,0 2-6-16,-5 3-13 0,-1 1-22 15,-5 3-17-15,-4 0-21 0,-6 4-18 16,-3 3 46-16,-10 1 61 0,-8 4 18 16,-3 1 4-16,-7 0 2 0,-3 3 2 15,-2-1 21-15,2-2-9 0,0-1-16 16,5-5 0-16,2-4 0 0,5-5-11 15,10-1 8-15,2-7-13 0,7-2-9 16,3-4 5-16,3 1 20 16,10-1 1-16,2 0 67 0,6 1 51 15,6-3-1-15,10 0-9 0,0 0-36 16,6 0-28-16,-1-3-33 0,3-1 4 16,-2 1-13-16,-1-2-3 0,-2 2-1 15,0 0-1-15,-9-2-17 0,-1 2-134 16,-8 1-26-16,-3-1-42 0,-2 1-111 15,-7 0-138-15,-7 2-56 0,-3-7-302 0</inkml:trace>
  <inkml:trace contextRef="#ctx0" brushRef="#br0" timeOffset="170.75">914 3996 2108 0,'0'0'563'0,"0"0"-345"0,0 0-137 15,0 0-17-15,0 0 22 0,73-10 4 16,-43 6-84-16,6-2-6 0,4-1-35 16,10-4-176-16,11-3-101 0,-6 0-164 15,-10 1-66-15,6-4-438 0</inkml:trace>
  <inkml:trace contextRef="#ctx0" brushRef="#br0" timeOffset="389.9099">1850 3411 1117 0,'0'0'1542'15,"0"0"-1430"-15,-13 53-41 0,0-3 3 16,-1 21 29-16,-1 12 63 16,-1-3 54-16,5-7-39 0,4-12-23 15,7-1-66-15,0-6-70 0,0-7-19 16,0-10-3-16,3-10-1 0,1 2-24 15,1 0-133-15,1 5-70 0,1-1-114 16,2-2-169-16,-1-13-286 0,-1-4-662 0</inkml:trace>
  <inkml:trace contextRef="#ctx0" brushRef="#br0" timeOffset="742.11">2041 4104 646 0,'0'0'1631'0,"0"0"-1317"16,0 0-15-16,71 7-29 0,-35-7-60 16,1 0-41-16,-1 0-62 0,4 0-72 15,0-4-35-15,2 1-177 0,1 0-62 16,2-2-68-16,1-2-180 15,-12 1-102-15,15-8-502 0</inkml:trace>
  <inkml:trace contextRef="#ctx0" brushRef="#br0" timeOffset="561.6">2155 3863 2375 0,'0'0'285'16,"51"-9"-192"-16,-23 8-61 0,5 1 39 16,1 0-71-16,-2 2-16 0,-3 6-113 15,0 0-48-15,-4 3-66 0,-6 0-143 16,-2-2-82-16,-4 1-320 0</inkml:trace>
  <inkml:trace contextRef="#ctx0" brushRef="#br0" timeOffset="-1095.01">1175 2210 1421 0,'0'0'484'16,"0"0"-43"-16,0 0-85 0,0 0-96 16,0 0-250-16,0 0-10 0,0 0-68 15,0 0 59-15,0 0 9 0,0 51 77 16,3-7-13-16,-3 12-61 0,0-2 16 15,2-3-18-15,0-7-1 0,1-9-102 16,0 0-72-16,0 4-103 0,3-7-267 16,-4-9-6-16,5-3-427 0</inkml:trace>
  <inkml:trace contextRef="#ctx0" brushRef="#br0" timeOffset="-827.98">1472 2374 638 0,'0'0'1205'15,"0"0"-1059"-15,0 0 6 0,0 0-103 16,0 0 6-16,0 0 23 0,0 0 58 15,-3 51 6-15,-7 2-46 0,-2 19-47 16,0-3-49-16,0-11 0 0,5-17-1 16,7-11 1-16,-3 5-17 0,3 5-105 15,0 1-214-15,0-10-174 0,0 4-523 0</inkml:trace>
  <inkml:trace contextRef="#ctx0" brushRef="#br0" timeOffset="1329.6899">3929 2528 1391 0,'-53'2'299'0,"14"3"-244"16,5-2-9-16,16 4 80 0,-1-2 66 15,1 3-14-15,4 2-32 0,7 1-20 16,7 1-65-16,4 4 32 15,10 8 49-15,7 2 60 0,11 15-10 16,7 18-36-16,14 20-25 0,-5 10-30 16,-6 0-25-16,-6-2-38 0,-18-10-38 15,-13 2-18-15,-7 3-8 0,-16-5 14 16,-13 1 12-16,-11 1 12 0,-9-2 17 16,-10-1 24-16,-4-2-2 0,-1-3 5 15,-1-5-2-15,6-5-7 0,11-16-22 16,11-11-23-16,9-13 0 0,6-5 1 15,0-3 13-15,1 1-14 0,5-5 0 16,6-3-2-16,7-5-46 0,5-1-155 16,5 0 2-16,5 3 56 15,7-2 83-15,7 2 60 0,5 2 1 16,5 4-1-16,1 5-13 0,-1 4-15 16,-1 7-4-16,-5 3-6 0,-2 14 15 15,-1 21 21-15,-5 23 2 0,-3 15 3 16,-10 6 10-16,2-2-10 0,-7-3 0 15,0 0 109-15,-1-6 28 0,1-4 43 16,2-4 22-16,3-11-29 0,6-8-42 16,1-16-19-16,-1-12-37 0,1-13-38 15,2-2-12-15,2 0-13 0,6 3-12 16,4-2-3-16,5-6-69 0,0 2-151 16,-1-9-185-16,-5-3-361 0,10-11-1298 0</inkml:trace>
  <inkml:trace contextRef="#ctx0" brushRef="#br0" timeOffset="31843.24">5707 2046 1436 0,'-72'-33'501'16,"8"24"-397"-16,-13 4-78 0,11 10 19 15,-5 12-45-15,-1 12-52 0,-4 7 0 16,3 11 20-16,-1 11-30 0,3 6 20 16,3 11 19-16,6 8 4 15,5 8 17-15,10 4 2 0,8 8 10 16,7 6 65-16,15 2-10 0,10 3-46 15,9 1-19-15,18-2-2 0,12-3-24 16,13-10 24-16,14-7-53 0,10-10-7 16,12-11-22-16,10-7 3 0,6-15 29 15,8-8 22-15,4-13 20 0,1-13 10 16,-1-12 46-16,-2-8 136 0,-3-18-10 16,-3-13 16-16,-8-11 49 0,-5-15-24 15,-7-14-14-15,-5-10-3 0,-11-10-10 16,-8-8-39-16,-11-7-30 0,-14-7-28 15,-12-6 3-15,-13-4-7 0,-13 1-25 16,-21-2-6-16,-16 2-32 0,-18 8 14 16,-16 11-36-16,-15 13 0 0,-12 17-66 15,-9 16 9-15,-9 23-59 0,-5 20-4 16,-5 18-62-16,1 24 13 0,2 22-29 16,5 15-21-16,9 14-103 15,8 7-174-15,14 9-60 0,28-24-561 16</inkml:trace>
  <inkml:trace contextRef="#ctx0" brushRef="#br0" timeOffset="35623.83">9474 3555 1573 0,'74'-7'724'16,"-6"6"-540"-16,16 1-10 0,-5 5 39 15,1 6-53-15,-1 3-32 0,-10 0-57 16,-3 2 28-16,-18-4-33 0,-10 0-8 16,-12-4-14-16,-7 0 4 15,-3-1 25-15,-2 1-10 0,-4-1 6 16,-10-2 1-16,-4-2 62 0,-13 0 122 16,-17 2-108-16,-23 0-93 0,-21 2-53 15,-12 2-6-15,0-4-66 0,9 0-12 16,25-1-15-16,13-4 24 0,13 2 30 15,11-2 17-15,2 3-13 0,7-3 3 16,7 1-25-16,11 0-120 0,25 1 32 16,26-1 151-16,29-1 15 0,16 0 90 15,6 0-23-15,-2-3-28 0,-7 1-20 16,-6-1-18-16,1 1 19 0,-7 2-16 16,-6 0-4-16,-22 0-15 15,-19 2-18-15,-15 1 17 0,-13-2 1 16,-4-1 2-16,-8 3 1 0,-7-2 116 15,-24 5-66-15,-30 2-39 0,-36 4-14 16,-18 4-14-16,-10 3-8 0,-1 1-22 16,10-2-40-16,3 1-1 0,10 0 3 15,15 2 50-15,21-3 30 0,21-7-1 16,17-3-13-16,14 0-6 0,6-3-16 16,7-1-38-16,7-2-26 0,26-2 102 15,29-2 83-15,30-12 50 0,17-4-29 16,5-4-31-16,-5 1-29 0,-17 2 0 15,-3 2-29-15,-9 1-2 0,-21 6 2 16,-13 1-15-16,-21 3-2 0,-9 4-1 16,-8 1-12-16,-5 1-10 0,-6 0-26 15,-24 8-12-15,-27 10 22 0,-25 10-28 16,-12 9-4-16,-2 2 10 16,11 4 41-16,13-3 19 0,20-5-20 15,15-6-8-15,14-8 5 0,13-3-25 16,4 1-9-16,6 1-39 0,14 2-38 15,18 0-82-15,-1-7-251 0,23-2-542 0</inkml:trace>
  <inkml:trace contextRef="#ctx0" brushRef="#br0" timeOffset="17280.5">4312 5056 2353 0,'0'0'718'0,"0"0"-345"0,0 0-236 15,0 0-137-15,0 0 0 0,0 0 84 16,70 36 27-16,-26-33-17 15,16 2-53-15,11-3-29 0,2-2-12 16,0 0-85-16,-10 0-196 0,-19 0-143 16,-6 0-87-16,-15-2-461 0,2-8-218 0</inkml:trace>
  <inkml:trace contextRef="#ctx0" brushRef="#br0" timeOffset="17616.14">4941 4781 2489 0,'0'0'370'0,"0"0"-190"16,0 0-46-16,71-42 20 0,-37 29 18 15,2 3-33-15,1 2-66 0,-2 2-39 16,3 4-33-16,-2 2-1 0,-5 2-1 16,0 8-21-16,-5 2 19 0,-6 4-13 15,-8 5-6-15,-6 3 22 0,-6 4 16 16,-9 6 16-16,-9 1 5 15,-10 4 1-15,-8 3-6 0,-3-2-4 16,-5 2-6-16,-2-3-6 0,4-2-15 16,3-2-1-16,11-4-13 0,8-4-3 15,8-3 4-15,10-3-13 0,4-1-10 16,9-3 10-16,7-1 23 0,6-4-1 16,3-4-16-16,4 0 17 0,2-6-20 15,3-1-111-15,-1-1-29 0,-4 0-87 16,-1-2-94-16,-6-1-199 0,-6-3-149 15,-5-4-78-15</inkml:trace>
  <inkml:trace contextRef="#ctx0" brushRef="#br0" timeOffset="17797.88">4967 5039 954 0,'0'0'2177'0,"0"0"-1826"0,0 0-310 15,0 0 28-15,65 12 105 0,-27-7 43 16,2 1-47-16,10-2-101 0,9 4-57 16,14 0-12-16,2 0-86 0,-6 6-213 15,-12-6-153-15,-23-2-308 0,3-3-868 0</inkml:trace>
  <inkml:trace contextRef="#ctx0" brushRef="#br0" timeOffset="18610.3">7543 5111 957 0,'0'0'2065'0,"0"0"-1777"15,0 0-183-15,0 0-105 0,0 0-13 16,0 0 13-16,63-23 76 0,-36 2 4 16,2-3-14-16,2-4-12 0,1 0-16 15,-2-3-32-15,-2 3-6 0,-1 3 0 16,-2 2 0-16,-4 4 1 0,-4 3-1 15,-2 2 0-15,0 7-19 0,-6 6-25 16,1 1-19-16,-1 11 22 0,-2 7 14 16,1 7 27-16,-3 9 19 0,-4 3 3 15,-1 6-6-15,0 3 0 0,-6-1-13 16,-3-1 9-16,-3-3-12 0,-2-4-22 16,-4-2-13-16,-2-3 16 15,-1-5 19-15,-1-6 18 0,1-5 13 16,3-7 11-1,3-4 15-15,4-5-1 0,5-5-56 0,5-3-44 0,1-4-35 16,10-5-19-16,5-3 98 0,7 0 28 16,8-2 64-16,4-2 3 0,4-1-10 15,11-2-13-15,10-5-3 0,10-1-18 16,-7 3-13-16,-11 6-22 0,-15 5-16 16,-9 5 0-16,3-2 0 0,2-1 0 15,-1-3 1-15,-5 6 0 0,-9 0-1 16,-4 3 0-16,-8 0 0 15,-3 5 31-15,-2 0-24 0,-10 0-7 16,-3 4-32-16,-4 2-10 0,-4 0-11 16,-2 2 28-16,-2 12-3 0,-2 2 28 15,2 5 36-15,4 4 24 0,6 6 19 16,3 5-7-16,5-1-35 0,7 0-37 16,3-1 0-16,10-1-28 0,7-2-6 15,4-3-10-15,7-2-145 0,13-4-94 16,11-2-156-16,-5-8-188 0,11-5-702 0</inkml:trace>
  <inkml:trace contextRef="#ctx0" brushRef="#br0" timeOffset="19277.54">9840 5071 368 0,'0'0'2468'0,"0"0"-2179"15,0 0-226-15,74 8 97 0,-34-8 56 16,4-4-51-16,2 0-93 0,0-4-69 15,9-2-3-15,9-2-180 0,9 0-109 16,1-2-53-16,-3 2-21 0,-20 0-239 16,-18 5-156-16,2-5-512 0</inkml:trace>
  <inkml:trace contextRef="#ctx0" brushRef="#br0" timeOffset="19101.73">9847 4803 2062 0,'0'0'750'0,"0"0"-416"16,0 0-82-16,0 0-135 0,0 0-75 15,0 0 43-15,63-34 29 0,-26 26-1 16,5 2-28-16,5-2-44 0,0 8-29 16,-5-3-12-16,1 3-15 15,-7 5 11-15,-4 5-21 0,-8 4-25 16,-4 2 6-16,-12 3-3 0,-5 4 0 16,-6 4 30-16,-12 3 17 0,-10 3 12 15,-14 6 4-15,-15 8 3 0,-14 2-3 16,4-3 3-16,16-13 3 0,15-12 0 15,12-3 3-15,-2 0 22 0,3 2-12 16,3-1-35-16,12-3-10 0,5-2-34 16,4-3 18-16,10-2 26 0,7-2 25 15,9-4 3-15,4-3 4 0,6 0-13 16,4-6-7-16,-2-2-10 0,2-2-2 16,-4 0-113-16,-3 0-66 0,-6 1-36 15,-7 0-81-15,-5-1-79 0,-8 3-187 16,-7-9-458-16</inkml:trace>
  <inkml:trace contextRef="#ctx0" brushRef="#br0" timeOffset="19543.96">11021 4818 2410 0,'0'0'699'0,"0"0"-447"16,0 0-182-16,0 0-7 0,-48 1-12 16,18 10 15-16,-13 9 7 0,-12 7 47 15,-13 10-3-15,-3 5-17 0,7 3-11 16,13-7 4-16,15-13 16 0,12-5 12 16,4-4-34-16,1 2-53 0,5 1-34 15,3 3-3-15,6-3-37 0,7-1-15 16,11-3 21-16,5-3 12 0,8 0 9 15,3-4 13-15,10-2-2 0,0-4 0 16,11-2-153-16,11-2-90 0,11-4-44 16,3-2-67-16,-5-4-88 0,-14 1-72 15,-22 2-462-15,3-4-231 0</inkml:trace>
  <inkml:trace contextRef="#ctx0" brushRef="#br0" timeOffset="19837.79">11338 4981 1978 0,'0'0'463'0,"0"0"-288"16,-60 34-8-16,42-14 61 0,1 1-20 15,9 5 12-15,1 0 12 0,7-2-24 16,13 2-39-16,5-2-37 0,8-2-35 16,9-2-32-16,2-4-6 0,10-3-13 15,14-7-5-15,7-4-4 0,3-2-9 16,-13-8-7-16,-16-2-19 15,-16 2 14-15,-5-6-4 0,6 0 6 16,-3-5-18-16,-3-5-6 0,-5-2-59 16,-11-3 10-16,-5-2 12 0,-2 0-10 15,-17-3-15-15,-5 1-29 0,-10 1-62 16,-16 2-74-16,-13 6-26 0,-10 12-5 16,4 11-71-16,17 8-100 0,12 13-158 15,24-9 103-15,-16 22-289 0</inkml:trace>
  <inkml:trace contextRef="#ctx0" brushRef="#br0" timeOffset="29603.98">13792 4174 2500 0,'0'0'358'0,"0"0"-233"0,0 0-67 16,68-22-10-16,-4 8 125 0,18-2 53 15,9-3-61-15,1 4-49 0,-4 4-43 16,-9 3-57-16,-5 0-16 0,1 2-22 16,-10 0-51-16,-4 4-107 0,-10 1-39 15,-14 0-24-15,-9 1-65 0,-6 0-153 16,-5 0-195-16,1 0-526 0</inkml:trace>
  <inkml:trace contextRef="#ctx0" brushRef="#br0" timeOffset="29797.88">14017 4404 2906 0,'0'0'429'0,"0"0"-413"0,0 0 16 15,56 16 76-15,-14-14 92 0,16 0-8 16,10-2-86-16,8 0-49 0,-3-4-57 16,0 0-20-16,-8 2-197 0,4-2-156 15,-5-6-142-15,-14 2-571 0,-8-6-704 0</inkml:trace>
  <inkml:trace contextRef="#ctx0" brushRef="#br0" timeOffset="41994.04">17889 5733 2576 0,'0'0'367'16,"0"0"-197"-16,0 0 174 0,0 0-217 15,-35-63-41-15,35 18 14 0,3-18-30 16,16-19 2-16,8-7-47 0,7-1-3 16,3 5-22-16,-2 12 0 0,0 4-12 15,-2 14-10-15,-7 15 19 0,-5 11-13 16,-1 5 3-16,5 2-12 0,1 0-6 15,1 4 5-15,-2 8 14 0,-1 8-7 16,-1 6-13-16,-2 9 15 0,-2 12 17 16,0 13 1-16,-2 21 18 15,-2 19-19-15,-8 9 18 0,-7 4 1 16,-2-6-6-16,-6-11 12 0,-2-5-6 16,-1-6-3-16,2-13-16 0,-1-13-1 15,4-12-47-15,1-5-46 0,-2 2-33 16,0-3-31-16,-2-1-59 0,-1-6-139 15,3-6-289-15,-11-10-447 0</inkml:trace>
  <inkml:trace contextRef="#ctx0" brushRef="#br0" timeOffset="30444.82">16810 2827 2409 0,'0'0'300'0,"-55"-7"-245"0,40 9-11 15,7 4-44-15,-5 2 0 0,9 9-32 16,1 5 32-16,0 10 74 0,3 17-7 15,3 16 4-15,10 19-4 0,2 8-25 16,2 3-39-16,2-8 19 0,-4-8-18 16,0 2-4-16,-3-3-4 15,1 2-15-15,-7 3-32 0,-6 3-4 16,-12-4-15-16,-15 1 35 0,-16 1 18 16,-16 3 14-16,-14-3 3 0,-17 0 20 15,-7 2 12-15,-7-3 6 0,1 0-6 16,-1-1-19-16,5-3-10 0,5-4 9 15,9-7-12-15,14-5-16 0,18-13-7 16,16-15 1-16,16-11-4 0,13-6-9 16,6-4-23-16,2 2-71 0,12-3-61 15,15-3 71-15,16-3 73 0,15-5 46 16,18 7 17-16,12 2 3 16,-5 10 8-16,-4 9-28 0,-11 4-1 15,-1 13 1-15,-2 5 19 0,-8 7 36 16,-5 7 10-16,-10 8 28 0,-6 2-9 15,-11 4 35-15,-3 1 19 0,-7 0-3 16,-2-5 37-16,-3-5-32 0,-3-12-44 16,4-16-36-16,-6-12-57 0,6-7-3 15,2 0-44-15,5-1-80 0,3-2-77 16,5-6-77-16,4-11-99 0,4-7-310 16,-7-6-376-16</inkml:trace>
  <inkml:trace contextRef="#ctx0" brushRef="#br0" timeOffset="41603.5199">17003 5410 1360 0,'0'0'1174'16,"0"0"-977"-16,0 0-78 0,0 0-119 15,0 0 16-15,32 57 90 0,-1-41 73 16,15-2-13-16,13 0-10 0,12-3-54 16,4 2-61-16,-5-6-41 0,-9 0-40 15,-15-1-183-15,-9 1-64 0,-10-3-125 16,-11 0-313-16,15-4-399 0</inkml:trace>
  <inkml:trace contextRef="#ctx0" brushRef="#br0" timeOffset="42175.86">17964 5212 2985 0,'0'0'332'16,"0"0"-281"-16,0 0-19 0,51 11 114 15,-22-7 47-15,8-2-45 0,9 1-95 16,13 0-53-16,12-1-84 0,4 0-121 16,-3 4-21-16,-5-2-45 15,-7 2-66-15,-8 0-166 0,-18-4-143 16,6-2-460-16</inkml:trace>
  <inkml:trace contextRef="#ctx0" brushRef="#br0" timeOffset="42373.78">18859 4964 897 0,'0'0'1370'0,"0"0"-1251"0,-73 53-12 15,36-8 77-15,-9 14 38 0,-5 16 50 16,4 6-20-16,11-16-11 0,15-14-45 16,12-22-55-16,8 1-113 15,1 1-28-15,0 6-31 0,8 5-26 16,7-6-53-16,3-3-123 0,6-4-79 15,3-5-88-15,-5-9-297 0,11-5-563 0</inkml:trace>
  <inkml:trace contextRef="#ctx0" brushRef="#br0" timeOffset="42796.05">18830 5547 2647 0,'0'0'456'0,"0"0"-137"0,0 0-135 15,61-48-42-15,-26 26 41 0,6 0 0 16,5-1-118-16,-1-1-65 0,2 6-78 16,-2-3-117-16,0 1-117 0,1 3-83 15,-5-3-54-15,-11 6-175 0,9-12-518 0</inkml:trace>
  <inkml:trace contextRef="#ctx0" brushRef="#br0" timeOffset="42630.65">18981 5156 2696 0,'0'0'453'0,"0"0"-230"16,0 0-192-16,0 0-30 0,12 51 144 15,-1-23 102-15,2 2-43 0,4 1-75 16,3 0-70-16,2 0-49 0,4-1-10 16,-1-2-22-16,1 0-9 15,-2-3-38-15,-3 1-51 0,-1-3-18 16,-4-2-77-16,-2 2-45 0,-6-4-5 15,-3-2-121-15,-5-2-235 0,0-5-195 16,-13 0-424-16</inkml:trace>
  <inkml:trace contextRef="#ctx0" brushRef="#br0" timeOffset="43009.95">19587 4975 2269 0,'0'0'462'0,"-2"52"-244"15,2-4 38-15,-4 21-29 0,0 14 4 16,-2 0 15-16,-2-3-44 0,0-10-84 16,-1 0-71-16,-3-4-41 0,-3-4-3 15,-4-1-5-15,-5-5 2 0,3-10-19 16,0-7 16-16,2-7-97 15,2-6-69-15,-4 7-143 0,-5 3-117 16,5-4-264-16,-17 9-880 0</inkml:trace>
  <inkml:trace contextRef="#ctx0" brushRef="#br0" timeOffset="44746">21337 5761 271 0,'0'0'1645'0,"0"0"-1375"0,-62-2-37 0,49 2 60 16,2 0-55-16,5 0-26 0,6-2-72 15,1 0-98-15,9-6 60 16,6 0 107-16,5-6-11 0,9-8 7 16,5-6-145-16,7-3-1 0,1-5 0 15,1-2-59-15,2-2-10 0,-4 3-34 16,-3-4-15-16,-1 4 0 0,-7 4 23 16,-4 0-5-16,-3 6 1 0,-6 8-4 15,-2 1 6-15,-3 8-6 0,-6 6 0 16,0 4 22-16,0 4-16 0,0 11 38 15,2 7 0-15,2 15 50 0,2 22-6 16,0 14-30-16,-5 8-12 0,-5-5-1 16,-3-11 2-16,-9-21-3 15,-1-4-14-15,-1-13-30 0,0-3 44 16,-3 0 3-16,-3-2 28 0,-2-2 7 16,2-8 6-16,4-5-6 0,2-6-4 15,4-4-34-15,3-6-9 0,1-7-13 16,3-4-3-16,4-6 6 0,7 5 17 15,4-6 2-15,6 0 22 0,2-1 9 16,2 4 10-16,2 0 9 0,1-2 1 16,4 3-19-16,-1 1-21 0,3-2-11 15,1 4-12-15,-2 0-1 0,2-2 1 16,-1 5-1-16,0-1 11 0,-1 4-24 16,-3-6-24-16,-1 6 15 0,-7-4 10 15,-2 1 13-15,-9 1-1 0,-4 1 12 16,-6-3 1-16,-1 1 0 0,-2 1-1 15,-8 4-27-15,0 0-7 0,-3 6 33 16,-1 4-1-16,-2 6 3 0,1 9 25 16,-5 9 16-16,1 11 12 15,1 3 32-15,2 9 13 0,2-1-8 16,7 3-43-16,4-5-25 0,3-2-22 16,9-4-13-16,5-1-6 0,6-1 7 15,2 0 0-15,5-1-10 0,5-1-112 16,2 1-90-16,-2-2-149 0,1-3-269 15,-6-7-400-15,4 0-536 0</inkml:trace>
  <inkml:trace contextRef="#ctx0" brushRef="#br0" timeOffset="45708.0899">24382 5953 1403 0,'0'0'1418'15,"0"0"-1200"-15,-6-74-36 0,9 19-22 16,13-32-55-16,8-10-54 0,7-5-4 16,6 2-9-16,1 11-35 0,2 11-2 15,-3 14 0-15,-8 16 18 0,0 15 0 16,-2 9 19-16,1-3 10 0,5 2 2 16,3 2-9-16,-6 9-22 0,-1 8-19 15,-3 6-38-15,-3 8-12 0,-2 10 15 16,-1 11 10-16,-1 13 25 0,-4 23 0 15,-5 22 22-15,-4 9 0 0,-6 3-10 16,-9-12-8-16,-1-9-1 0,-2-3 9 16,-4-9-12-16,5-15-1 15,2-13-24-15,5-13-54 0,-2-6-28 16,1-1-20-16,2-2-45 0,-1 1-65 16,1-6-97-16,3-10-115 0,-3-1-272 15,-6-10-252-15</inkml:trace>
  <inkml:trace contextRef="#ctx0" brushRef="#br0" timeOffset="45880.81">24517 5378 1129 0,'0'0'1657'0,"0"0"-1304"16,0 0-196-16,0 0-122 16,0 0 102-16,58 15-26 0,-16-7 3 15,19 3-54-15,18-1-60 0,12 0-74 16,-1-3-132-16,-3-3-170 0,-7-3-52 15,2-1 5-15,-3 0-119 0,-6-5-31 16,-18 1 45-16</inkml:trace>
  <inkml:trace contextRef="#ctx0" brushRef="#br0" timeOffset="46066.96">25614 5075 365 0,'0'0'590'0,"0"0"0"0,-70 15-106 16,42 6-70-16,-9 16-78 0,-6 18-2 15,-2 19-60-15,3 6-61 0,8-2-43 16,9-10-62-16,13-21-36 0,6-8-60 16,6-10-12-16,0-3-25 0,7 5-53 15,10 1-149-15,4-2-75 0,11-4 8 16,4-7-95-16,7-7-226 16,-10-7-470-16</inkml:trace>
  <inkml:trace contextRef="#ctx0" brushRef="#br0" timeOffset="46449.7699">25550 5609 1254 0,'0'0'1907'15,"0"0"-1550"-15,0 0-155 0,61-34-35 16,-24 18 44-16,2-1-39 0,4 0-67 16,-1-3-86-16,4 2-19 0,1 2-84 15,-2-3-69-15,3 3-51 0,-3-3-51 16,-2 1-100-16,1-1-171 0,-2-4-51 16,-12 4-523-16,10-12-40 0</inkml:trace>
  <inkml:trace contextRef="#ctx0" brushRef="#br0" timeOffset="46263.75">25794 5319 2463 0,'0'0'563'0,"0"0"-425"0,0 0-84 16,12 55 4-16,0-28-17 0,1 4 61 16,2 0 0-16,4 1-20 0,0-2-47 15,3 3-22-15,0-5-13 0,0 2 0 16,-1-2-86-16,-3 1-89 15,-1-1-54-15,-4-6-63 0,-4-3-50 16,-5-2-33-16,-1-8-236 0,-9-2-112 0</inkml:trace>
  <inkml:trace contextRef="#ctx0" brushRef="#br0" timeOffset="46637.82">26498 5092 912 0,'0'0'1407'0,"0"0"-1016"15,9 82-57-15,-9-29-62 0,-12 18 1 16,0 6 11-16,-4-1-1 0,0-7-80 16,-2-8-70-16,-3-2-84 0,1-11-49 15,0-9-9-15,3-9-78 0,-1-6 38 16,-4 5 24-16,-2-1 6 0,-4-1-37 15,4-5-65-15,2-9-127 0,1-3-185 16,8-7-290-16,-5-4-680 0</inkml:trace>
  <inkml:trace contextRef="#ctx0" brushRef="#br0" timeOffset="46964.17">27434 5247 1322 0,'0'0'2410'0,"0"0"-2106"16,0 0-247-16,-64 59-56 0,30-33 10 16,-12 8 39-16,-14 8 50 0,4-2-19 15,8-5-32-15,8-3-30 0,12-5-7 16,-2 5-10-16,2 0-2 0,5 0-1 15,8-6-23-15,5-4-4 0,10-1 15 16,0-7-2-16,12-1-2 0,4-4 17 16,5 1 25-16,6-4 9 15,4-4-3-15,5-2-9 0,4 0-11 16,2-4-11-16,5-3-59 0,-5 0-80 16,4 1-68-16,-1 2-127 0,-1-3-264 15,-11 2-402-15,12-5-554 0</inkml:trace>
  <inkml:trace contextRef="#ctx0" brushRef="#br0" timeOffset="47283.95">27964 5330 2850 0,'0'0'547'0,"0"0"-350"0,-56 45-137 15,39-18-29-15,-1 10 70 0,2 3 132 16,9 2-39-16,6 1-88 0,5-3-69 16,10-2-21-16,8-4 30 0,3 0-27 15,4-9-16-15,0-1-2 0,0-8 15 16,3-5-4-16,-3-3 4 0,2-7 2 16,-4-1 4-16,-3-6-7 0,3-8-15 15,-6-4-9-15,-3-6-31 0,-2-5-13 16,-3-5-12-16,-5-12-19 0,-3-11-19 15,-10-15-32-15,-6-1-18 0,-8 15-49 16,0 13-77-16,-1 21-124 0,-3 6-141 16,-15 6-104-16,4 2-336 0,-20 11 185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59:19.93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5121 2827 1828 0,'0'0'415'0,"0"0"-315"16,0 0-55-16,23-60-28 0,-2 37 31 15,4 3 52-15,3-1 42 0,2 5-20 16,2 3-38-16,2 4-45 0,2 6-11 15,-1 0-9-15,1 3-19 16,-4 3 0-16,-3 5-20 0,-7 2-2 16,-3 6 0-16,-8 0 1 0,-5 4 21 15,-6 5 45-15,-9 3 6 0,-9 4-2 16,-9 4-14-16,-7 2-3 0,-7 4-13 16,-6-2-3-16,-1 1-14 0,4-3 14 15,1-4 54-15,6-5-12 0,8-5-7 16,5-4-10-16,9-5-25 0,8-1-1 15,7-5-15-15,3-1-17 0,10 2 17 16,7 1 29-16,2-1 9 0,8 0-35 16,1-1 16-16,2-2-16 0,2-1-3 15,-2 2-36-15,-2-4-94 0,-3 0-65 16,-2 0-1-16,-6 0-13 0,-3-4-110 16,-6 0-167-16,-4 0-8 0,-5-8-230 15</inkml:trace>
  <inkml:trace contextRef="#ctx0" brushRef="#br0" timeOffset="192.3">5102 2944 1944 0,'0'0'415'0,"0"0"-98"16,0 0-159-16,0 0 12 0,0 0 118 15,78-18-34-15,-43 17-14 0,5 1-67 16,7 1-68-16,-1 4-79 0,2 3-26 15,-1 7-2-15,-1-2-1 0,-2 4-209 16,-6 1-72-16,-3 4-139 0,-9-6-246 16,-2 0-771-16</inkml:trace>
  <inkml:trace contextRef="#ctx0" brushRef="#br0" timeOffset="4665.6">7637 3215 2134 0,'0'0'807'0,"0"0"-660"0,0 0-147 0,0 0-51 16,0 0 51-16,0 0 45 0,0 0 73 15,0 0 23-15,0 0-5 0,54-32-63 16,-30 8-44-16,6-8-28 15,3-4 1-15,2 1 1 0,2-3 19 16,0 5-9-16,-3 2 0 0,0 3-13 16,-3 6-3-16,-2 6-25 0,-7 5 9 15,-2 6-19-15,-2 5 25 0,-2 9-2 16,-5 7 15-16,1 5 11 0,-5 7-10 16,0 4-1-16,-7 7 22 0,0 0-3 15,-11 4-6-15,-6 1-13 0,-5-1-3 16,-2-1-51-16,-1-8 6 0,-1-4 45 15,2-9 3-15,3-7 29 16,1-6 9-16,6-4-38 0,4-4-10 0,1 0-31 16,5-5-26-16,3-3 23 15,1 0-10-15,5-3-45 0,8-4 19 16,4 1 80-16,6-2 32 0,4-2 41 16,3 0-12-16,4-3 3 0,4 4-17 15,1-5-15-15,3 1-3 0,2-1-7 16,-3 0-6-16,0 0 6 0,-3 2-20 15,-7-1 11-15,-4 4 3 0,-6 1 9 16,-6 2 3-16,-8 5 14 0,-4 3 21 16,-3 2 12-16,-6 1-75 0,-4 3-28 15,-7 3-35-15,0 7-29 0,-4 6 83 16,-1 7 9-16,0 4 63 0,2 5 0 16,1 3-28-16,8 0-32 0,5 1-3 15,6-2-35-15,6-1-6 0,11-3-101 16,9-5-179-16,13 3-67 0,18-4-122 15,-9-7-536-15,15-8 69 0</inkml:trace>
  <inkml:trace contextRef="#ctx0" brushRef="#br0" timeOffset="5061.9">9732 2811 931 0,'0'0'1441'0,"0"0"-1244"16,0 0-142-16,0 0 0 0,0 0 45 15,54-30 64-15,-30 26-20 0,6 1-45 16,4 3-32-16,6 0-19 0,4 4-46 16,1 4 8-16,1 2-8 15,-5 6-4-15,-2 0 1 0,-3 3-12 16,-9 1-16-16,-6 1 17 0,-7-2 8 15,-8 2-2-15,-6 2 6 0,-13 1 22 16,-10 3 26-16,-6 3-10 0,-10 1-12 16,-2 2-10-16,-3-1 3 0,-1 2-3 15,4-2 0-15,4 2 3 0,6-5 16 16,10-3 6-16,5-5-16 0,10-2-25 16,6-1-22-16,3-6-6 0,8 0 5 15,5-1 7-15,2-3-5 0,8-1 21 16,-3-3 0-16,1-1 0 0,1-3-184 15,1 0-79-15,-1 0-26 0,-3-4-73 16,-1-4-147-16,-4 1-57 0,-3-11-650 0</inkml:trace>
  <inkml:trace contextRef="#ctx0" brushRef="#br0" timeOffset="5218.9299">9952 3000 1668 0,'0'0'1085'0,"0"0"-860"15,0 0-225-15,0 0 0 0,0 0 77 16,0 0-3-16,60 44-36 0,-32-32-9 16,5-1-29-16,2-2-186 0,6-2-97 15,3-3-285-15,-11-2-72 0,14-6-516 0</inkml:trace>
  <inkml:trace contextRef="#ctx0" brushRef="#br0" timeOffset="5532.03">10631 2685 1429 0,'0'0'1410'15,"0"0"-1391"-15,0 0 58 0,0 0 113 16,61 37-24-16,-37-23-45 0,6 0-20 16,0-2-44-16,5 3-35 0,5 0 4 15,0 0-26-15,-1 1 3 0,4 0-2 16,-4 0 0-16,-2 0-1 0,-3 1-2 15,-4-3 0-15,-9-1-1 0,-5 0 1 16,-8-2-11-16,-8 1 13 0,-5 1 38 16,-11-1 205-16,-8 5-74 0,-9 3-80 15,-3 0-43-15,-5 3-8 0,-2 1-10 16,2 3-27-16,0 0-1 0,3 2-22 16,3-2-25-16,6 3-157 0,7-4-60 15,7-4-47-15,8 1-117 0,7-7-74 16,4-5-153-16,6-4 69 15,13-7-134-15</inkml:trace>
  <inkml:trace contextRef="#ctx0" brushRef="#br0" timeOffset="5706.63">11259 3231 668 0,'0'0'825'0,"0"0"-108"0,0 0-358 15,-89 50-98-15,32-20-46 0,-17 6-102 16,11-1-37-16,6-6-2 0,21-6-23 15,14-9-51-15,-2 6-30 0,2-2-18 16,5 2-89-16,12-2-97 16,5-3-56-16,14-7-202 0,9-7 5 15,-2-1-141-15</inkml:trace>
  <inkml:trace contextRef="#ctx0" brushRef="#br0" timeOffset="6012.75">11625 3178 646 0,'0'0'1382'0,"0"0"-1036"16,0 0-84-16,0 0-46 0,-51-10-8 16,27 24 7-16,-5 5-21 0,2 10 28 15,5-2-24-15,8 7-79 0,4-2-64 16,10 0-21-16,2-3-18 0,13 1-16 16,6-6-2-16,6-4-23 0,7-1 12 15,4-7 13-15,2-3 10 0,4-7 9 16,-2-2-3-16,-2-3-13 0,-2-9 16 15,-4-5 6-15,-8-6 15 0,-2-2 7 16,-6-6 3-16,-4-3-7 0,-6-3-15 16,-8-3-28-16,-3-2-10 15,-10-2-52-15,-8 4-47 0,-5 3-36 16,-1 9-15-16,-8 6 43 0,-2 13 4 16,-3 9-1-16,1 9-42 0,-4 17-128 15,1 6-166-15,13-3-578 0,-19 16-505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59:08.77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369 3626 1479 0,'0'0'1048'0,"0"0"-877"0,0 0 99 16,17-51-61-16,-16 44-94 0,-1 7-48 15,3 1-32-15,-2 11-13 0,4 10-6 16,-2 17 47-16,-1 21-18 15,1 18-17-15,-3 9-25 0,0-4-2 16,3-13 11-16,0-13-12 0,1-8 0 16,-1-11-16-16,0-8-155 0,0-1-107 15,-1 0-59-15,1 5-202 0,-1-9-130 16,1 2-692-16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16:33.536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9733 174 2123 0,'0'0'1020'16,"-62"-39"-873"-16,29 26-33 0,-13 2-69 16,-18 4-45-16,-21 7 0 15,-13 0-23-15,-11 7-2 0,-8 1-20 16,-2 1-21-16,-10 2-56 0,-4 0-38 15,-4-1 16-15,-1-1 37 0,-2-3 21 16,-2 3 2-16,-1-2 22 0,0-3 1 16,-2 1 6-16,-2 1 10 0,-1-3 3 15,-2 2 22-15,-2-2 20 0,1 1 15 16,-1-2 24-16,0 2 39 0,-2 0 19 16,1 3 29-16,-2 0-7 0,-1 1-20 15,-4 0-22-15,-3 0-35 0,-3 3-19 16,-4 1-20-16,-1-3-3 0,-4 1-1 15,1 3 0-15,0-5-12 16,-5 2 10-16,8-4-13 0,-2 0-7 16,3 1 4-16,2-2-20 0,5 1 1 15,-1 2-4-15,7 0-13 0,-1-1-6 16,1-1 6-16,7 0 23 0,4 0 19 16,3-5 0-16,2 4 13 0,8-5 20 15,7 0-1-15,4 0 4 0,3 0-7 16,4 0-14-16,2 0-1 0,4-4 1 15,1 2-1-15,4-2-1 0,4 1-1 16,2 0-12-16,4 1 11 0,2-4-11 16,4 1 11-16,3 0 1 0,3 0-2 15,0 1-1-15,8 0 4 0,2-1 0 16,7-1 0-16,7 1 4 0,6 1-3 16,13 0 1-16,8 0-1 0,4 2-1 15,-5-2 2-15,3 0 27 0,-5-2-13 16,4 2-3-16,4-1 19 0,8 2-3 15,1-2 13-15,4 3-13 16,5 1-29-16,1 1-3 0,4 0-36 16,0 3-32-16,0 5-87 0,0 5 52 15,-1 3 90-15,1 4 15 0,-1 4-1 16,3 3 0-16,1 5 1 0,0 4 1 16,0 2 1-16,0 13 2 0,0 9 13 15,0 14-15-15,4 4 11 0,0-3-11 16,0-5 0-16,-1-6 15 0,-3-3-13 15,0 4 39-15,0-3-26 0,-3 1-3 16,-1 1 3-16,-3 0 23 0,0 2-7 16,0-4 20-16,-2 2-4 15,1-2-22-15,-1-2 13 0,2 1-10 16,2-1 3-16,2-2 3 0,1-9 4 16,2-11-20-16,0-8-3 0,3-2-14 15,1 2 0-15,2 7-1 0,1 3 2 16,4-2 13-16,-2-1-3 0,4-5-11 15,2-2 2-15,1-4-2 0,1 1 0 16,4-3-2-16,0-5-23 0,5 3 7 16,1-6 0-16,0 1 14 0,4-1-14 15,3-4-10-15,4-1-2 0,2-2-8 16,4 0-2-16,7-1 5 0,11-3-2 16,16-4 6-16,2 3 7 0,-1-4-7 15,-5-4 0-15,-2 0 6 0,-4-1 21 16,7-2-1-16,2 0-1 0,-1 0 4 15,6-1 1-15,1-1 19 0,-1 1-1 16,6-2 7-16,1 2 0 0,5 1 6 16,-2-1-13-16,6 2 7 15,-1-3-13-15,1 1-11 0,4 2-1 16,-1 2 1-16,4-2 0 0,1 3-1 16,0 2 0-16,4-1 3 0,-3 0-3 15,5 2-1-15,2-1-1 0,-1 1 1 16,5 0 0-16,1 0 2 0,0 0-1 15,-3 1 2-15,3 3 20 0,0-1-4 16,2-1 7-16,1 4 19 0,4 1-4 16,1-1 4-16,1 0-3 0,-2 2-7 15,9-1-3-15,-2 0-16 0,4 1 3 16,5-2-18-16,-4 4 1 0,2-2-2 16,0 1 0-16,-1-1 0 0,4-2 0 15,-1 2 2-15,1 0-2 16,2 0 3-16,2 0-2 0,-1-1 0 15,5 1 12-15,-3-1-13 0,1 3-2 16,1-2-1-16,1 0 2 0,3 3-1 16,1-3 2-16,1 0-1 0,1 0 0 15,-1-1 1-15,-2 2-2 0,1 1 2 16,-5-2 1-16,-1 0 0 0,-2 2-1 16,2-2 0-16,1 0 0 0,-4 0 2 15,-1 1 17-15,-3-2-17 0,-3 1 18 16,-3 1-18-16,-2 0-1 0,-5 0 0 15,-5-1 1-15,-2 0-1 0,-8 0-1 16,1-2-1-16,-6 3-2 0,-5-2-10 16,-3 0 13-16,-5-3-1 0,-10 1-2 15,-1-1-13-15,-7 0 3 0,-1-1 0 16,-9-3-3-16,-4 0-9 0,-6 0-4 16,-7 0-19-16,-11 0-7 0,-12-3 4 15,-1-1 0-15,3-1 6 16,-2-3-4-16,5-3 20 0,-8-1 27 15,-6 0 2-15,-2-4 23 0,-9-3 6 16,-1-1-28-16,-4-6 34 0,-3-2-12 16,0-5-10-16,-7-1 1 0,-3-4-14 15,-3-4-2-15,-2-9 1 0,-8-8 1 16,-4-12 1-16,3-4 1 0,0 0-1 16,0 6-1-16,5 8 0 0,1-5 2 15,2 3-2-15,1-5 0 0,3 2 3 16,4-5 0-16,1-2-3 0,1 1-1 15,2-1-12-15,-2-1 11 16,3 3-17-16,0 0 18 0,1 1 1 16,-1 4 2-16,1 1-2 0,2-2-16 15,0 3 0-15,0-1 0 0,5 4 14 16,-5 1 2-16,2 1 12 0,1 5 4 16,2-2 10-16,-3 11-24 0,0 8 2 15,-1 7 12-15,-1 4-13 0,0-4 19 16,0-2-19-16,-4-3 14 0,-2 3-14 15,-2 5-3-15,-4 0-2 0,-3 2-18 16,-5 2 1-16,-4 3 16 0,-7-3-29 16,-15 7-7-16,-13 0 13 0,-22 2 14 15,-8 2 9-15,-3 6 3 0,-1 1 4 16,1 2 15-16,-4 3 3 0,-8 0 7 16,-5 0 10-16,-5 0-4 0,-8 1 1 15,-6-1-1-15,-2 0-32 0,-5 0 0 16,-5 0-2-16,-4 0-1 0,-4 0 0 15,-3 5 0-15,1 6-3 16,0 2-13-16,1 5 14 0,2 6 0 16,2 8-14-16,-1 6-10 0,-4 6-70 15,-3 6-130-15,-5-2-158 0,39-12-295 16,0-3-499-16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37:35.63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-1 0 1213 0,'0'0'140'0,"0"0"-137"0,-2 49 69 16,4-24 100-16,4 8-97 0,0 3-59 15,-2 13 4-15,0 11 2 0,-1 17-22 16,-1 3 2-16,-2 2-3 0,0-3 1 16,-2-3 0-16,1 5 1 0,1-2-1 15,0 7 4-15,0 3-4 0,0 3-4 16,0 5 3-16,0 3 1 0,0 4 0 15,0 3 0-15,1 4 0 0,2 1 7 16,0 6 9-16,1 3-14 0,0 6 0 16,2 5 15-16,0 2 25 0,-1-1-42 15,1 4-1-15,1 0 1 0,0 4 10 16,2 0-7-16,-1 5-3 0,2 0 39 16,-1 4-13-16,1 4-24 0,-2 1 27 15,1 3-6-15,-2-1 0 0,1-3-22 16,1 3 25-16,-2 0-4 0,-2 4-21 15,0-2 1-15,0-1 9 16,-2-3-7-16,0-4-4 0,0 4 1 16,0-8 1-16,-1-1 34 0,3 1 12 15,0-6 14-15,1-2-10 0,1-4-1 16,2-5-8-16,-1-5-1 0,2-3-20 16,3-4-2-16,2-1 9 0,0-6-3 15,0-2-13-15,2-9-1 0,0-4 0 16,3-3-11-16,0-5 16 0,3-3-16 15,-4-6-2-15,3-5-1 0,-1-11-94 16,-3-13-37-16,-1-13-39 0,-2-10-65 16,-1-7-45-16,0 3-80 15,-3-7-143-15,5 2-183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0:58.22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508 7256 1311 0,'0'0'784'0,"0"0"-480"16,0 0-4-16,0 0-29 0,0 0-60 16,0 0-16-16,0 0-59 0,0 0-92 15,0 0-43-15,7 68 70 0,-14 15 46 16,4 13 12-16,-3 9-66 0,3-5-9 16,-1-9-42-16,4-3 0 0,0-3-12 15,4-9-16-15,-1-15-135 0,3-19-105 16,-2-10-58-16,2-10-119 15,-1 3-93-15,1-6-451 0,0 3 192 0</inkml:trace>
  <inkml:trace contextRef="#ctx0" brushRef="#br0" timeOffset="549.4599">669 7822 1152 0,'0'0'1401'0,"0"0"-1223"0,37-62-37 15,-16 38 20-15,1-1-1 0,3 4 6 16,2 1 8-16,-3 5-60 0,0 1-72 16,3 10-42-16,2 0-2 0,-5 4-23 15,3 10 3-15,-5 6-7 0,0 3 10 16,-4 4-3-16,-4 5 3 15,-7 5-9-15,-4 5 9 0,-7 9-13 16,-8-3-32-16,-6 5 1 0,-3-1 2 16,-3-8 10-16,-3 3 33 0,1-5 18 15,2-5 3-15,3-7 10 0,5-5-11 16,2-8 11-16,10-5-13 0,1-4-2 16,3-4-27-16,6-7 7 0,6-4 22 15,4-9 51-15,8-6 3 0,3-7-13 16,7-7-21-16,3-7-17 0,3 0-1 15,-1 2 1-15,4-4-3 0,-3 7 0 16,-6-1-2-16,4 5-1 0,-7 4 3 16,-4 4 1-16,-6 7 1 15,-5 7-1-15,-6 4 1 0,-5 6 1 16,-2 4 26-16,-3 2 35 0,-3 11-61 16,-7 2-3-16,2 10-51 0,-5 7 51 15,-1 7 22-15,1 2 19 0,1 3-9 16,3 0-31-16,6 0-1 0,3-6-41 15,0-2 28-15,9-2 1 0,1-5-11 16,4-7-15-16,4-4-64 0,3-2-32 16,5-3-55-16,1-5-14 0,4-5-64 15,2-1-125-15,-6-4-346 0,7-16-494 0</inkml:trace>
  <inkml:trace contextRef="#ctx0" brushRef="#br0" timeOffset="716.62">1749 7808 1816 0,'0'0'1412'0,"0"0"-1291"0,0 0-99 15,0 0 55-15,58 23-4 0,-36-19-16 16,2-2-29-16,3-2-28 0,4 0-44 16,2-2-147-16,-2-3-93 0,4-2-169 15,-6 3-230-15,7-11-498 0</inkml:trace>
  <inkml:trace contextRef="#ctx0" brushRef="#br0" timeOffset="1126.49">2270 7662 2977 0,'0'0'444'16,"0"0"-219"-16,0 0-23 0,0 0 28 15,70-61-43-15,-43 47-53 0,2-1-41 16,-2 6-62-16,0 0-30 0,0 3-1 16,4 2-2-16,-4 2-11 0,-2 2-8 15,-1 0-1-15,-2 2 7 0,-7 2-16 16,-1 4-1-16,-4 4-5 0,-7 4 0 16,-3 3 0-16,-6 3 24 0,-9 8 10 15,-12 2-25-15,-10 9-22 0,-15 8 0 16,-18 5 16-16,2 0 6 0,10-8 13 15,17-13 15-15,15-11 2 0,11-2 23 16,-5-1-9-16,7 4-13 0,0 2-3 16,8-7 0-16,5 2 0 0,8-6 35 15,8 0 27-15,5-2 28 0,10 0-18 16,5-5 11-16,10-3-2 0,15-4-29 16,9-8-24-16,4-4-26 15,-16-3-2-15,-13 4-77 0,-17 1-50 16,-4-3-59-16,6-1-50 0,1-4-132 15,5-3-123-15,-5-7-155 0,-7 6-574 16</inkml:trace>
  <inkml:trace contextRef="#ctx0" brushRef="#br0" timeOffset="1339.76">3194 7076 3022 0,'0'0'948'0,"0"0"-616"16,0 0-236-16,-3 77-28 0,-13 2 49 16,-2 20 53-16,-6 5 11 0,0-1-77 15,5-8-37-15,7 0-35 0,0-1-32 16,8-2-21-16,1-8-61 0,3-2-145 16,0-8-109-16,0-8-135 0,-3-14-244 15,0-19-552-15,-2-2-736 0</inkml:trace>
  <inkml:trace contextRef="#ctx0" brushRef="#br0" timeOffset="4277.66">4148 8118 1981 0,'0'0'444'0,"0"0"-2"0,0 0-26 16,0 0-120-16,0 0-151 0,0 0 16 16,0 0 25-16,0 0 1 0,0 0-16 15,48 45-23-15,-20-40 0 0,6 0-43 16,-1-4-50-16,-2 1-55 0,4-2 0 15,0 0-1-15,-1 0-35 0,4 0-99 16,-1 0-47-16,2 2-100 0,1 1-221 16,-12-1-293-16,15-2-692 0</inkml:trace>
  <inkml:trace contextRef="#ctx0" brushRef="#br0" timeOffset="4079.8">4608 7633 851 0,'0'0'1283'0,"0"0"-1083"15,0 0 30-15,0 0 18 0,0 0 28 16,0 0 5-16,0 0-128 0,0 0-104 16,0 0-49-16,-75-4-22 0,36 22 19 15,-8 5 1-15,0 5 2 0,4-5 0 16,-3 6 25-16,2-2 1 0,10-1 2 16,4-6 4-16,9-5-1 0,12-2-31 15,8-3-37-15,1-1-10 0,10-2 47 16,7 1 22-16,5-2 60 15,11 0 29-15,2-4-7 0,7-2-7 16,3 0-40-16,0-4-22 0,2-3-17 16,0 0-17-16,-5 1-1 0,-3 2-53 15,-8 0-67-15,-3 1-40 0,-8 1-46 16,-7 2-57-16,-3 0-86 0,-7 0-76 16,-3 5-51-16,-3 0-190 0,-16 3 64 0</inkml:trace>
  <inkml:trace contextRef="#ctx0" brushRef="#br0" timeOffset="7303.69">5477 7484 2081 0,'0'0'252'16,"0"0"-167"-16,0 0 66 0,0 0-47 15,0 0 8-15,14-54 46 0,-11 45 5 16,0 3-28-16,-1 2-30 0,-2 1-10 16,0 3-40-16,0 0-55 0,0 11-63 15,0 4-4-15,0 20 67 0,0 22 80 16,0 30-4-16,-2 14-38 15,-5 4-13-15,-1-6 7 0,-1-15-21 16,2-1-11-16,1-8-19 0,3-10-85 16,2-14-100-16,1-14-61 0,0-13-24 15,0-6-118-15,1-2-92 0,2-4-181 16,3-6-129-16</inkml:trace>
  <inkml:trace contextRef="#ctx0" brushRef="#br0" timeOffset="7550.13">5714 7752 1755 0,'0'0'587'0,"0"0"-348"0,0 0-13 16,0 0-59-16,0 0-20 0,0 0 19 16,0 0-10-16,64 47-26 0,-44-23-31 15,2 2-42-15,2 2-23 0,6 1-32 16,0-2-2-16,3-2-3 0,-1 0 0 15,1-2-76-15,-2-4-44 0,-1 0-43 16,-2-4-12-16,-2-3-110 0,-5-3 40 16,-3-2-20-16,-4 0-20 0,-4-4-105 15,-3 1-66-15,-4-1-20 0,-4-3-232 0</inkml:trace>
  <inkml:trace contextRef="#ctx0" brushRef="#br0" timeOffset="7728.63">5819 7972 336 0,'0'0'1781'0,"0"0"-1453"0,0 0 23 16,0 0-75-16,0 0-36 15,0 0 14-15,43-58-64 0,-26 47-67 16,4-1-57-16,2 1-66 0,3 3-10 16,4-3-9-16,1 1-103 0,2-3-134 15,2 2-101-15,1-4-150 0,1-1-105 16,-9 6-412-16</inkml:trace>
  <inkml:trace contextRef="#ctx0" brushRef="#br0" timeOffset="8104.72">6400 7753 1805 0,'0'0'761'15,"0"0"-490"-15,0 0-216 0,0 0 182 16,67 16-42-16,-36-11-46 16,4-2-70-16,13 2-66 0,11-5-13 15,9 0-187-15,4-2-104 0,-1-1-117 16,-7-2-168-16,-22 2-543 0</inkml:trace>
  <inkml:trace contextRef="#ctx0" brushRef="#br0" timeOffset="7917.77">6735 7664 1322 0,'0'0'576'0,"0"0"-236"0,0 0-23 16,0 0 79-16,0 0-85 0,-3 63-88 15,-10-33-49-15,-4 5-48 0,0 6-19 16,-3 1-44-16,5 5-47 0,-1-5 12 15,6-1-28-15,3-3-13 0,3-5-24 16,4-2-26-16,0-5-123 0,1-4-71 16,3 1-23-16,1-7-89 0,-3-5-102 15,3-2-549-15,-1-9-37 0</inkml:trace>
  <inkml:trace contextRef="#ctx0" brushRef="#br0" timeOffset="8563.81">7260 7609 1740 0,'0'0'337'0,"0"0"-6"0,0 0 40 0,0 0-44 16,0 0-84-16,0 0-68 15,0 0-64-15,2-53-35 0,15 45-32 16,4-2-32-16,5 1-12 0,2 5-3 16,2-1 1-16,1 3-10 0,-4 2-4 15,-2 0-6-15,-2 3-10 0,-6 2-9 16,-4 2-13-16,-6 2 7 0,-1 3 18 16,-6 6-12-16,0 1 38 0,0 4-1 15,-6-2-31-15,0 1-6 0,1-4 12 16,0 1 10-16,4-4-16 0,1 1-9 15,0-3 26-15,6 1 18 0,2-1 1 16,1-1 2-16,1 3 19 0,2 0 4 16,2 1-1-16,-1 4-23 0,3-1 17 15,-5 0 13-15,0 3 6 0,-1 0-25 16,-1-1-13-16,-2 0-7 0,-4 2 7 16,0-3 19-16,-3 4 0 0,0-1 6 15,-6-2-12-15,-3-2 3 0,-3 1 25 16,-4-2 7-16,-5-2-7 15,-3 3-6-15,-3-5-1 0,-4-1 4 16,-3 4 13-16,1-7-39 0,-1 2-12 16,1-3-47-16,4-1-32 0,3-3 0 15,8 0-26-15,2-4-162 0,8 1-92 16,5-2-115-16,3-3-321 0,7-14-494 0</inkml:trace>
  <inkml:trace contextRef="#ctx0" brushRef="#br0" timeOffset="8811.25">8193 7219 2669 0,'0'0'546'0,"0"0"-161"0,0 0-85 15,0 0-150-15,0 0-111 0,-25 85 14 16,1-5 28-16,-1 18 25 0,1 7 42 15,6-2-46-15,5-7-40 0,5 3-19 16,2-2-21-16,5-8-22 0,1-6-22 16,0-9-12-16,4-10-83 0,1-15-19 15,1-14-41-15,-2-8-81 0,1-2-136 16,-3 3-234-16,0-5-607 0</inkml:trace>
  <inkml:trace contextRef="#ctx0" brushRef="#br0" timeOffset="10716.58">8647 7824 2413 0,'0'0'490'0,"0"0"-272"0,0 0-92 16,0 0-124-16,0 0 88 0,0 0 57 15,62 19-11-15,-36-15-60 0,3 0-41 16,4-2-32-16,5 0 6 0,3-2-9 16,3 1-180-16,2-1-151 0,-1 0-185 15,-11-1-258-15,9-7-540 0</inkml:trace>
  <inkml:trace contextRef="#ctx0" brushRef="#br0" timeOffset="11233.91">9365 7587 1425 0,'0'0'1366'16,"0"0"-1231"-16,0 0 22 0,51-27 6 15,-24 21 22-15,4 0 14 0,2 6-85 16,1 0-60-16,0 6-51 0,0 4-3 16,-1 6-27-16,-2 7-5 0,-1 3-3 15,-8 4-50-15,-5 5-51 0,-7 1-36 16,-8 3 0-16,-7-4 27 0,-10 2 43 16,-6-3 41-16,-8-3 57 0,2-6 4 15,0-4 29-15,3-3 13 16,4-6 6-16,3-4 29 0,6-6 26 15,7-2 15-15,4-2 0 0,0-10-61 16,11-2-28-16,6-9 15 0,7 0 13 16,8-7-6-16,10-5-7 0,15-7-6 15,9-7-9-15,5 3-13 0,-7 4-15 16,-14 9 1-16,-15 14 1 0,-8 3 19 16,-7 5-22-16,1-4-2 0,0 2-1 15,-5 5-10-15,-8 1 11 0,-6 7 2 16,-5 0 0-16,-11 8-35 0,-7 7-19 15,-15 13 13-15,-16 15 29 0,-13 15 12 16,1 10 1-16,10-2 21 0,17-10 0 16,19-17-19-16,9-12 42 0,9-1 36 15,3-2-24-15,11 5 3 0,12-1-19 16,18-6 6-16,18-2 22 0,22-6 4 16,9-6-20-16,3-3-53 0,-3-4-3 15,-6-1-72-15,1 0-80 0,-4 0-179 16,-23-4-390-16,-7-1-899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1:37.994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 contextRef="#ctx0" brushRef="#br0">6635 9015 1683 0,'0'0'701'15,"0"0"-552"-15,57-45-43 0,-33 36 17 16,3 2-7-16,0 7-11 0,1 7-50 16,-4 10-30-16,2 12-25 0,-2 13-13 15,-1 15 0-15,-6 11 0 0,-10-1 13 16,-9-1 1-16,-9-16 18 0,-5-15-3 15,1-9 7-15,-1 0 15 0,-2-2-15 16,-3 3 12-16,-1-3-16 0,2-8 13 16,6-2 6-16,3-11 23 0,5-3 12 15,3-9-19-15,3-9-54 0,3-6-41 16,9-7 15-16,5-2 1 0,7-6 13 16,3-1 12-16,4 1 16 0,3 1 10 15,3 1 12-15,1 0-6 0,-3 2-4 16,4 1 7-16,-4 5 3 0,-2 1-3 15,-3 4-10-15,-5 6-25 0,-7 3-1 16,-2 3-2-16,-6 7-13 0,-4 2 0 16,-4 3-18-16,-2 3-17 15,-2 6 38-15,-7 10 13 0,-4 7 35 16,-8 14-16-16,0 1 0 0,-3 1-16 16,1 6 35-16,3-9 10 0,3 5-1 15,3-1-34-15,7-7-13 0,6-2-19 16,1-6-3-16,8-1-4 0,3-7-56 15,6-3-86-15,3-2-84 0,4-5-101 16,5-5-154-16,-8-2-204 0,12-6-555 0</inkml:trace>
  <inkml:trace contextRef="#ctx0" brushRef="#br0" timeOffset="183.51">7450 9202 2604 0,'0'0'351'0,"0"0"-188"16,0 0-163-16,0 0 93 0,0 0 69 16,63 38-6-16,-39-32-55 0,4 2-59 15,5-3-30-15,1-1-12 0,3 0-31 16,1-2-112-16,0 2-185 0,-1-2-211 16,-11-2-284-16,8-2-629 0</inkml:trace>
  <inkml:trace contextRef="#ctx0" brushRef="#br0" timeOffset="549.9599">7952 8966 1091 0,'0'0'1319'0,"0"0"-1177"15,0 0-45-15,54-33 41 0,-33 24 36 16,3 2-26-16,0 3-33 0,1 4-23 15,-3 0-38-15,2 4-35 0,-1 5 16 16,0 1-35-16,-5 4-1 0,-2 1-15 16,-2 3 4-16,-4 2-4 0,-3 6-3 15,-3 2 19-15,-4 6 1 0,-3 3 0 16,-8 1-1-16,-5 3-10 0,-5 0 9 16,-6 2 1-16,-4-1 16 0,-3 0 6 15,1 0-6-15,1-3 13 0,5-4 34 16,7-6 29-16,6-4 6 0,10-3-6 15,4-6-39-15,5-4-8 16,8 1 2-16,8-7 15 0,5-2 58 16,6-4-23-16,4 0-50 0,2-4-38 15,3-4-9-15,-1 1-87 0,0-1-117 16,-2 3-127-16,-1-3-246 0,-12 3-606 16,15-8-306-16</inkml:trace>
  <inkml:trace contextRef="#ctx0" brushRef="#br0" timeOffset="1378.82">10482 9378 1535 0,'0'0'1420'15,"0"0"-1206"-15,0 0-131 16,0 0-25-16,58-29 24 0,-28 8 30 16,-1-5-14-16,3-3-35 0,-1 0-31 15,1-1-13-15,-4 2-18 0,3 2-1 16,-5 0 1-16,2 2 0 0,-3 2 1 15,0 3 0-15,-4 6 11 0,-3 4-13 16,-2 5-1-16,-5 4-21 0,2 0-4 16,-5 10 10-16,2 4 16 0,-3 8 3 15,0 3 13-15,-2 7-6 0,-2 2-10 16,-3 3-9-16,-8 1 9 0,-3 2 28 16,-4-2-26-16,-4-4-2 0,-4-1-3 15,-1-5 1-15,-1-4 2 0,-2-4 13 16,3-5-1-16,0-3 4 0,5-8-7 15,2-4-9-15,6 0-22 0,1-4 0 16,6-3-3-16,4-2 3 0,0-4-10 16,8 1-9-16,6 0 22 15,6-3 19-15,4-2 44 0,6 1 4 16,3-2-4-16,6 0 0 0,3-6-3 16,3 3-16-16,6-7-6 0,-3 3 0 15,-1 1-6-15,0 0-10 0,-8 2-3 16,2 3-3-16,-2 0-16 0,-1 1 16 15,-8-1-26-15,-5 3-18 0,-6 1 6 16,-7 0 16-16,-3 5 22 0,-9 1 3 16,-4 2-2-16,-8 1-11 0,-6 4-19 15,-3 2 1-15,-8 12 31 0,-2 8 16 16,-1 7 56-16,2 7 10 0,0 0-3 16,6 6 6-16,6-2-26 0,10 1-14 15,6-3-32-15,4-1-13 16,10-4-4-16,3 1 2 0,8-3-36 15,4-5-47-15,-2-2-69 0,11-2-80 16,-1-1-167-16,5-3-174 0,-9-5-420 16,19-8-553-16</inkml:trace>
  <inkml:trace contextRef="#ctx0" brushRef="#br0" timeOffset="1704.06">12702 8874 2183 0,'0'0'582'0,"0"0"-178"0,0 0-321 15,0 0-41-15,0 0 155 0,51 70 31 16,-23-36-61-16,5 4-54 0,1 3-43 16,3 0-36-16,3-1-10 0,1-3-24 15,-3-2-3-15,-3-1-50 0,-3-3-45 16,-8-5-28-16,-6-4-35 0,1-2-54 16,-5-4-59-16,1-3-63 0,1-5-85 15,-3-7-100-15,-2-1-17 0,-1-9-515 0</inkml:trace>
  <inkml:trace contextRef="#ctx0" brushRef="#br0" timeOffset="1892.63">13147 9016 1759 0,'0'0'1054'0,"0"0"-819"0,0 0-101 16,-68 41-9-16,37-11 34 0,-2 6 31 15,-4 2-29-15,1 3-14 0,-3 1-52 16,11-3-56-16,1-3-39 0,11-3-31 15,4-4-27-15,9-5-108 0,3-3-74 16,10-5-100-16,7-6-189 0,5-4-176 16,-2-4-85-16</inkml:trace>
  <inkml:trace contextRef="#ctx0" brushRef="#br0" timeOffset="2056.95">13241 9136 2572 0,'0'0'751'0,"0"0"-412"0,0 0-210 16,0 0 22-16,63-2 10 0,-41 2-77 16,3 2-74-16,2 0-10 0,3 2-31 15,-2-2-44-15,8 0-55 0,-2 1-24 16,3-1-23-16,-3-1-175 0,2-1-261 16,-9 0-174-16,10-3-337 0</inkml:trace>
  <inkml:trace contextRef="#ctx0" brushRef="#br0" timeOffset="2403.09">13874 8855 1299 0,'0'0'1250'0,"0"0"-963"0,0 0-178 16,56-26 80-16,-35 18 47 15,0 2-67-15,3 6-100 0,-3 0-31 16,1 6-23-16,-4 5-15 0,1 2-16 15,-4 5 13-15,-2 2-16 0,-2 5 17 16,-4 0-11-16,-7 4 12 0,0 1 1 16,-7 2 3-16,-7 1 10 0,-7 1 3 15,-5 2 0-15,2-2-13 0,-6-1 13 16,5-1-4-16,1 1 1 0,5-5-10 16,5-2 13-16,7-1-14 0,7-6-1 15,0-4 2-15,3-2 26 0,7 0-4 16,4-4 3-16,4-2-15 0,5-5-10 15,4-2-3-15,3 0-24 0,1-4-106 16,3-4-104-16,-1-3-175 0,-2-1-222 16,-4 3-132-16,7-14-510 0</inkml:trace>
  <inkml:trace contextRef="#ctx0" brushRef="#br0" timeOffset="2714.09">14504 8693 833 0,'0'0'1430'0,"0"0"-1333"0,0 0 49 15,0 0 147-15,69 23 3 0,-45-13-82 16,5 0-77-16,-3 2-61 0,8 3-35 16,-4-2-19-16,4 1-19 0,2 1 13 15,-5 1-14-15,3 0 1 0,-4 0 10 16,-3 2-11-16,-2 1 0 0,-6-3-2 15,-2 2-12-15,-8-1-1 0,-3 3 0 16,-6-3 0-16,-6 1 13 16,-9 2 34-16,-6 3 8 0,-6-1-4 15,-4 2-1-15,-6 0-2 0,0 0 0 16,-4 0-10-16,7-3-25 0,4 2 0 16,4-2-19-16,8-2-31 0,5-1-89 15,8-5-115-15,5 0-146 0,0-5-180 16,7-4-114-16,11-4-359 0</inkml:trace>
  <inkml:trace contextRef="#ctx0" brushRef="#br0" timeOffset="2903.05">15079 9123 267 0,'0'0'2246'0,"0"0"-1747"0,0 0-326 15,0 0-87-15,-64 23-19 0,36-8 38 16,-9 4 44-16,-1 3 0 0,-2 2-73 15,3 4-76-15,3-1-7 0,2 2-8 16,6-1-29-16,5-4-64 0,4-1-60 16,7-3-96-16,7-3-189 0,3-6-186 15,3-3-76-15,13-8-624 0</inkml:trace>
  <inkml:trace contextRef="#ctx0" brushRef="#br0" timeOffset="3275.21">15520 8996 1132 0,'0'0'606'16,"0"0"-278"-16,-54 39-79 0,30-15 107 16,3 4-32-16,-1-1-61 0,4 1-56 15,8-2-84-15,2 0-63 0,8-2-25 16,2-1-9-16,7-2-11 0,4-5 7 15,2-1 54-15,7-6 21 0,2-1-34 16,4-5-22-16,2-3-9 0,4 0-16 16,4-8-14-16,0-3-2 0,1-4-13 15,-3-4-28-15,1-2-9 0,-4-6 3 16,-8-1-1-16,-3-4-18 0,-7-2-19 16,-6-4-10-16,-9 1 0 0,-3-3 13 15,-13 5-17-15,-8 2-6 0,-1 7 31 16,-14 10-25-16,0 6 19 15,-5 10 26-15,-4 7 18 0,-1 9 14 16,4 8 3-16,5 7-10 0,6 4-20 16,7 4-102-16,9-3-137 0,8 2-29 15,4-3-99-15,6-7-203 0</inkml:trace>
  <inkml:trace contextRef="#ctx0" brushRef="#br0" timeOffset="3638.09">16353 9104 2516 0,'0'0'531'0,"0"0"-164"0,0 0-142 16,0 0-42-16,0 0-64 0,0 0-34 16,54-41 44-16,-11 39 52 0,13 2-17 15,13 0-62-15,0 6-59 0,-12 0-34 16,-13 0-9-16,-15 0-27 0,-2-4-63 15,5 2-24-15,2 3-32 16,4 1-38-16,-4-4-100 0,1 0-130 0,-6 1-224 16,-11-2-374-16,3-3-90 0</inkml:trace>
  <inkml:trace contextRef="#ctx0" brushRef="#br0" timeOffset="3926.41">17042 8799 1780 0,'0'0'295'0,"0"0"3"0,78 28 38 15,-41-12-31-15,1 3-68 0,-1 2-65 16,0 0-26-16,-3 3-22 0,0-1-27 16,-1 4-34-16,-5-2-22 0,-2 3-16 15,-5-2-23-15,-4-2-2 0,-6 1-4 16,-7-8-8-16,-4 2 12 0,-4-4 0 15,-10-3 53-15,-9-1 4 0,-4 0 0 16,-8 0-16-16,-6-3-13 16,-6-1-6-16,2 1-7 0,-3-2-15 15,5-1-28-15,3 3-158 0,8 2-59 16,8-1-72-16,8 3-185 0,6-4-486 16,9 3-379-16</inkml:trace>
  <inkml:trace contextRef="#ctx0" brushRef="#br0" timeOffset="4674.39">18770 8758 1896 0,'0'0'246'16,"0"0"-87"-16,67-44-33 0,-35 34 32 15,4 4 10-15,-1 6-97 0,-2 4-71 16,-2 10-42-16,-3 5 13 0,-2 6 10 15,-3 6 19-15,-5 3 58 0,-5 7-55 16,-8 1-3-16,-5 1 0 0,-8-1 0 16,-12 3 32-16,-4-8 0 0,-7-1 1 15,-5-5-8-15,2-5 4 0,2-8 3 16,5-5 39-16,6-6 53 0,6-5-9 16,8-2-3-16,4-10-10 0,3-4 5 15,10-9-107-15,7-4-34 0,9-3 11 16,5-7 23-16,10 1 19 15,5-2 16-15,0 1-6 0,5 3 12 16,-4 2-3-16,-2 5 3 0,-2 3-7 16,-6 4-12-16,-5 2-18 0,-3 4-4 15,-8 4 0-15,-5 1-13 0,-8 5-12 16,-2 4-22-16,-5 0-10 0,-1 4 6 16,-4 7 51-16,-4 5 6 0,-7 4 48 15,-2 12-32-15,-4 3 10 0,-3 3 2 16,1 3 1-16,3-4-20 0,6 0-15 15,4-9-35-15,9 0 1 0,2-5-7 16,9 1 9-16,4-6 31 0,5-2 1 16,5-4 19-16,4-3-19 0,1-3-70 15,3-1-47-15,2-2-134 0,2-3-153 16,-2-3-213-16,-7-2-191 0,12-14-500 16</inkml:trace>
  <inkml:trace contextRef="#ctx0" brushRef="#br0" timeOffset="5038.9699">19839 8542 1975 0,'0'0'724'0,"0"0"-444"16,0 0-251-16,0 0-10 0,0 0-19 15,0 0 125-15,0 0 32 0,0 0-8 16,58 13-66-16,-37-5-39 0,3 2-19 15,0 2 4-15,3 2-1 0,-1-2 7 16,2 4 0-16,-1 2-19 0,0-1-14 16,0 1-2-16,1 2 0 15,1 1-1-15,-4-2 1 0,-1 4-19 16,-2-3-22-16,-7 2-23 0,-3-3 7 16,-7 0 1-16,-5 1 17 0,-1-1 39 15,-12 2 0-15,-5 0 48 0,-8-1 6 16,-4 4-4-16,-4-4-2 0,-4 3 3 15,3-3 11-15,1-2-5 0,5-2-22 16,5-2-35-16,6-2 0 0,2-2-29 16,8-1-15-16,2-1-25 0,3-3-197 15,3 4-78-15,3-3-215 0,4 0-170 16,0-2-255-16</inkml:trace>
  <inkml:trace contextRef="#ctx0" brushRef="#br0" timeOffset="5368.9">20470 9048 2057 0,'0'0'550'0,"0"0"-202"16,0 0-172-16,0 0-45 0,0 0-70 15,0 0 2-15,-50 29 33 16,20-11 18-16,-5 1-19 0,-3 5-13 16,-5 4-1-16,2-4-18 0,0 3-31 15,5-3-32-15,5-1-18 0,4 0-4 16,7-5-6-16,5-3-13 0,4-2-114 15,5-3-89-15,6-1-81 0,0-4-260 16,3-3-213-16,15-3-197 0</inkml:trace>
  <inkml:trace contextRef="#ctx0" brushRef="#br0" timeOffset="5981.9">20915 8798 821 0,'0'0'2373'16,"0"0"-1925"-16,0 0-102 0,10-66-191 16,4 46-102-16,6 4 0 0,2 0 34 15,2 4 3-15,2 2-41 0,1 2-49 16,4 5-34-16,-1 3-12 0,0 0 2 16,-3 5-8-16,-3 4 17 0,-4 2-2 15,-5 4-7-15,-4 4 10 0,-5 2-19 16,-6 7-14-16,-6 4 20 0,-9 4 47 15,-8 3 11-15,-8 2 4 0,-4 1 7 16,-4 1 1-16,0-2-20 0,2-5 16 16,10-2 6-16,6-7 41 0,8-4-63 15,11-3-3-15,2-5-16 0,13 3 16 16,7-3 69-16,14-1 61 0,18-4-15 16,16-3-28-16,8-4-32 0,-4-3-27 15,-8-3-28-15,-9-1-38 0,-10 0-70 16,-9 3-97-16,-8-2-140 15,-2 3-185-15,-7-1-603 0,11-3-807 0</inkml:trace>
  <inkml:trace contextRef="#ctx0" brushRef="#br0" timeOffset="9680.5">6971 10681 1573 0,'0'0'640'0,"0"0"-453"0,0 0-57 15,0 0-34-15,0 0-44 0,-51-37 28 16,36 41 17-16,-5 8-4 0,0 9-19 15,-6 17-13-15,-3 21 3 0,-7 21-3 16,2 14 12-16,4 2-19 0,9-9-22 16,11-14-32-16,6-7-16 15,4-6-6-15,6-12-7 0,2-11-9 16,2-9-128-16,3-4-117 0,1 3-120 16,-1-7-125-16,8 8-237 0</inkml:trace>
  <inkml:trace contextRef="#ctx0" brushRef="#br0" timeOffset="9398.32">6078 11208 408 0,'0'0'1410'0,"0"0"-1189"0,0 0 122 16,0 0-39-16,0 0-124 0,0 0-71 16,0 0-35-16,0 0-7 0,0 0 54 15,17-3 67-15,0 6-32 0,5-2-42 16,2 3-20-16,1-4-9 0,2 1-37 15,1-1-23-15,-1 0-23 0,3 0-1 16,-2 1-1-16,-1 1-127 16,2 0-100-16,-4 1-126 0,-1-2-273 15,-4-1-187-15,0-1-712 0</inkml:trace>
  <inkml:trace contextRef="#ctx0" brushRef="#br0" timeOffset="10216.6">7021 10975 2523 0,'0'0'322'16,"0"0"-322"-16,0 0-193 0,0 0 193 15,0 0 81-15,0 0 99 0,0 0-49 16,67 17-54-16,-46-6-35 0,4 8-39 16,-1 4-3-16,-2 0-1 0,-3 2-2 15,-4 2-20-15,-4 4-12 0,-7-1-3 16,-4 4 22-16,-3 2-10 0,-9 1-9 16,-4-1 9-16,-4-4-9 0,-2-1 3 15,-1-7 9-15,0-4 23 0,3-4 12 16,3-6 14-16,3-5 6 0,3-5-13 15,2-1 4-15,5-7-23 0,3-4-71 16,1-5 22-16,5-1 49 0,7-1 29 16,2-4 16-16,4 0 12 0,4-2 14 15,2-3 2-15,3 6 1 0,-3-6-13 16,3 3-7-16,-2-3 3 16,2 4-9-16,0 2 0 0,-3-1-7 15,0 2-16-15,-3 3-10 0,-1 1-14 16,-4 3 11-16,-2 2-10 0,-4 4-2 15,-4 3-1-15,-2 2-3 0,-3 3 4 16,-1 0 15-16,0 1-15 0,0 7-44 16,0 7 15-16,0 3 29 0,0 8 16 15,-3 4-16-15,-1 2-3 0,0 1 3 16,1 1 0-16,2-2 22 0,1-1-22 16,0-4-16-16,5-3-3 0,2-3-6 15,2-3-201-15,1 1-152 0,1-6-170 16,-2-4-202-16,3-4-603 0</inkml:trace>
  <inkml:trace contextRef="#ctx0" brushRef="#br0" timeOffset="10398.75">7653 11153 2936 0,'0'0'547'16,"0"0"-547"-16,0 0-77 0,0 0 65 15,0 0 12-15,0 0 70 0,60 5-35 16,-43-3-32-16,2-1-3 0,6-1-62 16,-1 2-193-16,0-2-200 0,0 0-166 15,-7-2-388-15</inkml:trace>
  <inkml:trace contextRef="#ctx0" brushRef="#br0" timeOffset="10771.3699">8017 10933 772 0,'0'0'2179'15,"0"0"-1935"-15,0 0-242 0,0 0-2 16,0 0 102-16,0 0 13 0,0 0-20 16,64-17-22-16,-45 24-26 0,-1-1-21 15,0 4-25-15,-2-2-1 0,0 6-2 16,-5 0-36-16,-3 4 12 0,-3 0 26 15,-2 2-2-15,-3 2-18 0,-2-1 20 16,-4 2 3-16,-3 2 26 16,-4 0-10-16,0-1-18 0,0-2 12 15,-1-1-13-15,1 0 0 0,1 0-13 16,3-3 12-16,1-4-12 0,3 0-6 16,1 1-3-16,3-4-10 0,1-1 7 15,0 0-13-15,5-2 9 0,2 2 17 16,2-4 12-16,4 1 0 0,-2-3 1 15,5 0 0-15,2 0 37 0,2-4-25 16,3 0 6-16,1 0-19 0,4-4-98 16,-1-3-90-16,3-1-181 0,1-5-218 15,-10 4-486-15</inkml:trace>
  <inkml:trace contextRef="#ctx0" brushRef="#br0" timeOffset="11045">8682 10531 1979 0,'0'0'683'16,"0"0"-538"-16,6 60-26 0,4-21 89 16,5 17 47-16,4 13-4 0,2 6-21 15,-3 0-22-15,-1-5-49 0,-7 0-37 16,-3-4-51-16,-4-1-28 0,-3 1-6 15,-4-5-34-15,-4-2 0 0,-5-2 10 16,-4-1-13-16,0-9-120 0,0-10 89 16,1-8 9-16,1-5-49 0,-5 3-57 15,-3 1-64-15,-7 4-113 0,2-4-210 16,7-9-634-16,-16 3-846 0</inkml:trace>
  <inkml:trace contextRef="#ctx0" brushRef="#br0" timeOffset="15078.48">10603 11247 1155 0,'0'0'1021'0,"0"0"-807"0,0 0-66 16,0 0-93-16,0 0-23 0,0 0-6 15,0 0 68-15,0 0 31 0,0 0 29 16,0 0-10-16,51-9-26 0,-33-7-22 15,4-7-13-15,-1-5-23 0,7-4-28 16,-2-2-20-16,2-3-11 0,0-4-1 16,2 4-12-16,0-2 9 0,0 4-16 15,-3 3-7-15,1 6 1 0,-1 4-1 16,-4 7 1-16,-2 4-7 0,0 5-9 16,0 6-17-16,-2 3 7 0,2 11 26 15,-1 7 24-15,1 9 1 0,-1 3 0 16,1 17 0-16,-5 11 19 0,-6 9 3 15,-6-8-20-15,-4-11-1 0,-6-18-1 16,-2-7-19-16,-5 2 19 0,-3-2 0 16,-2 3 29-16,0-8 16 0,-4-6 6 15,1-5-4-15,0-7-47 0,-2-3-6 16,9 0-10-16,-2-8 0 0,6-2 16 16,5 2 0-16,2-2 0 15,3 4 0-15,1-4-44 0,6 2 12 16,5-1 32-16,5-1 0 0,5-4 41 15,7 1-15-15,3-3-23 0,4-2 13 16,6-5-4-16,-1 3 11 0,2-4-7 16,4-1-13-16,-3 1 13 0,1 1-16 15,-1-1-3-15,-3 1 0 0,-1-2 3 16,-3 2 19-16,-12-1-3 0,-1-1-16 16,-5 3-29-16,-8 1 10 0,-4 4 19 15,-5 2 16-15,-2 3 35 0,-3 0-3 16,-9 6-48-16,-3-2 0 15,-1 8 20-15,-2 0-20 0,-3 9-29 16,-1 9 1-16,-2 9 28 0,-3 17 29 16,2 17 47-16,5-5 29 0,6-3 36 15,8-8 13-15,6-12-81 0,7 2-26 16,6 4-3-16,8-3-44 0,6-3-15 16,7-4 12-16,17 5-179 0,16 3-155 15,18-6-291-15,-9-7-457 0,-2-8-799 0</inkml:trace>
  <inkml:trace contextRef="#ctx0" brushRef="#br0" timeOffset="15634.69">19017 11165 111 0,'0'0'1593'0,"0"0"-1340"16,0 0 0-16,0 0-10 0,17-59-23 15,-12 50 47-15,3 2-11 0,-1 4-90 16,4 3-112-16,3 1-53 0,7 8 37 16,5 6 45-16,4 4 37 0,1 3-3 15,6 6-51-15,0 0-41 0,1 5-7 16,-1-1-18-16,-3-3-110 0,-3 2-17 15,-4-3-28-15,-3 1-49 0,-6-5-32 16,-2 2-130-16,-5-5-132 0,-5-8-142 16,-6 0-413-16</inkml:trace>
  <inkml:trace contextRef="#ctx0" brushRef="#br0" timeOffset="15858.25">19098 11427 1740 0,'0'0'1102'0,"0"0"-842"16,0 0-110-16,0 0-137 0,0 0 92 15,0 0 80-15,68-63 83 0,-39 40-58 16,5 0-77-16,5-2-55 0,0 0-26 16,2 2-28-16,-1 1-24 15,0 2-21-15,0 2-17 0,-5 4-140 16,-1-1-33-16,0 3-66 0,-3 0-134 15,2 0-270-15,-11 3-379 0,13-12-383 0</inkml:trace>
  <inkml:trace contextRef="#ctx0" brushRef="#br0" timeOffset="16238.67">20233 10907 1767 0,'0'0'1169'0,"0"0"-1018"0,0 0-87 15,0 0-22-15,0 0 63 0,0 0 73 16,0 0 9-16,0 0-165 16,0 0-22-16,0 0-38 0,-41 62 35 15,15-38-9-15,-5 1 9 0,-3 5 0 16,-1-1 0-16,-4-1 0 0,3 4-13 15,-1-2 0-15,3 2-9 0,3-4-4 16,5 1 4-16,8-5-4 0,8-3 4 16,5-5 25-16,5-3 10 0,12 0 12 15,3-2 35-15,9-1-3 0,8 2-13 16,3-6 22-16,6 2 7 0,3-2 8 16,3-3-18-16,-3-1-32 0,1 2-9 15,-4-1-6-15,-2 0-12 0,-4-1-1 16,-4 0-70-16,-4-2-110 15,-3 4-54-15,-1-4-136 0,-9 0-290 16,4-8-575-16</inkml:trace>
  <inkml:trace contextRef="#ctx0" brushRef="#br0" timeOffset="17124.3099">20915 11002 1451 0,'0'0'1298'16,"0"0"-1067"-16,0 0 25 0,0 0-61 15,-24-63-81-15,24 51-89 0,7-2 7 16,4 1 34-16,3 3-15 0,6 2-23 16,3 2-28-16,2 6-3 15,4 0 1-15,-1 0 2 0,0 8 13 16,-1 2 15-16,-3 1-12 0,-1 3-16 16,-3 1 0-16,-2 3-16 0,-5 4-12 15,-6 2-29-15,-3 4 32 0,-4 1-23 16,-7 3 1-16,-7 1 21 0,-7 3 12 15,-7-1 14-15,-5-1 1 0,-1 0 15 16,-4-1 2-16,4-5-14 0,4-3 15 16,4-3 9-16,7-2 29 0,6-3-38 15,7-2-19-15,5-1 0 0,2 1 0 16,10 1 76-16,8-1 6 0,5-4-23 16,6 3-5-16,5-4 8 15,6-6 21-15,3 2-12 0,0-5-14 16,2 1-33-16,-3-2-11 0,-4 2-13 15,-2-1-13-15,-6 1-49 0,-4 1-290 16,-7 2-94-16,-6-3-339 0,-4 0-764 0</inkml:trace>
  <inkml:trace contextRef="#ctx0" brushRef="#br1" timeOffset="69162.56">6359 13234 1125 0,'0'0'202'0,"0"0"104"15,0 0-118-15,1-62 59 0,1 37-20 16,-1 1-30-16,3 3-42 0,-1 2-23 16,2 1-26-16,0 5-35 0,1 4-30 15,1 2-20-15,3 3-21 0,1 4-20 16,5 0 8-16,5 4 11 0,2 4-1 16,4 7 0-16,2 3 0 0,3 2-1 15,-1 4 3-15,-1 7-13 16,-2-1 12-16,-5 5-2 0,-6-3-42 15,-9-1-3-15,-6 1 22 0,-4-3 3 0,-9-1 23 16,-9-2 2-16,-4-1 14 0,-5-5 6 16,-2 1-2-16,-1-6-1 15,1-5-17-15,4 0 14 0,2-6 0 16,7-4 13-16,5 0 6 0,5-6-11 16,5-3-24-16,3-4-42 0,6-3 39 15,8-4 3-15,6-2 51 0,2-5-6 16,7 3-3-16,2-4-4 0,6 0-16 15,0 0-2-15,1-2-1 0,2 3-8 16,-1 1-11-16,-1 2-12 0,-1 1 9 16,-1 3-9-16,-6 3-1 0,-2 4 0 15,-7 5-16-15,-2 4-28 0,-8 4 6 16,-4 0 6-16,-3 9-7 0,-4 6 39 16,0 8 12-16,-5 5 1 0,-7 14 3 15,2-4 9-15,-1 11-12 0,1-3-1 16,4-5-1-16,1 7 2 0,2-3 2 15,1-6-2-15,2-2-1 0,2-3-69 16,4-7-46-16,2-4-10 0,2-4-64 16,3-6-121-16,2-5-4 15,2-7 35-15,5-4-29 0,-5-4-115 16,11-21-247-16</inkml:trace>
  <inkml:trace contextRef="#ctx0" brushRef="#br1" timeOffset="69553.1">7161 13266 1580 0,'0'0'257'0,"0"0"55"15,0 0-251-15,0 0 104 0,0 0 0 16,0 0-74-16,53 10-46 0,-29-6-42 16,6-1-2-16,4-2-1 0,1-1-97 15,3 0-77-15,2 0-82 16,1 0-78-16,2-1-50 0,-12-2-144 16,13-7-215-16</inkml:trace>
  <inkml:trace contextRef="#ctx0" brushRef="#br1" timeOffset="69364.01">7449 13101 661 0,'0'0'606'0,"0"0"-316"0,0 0 22 0,0 0-121 16,0 0-84-16,0 0-6 15,0 0 15-15,0 0 4 0,-23 71-20 16,9-37-45-16,1 6-20 0,3 1-33 16,2 1-1-16,2 0-1 0,3 3-3 15,2 1 2-15,1-4-18 0,0-1-52 16,3-7-123-16,1-5-42 0,-1-3-79 15,0-6-20-15,-3-5-78 0,1-6-37 16,-1-6-170-16</inkml:trace>
  <inkml:trace contextRef="#ctx0" brushRef="#br1" timeOffset="69993.98">7820 13005 1410 0,'0'0'377'0,"0"0"-71"0,0 0 24 15,0 0-85-15,0 0-42 0,0 0-10 16,2-49-24-16,5 45-64 0,0 4-105 16,4 0-6-16,2 0-10 15,4 1 3-15,1 6 1 0,-1 0-8 16,0 2-2-16,2 5 0 0,-6 1-13 15,-1 0-17-15,-3 5-5 0,-3 0 34 16,-4 3 7-16,-2 1-9 0,0-2 5 16,-5 3 8-16,1-3-40 0,-2-4 4 15,0 1 48-15,3-8 1 0,-1-1 12 16,1-2-12-16,3 0-1 0,0-2-18 16,0-2-14-16,6 2 13 0,2 0 6 15,4 0 10-15,1-1 1 0,2-4-30 16,2 6-13-16,3-6 16 0,0 2 16 15,0 1-40-15,-1-1 53 0,0 2 0 16,-1 0 0-16,-2 4 0 0,1 3-4 16,-1 0 3-16,-1 6-2 0,-4 1-23 15,-1 1-16-15,-3-1 42 0,-4 4 3 16,-3-4 59-16,-4 3 15 0,-7-2 20 16,-8 2-4-16,-3-2 10 0,-7-1-26 15,-2-1-36-15,0 1-25 0,-3-3-14 16,1-1-2-16,5-3-22 15,1 2-100-15,4-5-145 0,5-1-198 16,5-3-239-16,0-3-350 0</inkml:trace>
  <inkml:trace contextRef="#ctx0" brushRef="#br1" timeOffset="70805.69">10247 13309 1289 0,'0'0'484'0,"0"0"-357"0,0 0-17 16,0 0-16-16,0 0-3 0,0 0 0 16,0 0-57-16,0 0-34 0,0 0 0 15,0 0 147-15,-18 0-2 0,36-9-51 16,5-7-52-16,2 0-23 0,2-3-3 15,1-2 0-15,2-1 0 0,3-2-14 16,-1 5 21-16,1-1-7 16,0 2 3-16,-2 3-15 0,-3 2-2 15,-5 4 1-15,0 4 0 0,-5 1 10 16,0 4-11-16,-2 4-2 0,-3 6-2 16,0 4-14-16,-1 2 16 0,-3 8 0 15,-2 1-23-15,-7 3 21 0,0 2 0 16,-6-3-11-16,-5 5 13 0,-5-3-3 15,-5 2 3-15,-6-2 13 0,-3-5 6 16,1-2-6-16,0-4-10 0,4-4 17 16,-1-4 2-16,6-5 1 15,5-4-4-15,1-1 6 0,9-6-25 16,1-4-13-16,4-2-13 0,4-3-3 16,8 0 29-16,5-2 0 0,2-2 29 15,6 4 3-15,0-3-19 0,1 6-10 16,2-3 10-16,3 1-11 0,0 4 11 15,1-4-12-15,3 0 12 0,-1 0 0 16,1-1 25-16,1-2 13 0,-1 3 3 16,-4-1-54-16,-1 2 26 0,-4-2-26 15,-4 2 13-15,-3-1-12 0,-4 1-1 16,-7 2-13-16,-1 1 11 0,-5 1-30 16,-2-1 30-16,-5 4 2 0,-4 1 12 15,-6 3-12-15,-2 2-26 0,-5 9 26 16,0 5 31-16,-2 5 36 0,2 7-10 15,-2 3-3-15,6 4-22 0,2-1-32 16,11 1-6-16,2-1 3 0,3-2-20 16,8-2-8-16,11 0 12 0,-1 1-1 15,8-2-21-15,6-3-96 0,11 2 21 16,13-2-96-16,14-1-188 16,-11-8-154-16,0-7-253 0</inkml:trace>
  <inkml:trace contextRef="#ctx0" brushRef="#br1" timeOffset="71390.98">13350 13079 2297 0,'0'0'404'0,"0"0"-202"16,0 0-89-16,-60 24-53 0,29 0 46 16,-3 3 15-16,-8 7-6 0,-1 2-36 15,-2 4-40-15,-1-1-26 0,7-1-13 16,2-1-12-16,6-3-7 0,4-1-26 15,5 3-60-15,7-9-80 0,2 4-52 16,7-7-36-16,6 0-73 16,0-4-50-16,5-6-287 0,9-1-76 0</inkml:trace>
  <inkml:trace contextRef="#ctx0" brushRef="#br1" timeOffset="71164.9299">12862 13056 805 0,'0'0'1136'16,"0"0"-928"-16,0 0 86 0,0 0-13 16,0 0-136-16,0 0-116 0,0 0 83 15,0 0 90-15,0 0-36 0,31 79-4 16,-4-46-48-16,5 5-29 0,3 5-63 15,6-3-22-15,2 2 0 0,-1-4-31 16,1-1-90-16,-4-7-21 0,-5-1 59 16,-4-6-3-16,-6-6-35 0,0-1-107 15,-5-5-48-15,-4-6-73 0,-2-3-151 16,-2-2-304-16</inkml:trace>
  <inkml:trace contextRef="#ctx0" brushRef="#br1" timeOffset="72427.1">13707 13239 1653 0,'0'0'387'15,"0"0"-125"-15,0 0-236 0,0 0 0 16,0 0 32-16,0 0 13 0,52 21-51 16,-25-13-19-16,3 0-1 0,4-4-15 15,6 3-121-15,2-2-120 0,5-2-130 16,-1 2-119-16,-10-2 82 16,18-3-243-16</inkml:trace>
  <inkml:trace contextRef="#ctx0" brushRef="#br1" timeOffset="72244.72">13860 13083 688 0,'0'0'1575'15,"0"0"-1445"-15,0 0-130 0,0 0 0 16,0 0 3-16,30 67 68 0,-24-31-3 16,1 2-23-16,1 8-19 0,-1-1-26 15,5 0-16-15,-4 1-20 0,-1-4 1 16,-1-1-72-16,1-7-55 15,-7-6-32-15,3-4-59 0,-3-6-170 16,0-5 9-16,0-8-23 0</inkml:trace>
  <inkml:trace contextRef="#ctx0" brushRef="#br1" timeOffset="72889.8">14420 12985 1539 0,'0'0'277'0,"0"0"-44"0,0 0 91 16,0 0-52-16,0 0-79 0,0 0-84 16,0 0-109-16,0 0-13 0,0 0-106 15,0 0 55-15,10-36 51 0,4 39 12 16,5 1-1-16,-1 0-1 0,0 2-10 15,4 2 12-15,-1 0-12 0,-3 1 0 16,1 4 11-16,-4-1-1 0,-2 0-17 16,-4 3 17-16,-4 1-10 15,-2 0-2-15,-3 2 15 0,-3-1 3 16,-8-1 20-16,1 1-22 0,-3-6 2 16,-1 3-1-16,4-4 11 0,-1-2-10 15,4-2 1-15,1 2-4 0,6-2-29 16,0-2-7-16,0 1-3 0,6 0 14 15,1 1 24-15,7 0 1 0,-1 0 2 16,2-2 1-16,4 4 13 0,2-2-16 16,-3 0-2-16,4 3 1 0,-4 0-2 15,1 2-14-15,-2 1 1 0,-5 6 15 16,-3 3-21-16,-8 4 9 0,-1 0-10 16,-1 3 23-16,-13-4 26 0,-2 0 74 15,-5-2-6-15,-6 0-27 0,1-2-6 16,-1-2-12-16,1-3-19 15,4-3-30-15,1 0-23 0,3-2-22 0,8-6-81 16,4 0-96-16,3-4-92 0,3 0-118 16,6-4-127-16,9-10 24 0</inkml:trace>
  <inkml:trace contextRef="#ctx0" brushRef="#br1" timeOffset="73233.03">14952 12952 1304 0,'0'0'387'0,"0"0"-319"16,0 0 4-16,0 0 25 0,59 30 39 15,-40-14-41-15,2 0 2 0,0 2-49 16,5 2 1-16,0 0-22 0,4-1-27 16,-1 1-1-16,5-1-12 15,-2-2-3-15,-1-2-10 0,1-2 22 16,-5-2 4-16,-6-5 2 0,-3 1 9 15,-4-5-10-15,-7 3-2 0,-4-3 1 16,-3 0 0-16,-3 3 17 0,-4 0 34 16,-8 1 17-16,-5 2 10 0,-3 4 41 15,-7-2 52-15,2 0-11 0,-4 4-47 16,3-2-56-16,-3 0-28 0,5 2-29 16,3 1-16-16,1-3-3 0,6 3-23 15,1-1-38-15,9-2-64 0,2 0-49 16,5 0-69-16,5-2-58 0,5-1-132 15,9-5-62-15,-4-1-1 0</inkml:trace>
  <inkml:trace contextRef="#ctx0" brushRef="#br1" timeOffset="73424.73">15524 13349 1292 0,'0'0'598'0,"0"0"-328"0,0 0-115 16,-49 14-74-16,16 1 13 0,-1 2 25 15,-6 3-3-15,-2 2-26 0,2 3-28 16,5-2-27-16,3 0-35 0,7 1-42 16,8-5 7-16,7 1-20 0,4-4-77 15,6-2-88-15,6-2-16 0,10-3-27 16,5-5-202-16,-3-4-33 0,22 0-173 0</inkml:trace>
  <inkml:trace contextRef="#ctx0" brushRef="#br1" timeOffset="73766.03">15795 13280 1605 0,'0'0'286'15,"0"0"-65"-15,0 0-69 0,0 0-48 16,0 0-26-16,-54-4-1 0,38 17-6 16,1 2 16-16,4 6 10 0,1 3-17 15,4-2-22-15,6 4 0 0,3-2-42 16,7-1 3-16,1-4-6 0,10-1-12 15,-2-1 18-15,5-7 10 0,4-2-13 16,-1-1 16-16,6-7-6 0,-5 0-1 16,5-7-2-16,-5-5 5 0,6-4-2 15,-4-4-13-15,2-4-11 0,-6-2-2 16,4-5-14-16,-9 3-56 0,-4-5 6 16,-6-2-7-16,-2-4 7 15,-8 2-10-15,-2 0 7 0,-9-2 22 16,-7 3 3-16,-4 6-42 0,-2 3 0 15,-10 7 36-15,5 8-62 0,-7 7-55 16,-2 5-3-16,5 9-30 0,-3 9-176 16,7 6 25-16,6-1 43 0,4 6-209 0</inkml:trace>
  <inkml:trace contextRef="#ctx0" brushRef="#br1" timeOffset="74102.15">16465 13230 1079 0,'0'0'654'0,"0"0"-355"16,0 0-33-16,78 7 15 0,-24-7 38 16,18-3-31-16,-1-1-77 0,0-2-59 15,-8 5-76-15,-10-2-66 0,1 3-10 16,-7 0-19-16,-7 0-10 0,2 4-66 16,8 0-54-16,8 0-21 0,6-2-2 15,-7 2-47-15,-12-1-16 0,-10-2-24 16,-6-1-81-16,-4 0-216 0,-5-4 129 15,13-6-65-15</inkml:trace>
  <inkml:trace contextRef="#ctx0" brushRef="#br1" timeOffset="74380.65">17408 12957 372 0,'0'0'1262'0,"0"0"-1090"16,0 0-159-16,0 0 114 0,0 0 96 15,0 0 10-15,57 52-36 0,-30-35-39 16,0 0-22-16,2 0-47 0,4 2-28 16,0 1 3-16,1 2 0 0,0 1-48 15,0 0-12-15,-2 2-4 0,-2 3-28 16,-5 1-10-16,-3-2-7 0,-8-1 6 16,-10 1-25-16,-4-1 3 0,-13 1 59 15,-11-3 2-15,-14-1 12 0,-20 4 20 16,-13-2 0-16,-8-2-16 0,5-4-16 15,13-6-87-15,20-2-90 16,8-7-129-16,6 5-167 0,6-3-301 16,-12-1-303-16</inkml:trace>
  <inkml:trace contextRef="#ctx0" brushRef="#br1" timeOffset="75102.07">18840 12956 1129 0,'0'0'397'16,"0"0"-163"-16,0 0-120 0,0 0-7 15,59-13 4-15,-36 19-17 0,2 6-56 16,1 7-38-16,2 5 0 0,-1 4 0 16,0 4 13-16,-3 5-13 0,-3 1-71 15,-6 3 24-15,-7-3 45 16,-6-1-68-16,-2-4 70 0,-12-3 26 16,-5-3 0-16,-6-5 16 0,-2-3 55 15,-5-3-6-15,0-8 42 0,-2-3-17 16,4-4-19-16,1-1-52 0,4-4 3 15,3-6-25-15,9-5 9 0,5 1 16 16,6-4-47-16,4-2 0 0,10-4-1 16,9 1 16-16,4-3 16 0,7 1 13 15,2-2-19-15,3-1 22 0,4 4-3 16,-1 0 19-16,-1 0-10 0,-2 2 4 16,-3 4-20-16,-3 2-38 0,-5 3-18 15,-3 4-4-15,-7 3-10 0,-2 2-16 16,-8 2 3-16,-2 2-3 15,-5 0-61-15,-1 4-7 0,0 3 91 16,-3 2 25-16,-4 5 22 0,-1 5 39 16,-2 5 3-16,-3 4-9 0,2 1-13 15,2 3 6-15,4-3-45 0,5-2 6 16,1-3-9-16,9 1-80 0,3-7 80 16,6 4-38-16,4-4 12 0,1-4-57 15,3-2-23-15,2-4 25 0,3-5-80 16,-1-3-120-16,2-8-105 0,-9 1-278 15,13-13-59-15</inkml:trace>
  <inkml:trace contextRef="#ctx0" brushRef="#br1" timeOffset="75417.02">19752 12820 676 0,'0'0'1386'15,"0"0"-1078"-15,0 0 18 0,0 0-181 16,0 0-32-16,0 0 2 15,0 0 7-15,0 0-43 0,66-8-59 16,-45 16-20-16,2-1-20 0,2 1 18 16,2 2-17-16,-1-1 16 0,0 1-16 15,1 5 17-15,2-3-21 0,-2 3-2 16,-3 1-4-16,-3 0-13 0,-3 2-15 16,-2-2-1-16,-6 2-13 0,-4 1-15 15,-6-2 34-15,-2 0 7 0,-9 0 45 16,-6 2 0-16,-6-1 19 15,-2 0 17-15,-6-2 2 0,-3 3 4 0,-3-3 3 16,3 0-23-16,1-2-22 0,6 0-23 16,4 2-32-16,8-3-118 15,3 0-108-15,7 1-63 0,3-4-156 16,4-2-11-16,2-1-24 0</inkml:trace>
  <inkml:trace contextRef="#ctx0" brushRef="#br1" timeOffset="75675.7399">20373 13135 1479 0,'0'0'494'0,"0"0"-154"16,0 0-182-16,0 0-116 0,0 0 13 16,-56 24 45-16,27-5 23 0,-6 4 15 15,-5 6-29-15,-1-2-7 0,-3 7-25 16,2-2-35-16,0 3-41 0,4-3-1 15,4-1-23-15,7 0 4 0,7-5-29 16,6 0-77-16,4-3-70 0,7-3-28 16,3-6-45-16,5-1-52 15,7-6-122-15,-2-4-95 0,10-3-168 0</inkml:trace>
  <inkml:trace contextRef="#ctx0" brushRef="#br1" timeOffset="75886.61">20511 13069 2077 0,'0'0'311'0,"0"0"-175"0,0 0-104 15,0 0 133-15,0 0 57 0,56 8-39 16,-33-6-107-16,3 4-76 0,2-2-19 15,2 1 0-15,0 0-23 0,2-1-63 16,-1 3-88-16,1-5-107 0,-1 3-156 16,-6-5-370-16,11 0-388 0</inkml:trace>
  <inkml:trace contextRef="#ctx0" brushRef="#br1" timeOffset="76906.32">21146 12857 1763 0,'0'0'447'0,"0"0"-159"16,0 0-184-16,0 0-20 0,54-45 35 15,-33 37 44-15,0 0-21 0,2 4-27 16,-2 0-29-16,3 4-19 0,-1 0-20 15,0 4-2-15,-4 3-27 16,1 2-18-16,-4 2-29 0,-2 1 7 16,-4 2-7-16,-3 0-21 0,-6 4 5 15,-1-2-16-15,-4 2 29 0,-7 1 13 16,-5 2 17-16,-2-2-14 0,-3 1 15 16,-2-3 1-16,0-2 18 0,2-1-16 15,1-4 13-15,5-1-15 0,6-4-13 16,2 4-12-16,4-3-26 0,3 2-20 15,0-3 7-15,6 3-51 0,4 1 89 16,1 3 26-16,2-2 1 0,2 2 0 16,1 3-1-16,0-1-19 0,-4 4-7 15,0 1-13-15,-2-1 10 0,-2 1 10 16,-2-1-16-16,-5 2 6 0,-1-1-4 16,0-1 14-16,-7 1 16 0,-6 0 3 15,-4 1 10-15,-2 0-6 0,-7-3 22 16,-2 0 22-16,-4-2 65 0,0 2 12 15,-5-6 13-15,3 3-65 0,0-2-48 16,1 0-25-16,2 1-16 0,3-1-19 16,1 0-113-16,3 1-119 15,1 2-172-15,6-3-531 0,-4 4-153 0</inkml:trace>
  <inkml:trace contextRef="#ctx0" brushRef="#br1" timeOffset="80508.05">5276 15283 1964 0,'0'0'340'15,"0"0"-81"-15,0 0 150 0,0 0-77 16,0 0-55-16,0 0-125 0,0 0-48 16,0 0-54-16,0 0-3 0,17-12-3 15,11 16 0-15,8 3-41 0,12 2 10 16,10-1-13-16,12 7-2 0,0-7-110 15,-4-2-96-15,-8 2-17 0,-6-3-135 16,-2-2-109-16,-6-2-52 0,-17-1-507 16,-2-4-85-16</inkml:trace>
  <inkml:trace contextRef="#ctx0" brushRef="#br1" timeOffset="80834.2399">6577 14710 202 0,'0'0'1437'15,"0"0"-1235"-15,0 0 21 0,0 0-86 16,-52-8-40-16,28 22 0 0,-5 4 10 15,0 9 15-15,-11 20 20 0,-3 17 22 16,-6 22 6-16,2 9-1 0,7 2-13 16,11-4-13-16,9-10-48 0,7-3-47 15,10-1-48-15,3-7 0 0,4-6-16 16,11-5-13-16,-1-16-37 16,4-7-93-16,-2-14-25 0,1-2-69 15,4 1-94-15,4-2-32 0,0-2-253 16,9-6-117-16</inkml:trace>
  <inkml:trace contextRef="#ctx0" brushRef="#br1" timeOffset="81321.16">6586 15453 2009 0,'0'0'509'0,"0"0"-129"0,0 0 7 15,0 0-186-15,0 0 14 0,0 0 31 16,38-63-45-16,-17 41-55 0,5-2-62 16,1-1-50-16,4 2-34 0,1 1-18 15,3 1-10-15,-3 1-3 0,2-2-63 16,0 4-46-16,2 2-65 0,-1-1-63 16,2 2-142-16,3 0-164 0,-11 5-119 15,11-7-408-15</inkml:trace>
  <inkml:trace contextRef="#ctx0" brushRef="#br1" timeOffset="81090.37">6614 15103 957 0,'0'0'1747'0,"0"0"-1506"15,0 0-129-15,0 0-112 0,0 0 0 16,0 0 96-16,0 0-9 0,30 57-14 16,-13-30-25-16,4-3-20 0,2 4-15 15,4 0-13-15,1 1 0 0,2-1-3 16,1 2-32-16,-1-4-48 0,1 1-6 16,-1-3-30-16,-3 0-83 0,-3-1-23 15,-3-2-27-15,-4-1-46 0,-4-5-180 16,-3-3-114-16,-9-4-119 0</inkml:trace>
  <inkml:trace contextRef="#ctx0" brushRef="#br1" timeOffset="81717.76">7215 15176 745 0,'0'0'1642'16,"0"0"-1229"-16,0 0-188 15,0 0-174-15,0 0 45 0,0 0 3 16,72-2 13-16,-42 7-45 0,3 3-67 16,4-2 0-16,1 1-83 0,3 0-35 15,3-3-135-15,0 4-130 0,3-3-60 16,-12-4-271-16,13-1-450 0</inkml:trace>
  <inkml:trace contextRef="#ctx0" brushRef="#br1" timeOffset="81529.16">7484 14959 676 0,'0'0'1760'16,"0"0"-1613"-16,0 0-146 0,-22 56 31 15,12-24 113-15,-2 3 15 0,1 3-9 16,0 2-48-16,1 3-52 0,1 1-20 15,4-4-31-15,0 1 0 0,3 0-20 16,2-3-5-16,0-2-90 0,0-4-42 16,1-2-91-16,2-1-72 0,0-3-156 15,-2-10-217-15,-1-3-122 0</inkml:trace>
  <inkml:trace contextRef="#ctx0" brushRef="#br1" timeOffset="82181.57">7829 15023 1527 0,'0'0'1007'16,"0"0"-746"-16,0 0-113 0,0 0-26 15,0 0 9-15,0 0-83 0,0 0-35 16,55-32 1-16,-36 32-14 0,2 4 0 16,3 2 10-16,0 2 8 0,-1 2-18 15,-2 0-35-15,-1 3 0 0,-5-2 12 16,0 2-8-16,-8 3-1 0,-5-1 28 16,-2 1 4-16,-5 1 14 0,-9 2 9 15,-2-4 9-15,-1 1-7 0,-1-3-3 16,-1-2-6-16,2 0-16 0,3-2-2 15,1-3-14-15,5-1-28 0,3-1-14 16,3-2-28-16,2 0-84 0,4 2 31 16,4-2 72-16,7 2 35 15,-1 0-1-15,4 2 31 0,1 1 2 0,0 0-1 16,3 3 1-16,-1 1 0 16,-3 1 13-16,-1 2-10 0,-1-1 10 15,-3 6 6-15,-5-2-6 0,-1-1 10 16,-4 2 35-16,-3 0 6 0,-4 1 39 15,-7 0 0-15,-4-1 15 0,-4 0-9 16,-6-2-10-16,-1-1-14 0,-3-2-30 16,2 0-30-16,0-3-25 0,-1-4-1 15,5 2-60-15,2-4-120 0,4-3-133 16,6-1-20-16,1 0-90 0,6-1-562 16,4-11-235-16</inkml:trace>
  <inkml:trace contextRef="#ctx0" brushRef="#br1" timeOffset="82486.31">8540 14486 1433 0,'0'0'501'0,"0"0"-281"0,0 0-158 16,0 0 6-16,0 0 16 0,54 85 55 15,-38-10 32-15,1 14 61 0,1 3 11 16,-2-3-67-16,-3-10-11 0,-5-3-10 16,-2-2-13-16,-6-4-12 0,-3-3-27 15,-11 1-55-15,-6-6-23 0,-8-1-12 16,-1-11-11-16,4-11 10 0,1-11-11 16,-3 0-1-16,-6 0 0 0,-4 5-44 15,-7 0-54-15,3-2-75 0,2-3-146 16,0-5-233-16,11-7-246 15,-9 3-565-15</inkml:trace>
  <inkml:trace contextRef="#ctx0" brushRef="#br1" timeOffset="83836.32">10397 15499 329 0,'0'0'714'0,"0"0"-242"15,0 0-182-15,0 0-56 16,0 0-56-16,0 0 23 0,0 0-4 0,0 0-7 16,0 0 15-16,53-6 26 15,-33-14-85-15,-1-4-66 0,5-5-36 16,1-2-15-16,-1-2-13 0,0-4-16 15,0 1 2-15,-1 2-2 0,-2-4 1 16,0 4 1-16,-1-1-2 0,0 1-29 16,-3 2 14-16,-2 6 2 0,0 5 0 15,-4 3-6-15,-1 8-6 0,0 4-17 16,-5 2-2-16,4 4-36 0,-2 6-9 16,1 5 34-16,2 5 33 0,2 8 20 15,-1 4 1-15,0 8 1 0,-1 2 0 16,-1 0 1-16,-6 4 24 15,-3-5 7-15,-5 2-13 0,-6-4 13 16,-7-2-29-16,-2-5 41 0,0-3-5 16,-4-4-4-16,3-5 0 0,-5-2 3 15,3-5-6-15,4-1-4 0,3-6-15 16,5-2 28-16,5 0-6 0,2 0-17 16,4 0-18-16,0-2-44 0,4 0-39 15,3 0-9-15,7-2 38 0,3 2 41 16,9-2 13-16,-1 1 0 0,8-2-1 15,4-1 14-15,4-2-13 0,10-6 57 16,11-3-22-16,12-5 3 0,5-2 0 16,-5-1-15-16,-7 1-22 0,-19 9-1 15,-11-2-4-15,-12 6-56 0,-4-4-4 16,4-1 13-16,-3-4 4 0,1-3 15 16,-10 3 12-16,-2-2 19 0,-8-1 1 15,-3 4 21-15,-3 0 4 0,-10-1 17 16,2 5-23-16,-7 3 9 15,-1-1-25-15,1 7 35 0,-1 5-6 16,-2 2-15-16,1 11-17 0,2 11 0 16,-4 13 47-16,1 18 58 0,3 11 2 15,4 5 29-15,8-11-36 0,6-14-18 16,1-16-28-16,11 2-35 0,-2 5-18 16,9 5-1-16,10 4-30 0,10 4-65 15,15 2-75-15,14 0-143 0,-8-12-368 16,-8-13-555-16</inkml:trace>
  <inkml:trace contextRef="#ctx0" brushRef="#br1" timeOffset="84495.77">18732 14999 1709 0,'0'0'364'0,"0"0"-63"16,0 0 48-16,0 0 24 0,-14-51-83 16,14 51-290-16,3 7-41 0,2 9 41 15,8 5 0-15,4 10 114 0,3 7-28 16,4 2-23-16,3 1-22 0,1 1-6 16,5-1-19-16,-3 1-16 0,1-3 0 15,-1-5-19-15,-5-4-79 0,-1-4-38 16,0-2-40-16,-3-8-63 0,-1-1-60 15,0-7-53-15,-1-8-199 0,-5 0-204 16</inkml:trace>
  <inkml:trace contextRef="#ctx0" brushRef="#br1" timeOffset="84718.36">19285 14975 1957 0,'0'0'331'0,"0"0"-240"0,0 0-4 16,-60 44 78-16,30-16 115 0,-1 5-11 16,-6 5-52-16,-4 4-52 0,-1 2-48 15,-1 1-44-15,2 0-39 0,3-2-20 16,4 0-14-16,3-3-16 0,4-3-18 16,5-1-36-16,5-6-72 0,6-2-78 15,5-7-77-15,6-3-63 0,2-3-102 16,4-6-256-16,8-6-362 0</inkml:trace>
  <inkml:trace contextRef="#ctx0" brushRef="#br1" timeOffset="85268.36">19897 15090 919 0,'0'0'486'16,"0"0"-216"-16,0 0-88 0,0 0-7 16,41-51 33-16,-35 41 44 0,-2 0 22 15,-4 6 34-15,0 4-55 0,0 0-18 16,-1 0-129-16,-6 2-106 0,-5 6-44 15,-5 6 6-15,-7 3 16 0,-6 3 19 16,-4 5 3-16,-4 2 1 0,-2 1 15 16,-1 0-14-16,2-1 17 15,-1 1-16-15,6-4 13 0,4 0-13 16,6-1 10-16,8-1-13 0,8-6 28 16,8-3-25-16,1 1 13 0,12-4 6 15,4-1 41-15,9-1 16 0,3 2 28 16,7-5 26-16,12 0-55 0,10 0-38 15,-3-1-40-15,-6 1-3 0,-10-2-53 16,-8 1-86-16,3-2-37 0,3 4-80 16,-3-3-206-16,-10-2-230 0,5-1-629 0</inkml:trace>
  <inkml:trace contextRef="#ctx0" brushRef="#br1" timeOffset="85780.42">20312 15138 1186 0,'0'0'1254'0,"0"0"-899"0,0 0-114 16,0 0-104-16,0 0-2 0,0 0-75 15,71 11-44-15,-41-9-16 0,5 1-3 16,7-1-23-16,-1 2-56 0,3-4-69 16,0 0-70-16,-2 0-91 0,2 0-8 15,-10 0-313-15,13-4-352 0</inkml:trace>
  <inkml:trace contextRef="#ctx0" brushRef="#br1" timeOffset="86250.35">20943 14798 688 0,'0'0'1797'0,"0"0"-1484"16,0 0-120-16,0 0-84 16,53-37-4-16,-34 33-6 0,3 0-29 0,2 3-35 15,0 1-35-15,3 1-11 16,-2 6-5-16,2 2-13 0,-3 1-3 15,-2 2 1-15,-4 0-21 0,-5 3-15 16,-5 3-3-16,-3-2-13 0,-5 5 82 16,0 0 1-16,-8 3 16 0,-1-2-16 15,-4 2-45-15,-1-3-3 0,1-1 25 16,0-6 20-16,2 5 3 0,2-7-1 16,4-1 1-16,2-2-3 0,0-3-20 15,3 2 4-15,0-2 3 0,4 4 13 16,3-2 0-16,2 2-13 0,2 0 14 15,2 2-46-15,0-1-20 0,1 2 20 16,0 2 13-16,-3-3 18 0,-1 1 15 16,-1-1 1-16,-4 2-2 0,0-1 1 15,-4 1 2-15,-1 0 16 0,-1 2 16 16,-8 3-6-16,-1-1 26 16,-3-1 9-16,-4 2 45 0,-1-4 16 0,-2 0 15 15,-4-3-12-15,1 2-23 16,1 0-29-16,-1-1-49 0,0-1-24 15,2 0-38-15,4 1-67 0,0 2-182 16,6-1-151-16,1-3-319 0,-2 3-573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2:43.93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 contextRef="#ctx0" brushRef="#br0">5226 12658 1003 0,'0'0'645'16,"0"0"-431"-16,0 0-45 0,0 0-169 15,0 0 13-15,0 0-13 0,0 0 130 16,0 66 35-16,16-21 29 0,11 23-17 15,10 25-51-15,5 17-65 0,1 0-35 16,-8-5-4-16,-9-9 7 0,-9 1-7 16,-13 2-19-16,-7-2 20 0,-17-1-1 15,-12 1-18-15,-12 0 28 0,-9-4-10 16,-8-3 7-16,-5-7-10 0,-5-6 3 16,-3-12 10-16,0-6-9 0,4-8 12 15,3-9-10-15,5-5-9 0,11-11-3 16,11-7-11-16,12-5-2 0,6-5-2 15,2 2 0-15,3-5-24 0,3-1 23 16,9 0-22-16,5-1-58 0,4 3-122 16,7 2 157-16,6 5 45 0,7 7 3 15,3 5 2-15,6 4-2 0,2 12-15 16,11 15 13-16,-4 17 1 16,-2 11-37-16,-10 5 2 0,-11 4 14 15,-4-1 22-15,-5 9 51 0,-2 5 55 16,-4 4 16-16,-1-1-7 0,0-7 0 15,0-8-3-15,2-10-23 0,3-10 2 16,-3-21-21-16,7-12-7 0,-4-14-16 16,5-5-12-16,2 1-32 0,7-1 13 15,5 1 9-15,2-8 19 0,5-5-41 16,5-6-3-16,10-5-129 16,12-5-57-16,14-8-103 0,-11-1-224 15,-7-2-802-15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1:37.27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6000 8974 1661 0,'0'0'662'15,"0"0"-481"-15,-68-62-104 0,46 44 4 16,-4-1-62-16,2 10-17 0,3 2 40 16,1 7 48-16,3 4 23 0,6 11-49 15,-1 10-64-15,7 15 29 0,5 20 25 16,4 16 17-16,10 11-1 0,6 1-19 16,4 0-19-16,-1-6 10 0,-4 5-17 15,1-3-24-15,-6 5 12 0,-6-5-12 16,-7-2 12-16,-5-8-11 0,-12-5 0 15,-9 2 11-15,-11-6 12 0,-5-2 0 16,-9-4 17-16,-3-4 2 0,-6-9 4 16,1-4 2-16,-1-4 4 0,-1-7 3 15,11-9-13-15,8-5-16 0,8-8-9 16,12-5-16-16,1 3 0 16,4-7 9-16,3 0-12 0,12 0-25 15,5-5-111-15,13-5 10 0,9 2 56 16,8-4 41-16,13 0 27 0,11 4 1 15,11 2 0-15,-8 4-15 0,-10 2 14 16,-15 8-11-16,-9-2 10 0,2 9-13 16,5 4 0-16,3 12 4 0,-4 12 12 15,-2 24 12-15,-10 20 8 0,-5 12-18 16,-13 4 1-16,-6-4 16 0,-13-3-6 16,-4-1 12-16,-5 3 4 0,1-4 53 15,1-9 22-15,6-7 7 16,7-11 5-16,5-17 36 0,5-11-31 15,1-13-74-15,6-6-37 0,6-2-10 16,5 2-2-16,6-3 1 0,3-8 1 16,4-6-1-16,6-5-20 0,0-8-113 15,6-9-143-15,2-8-169 0,9-14-346 16,-12 7-454-16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6:26.71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-942-249 13 0,'0'0'2256'16,"0"0"-2046"-16,0 0-107 0,-61-66 13 16,42 53-16-16,8-1 38 0,-2 4 36 15,8 3 1-15,-2 5-41 0,4 2-45 16,3 0-89-16,0 4-102 0,0 10-83 15,1 5 185-15,8 17 36 0,2 18 53 16,2 21-22-16,2 13-26 0,-2 5-6 16,1-1-16-16,-8-2-16 0,-6 4 0 15,-3 1 9-15,-14 0-11 0,-3-2-1 16,-10-4 19-16,-6-2 6 0,-7-7 17 16,-2-6-4-16,-2-5-10 0,4-15 4 15,11-13-7-15,4-13 0 0,1-4-25 16,-5 3 3-16,3 1-3 0,-1-2-10 15,6-5-25-15,8-12-12 0,9-1-17 16,7-6-43-16,3-2-170 16,10 0 88-16,5-6 109 0,6-2 22 15,3-2 42-15,7-2-4 0,3 0 17 16,0 0 2-16,3 6-2 0,-2 2-16 16,-3 4-7-16,4 9 23 0,-5 14-10 15,2 20 13-15,-3 24-2 0,-2 29 4 16,-4 13 27-16,-14 7 0 0,-10 2-3 15,-3-7 2-15,-10 10 8 0,-2 3 44 16,-3 0 19-16,-1-3 3 0,2-4 10 16,-2-8 9-16,5-5 6 0,7-8-10 15,1-12-29-15,6-11-25 0,5-20-56 16,5-15-7-16,0-10-16 16,3-8-19-16,8 2-15 0,3-3 6 15,9 0-35-15,1-8-93 0,6-4-102 16,-1-7-85-16,-12 0-274 0,17-19-532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7:34.33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2660 114 2372 0,'0'0'712'15,"0"0"-425"-15,0 0-210 0,0 0-76 16,0 0-1-16,0 0-29 0,-58 16-6 16,28-1 16-16,-5 9 6 0,-4-2-3 15,-3 7 0-15,2-1 14 0,-2 0 2 16,2 5 0-16,6 0 2 0,4-1 8 15,5-3 6-15,8-1 0 0,7-5 47 16,7-4-63-16,3-1-27 0,6-3-11 16,3-5 20-16,7 1 18 0,4-2 44 15,4-2 10-15,7 1 32 0,-1-5 47 16,5-1-48-16,4-2-56 0,-2 1-26 16,-2 0-3-16,0 1-47 0,-1-2-137 15,-4 0-109-15,1 2-175 16,-7-2-175-16,-5 0-159 0</inkml:trace>
  <inkml:trace contextRef="#ctx0" brushRef="#br0" timeOffset="399.77">3023 383 2183 0,'0'0'1000'0,"0"0"-723"16,0 0-277-16,0 0-210 0,0 0 210 16,54 4 3-16,-26-4 64 0,3 0-32 15,5 0-20-15,3-4-15 0,8 0-19 16,13-3-92-16,6 0-149 0,-3 1-155 15,-15-3-135-15,-20 5-107 16,2-10-648-16</inkml:trace>
  <inkml:trace contextRef="#ctx0" brushRef="#br0" timeOffset="-342.8">1150 673 2199 0,'0'0'446'0,"0"0"-16"16,0 0-286-16,0 0-105 0,34-52 2 16,-10 28 134-16,5-3 18 0,3 0-25 15,8-1-52-15,1 1-63 0,3 1-39 16,2 1-14-16,0 5-22 0,0 2-28 15,-5 7-164-15,0 2-116 0,0 2-239 16,-11 4-191-16,12-7-322 0</inkml:trace>
  <inkml:trace contextRef="#ctx0" brushRef="#br0" timeOffset="-533.47">1187 262 833 0,'0'0'1637'0,"0"0"-1533"15,0 0-104-15,0 0 0 0,0 0 87 16,67 60 90-16,-42-34-7 0,5 0-74 15,-2 3 0-15,2-2 16 0,-1-1-29 16,2 0-55-16,-4-6-9 0,-2 2-19 16,-2-4-22-16,-5-2-16 0,-2-4-10 15,-2 3-60-15,-5-4-68 0,1 2-136 16,-5-5-104-16,-3 2-123 0,-2-2-40 16,-5-2-445-16</inkml:trace>
  <inkml:trace contextRef="#ctx0" brushRef="#br0" timeOffset="879.73">3730 101 2040 0,'0'0'775'0,"0"0"-492"16,0 0-229-16,0 0-54 0,0 0 0 16,0 0 48-16,0 0 54 0,61-24-38 15,-40 24-35-15,3 0-29 0,3 0 16 16,2 2-16-16,-2 5-13 16,0 1 12-16,-5 1 0 0,0 5-25 15,-5-1-21-15,-8 4-33 0,0 2-38 16,-9 2 77-16,0 0 41 0,-11 0 19 15,-8 2-16-15,1 1 17 0,-6 0 12 16,-3-2-4-16,1-1-5 0,-1-3-1 16,6 0 0-16,3-7-21 0,5 0-1 15,4-3-25-15,5-3-13 0,3 0-14 16,1-3-21-16,5 2 15 0,4-1 29 16,1 0 26-16,4 1-16 0,4 0 17 15,4 1-1-15,0 0-22 0,2 3 12 16,1 3 12-16,-1 3-12 0,-3 0-16 15,-3 5 29-15,1 0 0 0,-7 3 13 16,0-3-13-16,-5 4 1 0,-4-1 15 16,-3-1 7-16,-5 1 18 0,-9 0 49 15,-4-2 6-15,-3-3 45 0,-8 0-17 16,0-2-38-16,-3-5-13 16,0 0-10-16,3-1-9 0,5-1-43 15,3-5-11-15,3 3-41 0,2 2-114 16,-2 2-208-16,6-3-352 0,-3 4-535 0</inkml:trace>
  <inkml:trace contextRef="#ctx0" brushRef="#br0" timeOffset="9931.62">2814 2081 13 0,'0'0'1118'0,"0"0"-695"0,0 0-231 15,0 0-13-15,0 0-49 0,0 0 22 16,0 0 39-16,0 0 3 0,0 0 22 16,0 0-43-16,42-34-157 15,-47 40-16-15,-6 8-16 0,-2 0 16 16,-5 7 1-16,-3 5 12 0,-4-2-10 15,-2 3 13-15,3-3-16 0,3-1 0 16,1-2-25-16,6-3 12 0,4-2-3 16,2-6 13-16,3 0-20 0,5-2 23 15,0-2 3-15,5-2 26 0,5 2 32 16,4-2 35-16,4 0 0 0,6-2-3 16,5 0-39-16,3-2-3 0,1 0 3 15,2 0-38-15,1 0-16 0,-5 0-3 16,0 0-21-16,2-2 24 0,-6 2 0 15,-5-2 0-15,0 2-95 0,-4 0-74 16,-4 0-97-16,-1 0-104 16,-5 2-129-16,-3 0 18 0,-2 2-101 15,-3-3-396-15</inkml:trace>
  <inkml:trace contextRef="#ctx0" brushRef="#br0" timeOffset="8601.9499">1282 2081 821 0,'0'0'1037'0,"0"0"-803"0,0 0 67 16,0 0-78-16,0 0-49 0,0 0-1 15,0 0-19-15,51-52-52 0,-34 48-35 16,3 4 0-16,3 0-13 0,4 1-25 16,2 7-10-16,0 7-16 0,-1-2-3 15,-2 6 2-15,-2 3 2 0,-4 4-4 16,-3 1 0-16,-7 0-2 0,-2 2-10 16,-8 3-90-16,-4-3-163 0,-9 1-2 15,-4 0 267-15,-6-3 97 16,1 1-59-16,-7-4-35 0,1 0 0 15,2-5 26-15,-2-5 22 0,5-2 29 16,4-6-16-16,3-3-7 0,6-1-15 16,2-2 3-16,3 0 2 0,5 0-40 15,0-3-7-15,5-4-48 0,4-1-32 16,7-2 51-16,4-4 29 0,7-6 2 16,3 0-1-16,4-2-1 0,0-1 1 15,4 0 1-15,-3-2 17 0,2 0-16 16,-1 2 10-16,0 1 12 0,-3 1-2 15,-3 1 5-15,-5 4-5 0,-1 2-7 16,-7 3-16-16,-4 2 3 0,-4 5-1 16,-2 1 0-16,-7 3 14 15,0 0 19-15,0 0 13 0,0 3 34 16,-3 1-46-16,-3 3-36 0,-2 6-13 16,-2 6 12-16,-1 2 1 0,-4 7 0 15,1 1-2-15,1 5-33 0,2 1 23 16,3-1-10-16,2-2 18 0,6 0-12 15,0-4 16-15,6-4 4 0,5-2 12 16,5-4-14-16,5-3 39 0,4-4 0 16,5-2 6-16,0-1-5 0,4-4 2 15,-2-2-42-15,-2-2-2 0,-1-2-32 16,-1-3-18-16,-4-2-86 0,0-3-106 16,-1 1-242-16,-6 0-286 0,4-9-282 0</inkml:trace>
  <inkml:trace contextRef="#ctx0" brushRef="#br0" timeOffset="10155.19">2556 2628 2604 0,'0'0'322'0,"0"0"-155"15,0 0-155-15,0 0 113 0,0 0 85 16,74 14 3-16,-38-14 1 0,0 0-18 16,7 0-68-16,0-4-54 0,-1 1-46 15,2 0-28-15,-3-1-14 0,-3 0-5 16,-2 1-40-16,-6 1-47 0,-5 1-33 15,-1 1-78-15,-3 0-160 16,-9 1-361-16,1-1-401 0</inkml:trace>
  <inkml:trace contextRef="#ctx0" brushRef="#br0" timeOffset="13765.91">3751 2252 3026 0,'0'0'485'0,"0"0"-450"0,0 0-6 16,0 0-29-16,67 6 72 0,-40-6 1 16,1 0 0-16,5 0-23 0,1 0-47 15,0 0-3-15,6 0-61 16,-1 0-119-16,-2 0-189 0,1 0-325 15,-12 0-93-15,7-4-502 0</inkml:trace>
  <inkml:trace contextRef="#ctx0" brushRef="#br0" timeOffset="14347.96">4562 2146 2372 0,'0'0'1157'16,"0"0"-1005"-16,-34 66-76 0,28-44-42 15,-1 5-18-15,5-3 60 0,2-2 43 16,0-3-18-16,2-1-62 0,5-2-39 15,2 0-13-15,1-5 12 0,4-2 1 16,2 0 13-16,-1-2-12 16,1-1 13-16,2-4-14 0,4 2-2 15,-1-1-17-15,0-1-9 0,0 0 3 16,1 5-7-16,-1-2 4 0,0 2-3 16,-2 3 5-16,-4-1 5 0,-1 3 2 15,-4 1 3-15,-1 3-6 0,-6 1 19 16,-3 1 3-16,-12 4 19 0,-6 3 22 15,-9-1-1-15,-1 2-5 0,-9-2 6 16,-2-2 25-16,3 2 9 0,-1-7 3 16,3-1-16-16,4-5-9 0,6-2-32 15,5-3-21-15,4-4 0 0,5 0-46 16,-1-2-159-16,5 0-107 16,2-2-137-16,1-2-310 0,3-1-403 15</inkml:trace>
  <inkml:trace contextRef="#ctx0" brushRef="#br0" timeOffset="13968.25">4647 1942 1891 0,'0'0'1303'0,"0"0"-1160"0,0 0-120 16,61-2 69-16,-34-2 25 16,1-1 45-16,5 0-24 0,-5 2-81 15,-1 2-57-15,0-1-25 0,-1 0-70 16,-5 2-69-16,0 0-179 0,-7 0-308 16,-6 0-412-16,-8-1-447 0</inkml:trace>
  <inkml:trace contextRef="#ctx0" brushRef="#br0" timeOffset="36091.7599">3990 3305 427 0,'0'0'1224'16,"0"0"-1019"-16,0 0-124 0,0 0-79 15,0 0 270-15,56 12 13 0,-33-9-56 16,7-2-13-16,4 1-69 0,1-1-73 16,2 3-37-16,0 0-37 0,0 0-3 15,0 0-67-15,-1 0-116 16,3 0-104-16,-5 0-127 0,3-4-131 16,-8 0-58-16,8-6-52 0</inkml:trace>
  <inkml:trace contextRef="#ctx0" brushRef="#br0" timeOffset="36615.9">4843 3080 833 0,'0'0'635'16,"0"0"-317"-16,-58 35-113 0,48-22-62 15,-2-3-43-15,5 0-35 0,7 0-10 16,0-1 6-16,0-1-29 0,7 1-31 16,5 1 14-16,3-2-2 0,1 0-10 15,5 2 16-15,3-2-6 0,0 1-11 16,2 1-2-16,1 2-19 0,0 0 16 16,-3 4 2-16,-3-2-1 0,-2 2-18 15,-7 1 4-15,-2-1 13 16,-1 0-4-16,-9-2 7 0,0 1 29 15,-6-2 33-15,-7-1 64 0,-5 1 51 16,-3-2-20-16,-3 0-35 0,-8-1-26 16,0-2-10-16,-2-3-3 0,0 0-16 15,1-3-17-15,2 0-27 0,4-2-23 16,6 0 0-16,5 0-35 0,5 0-92 16,7 0-94-16,1 0-109 0,3-4-18 15,10-1-379-15,-2 3-21 0,16-9 47 0</inkml:trace>
  <inkml:trace contextRef="#ctx0" brushRef="#br0" timeOffset="37108.39">6592 3241 965 0,'0'0'1128'0,"0"0"-889"0,0 0-93 16,0 0-120-16,0 0 129 0,51 0 28 16,-25 0-26-16,5 0-73 0,1 0-46 15,5 0-38-15,6 0 0 0,-1 0-12 16,1 2-101-16,1 0-150 0,-3 0 21 16,1 0-53-16,1 0-123 0,-2-2-129 15,-8-2-209-15</inkml:trace>
  <inkml:trace contextRef="#ctx0" brushRef="#br0" timeOffset="37583.6899">7529 2997 734 0,'0'0'1578'0,"0"0"-1329"0,0 0-59 16,0 0-151-16,0 0-39 15,0 0 0-15,0 0 47 0,0 0 8 0,0 0-39 16,0 0 0-16,67 0-14 0,-43 0-2 16,5 0 0-16,0 4-2 0,-2-4 1 15,2 5-1-15,-3 0-14 16,-5 3-3-16,-2 1 3 0,-2 0-48 16,-6 0-78-16,-5 0 94 0,-2 0 38 15,-4 0 10-15,-6 3 52 0,-5-1 6 16,0 2 16-16,-5 1-74 0,-1 1 25 15,-1-2-2-15,-2 3-23 0,4-3-1 16,2 1-12-16,4-2-6 0,4-1-20 16,3 0-25-16,3-2 6 0,3 1 22 15,6 2 13-15,1-3 22 0,1 0 1 16,3 1-1-16,0 0 0 0,1 1 1 16,-1-1 0-16,-3 2-13 0,0-4-16 15,-3 4 28-15,-3-4 0 0,-2 0-2 16,-3-2 3-16,-3 0 35 0,-7-1 94 15,-5 2 23-15,-8 0-27 0,-5 0-16 16,-9-1-19-16,-3 2-30 0,0-2-15 16,-2 3-45-16,5-4 0 0,9 3-26 15,2-4-85-15,9 3-236 16,6-3-205-16,4 0-522 0,3-4 243 0</inkml:trace>
  <inkml:trace contextRef="#ctx0" brushRef="#br0" timeOffset="36287.8">4880 3037 2143 0,'0'0'363'16,"0"0"-263"-16,0 0-100 0,0 0-26 15,48-12 13-15,-30 8 11 0,1 4-21 16,2-1 4-16,0 1-88 0,1 0-74 15,-1-1-91-15,0 1-138 16,-3-2 23-16,1-1-151 0,-8 1 65 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6:27.27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0 2146 0,'0'0'530'0,"0"0"-337"0,0 0 12 15,0 0-118-15,0 0-87 0,0 0-2 16,0 0 2-16,0 0 85 0,0 0 52 16,56 61 19-16,-27-29-90 0,5 6-24 15,6 3-40-15,6-1 31 0,-4 0-32 16,1-2 9-16,-4-3-10 0,-2-3-48 15,-3-1-15-15,-4-7-55 0,-3-2-18 16,-9-4-34-16,-5-5-9 0,-4-2 6 16,-7-4-5-16,-2-2-125 0,-5-1-15 15,-4-2-91-15,-15-2-282 0</inkml:trace>
  <inkml:trace contextRef="#ctx0" brushRef="#br0" timeOffset="192.55">-85 536 1383 0,'0'0'1407'0,"0"0"-1186"0,0 0-13 15,61-30 79-15,-25 5 19 0,11-8-35 16,11-10-65-16,11-1-91 0,-5 5-90 16,-12 11-25-16,-15 10-59 0,-7 7-125 15,4-3-14-15,6-1-44 0,5 1-132 16,0-1-80-16,1 1-185 0,-15 3-392 15</inkml:trace>
  <inkml:trace contextRef="#ctx0" brushRef="#br0" timeOffset="2547.45">1956 26 300 0,'0'0'1308'0,"0"0"-990"16,0 0-84-16,0 0-40 0,0 0-20 16,0 0-70-16,0 0-46 0,-66 61-23 15,35-29-19-15,-12 6-15 0,-15 15 2 16,-11 10 13-16,-7 2-3 0,6-6-1 16,14-10-8-16,21-15 31 0,7-9-33 15,6-2 11-15,4 0 10 0,2 1 6 16,5-4-29-16,8-4-13 0,3-3-16 15,14-4 29-15,8-2 61 0,6-3 48 16,17-4 48-16,13-4-10 0,17-7-39 16,5-1-57-16,-6 0-4 0,-11 0-47 15,-16 5 2-15,-10 2-2 0,-10 3-57 16,-3-2-51-16,3 4-13 0,-3-5-20 16,4 4-51-16,-6 1-104 0,-4 0-164 15,-5 0-173-15,-5 0-142 0</inkml:trace>
  <inkml:trace contextRef="#ctx0" brushRef="#br0" timeOffset="2832.81">2472 182 2556 0,'0'0'336'16,"0"0"-189"-16,0 0-115 0,0 0-32 16,0 0 0-16,0 0 26 0,0 0 12 15,12 56-9-15,8-47-27 0,2-2 1 16,4-1-3-16,4 2-121 0,-1-3-133 15,3-3-133-15,-8 1-291 0,4-3-416 0</inkml:trace>
  <inkml:trace contextRef="#ctx0" brushRef="#br0" timeOffset="3349.59">3045 11 2202 0,'0'0'568'16,"0"0"-417"-16,0 0-99 0,0 0-30 15,0 0 7-15,0 0 74 0,0 0-4 16,68-29-23-16,-42 21-47 0,2 1-16 16,5 2-13-16,1 2-1 0,0 2-3 15,-2-1 2-15,-1 2-1 0,-4 0-29 16,-5 6 7-16,-4 3-84 0,-5 5 36 15,-6 3-1-15,-6 1 3 0,-4 4 30 16,-11 1 41-16,-4 5 23 0,-5-2 6 16,-4 0 9-16,-3 1-2 0,2-3 38 15,0-3-14-15,2-3-28 0,11-2-32 16,2-5-1-16,4-3-28 16,4 0-15-16,5-4-14 0,5 0 16 15,4 0 41-15,2 0 1 0,3 0 3 16,3 0 1-16,5 3-1 0,0-3 13 15,7 3-15-15,-1 0-1 0,2 4-19 16,1 3-142-16,2 2 119 0,-5 1 23 16,-2 3 18-16,-5 0-28 0,-3 1 3 15,-1-1 24-15,-10 2 2 0,-5-2 3 16,-4 2 42-16,-10 0 10 0,-10 1 74 16,-5-3 56-16,-7-2-3 0,-5 5-13 15,-4-7-20-15,-2 0 2 0,-1 0-3 16,5-2-56-16,2-2-54 0,5-2-38 15,4-3-41-15,7 0-85 0,5 1-161 16,2 3-151-16,6-2-622 0,-5-1-908 16</inkml:trace>
  <inkml:trace contextRef="#ctx0" brushRef="#br0" timeOffset="15045.26">-411 2388 2812 0,'0'0'430'0,"0"0"-246"0,0 0-12 15,0 0-172-15,0 0-32 0,0 0 32 16,0 0 184-16,0 0 7 0,54-18-20 16,-27 18-56-16,1 0-59 0,7 0-34 15,3 0-20-15,-4 0-2 0,3 4-1 16,-3-1-24-16,1 2-106 0,-1 0-105 16,-3 0-73-16,-1-1-76 0,0-2-176 15,-10 1-255-15,4-4-328 0</inkml:trace>
  <inkml:trace contextRef="#ctx0" brushRef="#br0" timeOffset="15335.56">586 1954 1512 0,'0'0'546'0,"0"0"-267"0,0 0 11 16,0 0-61-16,0 0-27 0,0 0 25 16,0 0-33-16,0 0-67 0,-50 14-67 15,32 21-12-15,-9 23 24 0,-3 21 13 16,-1 10-19-16,4-2-12 0,9-10-41 16,8-12-13-16,4-4-41 0,6-11 16 15,0-10-91-15,3-11-54 0,2-3-46 16,5 0-23-16,2 1-27 15,0 1-114-15,4-6-79 0,-3-9-201 16,4-9-70-16</inkml:trace>
  <inkml:trace contextRef="#ctx0" brushRef="#br0" timeOffset="15784.28">549 2636 833 0,'0'0'1559'0,"0"0"-1130"0,0 0-77 0,0 0-272 16,0 0 181-16,0 0 62 0,55-42 7 15,-22 22-69-15,1-2-85 0,6-1-81 16,-1-2-45-16,4 2-47 0,-6 0-3 16,-2 5 0-16,-4 2-19 15,-2 4-11-15,-5 1-88 0,-3 2-58 16,0 1-79-16,-4 3-113 0,0 1-206 16,-3 1-49-16,-4 1-395 0,4-2-107 0</inkml:trace>
  <inkml:trace contextRef="#ctx0" brushRef="#br0" timeOffset="15569.5">719 2248 2257 0,'0'0'404'15,"0"0"-182"-15,0 0-113 0,0 0 3 16,0 0 54-16,0 66 76 0,7-42-68 16,4 0-95-16,5 1-28 0,3-2-29 15,2 0-19-15,3-1 13 0,0 0-13 16,1-2-3-16,-3-1-19 0,-1-2-63 16,0-1-51-16,-4-1-28 0,-4-4-40 15,-3 1-10-15,-4 0-101 0,-4-4-65 16,-2 1-90-16,-2-3-119 15,-14-1-23-15</inkml:trace>
  <inkml:trace contextRef="#ctx0" brushRef="#br0" timeOffset="16023.53">1071 2521 1721 0,'0'0'1365'0,"0"0"-1256"16,0 0-109-16,72 8 150 0,-41-8 91 15,9 0 5-15,-2 0-82 16,2-2-66-16,-1-1-48 0,-2 1-36 16,0 1-14-16,-6 1-12 0,-1 0-44 15,-4 0-96-15,-7 0-49 0,-3 0-94 16,-6 0-20-16,-2 0-222 0,-2 0-474 16,-6-6-372-16</inkml:trace>
  <inkml:trace contextRef="#ctx0" brushRef="#br0" timeOffset="16557.3099">1731 2266 726 0,'0'0'2603'0,"0"0"-2305"16,0 0-241-16,0 0-38 0,0 0-19 16,31-55 95-16,-14 45 37 0,-1 3-38 15,2 3-43-15,2 4-38 0,3 0-10 16,0 2-2-16,-1 4-1 0,-1 2-3 15,-4 1 1-15,-2 1-20 0,-5 4 2 16,1 0 19-16,-5 4-2 0,-5 3-10 16,-1 1 13-16,-4 6 0 15,-10 0 15-15,-2 4-12 0,-5-4 0 0,-5 5-3 16,-1 0-13-16,-2-2-5 16,0-2-4-16,2-2 19 0,0-3-13 15,6-4 13-15,3-4 1 0,5-5-11 16,7 1-18-16,3-6-26 0,3 0-9 15,6-1 66-15,5 0 51 0,5 0 33 16,4-1 23-16,5-2 10 0,6 0-18 16,1-2 16-16,3 0-62 0,-1 0-4 15,0-4-21-15,2 2-27 0,-5 0-1 16,0-3-1-16,-1 0-45 0,-2 0-63 16,-4 0-37-16,0-2-64 0,-5-1-73 15,2-4-136-15,-4-2-162 16,-4 1-237-16,2-12-565 0</inkml:trace>
  <inkml:trace contextRef="#ctx0" brushRef="#br0" timeOffset="16851.92">2390 1974 55 0,'0'0'1988'0,"0"0"-1512"0,0 0-267 15,0 0 100-15,61 45-37 0,-40-14-34 16,8 13-13-16,-1 17-21 0,-2 16-50 16,-1 5-54-16,-11-1-53 0,-5-5-32 15,-9-9-2-15,-11-2-4 0,-11-1 22 16,-2-4-19-16,-3-12 23 0,-1-8-1 16,7-11 3-16,-1-2 9 0,-3 0 4 15,-2 4 14-15,-3-1 10 0,5-8-6 16,2 2-35-16,5-9-33 15,3-1-34-15,1-2-71 0,7-3-111 16,3-2-157-16,2-3-221 0,2 1-496 16,0-5-530-16</inkml:trace>
  <inkml:trace contextRef="#ctx0" brushRef="#br0" timeOffset="19613.3">3554 2288 1418 0,'0'0'1298'15,"0"0"-1144"-15,0 0-106 0,0 0-48 16,-69 25-32-16,43-10 32 0,-5 3 2 15,-6 2 14-15,-1 2 68 0,1 2-1 16,0 2-41-16,6 1-10 16,2-3 3-16,11 0 6 0,5-4 7 15,3-1-19-15,9-4-27 0,1 0 11 16,11-1 16-16,2-2-17 0,8-2 26 16,8-3 1-16,0-2-4 0,7-1-7 15,1-4-5-15,0 2-4 0,2-2-19 16,-1 0 15-16,-1-2-15 0,-4-2-92 15,-5 1-44-15,-5-1-59 0,-6 3-20 16,-4-2-36-16,-5 2-20 0,-5 0-60 16,-3 1-104-16,-1 0 41 0,-14 0-333 0</inkml:trace>
  <inkml:trace contextRef="#ctx0" brushRef="#br0" timeOffset="19789.1099">3194 2886 2267 0,'0'0'384'0,"0"0"-191"16,0 0-160-16,0 0 108 0,0 0 86 16,64 8-17-16,-42-10-86 0,11-4-93 15,-2 0-30-15,5-1 12 0,3 1-13 16,0-5-63-16,-1 2-109 0,2 0-77 16,-4 2-87-16,1-1-90 0,-10 3-239 15,13-5-365-15</inkml:trace>
  <inkml:trace contextRef="#ctx0" brushRef="#br0" timeOffset="20367.53">4558 1954 2338 0,'0'0'349'0,"-63"7"-12"0,33 13-107 16,-14 18-118-16,-9 29 47 0,-7 32 47 15,3 16-52-15,11 6-51 16,14-9-43-16,18-18-12 0,10-12-45 15,10-10-3-15,8-15-34 0,3-19-52 16,3-9-11-16,1-5-26 0,6 2-22 16,4 4-109-16,6 0-165 0,-10-9-243 15,10 1-479-15</inkml:trace>
  <inkml:trace contextRef="#ctx0" brushRef="#br0" timeOffset="21254.49">3735 2463 2421 0,'0'0'374'0,"0"0"104"16,0 0-296-16,0 0-180 0,0 0 53 15,0 0 113-15,54-5-1 0,-27 5-38 16,3-1-63-16,7 1-34 0,3 0-29 16,-1 0-3-16,1 0-26 0,-3 1-216 15,-2 6-144-15,-8-1-302 0,4 0-560 0</inkml:trace>
  <inkml:trace contextRef="#ctx0" brushRef="#br0" timeOffset="21835.8099">4630 2398 2199 0,'0'0'291'0,"0"0"-85"0,0 0 48 16,0 0-122-16,0 0-132 0,0 0 3 15,0 0 10-15,0 0 169 0,0 0-45 16,76 68-29-16,-46-41-57 0,3 1-29 16,-2 0-19-16,2-2 22 0,-4 2-25 15,0-4-31-15,-4-1-68 16,-1-3-53-16,-3-2-27 0,-3-3-93 15,-4-1-99-15,-4 0-137 0,-5-4-149 16,-5 2-491-16</inkml:trace>
  <inkml:trace contextRef="#ctx0" brushRef="#br0" timeOffset="22033.45">4665 2745 623 0,'0'0'2076'15,"0"0"-1863"-15,0 0-91 0,54-59-26 16,-26 32 76-16,4 0-35 16,2-2-64-16,0 1-42 0,1 5-31 15,2 3-19-15,0-3-13 0,0 5-60 16,1 2-128-16,-1 0-94 0,1 3-67 16,-1 4-160-16,-9 2-115 0,9-2-391 0</inkml:trace>
  <inkml:trace contextRef="#ctx0" brushRef="#br0" timeOffset="22419.05">5219 2646 833 0,'0'0'1539'0,"0"0"-1371"0,0 0-123 16,0 0 20-16,60-43 77 0,-36 30-46 15,3 2-96-15,1 0-19 0,5 1 17 16,1 0-91-16,1 2-104 16,2 0-39-16,0 0-62 0,0 0-124 15,0 1-18-15,-10 4-107 0</inkml:trace>
  <inkml:trace contextRef="#ctx0" brushRef="#br0" timeOffset="22227.0099">5392 2414 2345 0,'0'0'385'16,"0"0"-132"-16,0 0-80 0,0 0-32 16,0 0-7-16,0 0 27 0,-25 61-34 15,22-38-126-15,0 3-1 0,3 2-18 16,0 0-4-16,4 2-114 0,2-2-4 15,3 3-16-15,-2-3-58 0,1-4-146 16,-1 0-125-16,-1-4-113 16,-2-5-99-16</inkml:trace>
  <inkml:trace contextRef="#ctx0" brushRef="#br0" timeOffset="22894.5099">5789 2387 1838 0,'0'0'416'16,"0"0"-200"-16,0 0-90 0,0 0 23 16,0 0-27-16,-25-52-55 0,25 43 20 15,5 1-32-15,4-1-55 0,4 4-6 16,1-1 6-16,1 3 13 0,2 0-13 15,0 3 0-15,1 0 2 0,-1 1 11 16,-3 6-13-16,1-1-2 0,-2 2 2 16,-2 4 0-16,-4-1 0 0,-2 2-16 15,-5-2 16-15,0 3 54 16,-5-1 7-16,-3 3-7 0,-2-2 55 16,-3-2-36-16,2 3-19 0,0-6-29 15,1 1-25-15,3-1-1 0,1-2-34 16,3 0 0-16,0-3-19 0,3 1-70 15,0 0 2-15,7-1-3 0,2 0 76 16,4 3 49-16,1 1 0 0,4 1-38 16,3 1 22-16,5 3 15 0,-1 0-12 15,2 3-84-15,0 1 78 0,-3-1 0 16,-1 0 17-16,-3 0 3 0,-6 1-1 16,-4 1 1-16,-4-2 15 0,-6 4 29 15,-7-2 19-15,-8 3 10 0,-4-1-10 16,-8 0 4-16,-4 0-14 15,-4-2-6-15,1 2-13 0,0-5-3 16,3-2-7-16,3 2-25 0,5-7-2 16,2 0-17-16,7-4-10 0,2 1-89 15,4-4 6-15,4-1-39 0,2-2-78 16,1-8-94-16,1 0-290 0,0-1-129 16</inkml:trace>
  <inkml:trace contextRef="#ctx0" brushRef="#br0" timeOffset="23156.8299">6437 1981 1699 0,'0'0'243'0,"0"0"-74"0,0 0-43 15,0 0 91-15,55 29 106 16,-38 10-5-16,2 23-63 0,-1 24-71 15,-1 12-32-15,-8 0-16 0,-8-4-42 16,-1-11-18-16,-10-3-48 0,-7-2-3 16,-4-8 10-16,-6-5-7 0,0-15 7 15,3-8 2-15,1-10-3 0,3-6-34 16,-2 5-132-16,-2 4-104 0,0-1-118 16,7-8-186-16,-2 0-671 0</inkml:trace>
  <inkml:trace contextRef="#ctx0" brushRef="#br0" timeOffset="25621.64">6913 2572 1056 0,'0'0'1753'0,"0"0"-1419"0,0 0-19 15,0 0-267-15,0 0 15 16,0 0 105-16,73-24-14 0,-39 16-66 15,11 1-63-15,12 3-25 0,11-1-1 16,4 5-2-16,-11 0-28 0,-14 0-136 16,-16 5-105-16,-1 2-85 0,2 0-263 15,-3-1-203-15,13 1-400 0</inkml:trace>
  <inkml:trace contextRef="#ctx0" brushRef="#br0" timeOffset="25899.88">7847 2306 2560 0,'0'0'405'0,"0"0"-190"16,0 0-8-16,0 0-23 0,0 0 6 16,0 0-55-16,0 0-47 0,0 0 1 15,60 30-42-15,-35-11-11 16,8 5-35-16,1 3 1 0,0 2 11 15,3 0-4-15,0 2-6 0,-3-2-3 16,-3-1 0-16,2-2-73 0,-6-1-38 16,-2-1-21-16,-2-5-29 0,-5-3-16 15,-4-1-36-15,-2-3-30 0,-7 0-81 16,0-4-44-16,-5-2-86 0,0 0-180 16,-7-6-60-16</inkml:trace>
  <inkml:trace contextRef="#ctx0" brushRef="#br0" timeOffset="26103.62">7805 2770 2406 0,'0'0'445'16,"0"0"-96"-16,0 0-34 0,42-66-5 15,-13 31 45-15,6-7-32 0,13-10-73 16,12-4-94-16,11-7-49 0,1 5-107 15,-11 12-9-15,-14 14-61 0,-2 7-127 16,-8 7-105-16,-2-2-198 0,-3 6-515 16,0-12-816-16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8:08.64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67 906 0,'0'0'788'0,"0"0"-580"0,0 0-110 16,0 0-98-16,0 0 1 16,0 0 34-16,0 0 24 0,59-12-17 15,-42 12-10-15,1 0-2 0,3 0 8 16,5 3 14-16,-1-1 10 0,4 2-7 15,2-1 3-15,6 0-10 0,2 0-12 16,12 0-17-16,16 1-17 0,12-2 11 16,4 0-10-16,2 1-3 0,-6-3 3 15,-2 0-1-15,5 0 0 0,3 0-1 16,4 0 17-16,2-3-17 0,7 1-1 16,2-4 1-16,1 3 3 0,8-3-3 15,-1 1 0-15,4-2-1 16,-2 2 0-16,8-1 0 0,-2 2-1 15,3 0-2-15,3-1-1 0,0 2-9 16,0-1 11-16,3 1 0 0,1 3 0 16,-1 0-1-16,5 0-1 0,-1 0-8 15,4 0 12-15,-1 3 0 0,1 4 1 16,-1-2 0-16,3-1-1 0,1 5 3 16,4-3-2-16,-2 5 1 0,2-2-2 15,0 3 0-15,4-3 2 0,2 3-2 16,2-2 2-16,1 5 1 0,-1-3-2 15,2 1 2-15,0 0-1 0,0 1 14 16,1-2-3-16,-5 1 16 0,1 2 7 16,-4-4 2-16,0 1 7 0,-2 0-6 15,-4 0 0-15,-4 2 6 0,-6-2 16 16,-10 0-49-16,-5-3 17 0,-10-2 13 16,-8-1-7-16,-13 1-6 0,-12-2-10 15,-18-1 0-15,-14-2-3 16,-13 3-13-16,-7-2-3 0,-1-3-3 15,-2 3-25-15,-4-2-20 0,-7 2-93 16,-3-2-91-16,-2 6-55 0,-6-3 34 16,-2 4 20-16,-4 0-170 0,1-1-167 15,-8 0-7-15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8:17.83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31 23 189 0,'0'0'646'0,"0"0"-382"0,0 0 39 16,0 0-43-16,0 0-20 16,0 0-26-16,0 0-35 0,0 0-43 15,0 0-30-15,0 0-77 0,-31-23-29 16,31 23-87-16,4 0-39 0,5 3 126 16,1 1 74-16,7 1-6 0,1 2-3 15,6-3-23-15,2 3-23 0,6-2 26 16,2-1-3-16,3 0 16 0,12-2 3 15,9-1-16-15,11-1-13 0,2 1-3 16,-2-1-28-16,-8 0 2 0,-8 0 20 16,1 0-20-16,1-2 16 0,-5 0-16 15,3-2 13-15,0 2 12 0,-2 0-2 16,-1-2 6-16,-5 3-16 16,-8-1-13-16,-9 2 17 0,-1 0-19 15,6 0-1-15,6 2-2 0,4 3-1 16,-2-2 0-16,0 4 1 0,0-1-11 15,2 0 12-15,-1 0 0 0,1 1-1 16,-1-2 2-16,1 1 2 0,-1 0-1 16,1-2 1-16,-3 1 0 0,2 0 14 15,-2 0-13-15,-1-4 9 0,1 2-10 16,-3-3-2-16,3 1 0 0,-1-1 2 16,1 1 1-16,0-1 0 0,2 0-1 15,4 0 0-15,-1 0-1 0,-1 0 0 16,1 0-1-16,11 0 0 0,-11 0 1 15,6 0 2-15,-4-1 0 0,-5-3 0 16,6 3 16-16,2-2-18 0,-2-1 0 16,-2 1-1-16,0 2 0 0,0-3 0 15,-1 4 0-15,-2-4 3 16,2 0 1-16,-1 2-2 0,-2 0-2 16,1 0 2-16,-1 0-1 0,1 0-1 15,-3 1 0-15,-1 0 0 0,1-1 0 16,0 0-1-16,-2 2-11 0,0 0 12 15,-2-2 0-15,-2 2-1 0,3 0 0 16,-2 0-1-16,-1 0 1 0,0 0 0 16,0 0 0-16,-4 0-1 0,2 0-2 15,-3 0-8-15,-1 0 12 0,-1 0 1 16,-3 0 1-16,5 0 0 0,-3 0 1 16,-1 0 0-16,1-2-3 0,1-2-2 15,-1 0 1-15,-5 2-1 16,3-2-11-16,0 0 0 0,-1 2-3 15,0-2 0-15,-1 2 15 0,1 0 1 16,-3-1 1-16,1 1 3 0,0 2-2 16,-4-2 0-16,0 1-2 0,-2-1 0 15,-3 0 3-15,1 2 13 0,-4-3-16 16,-1 3-30-16,-2 0 14 0,-3 0-3 16,-2 0 6-16,-1 0-3 0,0 0 13 15,3 0-20-15,0 0 1 0,0 3 0 16,-1-1-11-16,4 0-8 0,-2-1 15 15,2 1 7-15,0 0 16 0,-1 1-17 16,2-1-12-16,1-1-19 0,-1 0-14 16,0-1 17-16,3 0 22 0,-2 0 7 15,-1 0-17-15,2 0 4 0,-4 0-75 16,1 0 59-16,-3 0 9 0,0 0-94 16,-2 0-68-16,1 0-114 0,-2 0-43 15,0 0-7-15,0 0-274 16,-3-1 325-16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8:22.64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2346-2118 825 0,'0'0'349'0,"0"0"-17"0,0 0-157 16,0 0-15-16,0 0-44 0,0 0-34 16,0 0-8-16,0 0 7 0,0 0 7 15,0-51-17-15,0 49-19 0,0 2-26 16,0 0-14-16,0 0-8 0,0 0 9 16,0 0-13-16,0 0-12 0,0 0-40 15,0 4-22-15,0 3 57 0,0 1 17 16,0 7 26-16,0 7-13 0,0 13 10 15,3 22 3-15,-1 25-4 0,1 21-19 16,-3 11 10-16,0 6 3 16,0-8-3-16,-3 6 16 0,-2-1-16 15,0-6-13-15,-6-1-81 0,4-7 6 16,-7-4 59-16,1-1 16 0,-3-10 1 16,-2-3 15-16,1-3 1 0,-1-9-15 15,2-7 11-15,3-15 3 0,5-11-14 16,2-10 11-16,2-7-10 0,1 3 20 15,0 0-23-15,3 1 0 0,0-7 0 16,3-4-16-16,3-6 0 0,4-5-59 16,-2-1-184-16,5-4-219 0,-5 0-245 15,8-12-85-15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37:36.98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146 0 2433 0,'0'0'0'0,"0"0"-104"15,0 0-87-15,0 0 151 0,0 0 40 16,65 66 97-16,-38-44-45 0,0 5-10 16,1 1-26-16,5 4-16 15,-2-1 0-15,3 1-1 0,2-2 1 16,1 3-32-16,-3-6-26 0,-2 2-7 16,-1-3 26-16,-4 1 0 0,-3-3 23 15,-8-1 13-15,-9 0 3 0,-4-1 16 16,-3 0 3-16,-16 2 20 0,-11 3-3 15,-19 5-1-15,-21 8-12 0,-25 7-23 16,-17 3-122-16,-5 2-95 0,26-13-170 16,9-7-274-16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7:20.14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-484-436 1812 0,'0'0'432'16,"0"0"-261"-16,0 0-116 0,-52-28-9 15,36 25 34-15,2 0-12 0,1 1-20 16,3 2 7-16,2 5 3 0,2 6-58 16,1 7-54-16,3 6 54 0,2 18 71 15,4 16 35-15,11 16-29 0,3 9-61 16,6-3 0-16,-3 3-13 0,-1-4 13 15,0 2 26-15,-4 0-26 0,-8 3-16 16,-4-4-77-16,-9 3-3 0,-12-2 77 16,-10-1 3-16,-13 1 25 0,-8 2-21 15,-10 1 28-15,-12 5 0 0,-6 0-29 16,-8 2 29-16,-1 4-16 16,1-7 6-16,8-4-20 0,9-7 1 15,15-10-3-15,18-16-23 0,13-11-5 16,11-12-21-16,10-6-8 0,1 1-11 15,13 1-60-15,5-2-14 0,6-6-29 16,11-3 55-16,8-4 44 0,15-5 50 16,-4 2 22-16,-8-2 0 0,-4 1 9 15,-11 4-9-15,5 2 4 0,-3 9-1 16,-4 6 49-16,-6 14 3 0,-3 16 51 16,-14 15 65-16,-4 10-13 0,-6-5 0 15,-4-5-24-15,-1-12 16 0,-1-13-29 16,5-7-51-16,1-13-9 0,3-2-45 15,3 0-16-15,1 0-19 0,8 2-16 16,0-7-54-16,5-5-122 0,6-6-113 16,4-8-140-16,-6-4-263 0,19-26-550 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7:18.80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7417 994 950 0,'0'0'521'0,"0"0"-352"0,0 0 78 15,-50-25-153-15,40 19 26 0,4 1 62 16,5 1 54-16,1 2-10 16,0-2-94-16,6 4-81 0,5-2-3 15,3 0 48-15,7 2 35 0,9-2 29 16,14 0-17-16,16 1-45 0,15-2-41 15,3 2-35-15,0 1-22 0,-6 0-2 16,-8 2-68-16,-1 1-12 0,-3 3 19 16,-9 0-17-16,-11-2-66 0,-10 3-53 15,-2-6 26-15,3 3-30 0,0 0-107 16,3-2-56-16,-7-2-76 0,-10 0-154 16,-3-5-355-16</inkml:trace>
  <inkml:trace contextRef="#ctx0" brushRef="#br0" timeOffset="260.2799">7477 1135 1800 0,'0'0'493'15,"0"0"-357"-15,0 0-136 0,0 0 33 16,0 0-33-16,0 0 158 0,29 50 58 15,2-39 18-15,16 1-87 0,15-2-26 16,18 1-3-16,2-6-32 0,-1-2-29 16,-9-2-41-16,-11-1-1 0,0 0-15 15,-6 0-2-15,0 0-61 0,-9 0-86 16,-9 0-94-16,-8-1-74 0,-3-6-41 16,4 1-140-16,-6-4-146 0,11-8-86 15</inkml:trace>
  <inkml:trace contextRef="#ctx0" brushRef="#br0" timeOffset="566.27">8202 732 2024 0,'0'0'357'0,"0"0"-351"0,0 0-6 16,0 0 0-16,49 2 107 0,-12 4 38 15,23 2 36-15,18 10-37 0,11 1-64 16,2 7-61-16,-5 0-18 0,-6 2-2 16,-4-1 1-16,-1 0-13 0,-7 5 26 15,-15-5-26-15,-14-3 7 0,-12-7 5 16,-8 1 0-16,-4 2-24 0,-5 2-20 16,-8 2 45-16,-11-2 51 0,-25 7 48 15,-27 4-9-15,-32 9-26 16,-14 0-36-16,-2-2-25 0,11-3-3 15,13-5-151-15,22-10-176 0,14-8-264 16,23-6-414-16,3-8-37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7:20.48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12894-5535 658 0,'0'0'1646'0,"0"0"-1313"0,0 0-320 16,0 0 3-16,0 0-16 0,0 0 155 16,55 15 21-16,-31-4 4 0,4 5-24 15,8 2-32-15,3 5-54 0,3 1-57 16,3-2-13-16,-3 7 2 0,4-1 1 16,-6-1-3-16,-4-1 0 0,-3-2-102 15,-2 1 1-15,-7-3-59 0,-2-2-103 16,-7-1 12-16,-5-3-39 0,-1-1-70 15,-4-4-105-15,-2-5-33 0,-6-4-186 0</inkml:trace>
  <inkml:trace contextRef="#ctx0" brushRef="#br0" timeOffset="208.49">12967-5253 1975 0,'0'0'301'0,"0"0"-139"15,0 0 128-15,0 0-90 0,0 0-27 16,0 0 12-16,0 0-48 0,0 0 25 16,51-50-16-16,-19 34-39 0,-1-1-41 15,7 1-54-15,3 0-12 0,-1 1-66 16,-1 0-107-16,3 3-90 0,-1 0-60 16,-2-1-114-16,4 4-67 0,-13 1-224 15,18-10-86-15</inkml:trace>
  <inkml:trace contextRef="#ctx0" brushRef="#br0" timeOffset="544.24">14175-5736 1808 0,'0'0'457'15,"0"0"-214"-15,0 0-33 0,0 0-98 16,0 0-15-16,0 0-81 0,0 0 0 15,-61 36 3-15,30-16 58 0,-9 7-22 16,0 3-17-16,-5 5-6 0,0 0-7 16,2 5 11-16,-1-4-20 0,3 3-16 15,7-2-13-15,6-4-10 0,7-5 7 16,9-3-12-16,7-5 5 0,5-5-9 16,0 0 10-16,11-2 22 0,2-4 22 15,8-1 29-15,3-2 58 0,3 0 18 16,7-4-69-16,3-1-30 0,0 0-9 15,2-1-15-15,4 0-2 0,-5 0-2 16,-1-2-26-16,0 0-79 16,-3-2-57-16,0 2-56 0,-1-2-145 15,-2 1-90-15,-7 1-320 0,13-3-304 0</inkml:trace>
  <inkml:trace contextRef="#ctx0" brushRef="#br0" timeOffset="774.4299">14403-5469 2579 0,'0'0'277'0,"0"0"-187"16,0 0-71-16,0 0 45 0,53-9 96 15,-29 6 86-15,3 1-84 0,4 0-70 16,-1 2-80-16,4 0-12 0,0 4-28 15,1 0-10-15,-1 3-118 0,3-3-28 16,-2 0-43-16,-3 4-178 0,0-6-99 16,-9 0-319-16,14 0-325 0</inkml:trace>
  <inkml:trace contextRef="#ctx0" brushRef="#br0" timeOffset="1324.1899">15303-5794 2504 0,'0'0'274'16,"0"0"-171"-16,0 0-4 0,0 0-60 15,51-36 57-15,-32 27 41 0,-1 3 10 16,3 4-42-16,1 1-70 0,-1 1-35 16,6 5-1-16,-3 3-1 0,0 5-14 15,-4 0 3-15,1 4-9 0,-1 1-1 16,-4 2 1-16,-6 2 3 0,-5 2 3 16,-1 2-35-16,-4 0-12 0,-4 2 43 15,-7-4 20-15,-2-1 4 0,-1-5 24 16,-3-2 4-16,-1-4-6 15,-1 1 2-15,2-4-5 0,7-5-23 16,-1 2 0-16,7-2-26 0,2-3-28 16,2 2-35-16,0-3 2 0,2 5 52 15,2-3 35-15,1 1 0 0,7 2 13 16,-2 1-13-16,1 2 0 0,-1 1-2 16,3 2-20-16,-2 0-7 0,-4 5-10 15,2 1 17-15,-4 3 6 0,-5 1 16 16,0 2 2-16,-2 0 20 0,-7-2 7 15,-7 1-3-15,1 1 6 0,-6-3 22 16,-6-3 29-16,-2 0 16 0,-6-2 0 16,-2-2-26-16,0 2-29 0,-3-3-15 15,5 1-7-15,1-1-22 0,3 1-1 16,4-2-28-16,3 2-161 0,-2 5-222 16,9-6-346-16,-14 3-1034 0</inkml:trace>
  <inkml:trace contextRef="#ctx0" brushRef="#br0" timeOffset="3744.12">12492-3617 395 0,'0'0'2294'0,"0"0"-1963"0,0 0-289 15,0 0 2-15,0 0 17 0,57-7 83 16,-31 3 34-16,6 1-58 16,2-2-63-16,3 3-57 0,3-4-9 15,0 6-64-15,-1-3-25 0,-2 2-42 16,-1 1-77-16,-5 0-62 0,1 0-118 15,-10 2-183-15,3-2-233 0</inkml:trace>
  <inkml:trace contextRef="#ctx0" brushRef="#br0" timeOffset="3975.18">13126-3855 673 0,'0'0'1447'0,"0"0"-1240"0,0 0-129 15,0 0-78-15,0 0-10 0,0 0 10 16,0 0 171-16,0 0 10 0,45 55-8 16,-23-28-6-16,-1 5-87 0,4 1-22 15,5 1-20-15,-3-1-9 0,2 3-26 16,-3-5-3-16,1 2-1 0,2-4-22 16,-2-1-66-16,-3-2-74 0,-3-3-36 15,-3-3-75-15,-2-4-76 0,-3-3-231 16,-5-3-142-16</inkml:trace>
  <inkml:trace contextRef="#ctx0" brushRef="#br0" timeOffset="4230.65">13153-3465 2096 0,'0'0'324'15,"0"0"-166"-15,0 0-3 0,0 0 54 16,0 0 89-16,0 0 20 0,0 0-56 16,40-54-74-16,-16 37-40 0,4 1-76 15,5-5-32-15,4 2 4 0,2-1-16 16,-2 1-28-16,0 0-16 0,0 3-52 16,-2 2-32-16,-4 2-82 0,1 0-76 15,0 1-148-15,-1 0-165 0,-1 1-20 16,-9 4-153-16,6-7-257 0</inkml:trace>
  <inkml:trace contextRef="#ctx0" brushRef="#br0" timeOffset="4660.03">13805-3670 954 0,'0'0'791'0,"0"0"-473"0,0 0-146 15,0 0-110-15,0 0 32 0,0 0 103 16,52-19 2-16,-30 19-38 0,5 0-58 15,1 5-87-15,6 1-16 0,1 1-74 16,5 0-45-16,-3 1-148 0,3 0-8 16,-1-1-52-16,-6-2-108 0,11-1-239 15</inkml:trace>
  <inkml:trace contextRef="#ctx0" brushRef="#br0" timeOffset="4461.35">14032-3858 969 0,'0'0'1408'16,"0"0"-1053"-16,0 0-188 0,0 0-119 15,0 0-47-15,0 0 73 0,0 0 102 16,0 0-71-16,6 59 23 0,-4-33-75 16,-2 6-53-16,3 1 0 0,-3 1 15 15,0 1-15-15,0 0-26 0,0 1-73 16,-3-4-44-16,-2 1-94 0,-2-5-17 16,1 0-68-16,-3-2-103 0,2-8-225 15,-4 3-34-15</inkml:trace>
  <inkml:trace contextRef="#ctx0" brushRef="#br0" timeOffset="5046.4799">14517-3870 1026 0,'0'0'1153'0,"0"0"-988"0,0 0 39 15,0 0-143-15,0 0 10 0,0 0 68 16,0 0 47-16,0 0-20 0,53-43-60 16,-31 43-84-16,-1 0-19 0,2 8-2 15,1 0 19-15,-3 4 0 0,-3 2-19 16,2 0-2-16,-3 4 1 0,-3 3-4 15,-1 1-21-15,-4 1-26 0,-1 4-35 16,-6-3-1-16,-2 2 10 0,-7-1 16 16,-8 2 20-16,0-3 31 0,-6 2 10 15,-4 0 26-15,0-2-10 0,-2-1 3 16,0-1-3-16,6-2 10 16,5-6 32-16,3 1 12 0,8-3-13 15,2-2-28-15,3-1 10 0,3 0 8 16,7 1-15-16,1-2 19 0,5-2 0 15,5 4-16-15,6-6 10 0,0 2-42 16,1-3 14-16,5-2-17 0,-2 0-92 16,3-1-109-16,1 0-97 0,-1 0 12 15,-2-2-41-15,-8 0-273 0,10-9-178 0</inkml:trace>
  <inkml:trace contextRef="#ctx0" brushRef="#br0" timeOffset="5443.45">15571-3909 684 0,'0'0'1832'0,"0"0"-1449"0,0 0-361 16,0 0-18-16,0 0-4 0,0 0 195 15,0 0-19-15,0 0-77 0,0 0-17 16,0 0-53-16,-28 65-26 0,11-42-1 16,-3 1 1-16,-1 0 20 0,-3 3-20 15,-3-1-1-15,3 0-2 0,5-3-3 16,4-2-26-16,5-4 7 0,4-4-13 16,0-1 13-16,6-3 9 0,0-2 13 15,6-1 9-15,2 1 30 16,5-6 24-16,0 4 16 0,8-5-19 15,1 2-15-15,7-2-20 0,-3 0-22 16,4-2-3-16,-3 1 0 0,1-3 0 16,-1 4-12-16,-2-1-42 0,-2-2-63 15,-3 3-58-15,0-2-32 0,-5 0-50 16,-5 2-58-16,-1 0-109 0,-6 0-138 16,-1 0-157-16</inkml:trace>
  <inkml:trace contextRef="#ctx0" brushRef="#br0" timeOffset="5679.37">15220-3296 336 0,'0'0'1986'0,"0"0"-1644"0,0 0-226 15,0 0-84-15,0 0 116 0,0 0 162 16,58 12 11-16,-31-12-55 0,1 0-88 15,9 0-70-15,1-2-61 0,2 1-44 16,-3 1-3-16,-3 0-34 0,-4 0-92 16,-8 1-43-16,-2 4-74 0,-4 0-222 15,-6 1-210-15,-2-1-385 0,-2-4-324 0</inkml:trace>
  <inkml:trace contextRef="#ctx0" brushRef="#br0" timeOffset="10754.19">12655-3160 457 0,'0'0'831'0,"0"0"-535"16,0 0-153-16,0 0 178 0,0 0 149 15,76-47-138-15,-20-4-2 0,21-27-145 16,15-10-32-16,7-9 18 16,2 8-14-16,-6 9-53 0,-3-1-54 15,6 3-50-15,-5 4-53 0,-5 7-23 16,-6 9-59-16,-2 7-26 0,-4 9-141 15,-2 6-137-15,-7-2-181 0,-18 9-98 16,-10-4-704-16</inkml:trace>
  <inkml:trace contextRef="#ctx0" brushRef="#br0" timeOffset="7182.19">16524-3405 293 0,'0'0'1926'0,"0"0"-1538"0,0 0-92 16,0 0-94-16,0 0-151 0,0 0 77 15,0 0 63-15,0 0 6 0,44-56-52 16,-19 41-45-16,4-2-24 0,3-2-6 15,1-1-2-15,2 1-30 0,2-3-26 16,-3 3-12-16,1 1-15 0,-1-1-57 16,-2 2-48-16,0 3-69 0,-3 0-76 15,0 0-143-15,-2 0-120 0,-4 1-70 16,-5 4-20-16,7-8-436 0</inkml:trace>
  <inkml:trace contextRef="#ctx0" brushRef="#br0" timeOffset="6930.1">16603-3843 1193 0,'0'0'1115'0,"0"0"-699"0,0 0-416 16,0 0 2-16,0 0 180 0,0 0 77 16,44 51-23-16,-28-32-61 0,1 5-49 15,4 1-31-15,0 2-45 16,3-1-31-16,-1 1-4 0,-2 2-14 15,3-3 10-15,-2 0-11 0,-4-2 0 16,3-2-18-16,-5 1-71 0,1-5-59 16,-2 0-4-16,-5-2-52 0,2-2-157 15,-7-1-71-15,-3-3-67 0,-2-4 18 16,0 1-128-16</inkml:trace>
  <inkml:trace contextRef="#ctx0" brushRef="#br0" timeOffset="7503.25">17302-3604 1608 0,'0'0'1684'0,"0"0"-1398"16,0 0-286-16,0 0 16 0,0 0 12 16,54-13 80-16,-34 10-14 0,1 2-28 15,4-2-66-15,4 3-22 0,-1 0-79 16,5 0-57-16,1 3-112 15,-2-2-149-15,-2-1-126 0,-6 0-132 16,6 0-418-16</inkml:trace>
  <inkml:trace contextRef="#ctx0" brushRef="#br0" timeOffset="8052.5">17928-3852 947 0,'0'0'1881'0,"0"0"-1653"0,0 0-100 16,0 0-112-16,0 0 13 0,0 0 60 15,0 0-3-15,0 0-41 0,53-33-45 16,-35 33 0-16,4 0-16 16,0 0 13-16,1 6-26 0,-2 2 10 15,0-2 16-15,1 4-16 0,-4 2-4 16,1 2-31-16,-7 0 0 0,0 4-16 15,-4-1-14-15,-4-2 20 0,-4 4 8 16,0-3 56-16,-8 0 54 0,-2-1 4 16,-6 3-7-16,-1-3-3 0,-1-1-10 15,-2 0-18-15,2 0-17 0,2-3-1 16,2-3-2-16,4-1 16 0,1-3-16 16,5 0-16-16,1-1-16 0,3-3-13 15,0 1-22-15,0-1 19 0,5 4 32 16,-1-4 3-16,3 4-9 0,3-4 6 15,-2 4 13-15,5-1-22 0,0 2 2 16,1 2-9-16,3 1 3 0,0 2-16 16,2 3 23-16,0 2-27 15,1 1-15-15,-1 2 51 0,-2 3-16 16,-5-1 6-16,-2-1-6 0,-3 1-6 16,-5 3 11-16,-2-5 24 0,-6 1 36 15,-7-1 35-15,-5 1 54 0,-5-1 43 16,-4-4-56-16,-2 4 16 0,-1-2 0 15,-3 1-23-15,5-3-13 0,4-3-35 16,1-1-57-16,6-2-6 0,4-3-16 16,6-1-13-16,3-4-70 0,4 0-119 15,0 0-235-15,6-2-165 0,-1 0 91 16,10-13-151-16</inkml:trace>
  <inkml:trace contextRef="#ctx0" brushRef="#br0" timeOffset="8333.73">18639-3579 1661 0,'0'0'1002'16,"0"0"-741"-16,0 0-82 0,0 0-179 15,0 0 0-15,0 0 134 0,63-15 77 16,-34 15-12-16,-2 2-53 0,4 3-46 16,0 0-34-16,2-1-19 0,-4 1-9 15,0 1-38-15,-2-2-6 0,-5 0-54 16,-2 0-47-16,-3-2-75 0,-3 0-104 16,-1-2-267-16,-4 0-440 0,-1-8-177 15</inkml:trace>
  <inkml:trace contextRef="#ctx0" brushRef="#br0" timeOffset="8839.3599">19203-3270 1967 0,'0'0'747'0,"0"0"-383"16,0 0-284-16,0 0-39 16,55-66 119-16,-27 39 94 0,5-2-59 15,5-6-75-15,3 1-57 0,2-4-42 16,1 3-8-16,0 1-13 0,-2 0-41 16,-2 5-53-16,-3 3-76 0,-3 1-166 15,-4 1-330-15,-9 6-511 0</inkml:trace>
  <inkml:trace contextRef="#ctx0" brushRef="#br0" timeOffset="8602.41">19381-3881 1406 0,'0'0'1478'0,"0"0"-1186"16,0 0-292-16,0 0 32 15,0 0 38-15,0 0 156 0,34 64 11 0,-19-42-45 16,2 4-34-16,1 6-58 0,3-1-26 16,2 5-18-16,1 1-28 15,-1 1-27-15,-2 0-1 0,0-2-25 16,-2 0-24-16,0-3-29 0,-2-2-38 16,0-4-35-16,-1-1-50 0,-3-4-56 15,0-4-65-15,-2-2-205 0,-3-4-71 16,0-6-20-16,-4-1-462 0</inkml:trace>
  <inkml:trace contextRef="#ctx0" brushRef="#br0" timeOffset="11272.4499">16235-3006 2221 0,'0'0'610'0,"15"-57"-449"0,11 16 105 16,18-24-126-16,24-25-61 0,20-15-9 15,6-1-41-15,7 3-10 0,-3 12-17 16,1 6-2-16,-2 6-13 0,-4 8-12 15,1 5-77-15,-4 10-143 0,0 1-82 16,-5 7-69-16,-9-3-97 0,-22 17-111 16,-9-5-678-16</inkml:trace>
  <inkml:trace contextRef="#ctx0" brushRef="#br0" timeOffset="6665.4699">16032-3597 1509 0,'0'0'824'0,"0"0"-333"16,0 0-154-16,0 0-225 0,0 0-112 15,0 0 0-15,0 0 125 0,0 0 40 16,51 5-26-16,-24-3-35 0,1 1-47 15,8-2-16-15,-2 1-35 16,0 0-6-16,3-2-50 0,-5 4-67 16,-1-1-82-16,-4-1-177 0,4 0-196 15,-11 1-153-15,2-6-102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7:45.34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1684 2579 52 0,'0'0'30'0,"0"0"35"15,0 0-64-15,0 0 0 0,0 0-1 16,0 0-22-16,0 0-33 15,0 0-17-15</inkml:trace>
  <inkml:trace contextRef="#ctx0" brushRef="#br0" timeOffset="298.02">1684 2579 82 0,'24'79'993'0,"-27"-68"-778"0,3 7-66 16,0 4-9-16,0 4-3 0,5 5-40 15,8-2-48-15,7 4 49 0,3-1 48 16,9-4-33-16,2 0 7 0,17 1-10 16,10-1-26-16,13-1 3 0,3-3-39 15,-5-6-28-15,-17-6-19 0,-15-7 2 16,-9-2-1-16,-4-1 11 0,7 0-13 15,4-2 13-15,2 0-13 0,-3 0-1 16,-3-5-44-16,-3-2-39 0,-1 0-42 16,-6 2-104-16,-6-3-169 0,-5 1-89 15,-2-4-611-15</inkml:trace>
  <inkml:trace contextRef="#ctx0" brushRef="#br0" timeOffset="586.57">2567 2877 1019 0,'0'0'460'0,"0"0"-308"16,55-6-41-16,-28 5 29 0,1-1-20 15,6 2-23-15,-4 0 0 0,3 1-6 16,-2 4 16-16,-1 1-39 0,-5 7-23 15,-1 0-26-15,-5 2 36 0,-4 1-29 16,-6 3-25-16,-6 1-1 0,-3 1 13 16,-9 3 16-16,-9 0 29 15,-5 1-23-15,-5-1 4 0,-5 2-20 16,-2-1-18-16,2 1-1 0,-1-2-28 16,8 1-198-16,-1-4-234 0,13-5-183 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8:28.33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7182-1135 1547 0,'0'0'276'0,"54"-56"-13"16,-30 32 45-16,-3 2-8 0,-5 5-23 15,-6 6-28-15,-10 8-48 0,-3 7-49 16,-17 18-15-16,-25 33-135 0,-35 37 10 16,-26 30 32-16,-19 21 7 0,-7 8-7 15,-1-4-28-15,-4 8 9 0,-4 5-25 16,7-3 0-16,9-5-10 0,13-10-53 16,20-13-41-16,12-15-44 0,20-15-90 15,11-16-44-15,15-13-145 16,16-22-62-16,1-13-307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10:57.67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0 968 0,'0'0'209'0,"0"0"-50"16,0 0-115-16,0 0-42 0,0 0 64 16,0 0 48-16,0 0-26 0,0 0-17 15,0 0 7-15,57 22 20 0,-38-16 9 16,3 2-52-16,3 0 16 16,2 0 1-16,3 1-11 0,4-1-12 15,3 2-11-15,1 0-37 0,3-2 1 16,5 0 14-16,-3-1 16 0,10-2-28 15,8-2 28-15,8-1-3 0,-1-1-10 16,-4-1 1-16,-6 0 9 0,-7 0 0 16,0-3-3-16,3 0-10 0,-3-1 0 15,4 0-14-15,-2 0 0 0,1 0 0 16,-2-1 0-16,2 2-2 0,0-3-2 16,0 4 2-16,1 0-2 0,-2 2-11 15,0-2 13-15,1 0-1 0,0 2-2 16,0 0 1-16,3 0 2 0,-1 0 1 15,4 0 1-15,-1-1-2 0,4-2-3 16,-2 3 3-16,4-2 0 0,-1 2 0 16,1-2 0-16,0 2-3 15,0 0 3-15,1 0-2 0,-3 0-1 0,1 2 0 16,1 0-12-16,1-2 15 16,-1 3 0-16,1-3 1 0,0 1 14 15,2 1-15-15,2 2 0 0,-1-2-2 16,3 0-11-16,-4-2 13 0,1 0 1 15,1 0-1-15,-1 0 0 0,4-3 1 16,-1 0 3-16,0-1-3 0,5-2 1 16,-4 0-1-16,4 0-1 0,-1-1-1 15,2 1 1-15,2 2 2 0,-4-2-2 16,-2 1 0-16,1 0-1 0,2 4 0 16,-4-2-1-16,3 1 1 0,3-2-2 15,-3 4 3-15,-2-1 0 16,6-2 1-16,-1 1-1 0,0 0 0 15,3 1 0-15,-5 1 0 0,5 0-1 16,-1 3 0-16,-2 3-1 0,4 0-11 16,-3-2 10-16,1 1 1 0,-1-2 2 15,2 4 1-15,-3-3-1 0,1 3 1 16,-1-2-1-16,0 5 1 0,4 0 2 16,2 0 0-16,0 0-3 0,-2 0 0 15,5-4 0-15,3 1 0 0,-2 1 2 16,3-4-2-16,-1 1 0 0,4 2 0 15,1-3 0-15,4 4 1 0,0-2-1 16,1 3 0-16,2-2-3 0,-2-3-1 16,4-2 4-16,-2 0 1 0,2-2-1 15,4 0 1-15,1 0 2 0,-6 0-1 16,3 0-1-16,0 0 15 0,-3 1 10 16,-3 1-26-16,-6-1 16 0,1-1-15 15,-4 0 2-15,-5 0 10 16,-5 0-13-16,-7 0 1 0,-7 0 2 15,-14 5 0-15,-15-2-3 0,-9 2-11 16,-7-4 11-16,1 3 39 0,-3 0 18 16,-2-3-21-16,-7 2-17 0,-6-3-19 15,-6 2 2-15,0 1 18 0,-3 0-20 16,-7 4-55-16,-4-1-216 0,-3 3-189 16,3-3-343-16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11:00.64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3026 3676 300 0,'0'0'1857'0,"0"0"-1514"0,0 0-17 0,0 0-120 16,0 0-205-16,0 0 60 0,0 0 133 15,0 0 4-15,0 0-40 16,57 7-66-16,-32-7-7 0,6 0-10 15,2 0-6-15,2 0-62 0,2-1-7 16,0 1-132-16,1 0-38 0,-1 0-141 16,-1 0-279-16,-11 2-173 0,11-2-380 0</inkml:trace>
  <inkml:trace contextRef="#ctx0" brushRef="#br0" timeOffset="641.4599">3729 3412 1155 0,'0'0'1074'15,"0"0"-822"-15,0 0-71 0,0 0-59 16,0 0-83-16,0 0 44 0,0 0 113 15,0 0 25-15,0 0-104 0,0 0-90 16,21-31-27-16,-9 31-38 0,3 0 38 16,2 0 6-16,0 0 42 0,2 5-13 15,-2 0-13-15,-2 4 0 0,2 0-22 16,0 3-11-16,-4-1-17 0,-3 4 6 16,-1-4 20-16,-4 1-18 0,-3 0 19 15,0-2 1-15,-2 0 16 0,0 2 7 16,-5-1 8-16,-1-3 1 0,0 0-1 15,-2 0 1-15,-1-3-13 0,1 4-3 16,-5 1-14-16,3-2 11 16,-3 0-10-16,1 0 10 0,0 0-12 15,0 0 1-15,2-2-2 0,-2 0 1 16,5 1-1-16,0-2-2 0,3-2 0 16,0 1-24-16,2-4-9 0,2 1-25 15,0 2-13-15,3-2 29 0,3 2 9 16,4 0 20-16,-2-1 15 0,5 1 0 15,1-1 2-15,0 1 0 0,2 0-2 16,-1 0 1-16,4 2-1 0,-6-1-2 16,-1 2-10-16,-2 0-4 0,0 1 14 15,-3 2-18-15,-1 4 17 16,-3-2-9-16,-3 3-39 0,0 0 51 16,-9 4 25-16,-1-1 26 0,-4-1-3 15,-4 2 9-15,-5 0 3 0,-1-2 13 16,-1 1-13-16,0-2 0 0,3-2 3 15,0-3 13-15,4-5-7 0,5 2-3 16,-1-3-54-16,6-2-12 0,1-2-23 16,2 0-21-16,4 0-132 0,1 0-162 15,0 0-363-15,3-4-479 0,7-9-147 0</inkml:trace>
  <inkml:trace contextRef="#ctx0" brushRef="#br0" timeOffset="3221.53">3719 5134 1299 0,'0'0'589'0,"0"0"-371"0,0 0-82 15,0 0-4-15,-48 10 98 16,38-6 69-16,2 0-52 0,0 2-84 15,4-1-74-15,3 3-89 0,1 1-13 16,0 1 13-16,4 2 1 0,5 0 0 16,2-2 0-16,3-1 3 0,3-1 21 15,1-4 1-15,4-2-2 0,-1-2-24 16,0 0-3-16,-1-2 1 0,-1-6-11 16,-4 0-6-16,-2-2 19 0,-2 0 22 15,-7-1-9-15,1-1 3 0,-5 0-4 16,0 1-1-16,-5 0-11 0,-4-3-19 15,-6 2-16-15,0 0 10 0,-5 2-17 16,-3 2-2-16,1 4 9 16,-3 4 34-16,3 3 1 0,-1 7 0 15,2 4 1-15,2 6 15 0,4 2 9 16,1-1-6-16,5 2 13 0,5 1-29 16,4-3-3-16,1 0-27 0,9-5 11 15,3-2 0-15,3-3 13 0,3-3 3 16,1-2 2-16,2-5-2 0,0-1-19 15,-1 0 3-15,1-5 3 0,-5-1 12 16,-3-7-1-16,-1 2 2 0,-3-2 11 16,-5-2 9-16,0-2-1 0,-5-1 3 15,0 2-19-15,-5-3-3 0,-3-1-19 16,-2 2 17-16,-3 0 0 0,-1 1-1 16,-3 6 0-16,1 3-12 0,1 3 15 15,1 5 0-15,-1 8 0 0,3 6-13 16,-3 10 13-16,3 3 1 0,0 1 27 15,4 6 20-15,4-3-29 16,4-2-17-16,2-4-2 0,8-2-2 16,2-9-34-16,3 2 34 0,2-6 2 15,3 1 0-15,1-6-1 0,2 2 0 16,0-4-12-16,-2-3 1 0,-3 0 12 16,-2-5 0-16,-2-5 14 0,-5-3 12 15,-1-2-4-15,-2 0 4 0,-3-3-1 16,-3-1-9-16,0-3 0 0,-5-2-16 15,-6 1-26-15,1-1 7 0,-7-2-22 16,2 4 15-16,-2 0-18 0,0 8 31 16,0 3-6-16,0 7 19 0,2 4 20 15,1 9-20-15,1 7-11 16,2 4 11-16,3 5 26 0,2 0 19 16,3 2-7-16,3-4-37 0,4-4-1 15,5-2-19-15,5-5 6 0,2-2 13 16,1-3 3-16,2-4 0 0,1-1-3 15,-1-2-3-15,-2-4 3 0,-3-4 1 16,-3-2 25-16,-1-1-14 0,-3-2 4 16,-4-2-3-16,-3-3 9 0,0 0 4 15,-3 0-7-15,-7-1 2 0,-1 1-21 16,-3 2-3-16,-2 2-29 0,-1 1-12 16,0 8 2-16,-1 3-15 0,1 2 12 15,1 11-28-15,2 4-13 0,3 3 3 16,4 4-55-16,2-1-94 0,5 2-91 15,2-2-228-15,2-7-171 0,6-2-391 0</inkml:trace>
  <inkml:trace contextRef="#ctx0" brushRef="#br0" timeOffset="2276.19">3777 4457 267 0,'0'0'731'0,"0"0"-445"0,0 0-25 15,0 0-11-15,3-62-23 0,-1 52-22 16,-1 2 24-16,-1 3 7 0,0 5-30 16,0 0-87-16,1 0-119 0,1 10 25 15,1 10-5-15,-1 18 88 16,1 20-2-16,0 24-30 0,-3 9-38 15,0-2 1-15,0-12-24 0,-1-14-15 16,-1-9 0-16,-1-15-2 0,3-8-1 16,-1-5-54-16,1 1-42 0,0 2-45 15,0 3-77-15,4-6-49 0,-4-4-86 16,3-3-205-16,-1-7-135 0</inkml:trace>
  <inkml:trace contextRef="#ctx0" brushRef="#br1" timeOffset="120524.57">4244 6472 1929 0,'0'0'687'0,"0"0"-558"16,0 0-84-16,0 0 25 0,63-5 11 15,-36 5 31-15,2 0 19 0,0 0-93 16,3 0-15-16,-3 0-21 0,3 4-2 16,-6-1-74-16,1-1-127 0,-2 3-66 15,-4-2-88-15,-3-3-70 0,-9 1-177 16,-1-1-424-16</inkml:trace>
  <inkml:trace contextRef="#ctx0" brushRef="#br1" timeOffset="120875.34">4343 6485 280 0,'0'0'1548'0,"0"0"-1282"0,0 0-95 15,-50 61-67-15,39-39 6 0,-3 3 13 16,2-4 15-16,2 3-35 0,3-3-32 16,3 0-49-16,0-2-22 0,1-1-19 15,3-2-3-15,0-1 20 0,3-3-1 16,3-2 0-16,-1 0 3 0,2-5 12 15,5 2 1-15,-4-1-12 0,5-4-1 16,1 1-18-16,2 2 17 16,1-1 1-16,0 1-16 0,1 1 6 15,1 2 10-15,-1 1 0 0,-2 1 2 16,-4 1-2-16,0 1-1 0,-8-2 1 16,-4 2 13-16,0-1 29 0,-9 4 15 15,-3-1 1-15,-5 0 3 0,-5 1 28 16,-2-2 7-16,-3 1 3 0,0-5-19 15,2 1-26-15,-5-2-24 0,3-3-30 16,3-4-38-16,3 1-118 0,4-2-134 16,3-4-173-16,4 0-149 0,1-10-596 0</inkml:trace>
  <inkml:trace contextRef="#ctx0" brushRef="#br1" timeOffset="121463.4">4377 7457 143 0,'0'0'1282'0,"0"0"-774"0,0 0-239 16,0 0-81-16,0 0-130 0,0 0-57 15,0 0 0-15,0 0 73 0,0 0 75 16,-9 67-11-16,11-6-25 0,3 27-46 15,3 14-35-15,-3 6 10 0,-1 1 12 16,-1-6 4-16,-3 4-4 0,0 1-3 16,-3-2-16-16,-4-2-14 0,-3-1-20 15,-1-5-1-15,-3-2 29 0,0-10 44 16,1-7 7-16,0-8-52 0,3-8-6 16,-1-13-9-16,5-13-13 0,2-10-13 15,0 0-28-15,2-3-127 16,0 4-100-16,2 0-150 0,0-9-142 15,1-10-216-15,3-5-564 0</inkml:trace>
  <inkml:trace contextRef="#ctx0" brushRef="#br1" timeOffset="122023.96">4232 9398 424 0,'0'0'1637'0,"0"0"-1368"0,0 0-152 16,0 0-56-16,0 0 46 0,-25 54-8 16,28-48-8-16,8-2-8 0,0 0 4 15,6-4-10-15,0 0-42 0,3-4-22 16,0-6 0-16,0-1-10 0,-3-2 16 15,-2 1-3-15,-3-2 6 0,-2 2-2 16,-7-2 2-16,-3 2 16 0,0 0 26 16,-9 0-19-16,-2 1-7 0,-6-1 22 15,-2 0 17-15,-2 6 5 0,-2 0-6 16,1 4-13-16,-5 2-6 0,1 8-1 16,3 4 7-16,2 6 3 0,3 1 4 15,2 1-26-15,8 2-20 0,1-4-24 16,5 0-35-16,2-1-35 0,9-2 14 15,3-5 50-15,4 0-7 16,2-5 13-16,2-2-16 0,2 0-12 16,-3-3-9-16,3-3-23 0,-5-1-10 15,0-1-9-15,-5-5 19 0,-3 0 16 16,-3-3 28-16,-4 1 16 0,0-3 32 16,-2-3-1-16,-6-1 4 0,-2-2-33 15,-6-2 17-15,-2 0-15 0,-1 3 8 16,1 4-10-16,-2 4 2 0,1 5 30 15,4 7 4-15,2 3-10 0,1 7-28 16,1 4-12-16,5 2-23 0,1 5 0 16,3-2-9-16,6-1-3 0,4-2 2 15,5-1-253-15,7-4-203 16,-7-4-281-16,12-7-874 0</inkml:trace>
  <inkml:trace contextRef="#ctx0" brushRef="#br1" timeOffset="125195.41">1912 8103 1778 0,'0'0'425'0,"0"0"-224"0,0 0-50 15,-55-6-23-15,15 31-128 0,-17 22-32 16,-19 24 32-16,-14 17 61 0,-3 10 17 16,1 5-8-16,7 0-18 0,0 2-7 15,2 0-4-15,4 6 4 0,7-3-19 16,7-10-26-16,12-4-16 0,12-18-109 16,15-19-84-16,15-19-33 15,10-18 9-15,5-6-62 0,12-4-92 16,-2-4-82-16,24-7-121 0</inkml:trace>
  <inkml:trace contextRef="#ctx0" brushRef="#br1" timeOffset="125463.67">3006 8109 378 0,'0'0'1072'0,"0"0"-968"15,0 0-19-15,55-12-20 0,-49 16 7 16,-6 8-30-16,-7 8 78 0,-16 16 29 16,-18 20-9-16,-23 26-1 0,-14 19-3 15,-9 6-1-15,-6 7-3 0,-1-1-6 16,-4 5-11-16,-3 2-22 0,-1 0-19 16,3 0-36-16,5 1-16 0,8-5 14 15,8-3-36-15,13-3-40 0,12-7-72 16,13-8-90-16,15-11-126 0,11-12-102 15,7-20-285-15,2-11-643 0</inkml:trace>
  <inkml:trace contextRef="#ctx0" brushRef="#br1" timeOffset="114186.14">-68 6816 1114 0,'0'0'1137'0,"0"0"-968"0,0 0 99 16,-50-44 31-16,47 32-117 0,3-2-16 15,5 0-16-15,6 1-52 0,6-2-9 16,4 1 21-16,5 1-15 0,1 3-36 16,1 2 45-16,0 4-72 0,1 2-32 15,-2 2-29-15,-5 0-12 0,-3 4 7 16,-5 6-23-16,-4 4-3 0,-6 4 29 16,-4 7 18-16,-1 0 12 0,-9 6-9 15,-7 5 10-15,-3-2 19 0,-4 2 6 16,-3-1 0-16,0-3-6 0,3 1-7 15,4-5 1-15,7-4 22 0,6-2 0 16,7-7-35-16,3 1-2 0,8-5 2 16,8-1 41-16,5-4 29 0,7-3 17 15,4 1-40-15,6-4-19 0,3 0-28 16,2-4 1-16,1-2-1 0,1 0-122 16,-3-1-73-16,-1-1-183 0,-4 0-158 15,-5 2-189-15,-9 4-364 16</inkml:trace>
  <inkml:trace contextRef="#ctx0" brushRef="#br1" timeOffset="114731.37">76 7658 199 0,'0'0'1201'0,"0"0"-905"0,0 0 13 15,13-51-37-15,-9 37-16 16,1 2-37-16,-3 1-7 0,0 7-26 16,-1 0-42-16,1 4-135 0,0 4-9 15,1 11 0-15,2 15 20 0,0 22 81 16,1 22-31-16,-5 7-38 0,-1-1-3 16,-1-11-4-16,-2-17-22 0,0-12-2 15,2-10-1-15,-1-2-38 0,0 4-3 16,-1 5 25-16,1 1-29 0,1-3-107 15,-1-4-75-15,2-8-85 0,0 1-117 16,0-9-165-16,0 1-217 0</inkml:trace>
  <inkml:trace contextRef="#ctx0" brushRef="#br1" timeOffset="115879.12">42 8359 688 0,'0'0'973'16,"0"0"-710"-16,-34 57-49 0,24-34-10 16,2 4-29-16,4-2 9 0,4-6-46 15,0 0-74-15,5-3-25 0,7-4-20 16,2 0-6-16,4-6-10 0,2-2 29 15,1-4 19-15,2 0 20 0,-2-4-14 16,-1-4-18-16,-2-2-4 0,0-5-3 16,-6-2-3-16,-2 2-7 0,-3-1 3 15,-4-3 4-15,-3 1 6 16,-3-1-19-16,-5 1-16 0,-5-2-16 16,-4 3 0-16,-3 2-25 0,-1 1 25 15,-3 5 0-15,1 5 15 0,0 4-18 16,2 2 19-16,3 9 24 0,-1 4 27 15,7 4-19-15,0 5-10 0,5-3-21 16,7 0-1-16,0 0-22 0,9-2-7 16,3-3-15-16,7-3 44 0,4-2 9 15,5-3-7-15,2-3-2 0,1-5-16 16,0 0-9-16,0-5-10 0,-2-4 13 16,-7-4-17-16,-2-1 39 0,-4-1 0 15,-5-4 19-15,-5 1 1 16,-4-3 15-16,-2 0 0 0,-5 1 3 15,-7-2-22-15,-3 3-13 0,-4-4 13 16,-3 5-13-16,-2 2 0 0,0 7-3 16,-2 4-3-16,1 5 3 0,0 1 28 15,3 8-6-15,1 8-6 0,2 3-16 16,3 4 0-16,4 2 0 0,3-1 0 16,6-1-23-16,3-3-15 0,3-2 0 15,7-3 13-15,3-2-8 0,3-4 33 16,1-2 3-16,1-4-2 0,0 0 15 15,-2-4-16-15,0 0 0 0,-2-4 18 16,0-4-16-16,-3-2 20 0,-1 1-18 16,0-6-4-16,-1 1-10 0,-4-2-12 15,0-2-32-15,-4-2 22 0,-1 0-3 16,-1-3 6-16,-5 4 13 0,-3 0 16 16,-2 2 3-16,0 6-1 0,-2 2 21 15,-1 9 5-15,1 0-5 16,-1 4-1-16,0 11-3 0,1 3 3 15,2 2 7-15,2 2 12 0,2-3-40 16,6 3-1-16,1-6-38 0,4-3 0 16,7 2 16-16,2-5 9 0,1-2 13 15,2-2-2-15,1-2-49 0,-2-4-16 16,1 0 6-16,-3 0 26 0,-2-2-7 16,-3-5-19-16,-2 0 7 0,-4-2 17 15,-2-1 37-15,0 1 13 0,-3-3 10 16,-6 2-4-16,-1-2 0 15,-3 1 7-15,-1 1-24 0,2 2 17 16,-3 6-3-16,3 2 10 0,-1 0 16 16,2 11-14-16,1 2 1 0,3 10-26 15,-1-4 16-15,6 4-3 0,0-3-16 16,2-2-28-16,6 0-23 0,4-3 28 16,1-6 23-16,2-1-1 0,0-1 1 15,-1-7 0-15,1 0 0 0,-2 0 19 16,1-8-16-16,-2-3-3 0,-2-2 0 15,-1 2-12-15,-1-5 12 0,-5 0 19 16,-1 0 13-16,0-3-19 0,-5 3 25 16,-4 1-13-16,1-1-23 0,-2 4-2 15,-2-1 0-15,1 7-2 0,1 2 0 16,-1 2-10-16,2 2 10 0,1 2 2 16,1 6-3-16,0-2-22 15,4 3-7-15,-1 0 0 0,4 2-13 0,0-3 0 16,0 1 13-16,1 0 3 0,3-1-86 15,1 0-34-15,-1 0 1 16,0 2-23-16,0 0-23 0,2-1-50 16,-2 0-68-16,0-1-65 0,1-2-125 15,2-2-228-15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11:05.20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12 813 0,'0'0'1071'0,"0"0"-753"16,0 0-111-16,0 0-126 0,0 0-65 16,0 0 48-16,0 0 75 0,0 0 57 15,0 0-26-15,0 0-74 16,34 2-35-16,-18-2-32 0,2 0-10 15,1 0-3-15,4 0 0 0,-1 0-4 16,2 0-12-16,0 0 0 0,3 0-3 16,-3 0 2-16,2 0 0 0,1 0 0 15,0 0-1-15,1 0 1 0,3 0 0 16,-1 0 1-16,1 0-2 0,5 0-17 16,-4 0 16-16,2 0-1 0,3 0-15 15,-6 3-16-15,3-1 19 0,-1-2-9 16,1 3-27-16,0-2 40 0,2-1-1 15,-5 4-3-15,3-4 16 0,-5 1-1 16,3-1-1-16,-3 0-12 0,1 0 14 16,-1 0 1-16,-3 0 1 0,3-1-2 15,-2-3 0-15,0 4 1 0,-2-2 1 16,2 0-2-16,3 2 11 0,-5-2-11 16,2-1-3-16,3 2-10 0,-2 1 12 15,2-4 1-15,-1 4 2 16,3-2-1-16,-3-1-2 0,3 0 3 15,-4 3-4-15,5-2-9 0,-7 2 10 16,2 0-2-16,0 0 2 0,-1 0-18 16,0 0 15-16,2 2-8 0,-4-2-4 15,5 2-10-15,-3 0 3 0,-2 2 11 16,2-4 8-16,0 4 1 0,0-3-16 16,1 2 18-16,-1-1-2 0,2-2 2 15,0 3 0-15,1-2-2 0,1 3 1 16,1-2 0-16,0 2 1 0,-1 0 0 15,1 2-18-15,0-2 19 16,-1 0 3-16,2 0-2 0,-3 0-1 16,4-2 1-16,-6 1 1 0,5-2 1 15,-2 3-2-15,3-3 2 0,1 2-1 16,-4-1 0-16,4 0-1 0,-3-1-1 16,2 1-1-16,-1-2-1 0,1 0 2 15,0 1 1-15,3 1 0 0,1-1-1 16,-1-1 2-16,0 0 14 0,-1 0-16 15,4 0-1-15,-3 0 1 0,0 4 0 16,1-4 0-16,-4 0-11 0,3 0 10 16,-4 1-14-16,1-1 4 0,-3 0 11 15,4 0 12-15,-4 0-10 0,-1 0 0 16,1 0 10-16,3-1-12 0,-1 1 1 16,-2 0 1-16,3-4-2 0,-1 4 1 15,-2-3-1-15,4 2 1 0,-1 1-1 16,0-2 0-16,0-1 0 0,5 3 1 15,-2-2-3-15,-1 2 2 0,4-1-1 16,-3 1-3-16,3 0-25 16,-1 0 7-16,-2 0-7 0,4 0-3 15,-1 0 6-15,0 0 13 0,-6-2-6 16,5 2 17-16,-2-1-2 0,-3 1-12 16,5 0 14-16,-5-4-11 0,0 4-6 15,0 0-3-15,-2 0-17 0,2 0-6 16,-1 0 3-16,-2 0 6 0,2 0 4 15,-5 0 12-15,2 0 4 0,-2-1 16 16,-4-2-13-16,3 1 11 0,-6-2 2 16,1 3-3-16,-3-2 2 0,-2-1 1 15,2 3 19-15,-1-2-17 16,-2-1 23-16,2 2-24 0,-3 1-1 16,-3 0 16-16,1-1 1 0,1 2-16 15,-4 0 21-15,0 0-10 0,-1 0-12 16,-1 0 0-16,-1 0 0 0,2 2 2 15,1 0 11-15,-2 0-12 0,3 2 0 16,-1-2 22-16,3 0-22 0,3 2-1 16,-2-1 1-16,1 0 2 0,4-1 10 15,-1 0 13-15,1 1-7 0,1-3-18 16,-3 1 1-16,-3-1 27 0,4 4 0 16,-2-3 12-16,1-1-12 0,-3 0 10 15,-3 2-13-15,1-2-10 0,-5 1-3 16,-4-1 0-16,2 0-1 0,-5 0-12 15,3 0 2-15,-1 0 0 0,-2 0 14 16,0 0-3-16,0 0 3 0,0 0-16 16,0 0-13-16,1 0 10 0,-1 0-20 15,1 0-9-15,1 0 32 16,-1 0 32-16,2 0-32 0,3 0 0 16,-2 0-71-16,2 0-32 0,-4 0-84 15,1 0-172-15,0-3-378 0,-3-3-697 0,-32 15 1425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8:15.817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1018-7044 125 0,'0'0'49'15,"0"0"-46"-15,0 0 0 0,0 0 14 16,0 0-1-16,0 0-13 0,0 0 10 16,0 0 17-16,0 0 436 0,24-40-251 15,-20 34-72-15,0 0-3 0,1 0 27 16,0-3 21-16,-1 4-6 0,-1 2-42 16,-1 0-26-16,-1 1-36 0,-1 2-17 15,0 4-61-15,0 4 3 0,0 9 10 16,0 7 72-16,-4 15 25 0,-5 20 29 15,4 16-33-15,-4 5-54 0,2-1-26 16,3-19-4-16,4-20-20 16,0-8-1-16,0-5 13 0,0 5-14 15,4 5 0-15,-1 1-13 0,3-4 11 16,-1-2-17-16,0-5-88 0,0-2-115 16,2-4-96-16,-2-4-121 0,-1-5-137 15,-1-4-95-15</inkml:trace>
  <inkml:trace contextRef="#ctx0" brushRef="#br0" timeOffset="591.8599">1097-6458 898 0,'0'0'221'16,"0"0"-77"-16,-51-4 25 0,25 4-10 15,-2 5 62-15,-2 7-10 0,1 3-55 16,-1 5-36-16,-1 3 6 0,7 2-39 15,2 5 20-15,5-2-49 0,6-1-58 16,5-1 13-16,6 0-16 0,6-3 4 16,7-5-1-16,7-1 32 0,2-2 3 15,9-5 1-15,2-2 6 0,4-6-17 16,3-2-9-16,-1-2 20 16,0-6-11-16,-3-6 1 0,0 0-4 0,-8-4-6 15,-2-1-16-15,-5-3-9 16,-3-1-46-16,-5 0-12 0,-7-3-36 15,-3 1 0-15,-6 1-20 0,-6-1 4 16,-6 3-37-16,-7 4-9 0,-6 0-23 16,1 9 22-16,-7 2-29 0,0 7 3 15,0 3-49-15,-1 6-176 0,8 2 78 16,-10 7 16-16</inkml:trace>
  <inkml:trace contextRef="#ctx0" brushRef="#br1" timeOffset="169924.27">262 74 238 0,'0'0'46'0,"0"0"658"0,0 0-365 15,0 0-76-15,-52-5-3 0,33 5-33 16,1 0-13-16,-1 4 3 0,-5 1-43 16,0 5-42-16,3 2-29 0,-3 3 6 15,3 2-6-15,5-1-17 0,3 3-19 16,5 0-32-16,5 1-3 0,3 0-19 16,0 0 19-16,8-2-30 0,4-2-2 15,-2 0 0-15,5-2-1 16,4-4 0-16,-1 0-19 0,1-4 19 15,2-2 1-15,0-3 4 0,-2-1 21 16,2-5 4-16,-3-5-1 0,-1-1 17 16,-4-6-4-16,3 1-6 0,-7-6 0 15,0 4 15-15,-6-6 32 0,0 1 51 16,-3-1-61-16,-3-4-39 0,-4 0-33 16,-5 1-28-16,2 3-35 0,-4 3-47 15,2 3-10-15,0 4 6 0,-1 5 3 16,8 5-38-16,-2 4-40 0,1 0-103 15,0 3-102-15,4 4-101 0,-1-3-74 16,-2 5-119-16</inkml:trace>
  <inkml:trace contextRef="#ctx0" brushRef="#br1" timeOffset="166349.93">-34-1614 2174 0,'0'0'436'0,"0"0"-85"15,0 0-44-15,0 0-128 0,0 0-40 16,-30-56-53-16,32 45-60 0,2 3-26 16,7 2-25-16,2-2-7 15,2 3 7-15,7 4-4 0,-1 1-2 0,3 1 12 16,2 9 6-16,-1-2 13 15,-4 8 0-15,-2 0 0 0,-4 3-25 16,-5 0 2-16,-1 3-21 0,-3 4 18 16,-6 1 24-16,-6 3-14 0,-3 1 16 15,-3 3 19-15,-5-2 7 0,-6-2-1 16,2 0-3-16,-1-1-18 0,4-4 8 16,5-2-11-16,5-5 2 0,2-2-3 15,6-5-16-15,3-1 16 0,7-1 35 16,1-1 47-16,10 0 13 0,5-1-32 15,1-3-32-15,8-3 7 0,2-1-3 16,4-1-19-16,2-3-13 0,2-4 0 16,-2 0-3-16,-1 1-41 0,1-1-85 15,-8 2-83-15,-7 1-180 0,-2 0-173 16,-9 2-449-16,-4-5-438 0</inkml:trace>
  <inkml:trace contextRef="#ctx0" brushRef="#br1" timeOffset="170244.53">289-815 878 0,'0'0'469'15,"0"0"-69"-15,0 0-195 0,-21 54-36 16,9-11 15-16,-2 14 88 0,0 20 8 16,4 6-20-16,2-1-97 0,8-4-74 15,0-11-54-15,0-5-33 0,5-4-2 16,1-12-15-16,-5-8-86 0,5-12-162 16,-3-2-135-16,1-6-217 0,-2 9-653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8:23.77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4708 5734 1142 0,'0'0'225'16,"0"0"-46"-16,0 0 61 0,-51 17-93 15,38 2-37-15,1 0 23 0,-3 6 16 16,6 2-17-16,0-3-22 0,6 0 58 16,3-1-142-16,3-7-24 0,6-3-2 15,3-2-29-15,4-3 29 16,4-4 3-16,1-2 49 0,-1-2-27 15,1-2 14-15,0-6-4 0,-4-2 1 16,2-3-1-16,-6-2 0 0,-1 0-9 16,-6-3-1-16,0 3 14 0,-4-2 6 15,-2-2-10-15,-5-1 3 0,-4-2-12 16,-3 2-10-16,-4-1-15 0,0 8-1 16,-3 0 2-16,0 6 17 0,1 7 10 15,-1 0 25-15,1 8 0 0,2 5-32 16,1 4-21-16,3 5 12 0,5 0-10 15,2 1-3-15,5 0-1 0,5-1-37 16,5-5 19-16,6 1 16 0,2-4-19 16,6-3 22-16,0-6 0 0,3-2-23 15,-3-3-28-15,2 0-9 0,-5 0-14 16,0-5 13-16,-5-2 49 0,-5-2 12 16,-4-1 25-16,-1-4 14 0,-3-1-8 15,-3-2 8-15,-3-1-36 16,-4-8 16-16,-7 5-16 0,1-1 10 15,-8 0-13-15,2 3 0 0,-2 6 0 16,-3 7 10-16,3 6 12 0,0 0 16 16,-4 13 4-16,7 5-14 0,-3 7-9 15,2 1 23-15,7 3 18 0,0 0-25 16,8-2 9-16,4-3-44 0,4-6-6 16,8-3-83-16,3-5 38 0,4-4 51 15,-1 2 0-15,3-4 0 0,1-4-12 16,-1 0-23-16,-3-2 6 0,1-6 13 15,-5 0 13-15,-4-2 3 0,1-2 22 16,-7-2 7-16,-4-4 15 16,0 1-24-16,0-5 18 0,-7-3-16 15,-4 1-22-15,-2-2-11 0,0 2 9 16,-4 4-24-16,2 6 26 0,-1 6 19 16,1 8 6-16,-1 0-6 0,-1 11-19 15,1 5 0-15,6 3 3 0,-1 6 19 16,5-4-1-16,6 1-21 0,0-2-38 15,9-3 3-15,4-1 16 0,4-3 17 16,1 0-14-16,1-6-16 0,2-2-38 16,0-4-6-16,-2-1 28 0,-4 0 26 15,1-6 22-15,-5-3 1 0,-7-3 19 16,2-2 31-16,-6-2-4 0,0-2 4 16,-9-4-6-16,0-3-23 0,-4-1-10 15,-6-2-12-15,0 4-13 0,-1 2 10 16,-2 6 1-16,1 6 1 0,3 9 0 15,-4 2-18-15,5 12-23 0,2 6-21 16,5 4-11-16,-1 2 1 16,8 6 12-16,3-2-167 0,3 4-252 15,5-11-227-15,5 8-638 0</inkml:trace>
  <inkml:trace contextRef="#ctx0" brushRef="#br0" timeOffset="758.52">2578 5800 603 0,'0'0'202'0,"0"0"49"16,0 0 7-16,0 0-8 0,0 0-25 15,0 0-34-15,0 0-29 0,0 0-13 16,0 0 23-16,0 0-75 0,-44-2-97 16,51 2 25-16,3 0-25 0,5 0 88 15,7 2-8-15,5 2-22 0,8 2-29 16,13 2-10-16,17 3-6 0,20 3-12 16,2 0 3-16,4-1 8 0,-3-2-8 15,-9-1 18-15,0 0-19 16,1-3 16-16,-1-3-2 0,-2 1 4 15,2-4-20-15,0-1 1 0,-4 0 27 16,-1-1 61-16,-2-3 54 0,-1 0-11 16,2-2-63-16,-5 0-12 0,1 2-8 15,-4 0-31-15,2 0 4 0,-6 4-8 16,-3-1 1-16,0 1-4 0,-4 1-12 16,-11 3 0-16,-9 0 0 0,-6 2 1 15,-4-2-1-15,0 1-3 0,6-1-16 16,-5 1 19-16,-3-1 0 0,-5 3 0 15,-5-6 16-15,1 3-16 0,-7-1 0 16,-3-3-4-16,-1 1-24 0,-2-1-1 16,0 3 4-16,-2 1-127 0,-4 1-145 15,0 2-276-15,2-1-453 0,-13-2-373 0</inkml:trace>
  <inkml:trace contextRef="#ctx0" brushRef="#br0" timeOffset="4326.32">4525 4554 2504 0,'0'0'200'16,"0"0"15"-16,0 0-131 0,0 0 47 15,0 0-25-15,0 0-20 0,-63 17-63 16,20 18-23-16,-22 26-26 0,-23 29 26 16,-10 21 15-16,-8 15 8 0,2 1-21 15,7-4 17-15,-1 5-17 0,1 1 0 16,11-1-2-16,4-9 0 0,15-14-41 16,15-26-77-16,15-25-20 0,14-20-41 15,7-14-24-15,7-2 19 16,-1-2-10-16,5-7-98 0,7-9-227 15,5-5 86-15,20-31-131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38:16.61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45 4423 140 0,'0'0'144'16,"0"0"6"-16,0 0 39 0,0 0-10 15,0 0-22-15,0 0 18 0,0 0-57 16,0 0-27-16,0 0-16 0,-21-27-33 16,19 26-42-16,1-1 270 0,-2 0-163 15,0-1-42-15,2 2-29 0,-1 0-34 16,0-1 1-16,0 2-3 0,-1 0 0 16,3 0 3-16,-3 0 16 0,3 0 0 15,-1 0 14-15,0 0 3 0,1 0 9 16,0 0 17-16,0 0-7 0,0 0-3 15,0 0-7-15,0 0-13 0,0 0 7 16,0 0-13-16,0 0-7 0,0 0 1 16,0 0 9-16,1-3 16 0,2 1 26 15,1-1 7-15,0 0-8 0,2-2-15 16,0-1-3-16,-1 1-17 0,1-2-3 16,0 3-3-16,-1-2 0 15,2 0 3-15,-1 0 0 0,1 0 0 16,0-2 3-16,0 3-3 0,1 0-9 15,1-2-7-15,0-1 3 0,2-1-7 16,2-1-8-16,0 2-2 0,1-4-2 16,-1 1 1-16,2 0 1 0,2-2 14 15,0 0-13-15,2 0-1 0,-1-1 0 16,2 0 1-16,0 0-3 0,1-1 0 16,2-1 0-16,2-2-3 0,2 0 1 15,2-1 1-15,-1-1 1 0,2 1 0 16,1-4 2-16,0 3-1 15,0-4-1-15,5 4 3 0,-2-3-1 16,3-1 0-16,1 0 1 0,0-4 10 16,3 1 0-16,3 0-12 0,-1 0 2 15,3-4 0-15,7-4-1 0,6-6 11 16,12-4-11-16,-1-3-2 0,-5 3 2 16,-3 2 21-16,-6 5-22 0,2 1 27 15,-3 0-25-15,3 0 10 0,-1-2-10 16,0-1 0-16,-1 0-1 0,2-2 1 15,0-1-1-15,2-1 1 0,1 1-1 16,1-1-1-16,1 1 0 0,2-3 2 16,-1 1-2-16,4-1 1 0,0-3-1 15,0-1-1-15,0 0 0 0,0 2 0 16,0 1 0-16,0 1 1 0,1-3 0 16,1 4 0-16,-2-4 0 0,3 2-1 15,-2-2 0-15,4 1 1 0,-3 0-1 16,-2 0 0-16,3-1 0 15,-3 1 0-15,2-2-1 0,-2-1 1 16,0 3 0-16,1-1-1 0,1 0 1 16,-2 3 0-16,0 0 0 0,-3 0 2 15,0-3-1-15,-2 3 0 0,-1-1 2 16,0 0 0-16,1 2 0 0,-2-2 0 16,1 1 0-16,-1 1-3 0,1 1 1 15,-2-1 0-15,-1 1-1 0,1 0 1 16,-1 0 0-16,2-1 0 0,-1-1-1 15,1 5 1-15,-2 0-2 0,0 0 1 16,-1-1 0-16,-3 0-3 0,2 3 2 16,-1-1 1-16,2-1 0 15,-1 3 0-15,-4-1 0 0,-1 0-1 16,2-1 1-16,-3 2 0 0,1 2 1 16,-9 2 0-16,-6 8 1 0,-10 6-1 15,-2-3 0-15,8 0-1 0,1-6 3 16,3-4-2-16,-2 4 2 0,-1 0-1 15,-4 3 1-15,-2 3 10 0,-4-1-11 16,-5 8 14-16,-1 0 0 0,-5 0-4 16,1 4 11-16,-8 3-1 0,1 2 6 15,-4 3 4-15,0 0 3 0,-3 1 9 16,0 2 3-16,0 1-34 0,0 0-13 16,0 0-35-16,-3 0-19 0,0 0-12 15,3 1-20-15,-6 2-9 0,3 3 9 16,1 1 19-16,-3 2 22 0,0 0 20 15,-1 2-74-15,0 3-84 0,5 1-65 16,-2 1-124-16,0-4-160 0,-2 6-600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11:16.14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 contextRef="#ctx0" brushRef="#br0">42 28 33 0,'0'0'525'0,"0"0"-111"16,0 0-206-16,0 0 20 0,0 0-43 16,0 0 43-16,0 0-4 0,0 0-13 15,0 0-46-15,0 0-65 0,-42 2-55 16,42-2-29-16,4 0-15 0,0 0 38 15,6 0 10-15,0 0-4 0,6 3-13 16,1-2-10-16,4 5-2 0,4-3-4 16,2 2 0-16,6-1 13 0,4 1-3 15,-3 3-24-15,8-1 23 0,1-3-21 16,8 2-4-16,11 0 48 0,15-2-7 16,2-2-18-16,2 2 19 0,-4-4 2 15,-7 0-5-15,13 0-20 0,5 0 13 16,7 0 16-16,2 0 9 0,12-4-6 15,2 3 16-15,10-2 13 0,2 2 21 16,10-3 0-16,7 3-13 0,6 1-3 16,2-3-15-16,3 2-23 0,5-3-16 15,5 4 11-15,4-1 1 16,3 1 10-16,5 0-21 0,-2 0-11 16,6 0 7-16,3 0-12 0,3 1 0 15,0 3-4-15,3-2-10 0,2 1-2 16,-4 0 0-16,-1-1-1 0,-10-2-11 15,-3 3 11-15,-9-3-18 0,-11 0-6 16,-8 0 0-16,-11-5 13 0,-6-2 10 16,-6 0-17-16,-7-1 3 0,-8-1 1 15,-12 4-7-15,-10-1 6 0,-11 0 4 16,-20 4 12-16,-11-2-2 0,-15 3 0 16,-5 0-14-16,-2-1 13 0,-2 2 0 15,0 0-1-15,-8 0-25 16,-5 0 14-16,-2 0-14 0,-1 0 4 15,0 2-19-15,-1 0-81 0,-5 6 77 16,1-2-5-16,-4 3-36 0,1 0-92 16,-2 1-202-16,-3-1-219 0,3-4-524 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11:22.53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 contextRef="#ctx0" brushRef="#br0">1461 0 140 0,'0'0'1354'0,"0"0"-1107"15,0 0-72-15,0 0-29 16,0 0-145-16,0 0-1 0,-69 69 23 16,24-20 61-16,-23 26 14 0,-26 31 2 15,-14 19-6-15,-4 8-30 0,2 3-15 16,6-7 2-16,-5 1 14 0,3 1 35 15,1-7-1-15,6-9-15 0,9-7-14 16,14-11-63-16,12-10-7 0,19-21-122 16,15-19-55-16,13-17-29 0,11-9-76 15,3-3-110-15,1-4-177 0,7-8-54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11:22.81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 contextRef="#ctx0" brushRef="#br0">1312 0 1281 0,'0'0'732'0,"-81"95"-515"15,16-8-13-15,-20 20-72 0,0 15-3 16,-4-4 35-16,-8 8-3 0,3 4-11 16,-1-2-38-16,4 1-35 0,6-7-36 15,5 1-29-15,12-8-12 0,5-6-64 16,9-6-73-16,10-3-81 0,4-4-45 16,0-7-89-16,13-21-349 0,-2-10-576 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9:48.42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857 42 1307 0,'0'0'809'0,"0"0"-621"0,-67-34-91 16,40 29-53-16,2 5-44 0,-2 0 0 16,1 5 25-16,3 9 43 0,2 5 13 15,4 6 12-15,3 16 14 0,1 19-5 16,5 16 8-16,8 8 18 0,5 1-52 16,11-2-12-16,2-5-64 0,6 5 1 15,3 0 1-15,2-1-2 0,-2-1-14 16,-3-4 13-16,-3-3 1 0,-11-1-16 15,-7-4 16-15,-9-1 15 0,-12 1 14 16,-13 2-3-16,-9-1 12 0,-13-2-6 16,0 1 12-16,-14-6-3 0,0-1-6 15,-1-8 19-15,-3-3 16 16,5-4 28-16,2-6 15 0,13-11-63 16,11-9-32-16,15-5-18 0,3-6-1 15,4-2-1-15,0 0-14 0,6-4-9 16,8-1-28-16,8-3-219 0,10 0 11 15,12-3 166-15,5 3 66 0,17 0 29 16,16 3 18-16,10 5-17 0,2 3 10 16,0 10-11-16,-13 3-2 0,-7 11-27 15,-11 1-10-15,-3 16 1 0,-5 7 0 16,-10 7 38-16,-7 11 29 0,-11 1-4 16,-9 7 7-16,-10 6 35 0,-7 6 23 15,-6 10 69-15,-1 4 12 16,0-2-4-16,0-3 0 0,8-9-16 15,6-14-5-15,10-12-28 0,4-19-40 16,8-14-36-16,1-9-42 0,2-10-37 16,9 2-12-16,13 1-4 0,18-4-53 15,18-10-104-15,6-8-63 0,3-18-117 16,-2-12-41-16,-25 4-214 0,-4-7-489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10:22.08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12183 621 1808 0,'0'0'263'0,"0"0"-104"0,0 0 216 16,0 0-230-16,0 0-145 0,0 0-10 16,0 0 10-16,0 0 106 0,56 7-48 15,-26-3 6-15,6 0-19 0,4-2-19 16,0-1-3-16,-1 0-23 0,4 0-13 16,-3 0-16-16,-3 1-74 0,-1-2-90 15,-2 2-149-15,-1-2-173 0,-9 0-182 16</inkml:trace>
  <inkml:trace contextRef="#ctx0" brushRef="#br0" timeOffset="463.56">12790 391 1132 0,'0'0'1017'0,"0"0"-988"0,0 0 20 15,0 0-11-15,71-45 79 0,-44 36-4 16,1 3-32-16,2 2-13 16,-2 3-46-16,-1 1-22 0,3 1-16 15,-6 7 15-15,-5-2-1 0,-1 4-11 16,-8 0 11-16,-2 2 2 0,-8 3 16 16,0-2 26-16,-2 8 6 0,-7-3-3 15,-4 2-6-15,-2 3-20 0,-4-2 0 16,1 0-2-16,0-4-5 0,1 0 0 15,4-3-12-15,4-4-29 0,5-1-13 16,1 0-25-16,3-3-17 0,3 4 32 16,4 1 30-16,2-3 6 0,3 0 15 15,4 3-3-15,2-2 2 0,2 3 2 16,3 1-1-16,1 0 1 0,-3 1-13 16,3 3-29-16,-2-1-9 0,-7 2 5 15,-3 0 1-15,-8 0 30 0,-1 2 15 16,-3 1 45-16,-7-1 1 0,-9 2 5 15,-1 0 4-15,-7-1-6 16,-2 1-11-16,-1-2 33 0,0-4-13 16,2 2-23-16,1-5-35 0,3-1-9 15,5-3-46-15,2-3-171 0,10-3-100 16,1-2-112-16,0-1-145 0,3-7-597 0</inkml:trace>
  <inkml:trace contextRef="#ctx0" brushRef="#br0" timeOffset="970.07">13577 911 1805 0,'0'0'396'0,"0"0"-277"0,0 0-119 16,0 0 17-16,0 0 25 0,0 0 106 16,0 0-12-16,61 3-1 0,-37-9-64 15,4-2-65-15,8-3-6 0,1 0-45 16,-1 1-187-16,7-2-227 0,-15 1-230 16,18-5-471-16</inkml:trace>
  <inkml:trace contextRef="#ctx0" brushRef="#br0" timeOffset="795.37">13754 517 1444 0,'0'0'328'0,"0"0"-201"15,0 0 133-15,0 0 5 0,0 0-13 16,0 0-130-16,0 0-77 0,0 0-19 15,0 0-26-15,0 0-1 0,-52 56-2 16,37-35 2-16,0-3 1 0,5-2 22 16,-1-3 10-16,5 0-29 0,4-4-3 15,2-1-32-15,0-3 7 0,10 3 5 16,2 0 20-16,0-3 2 0,7-2 11 16,2 1 3-16,3-3 1 0,0-1-17 15,2 0 0-15,4 0 3 0,-2 0 0 16,-1 0-3-16,0-1-35 0,-3-1-78 15,-3 2-64-15,-2-2-82 0,-4 1-94 16,-8 1-8-16,-1 0-43 0,-3 0-195 16</inkml:trace>
  <inkml:trace contextRef="#ctx0" brushRef="#br0" timeOffset="1231.8899">14395 423 2391 0,'0'0'300'16,"0"0"-207"-16,0 0-35 0,0 0-58 15,0 0 0-15,0 0 62 0,8 50 35 16,8-28-8-16,2 0-28 0,3 3-3 15,4 2-36-15,4-2-3 0,3 2-19 16,-3-2-1-16,0 0 0 0,0-1 1 16,0-4-26-16,-2 2-66 0,-3-1-11 15,0-4-9-15,-6-1-46 0,4-2-51 16,-10-3-76-16,1-3-45 0,-4-3 34 16,-4 0-36-16,0-2-121 0,-5-3-179 15</inkml:trace>
  <inkml:trace contextRef="#ctx0" brushRef="#br0" timeOffset="1470.72">14318 789 1873 0,'0'0'457'0,"0"0"-185"15,0 0-105-15,0 0-99 0,0 0 60 16,61-50 36-16,-28 31 46 0,1 1 32 15,3-2-90-15,5-2-58 0,1 2-34 16,-1 0-60-16,1 1 0 16,-4 1-38-16,1 3-53 0,-6 0-58 15,0 1-6-15,-4 4-52 0,0-1-36 16,-2 3-117-16,-7-1-284 0,6-1-355 0</inkml:trace>
  <inkml:trace contextRef="#ctx0" brushRef="#br0" timeOffset="1829.86">15842 267 2406 0,'0'0'313'0,"0"0"-220"16,0 0-19-16,0 0-64 0,0 0-10 15,-48 3 0-15,25 8 2 16,-4 2 65-16,-3 4-15 0,-6 2-7 16,4 2-13-16,-3 1-4 0,1 3 11 15,1 3-4-15,2-3 6 0,6 0-9 16,3 2-9-16,5-3-23 0,10-4-16 16,4 1-29-16,3-4 16 0,9-3 8 15,6 0 21-15,4-3 54 0,2-3 55 16,5-2 21-16,1-4 6 0,8-1-50 15,-1-1-45-15,3 0-28 0,0-3-13 16,-3-2 0-16,1 0-26 0,-6-2-84 16,-5 3-65-16,0 0-13 0,-6-2-32 15,1 3-76-15,-1-2-108 16,-4 2-124-16,5-6-195 0</inkml:trace>
  <inkml:trace contextRef="#ctx0" brushRef="#br0" timeOffset="2280.1">16434 290 1137 0,'0'0'1544'0,"0"0"-1392"0,0 0-101 15,0 0-50-15,0 0 0 0,26-51 69 16,-16 47 19-16,4-3 24 0,2 6-5 16,-2-1-41-16,3 2-45 0,-2 0-21 15,2 5-1-15,-1 4-3 16,-2 0-16-16,0 4 0 0,-2 4-22 16,-5 3 5-16,-2 4-5 0,-2 0 9 15,-3 5 6-15,-3 2 5 0,-6 1 21 16,-6 1 13-16,-3 0 9 0,-3 1-3 15,-1 1 4-15,0-3-20 0,0-1 48 16,3-4 10-16,3-2-13 0,8-6-1 16,5-2-18-16,3 0-28 0,5-1 21 15,8-6 48-15,6 1 114 0,5-3 58 16,3 0-3-16,4-4-81 0,4-3-90 16,2-1 47-16,1-1-72 0,-1-3-33 15,1-5-10-15,-1 3-27 16,-1-3-47-16,1 1-41 0,-3 1-78 15,-5-1-231-15,0 3-126 0,-8 2-267 16,-1-5-760-16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10:19.17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-896 5599 881 0,'0'0'753'0,"0"0"-464"15,0 0-98-15,-61-54 52 0,37 38-81 16,-6 1-20-16,-1 3 16 16,-3-2-1-16,-4 4-19 0,-1 6-33 15,1 1-50-15,0 3-27 0,5 1 30 16,-1 7-39-16,10 2-19 0,3 3-14 16,5 3-27-16,8 6-10 0,3 4-4 15,5 16 55-15,5 19 0 0,5 22 48 16,5 7 0-16,2 1-35 0,-3 0-1 15,-2-9-9-15,-5 7 13 0,-3-4-13 16,-7 4 25-16,-7-1 7 0,-11 2-19 16,-6 0 13-16,-13-1-19 0,-5 3-10 15,-5-8 0-15,-8-2 0 0,-1-8 13 16,-1-5-10-16,1-7-3 0,1-6-31 16,1-5-33-16,9-10 3 0,11-9 4 15,10-10 22-15,6-2 19 0,1-2 13 16,4-4 0-16,6-1-20 15,6-5-60-15,8-4-93 0,9-2 125 0,8 2 25 16,9-1 23-16,3 4-46 16,6 1 46-16,4 4 2 0,1 3 1 15,1 8 3-15,-1 5 17 0,7 11-19 16,-3 16 24-16,1 15-5 0,-10 9-18 16,-10 4 17-16,-17-1 16 0,-6 1 36 15,-6 8 38-15,-7 3 9 0,-2 5 13 16,4 0 12-16,0-5 12 0,5-10 22 15,2-10-17-15,6-17-40 0,4-17-48 16,2-12-29-16,1-6-43 0,8 0-31 16,4 6-13-16,9-3 7 0,0-3 35 15,14-3-80-15,7-1-141 16,-2-9-87-16,-4 1-153 0,-20-5-584 16,9-5-773-16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12:51.737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0 94 140 0,'0'0'124'0,"0"0"603"0,0 0-512 15,0 0-111-15,0 0-68 16,0 0 13-16,0 0 16 0,0 0 42 15,0 0 24-15,18-4-21 0,-8 3-29 16,4-2 7-16,0 1-26 0,0 2-24 16,5-2-15-16,1 2 0 0,0 0-21 15,1 0 0-15,4 0-1 0,2 0-1 16,2 0-1-16,0 0 0 0,5 0 0 16,0 0-1-16,2 0 1 0,1 0 0 15,2 0 0-15,4 0 0 0,8 0 1 16,13 0 0-16,12 0 1 0,4-6-1 15,-2 3 0-15,-3 0 1 0,-6-1-1 16,3-2 0-16,2 0 0 16,1 1 2-16,2 0 0 0,1 0-2 15,1 0 1-15,2 1-2 0,0 0-21 16,1 0 22-16,0 1 0 0,0-1 0 16,3 0 3-16,-2 2 0 0,2 0 13 15,1 0-14-15,2 2-2 0,-2 0-1 16,2 0-1-16,0 0 2 0,2 5 2 15,-3-1-2-15,0 1 0 0,-1-2-1 16,1-2 1-16,-1-1 2 0,4 2 14 16,-3-2 1-16,3 0-16 0,-2 0 1 15,2 0 11-15,1 0-13 0,1-2 2 16,0 1-1-16,3-2 2 0,0-1 0 16,3 4 0-16,-1 0-2 0,-1-1 0 15,0-2-1-15,-1 3 2 0,2-2 1 16,0-2 10-16,1 2 0 0,1 1 10 15,1 0 0-15,2-3-21 16,-2 4 1-16,4-2 0 0,-4 0 13 16,1 2 1-16,3 0-14 0,0 0 0 15,3 4-1-15,-1-4 31 0,0 2-8 16,-1 1-3-16,0 2-21 0,-3-2-1 16,2 2 2-16,-4-5 14 0,-2 5-12 15,-1-2 18-15,-5 0 11 0,-2-3-1 16,-6 2 7-16,-2-2 15 0,-4 0 14 15,-4 0-29-15,-7 0-4 0,-6 0-9 16,-16-2 0-16,-8 1 6 0,-12-1-3 16,-4 1-6-16,4-2 21 0,-1 3-2 15,0-4 9-15,-11 4 1 16,-2 0-11-16,-5-1 11 0,-5 1 5 16,2 0 36-16,-3 0 63 0,0 0-36 15,0 0-114-15,0 0-6 0,-3 0 0 16,0 0-3-16,-1 0-51 0,1 1-165 15,-5 3-139-15,0 3-219 0,3-2-108 16,-11-1-462-16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10:37.66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3454 608 1235 0,'0'0'1265'0,"0"0"-900"16,0 0-115-16,0 0-231 0,0 0 42 16,0 0 82-16,0 0 86 0,60 50-36 15,-36-30-58-15,3 4-37 16,0-1-55-16,2 1-30 0,4 2-11 15,-2-1 0-15,0-1-2 0,-1 2-33 16,-2-1-71-16,-2-6-25 0,-5 2-35 16,-4-3-26-16,0 0-46 0,-10-2-107 15,0-2-160-15,-4-3-133 0,-3-2-74 16,-3-3-295-16</inkml:trace>
  <inkml:trace contextRef="#ctx0" brushRef="#br0" timeOffset="-1191.78">1205 785 1254 0,'0'0'1329'0,"0"0"-1238"16,0 0 31-16,70 4-9 0,-37-4-30 16,7 0-28-16,-1-1-30 0,4-1-25 15,1 1-53-15,-2 1-140 0,-2 0-84 16,-2 0-95-16,-9 0-271 0,8 0-64 0</inkml:trace>
  <inkml:trace contextRef="#ctx0" brushRef="#br0" timeOffset="-739.47">1943 564 466 0,'0'0'1845'15,"0"0"-1477"-15,0 0-175 0,0 0-138 16,0 0 9-16,0 0 32 0,62-45 3 16,-45 40-35-16,3 3-41 0,-1 2-21 15,2 1-2-15,0 7-32 0,-1 1 6 16,1 2 7-16,-5 4-10 0,-2 1-3 16,-5 2 7-16,-2-1 23 0,-4-1 1 15,-3 4-11-15,0-3-4 0,-6 3 16 16,-3-2 2-16,1-1 11 0,-1-1-13 15,1-4-13-15,1-2 12 0,1 0-12 16,2-3-51-16,2-1-48 16,2-2-17-16,0 1 13 0,5-1 48 15,3-1 66-15,1 2 2 0,2 0 13 16,2 1-10-16,2 2-1 0,4 0 0 16,-1 2-2-16,1 3-10 0,-1 0-10 15,-2 3 19-15,-2-2-1 0,-3 5-14 16,-4-3 16-16,-2 1 2 0,-5 2 27 15,-2 1-10-15,-6 0 4 0,-7 5 29 16,-2-3 19-16,-4 1 9 0,-2 0-6 16,1-5-19-16,2-1-36 0,0-4-6 15,5-1-13-15,0-4-86 0,3-5-168 16,5-3-111-16,1 0-314 0,6-15-443 0</inkml:trace>
  <inkml:trace contextRef="#ctx0" brushRef="#br0" timeOffset="-422.95">2925 493 457 0,'0'0'211'0,"0"0"441"0,0 0-424 15,0 0-143-15,0 0-66 0,0 0 59 16,0 0 26-16,-75 47 6 0,43-19 10 15,-5 0 23-15,0 4 13 0,0 6 12 16,3-3-1-16,6-3-15 0,6-4-8 16,10-3-22-16,9-7-58 0,4-2-45 15,12-5-3-15,8-1 64 16,8-5 60-16,6-3-23 0,6-2-47 16,3 0-29-16,1-2-22 0,-1-4-18 15,-2 0-1-15,-6 2-38 0,-4-2-85 16,-7 4-23-16,-4-2-11 0,-6 2-60 15,-6 0-102-15,-3 0-195 0,-6 2-540 16,-6-3-57-16</inkml:trace>
  <inkml:trace contextRef="#ctx0" brushRef="#br0" timeOffset="-230.3">2689 1049 1758 0,'0'0'552'15,"0"0"-210"-15,63-9-59 0,-27 1-55 16,4-3-49-16,1 0-4 0,0-2-39 16,-2 5-73-16,3-4-49 0,-3 2-14 15,4 0-64-15,-5-1-135 0,0 2-66 16,-2 1-84-16,-1-1-64 16,-2-1-131-16,-12 2-250 0</inkml:trace>
  <inkml:trace contextRef="#ctx0" brushRef="#br0" timeOffset="224.25">3399 926 1284 0,'0'0'971'0,"0"0"-677"15,0 0 47-15,0 0-36 0,0 0-101 16,0 0-30-16,0 0 4 0,0 0 4 16,0 0 16-16,55-60-48 0,-19 42-60 15,5 1-44-15,4-2-27 16,0 3-19-16,2-2-2 0,-4 3-26 15,-2 3-31-15,-3-2-50 0,-4 2-69 16,-1 4-74-16,-2 0-80 0,-1-2-188 16,-1-1-184-16,-6 5-468 0</inkml:trace>
  <inkml:trace contextRef="#ctx0" brushRef="#br0" timeOffset="537.9299">4618 557 59 0,'0'0'1922'0,"0"0"-1439"0,0 0-296 15,0 0-100-15,-71 27 0 0,41-15 13 16,-4 4 38-16,-6 3 60 0,-2 2-33 16,-3 5-50-16,-1 1-36 0,4 3-13 15,2 0-15-15,6 1-16 0,7-3 2 16,9-4-2-16,11-4-32 0,7-2-3 15,4-4-1-15,11 0 1 0,7-2 22 16,5-1 79-16,4 1 19 0,4-4-33 16,3-3-37-16,4 0-25 0,-1-3-24 15,-3 2 8-15,2-2-9 0,-4-1-28 16,-1-1-68-16,-4 0-68 0,0 0-56 16,-3 0-14-16,2 0-98 0,-3 0-107 15,0 0-149-15,-4-1-532 0</inkml:trace>
  <inkml:trace contextRef="#ctx0" brushRef="#br0" timeOffset="1003.05">5264 678 2463 0,'0'0'390'0,"0"0"-143"16,0 0-122-16,0 0-4 16,72-45 28-16,-49 38 73 0,1 4 14 15,0 3-97-15,0 0-71 0,-2 5-27 16,-1 7-31-16,-3-2-10 0,1 2-21 15,-8 4-14-15,-1 4 17 0,-4-1-7 16,-6 5 0-16,0 0 11 0,-12 5 14 16,-3 1 0-16,-9 2 0 0,0-2 0 15,-2 1 0-15,-4-4 1 0,6-2 24 16,4-3-22-16,6-3-3 0,4-1-21 16,7-4-4-16,3 0 0 0,5-2 25 15,6 2 2-15,2-1 24 0,5-4 31 16,6 2-1-16,6-3 9 0,1-5-9 15,5 0-12-15,2-3-22 0,2 0-4 16,-2 0-18-16,2-3-15 0,-6 0-51 16,-3 0-58-16,1-1-93 0,-6 3-54 15,-1-4-49-15,-3 1-121 16,-8 2-198-16,6-7-651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12:57.10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0 66 798 0,'0'0'1045'16,"0"0"-854"-16,0 0-25 0,0 0-11 15,0 0-136-15,0 0 7 0,0 0-26 16,0 0 88-16,0 0 15 0,0 0-35 15,71 8-30-15,-42-4-9 0,4-2 7 16,2 2 9-16,4 0-10 0,2-3 4 16,0 1-17-16,4-2-2 0,8 0 2 15,9 0-20-15,9-3-2 0,3-3-2 16,-3-2 2-16,-2 4 1 0,-5-3-1 16,2 2 0-16,4 1 3 0,1 1-3 15,5-2 0-15,1 1-10 0,4 3 10 16,2-3 44-16,5 4 8 0,7 0-20 15,3-1 13-15,3 1 6 0,2-1 16 16,5 1-13-16,-1-2-3 0,5 2-9 16,5-2-7-16,2 2-20 0,5 0 5 15,4 0 2-15,1 0 0 16,1 0-9-16,2 2-10 0,0 0 13 16,4-1 9-16,-1 0 7 0,2 1-4 15,1 0 4-15,-1-1 6 0,2 0 6 16,2 2-3-16,-1-3 6 0,2 0-18 15,-5 0-10-15,-6-3-4 0,-2 1-13 16,-2-2-2-16,-5 0 3 0,-9 2-1 16,-3-2 0-16,-10 0 1 0,-9 0 0 15,-10 3 16-15,-6-4-19 0,-20 5 2 16,-12-1 0-16,-14-2-1 0,-6 3-1 16,1 0-1-16,-3 0-15 0,-5 0-50 15,-5 0-25-15,-9 0-36 16,-2 3-12-16,-4 2-84 0,-6-1-123 15,-5 3-251-15,3 0-403 0,-12 0-255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10:36.04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879 74 1623 0,'0'0'571'0,"0"0"-370"0,-54-41-124 15,35 31 4-15,1 0-7 0,1 4-38 16,1-1 15-16,2 4 56 0,4 3 8 16,2 0-2-16,1 3-100 0,1 8-13 15,2 7-77-15,1 6 44 0,0 8 33 16,2 13 43-16,1 15-41 0,0 22 19 16,7 8 8-16,-2 4-13 0,0-2 3 15,-5-7-19-15,0-1-31 0,-10-4-37 16,-7-1 33-16,-6-1 26 0,-5 1 9 15,-8-4 16-15,-5 0 12 16,-4-3-5-16,-5-1 3 0,-1-7-4 16,-3 2-6-16,0-6 3 0,-1-6 4 15,8-10 2-15,8-8 4 0,12-11-3 16,1-1-7-16,1-2-16 0,-2 3 12 16,1-2-15-16,8-6-2 0,5-1-21 15,9-3-15-15,4-4-13 0,3 3 22 16,11-2 13-16,4 1 16 0,9 2-1 15,3 0-12-15,7 0 11 0,4 4 1 16,1 0 1-16,2 5 0 0,3 3-2 16,-4 5-59-16,3 11-6 0,3 16 2 15,-5 19 1-15,-6 10 25 16,-16 4 14-16,-10-3 12 0,-12-3-3 16,0 3 16-16,-10 4 19 0,-6-1-6 15,-5 4 48-15,0 0 87 0,0-5 9 16,-1-6-1-16,7-9-31 0,3-15 24 15,5-17 13-15,6-12-36 0,1-6-38 16,8-1-25-16,4 0-60 0,7 0-3 16,7-7-46-16,7-6 24 0,12-6 21 15,13-4-91-15,14-10-103 0,3-9-78 16,-4-12-159-16,-20 8-295 0,-11-2-635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7:38:55.96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4881 4383 23 0,'0'0'78'0,"0"0"313"0,0 0-3 16,0 0-107-16,0 0 25 0,0 0-56 15,0 0-78-15,0 0-19 0,0 0-7 16,-3 3-26-16,2-2-36 15,-2 4-13-15,-2-3-13 0,3 3-16 16,0-3-13-16,1 0-27 0,1 0-2 16,0 1-22-16,0-2-8 0,0 2 8 15,0 0 2-15,0-2 17 0,0 2 1 16,0-3 2-16,0 1 0 0,1-1 1 16,-1 1 15-16,2-1 20 0,-2 3-7 15,0-3 0-15,0 0-3 0,0 0 6 16,0 1 16-16,0-1 17 0,0 0 6 15,0 0 18-15,0 0 5 0,-2 0-27 16,1 2-13-16,-1-2 0 0,1 0-2 16,0 0-8-16,-1 0 1 0,1 0 3 15,-1 0-10-15,1-2 6 0,-1-2-6 16,-2 2 0-16,3-1 0 0,-2-1 0 16,0 0-15-16,0-1-11 0,0 1-10 15,1-3 0-15,-3 2 1 0,1 1-3 16,0-2 0-16,0 2 2 15,-2-4 1-15,-1 1-3 0,-2-1 1 16,-1 0-1-16,-1 0-2 0,-3-2 2 16,0 0-1-16,-2 1-2 0,-1-4-10 15,-1 1 12-15,-1-1-1 0,-2-2 2 16,1 2 2-16,-3-3 1 0,-1 0 0 16,-3 0-1-16,1 0-2 0,-4-2 3 15,0-1-1-15,-3-2-2 0,2 2 0 16,-3-5-2-16,0 2 2 0,-1-3-1 15,-1-1 0-15,1-4-2 0,-2 3 2 16,2-2-12-16,-5-1 13 0,0-3-12 16,0 1 10-16,-1-1 1 15,-1-1-15-15,-2 2-6 0,-1-2 6 16,1 0 3-16,-2-1 11 0,1-1-1 16,-3 0-13-16,1 1 13 0,-4-1-35 15,4 3 16-15,-2-3 21 0,-1 4-15 16,3-4 14-16,2 1-14 0,-3-1 15 15,4-2-13-15,-2 0 14 0,4-4 2 16,-4 3 0-16,1 0 17 0,1-4-19 16,0 2-3-16,-1-1 2 0,-5 1 0 15,6 1-12-15,-4-1 11 0,0 1 0 16,1 0 2-16,-1-2-22 0,-3 3-1 16,4-1-18-16,-1 1 0 0,-2 1 21 15,2-2-2-15,0 0 22 0,1 0-3 16,2-3 0-16,-3 3-10 0,4-2 13 15,-2-2 1-15,1 1 0 0,-3 0 0 16,4 1 0-16,-2-1-2 0,-2 0 0 16,3 1-12-16,0-3 10 15,-2 0-26-15,1 2 10 0,1-1 16 16,1 0-19-16,-1 3 22 0,-1 1 6 16,1-2-3-16,0 0 13 0,4-2 6 15,-2 1-18-15,0-1-4 0,1-1 2 16,2-2 0-16,1 5 20 0,-4-3-22 15,6 2 4-15,-1 0 24 0,-2-1-28 16,6-3-3-16,-3 5-16 0,3-2 17 16,-1-1 0-16,4 4-2 0,-2 1 4 15,-1-2-1-15,3 4-1 0,-2 0 1 16,2-3 0-16,-1 3 1 16,3 1 0-16,-3 1 1 0,3 2 15 15,-1-1-16-15,2 0 13 0,-4 4-10 16,3-1 13-16,-1 1-15 0,2 1 1 15,1 1 11-15,0 0-11 0,2 3 14 16,-2-2-13-16,3 1-3 0,-3 1 0 16,4 1 6-16,2 2-5 0,0 0-1 15,-1-1 16-15,4 4-16 0,-3 2 12 16,4 0 23-16,1 0-22 0,0 2-10 16,1 2 0-16,3-1 10 0,0 3-13 15,0 2-16-15,2 2 13 0,2 1-45 16,4 4-118-16,1-1-148 0,0 4-247 15,0 0-672-15,0 0 153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11:13.36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 contextRef="#ctx0" brushRef="#br0">5964 3373 726 0,'0'0'1832'0,"0"0"-1424"0,0 0-164 16,0 0-180-16,0 0-62 0,0 0 65 16,0 0 34-16,0 0 17 0,3 51-45 15,-3-19-54-15,0 4-18 0,0 6 1 16,0 5-2-16,2-3-16 0,-1 2-47 15,3-3-137-15,-1 1-213 16,3-12-209-16,-6 7-664 0</inkml:trace>
  <inkml:trace contextRef="#ctx0" brushRef="#br0" timeOffset="-223.05">5294 3652 1562 0,'0'0'523'16,"0"0"-163"-16,0 0 4 0,0 0-287 16,0 0-61-16,0 0-16 0,0 0 138 15,0 0-16-15,0 0 15 0,67-15-57 16,-42 20-80-16,5-3 0 0,-2 3 0 15,5 1-16-15,-6-1 13 0,4 1-42 16,-7 4-89-16,0-3-135 0,-1 4-150 16,-2-2-145-16,-5-4-190 0,-2 1-421 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11:14.21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 contextRef="#ctx0" brushRef="#br0">5932 4236 147 0,'0'0'1072'0,"0"0"-746"16,0 0-92-16,0 0-69 0,0 0 14 15,0 0 31-15,0 0 30 0,0 0-28 16,0 0-61-16,0 0-109 0,-3-32-42 16,3 36-74-16,0 8 13 0,0 10 61 15,0 21 84-15,0 25-7 0,0 36-32 16,-3 19-32-16,-4 9-1 0,-1 0-10 15,0-14 2-15,-4 1-1 0,0-6 10 16,-2-9-13-16,0-1 0 0,3-9 0 16,-4-7-20-16,6-11 20 0,-1-5 0 15,4-11-1-15,-3-9-2 0,7-12-10 16,-1-12-9-16,1 0-52 0,1 0-45 16,1 2-35-16,-1 0-4 0,1-3 9 15,0-5-78-15,0-3-143 16,0-9-150-16,-3 2-266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7:33.07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21970-5933 760 0,'0'0'1033'0,"0"0"-770"0,0 0 28 15,0 0-22-15,0 0-44 0,0 0-58 16,0 0-103-16,0 0-64 0,0 0 0 15,2 22 29-15,1 3 54 0,0 18-6 16,-3 20-29-16,-1 13-29 0,-14 12-19 16,-6-2 38-16,-7 1-22 0,-6-7 0 15,-7 1 3-15,-6-2-3 0,-4 1-14 16,-6-5 14-16,3-6-16 0,6-13 0 16,10-16-22-16,8-8-20 15,3-6-21-15,-3 5-20 0,-2 2 3 16,-1 1-26-16,6-3 23 0,7-5 3 15,6-7 25-15,9-4 7 0,2-3-55 16,4-3 2-16,8 2 21 0,5-3 25 16,3 0 36-16,8 0 8 0,2 2 11 15,6 1 0-15,1 0 0 0,3 5 20 16,0 2 6-16,-2 3-23 0,1 3-3 16,-2 8 16-16,1 13 43 0,-2 13 12 15,-5 23-39-15,-7 4-6 0,-12 3-1 16,-9-1-12-16,-5-2 45 0,-9-1 10 15,-4 5 6-15,-6 2 25 0,0 2 23 16,0-3-20-16,2-3 23 0,5-9-8 16,6-17-3-16,5-18-15 0,5-13-24 15,1-8-43-15,4 2-32 0,6 2-19 16,4 0-35-16,6-5-31 0,6-2-39 16,5-4-54-16,3-5-186 0,3-6-229 15,-10 0-225-15,14-10-642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09:49.95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3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1567 414 2172 0,'0'0'336'0,"0"0"-97"16,0 0 56-16,0 0-295 0,0 0-48 16,0 0 48-16,0 0 141 0,0 0-3 15,74 1-59-15,-45 0-76 0,8 1 16 16,0 3-15-16,6-2-4 0,-4 3-169 16,4 2-59-16,-1 1-80 0,-2 1-255 15,-12-2-22-15,13-2-555 0</inkml:trace>
  <inkml:trace contextRef="#ctx0" brushRef="#br0" timeOffset="542.17">2216 167 1926 0,'0'0'434'0,"0"0"-207"0,0 0-163 16,0 0-64-16,0 0-39 0,7-53 39 16,-1 45 18-16,0 1 24 0,-1 1-21 15,5 1-20-15,1 2 0 0,5 0 12 16,2 0 29-16,4 2 13 0,5 1 3 16,-2 0-49-16,2 2-9 0,0 5-26 15,-1 3 14-15,-2-1-27 0,-3 2 7 16,-5 1-55-16,-5 0-33 0,-4 3 59 15,-7-1 61-15,0 4 19 16,-10 0 59-16,-8 3-52 0,-6 3 77 16,-5-3-42-16,-3 4-22 0,-2-5 3 15,4-2 15-15,-1-4-5 0,6-2-11 16,7-5-2-16,5-2-10 0,5-2 0 16,5 1-29-16,3-4-54 0,3 0-84 15,5 1 26-15,5-1 80 0,3 4 28 16,5 0 2-16,3-1-11 0,3 1 13 15,1 4-3-15,2 2 3 0,-2 2-2 16,-1 2-37-16,0 5-116 0,-4-2 91 16,-3 6 38-16,-7-1 23 0,-6-1-4 15,-7 4 7-15,0-3 49 16,-13 2-7-16,-3 2 48 0,-8-2 36 16,-3 1-20-16,-1-3-29 0,-6 1-13 15,1-3-9-15,2 1-31 0,-1-4-24 16,6-3-16-16,5-3-25 0,4-4-75 15,4-4-42-15,7-3-87 0,3-1-237 16,3-7-188-16,6-11-691 0</inkml:trace>
  <inkml:trace contextRef="#ctx0" brushRef="#br0" timeOffset="1019.78">2921 537 132 0,'0'0'244'0,"0"0"779"0,0 0-671 16,0 0-28-16,0 0-168 0,0 0-91 15,-43 52-4-15,54-49 101 0,2-1 73 16,6-2 13-16,5 0-31 0,3 0-156 16,4-3-13-16,3-2-16 0,3 0-32 15,1-3-192-15,2 4-51 0,-3-2-86 16,2 2-211-16,-12-2-110 0,10-5-731 15</inkml:trace>
  <inkml:trace contextRef="#ctx0" brushRef="#br0" timeOffset="874.09">3116 117 1357 0,'0'0'692'16,"0"0"-432"-16,0 0-160 0,0 0-71 16,0 0-29-16,0 0 0 0,0 0 19 15,-65 33 43-15,38-15 18 16,-3 5-12-16,5 0 3 0,1 2-26 16,5-3-6-16,7 0-36 0,3-3 13 15,9-6-16-15,0-1-24 0,10-4 24 16,7-2 52-16,1-2 15 0,8-3 30 15,1-1 5-15,5-5-9 0,0 1-45 16,-1-3-29-16,3 0-19 0,-2 3-20 16,-2 0-76-16,-7 1 38 0,-2 0-38 15,-1 1-32-15,-7 1 6 0,-8 0-49 16,-3 1-81-16,-2 0-98 0,-3 6 135 16,-10 2 40-16,-5 3-82 0,-6 3-212 15,2-2-17-15,-14 12 86 0</inkml:trace>
  <inkml:trace contextRef="#ctx0" brushRef="#br0" timeOffset="1689.96">3766 605 1456 0,'0'0'815'16,"0"0"-347"-16,0 0-19 0,0 0-92 16,0 0-98-16,0 0-55 0,0 0-21 15,52-70 9-15,-8 36 68 0,17-10-79 16,15-4-76-16,4 3-78 0,-9 4-27 15,-16 15-43-15,-18 7-113 0,-9 5-20 16,-2 3-3-16,9-3-60 0,-1-1-142 16,6-1-213-16,-12 6-207 0,5-10-560 15</inkml:trace>
  <inkml:trace contextRef="#ctx0" brushRef="#br0" timeOffset="1488.94">3805 136 1413 0,'0'0'1118'0,"0"0"-838"0,0 0-193 16,0 0-87-16,0 0-23 0,0 0 23 15,33 54 170-15,-18-24 13 0,7 9-11 16,2-3-70-16,3 4-58 0,5-2-6 15,1 1-35-15,2-7 29 0,-1 0-7 16,-2-4-12-16,-1-3-13 0,-6-7-16 16,-2 2-69-16,-2-6-65 0,-5-1 1 15,-2-3-11-15,-6-1-13 0,0-1-11 16,-3-1-87-16,-2-5-88 0,-3 0 12 16,0-2 90-16,-8 0-20 0,2 0-326 15</inkml:trace>
  <inkml:trace contextRef="#ctx0" brushRef="#br0" timeOffset="2183.41">5102 45 620 0,'0'0'625'0,"0"0"149"16,0 0-463-16,0 0-185 0,0 0-29 15,0 0-19-15,-48 50-7 0,24-29 12 16,-7 1 4-16,-5 6-13 0,-3 0-19 16,-1 2-1-16,0 2 17 0,3-1 24 15,6-1-8-15,4-3-1 0,10-3-16 16,7-3-67-16,10-4-3 0,3-1-10 16,10-4 10-16,7 2 92 0,5-5 82 15,7-1 6-15,3-2-71 16,6-4-42-16,2 0-50 0,1 1-17 15,-2-1-38-15,1 1-141 0,-4 1-71 16,-2 0-32-16,-1-1-44 0,-5 2-118 16,-1-3-187-16,-11 0-150 0</inkml:trace>
  <inkml:trace contextRef="#ctx0" brushRef="#br0" timeOffset="2965.13">5689 188 173 0,'0'0'1535'16,"0"0"-1161"-16,0 0-134 0,55-59-27 15,-26 39-20-15,3-1-16 0,2 5-13 16,0-1-7-16,-1 7-17 0,-2 0-10 16,0 4-31-16,-4 6-39 0,-3 0-19 15,-2 4-22-15,-2 5 9 0,-6 4-28 16,-6 4-25-16,-2 4 6 0,-6 6 16 15,-4 3-13-15,-9 8-3 16,-6 1-22-16,-6 1 6 0,-5 2 3 16,-4 0 31-16,-4 3 1 0,1-3 4 15,3-1 15-15,3-2-17 0,4-5-1 16,11-7-1-16,6-2-2 0,10-4-17 16,3-5 19-16,11-2 33 0,8-3 53 15,7-5 21-15,11-2 69 0,15-4-21 16,-2 0-65-16,-5-5-53 0,-4-2-19 15,-11 3-18-15,3-1-2 0,4-2-1 16,-4 3-34-16,-5 1-57 0,-3 2-51 16,-5 1-151-16,-5 0-94 0,-5 4-130 15,-5 0-188-15,-6 2-422 0</inkml:trace>
  <inkml:trace contextRef="#ctx0" brushRef="#br1" timeOffset="-66555.85">11718-1532 1873 0,'0'0'477'0,"-18"-54"-342"0,9 41 101 16,-5-1-88-16,-3 8-74 0,0 3 6 16,-7 8 3-16,-2 13-22 0,-9 18 3 15,-12 31 22-15,-11 26-6 16,1 13-4-16,8 3-9 0,9-6-36 15,14-11-31-15,8-5-1 0,11-6-18 16,7-6-9-16,11-8-204 0,5-17-60 16,1-12-139-16,0-11-158 0,-3-12-84 15,14 1-437-15</inkml:trace>
  <inkml:trace contextRef="#ctx0" brushRef="#br1" timeOffset="-66340.34">11640-964 1467 0,'0'0'1304'0,"0"0"-1127"16,0 0-109-16,0 0-49 0,0 0 13 16,17 61 45-16,2-49-1 0,6-1-28 15,8-1-16-15,4-1-31 0,2 1-1 16,7-2-105-16,0-1-199 0,3-7-132 15,2 0-147-15,-17 0-68 0,19-19-353 0</inkml:trace>
  <inkml:trace contextRef="#ctx0" brushRef="#br1" timeOffset="-65878.11">12329-1101 1836 0,'0'0'315'16,"0"0"-153"-16,-34 53-36 0,21-29-61 15,3 2 44-15,6-1-9 0,4-1-26 16,0-3-16-16,9-2-32 16,-1-1-24-16,8-4 2 0,2-4-1 15,3-5 32-15,6-5 16 0,2-3-3 16,3-9 10-16,5-4-19 0,3-5-11 16,2-2-25-16,2-5-2 0,2 2-1 15,2-3-3-15,-1 0 0 0,1 3-16 16,3-1 17-16,-7 0 0 0,4 5-17 15,-5 4-7-15,-9 6 13 0,-2 5 0 16,-8 6-19-16,-5 1 3 0,-4 8 5 16,-8 8 24-16,-4 3 48 0,-3 6 10 15,-4 2-36-15,-7 7 4 16,-8-2 22-16,-5 0-4 0,-7-1-2 16,-2-3 3-16,2-6 31 0,-6-4 83 15,2-9 2-15,-2-2-25 0,3-6-26 16,-6-1-7-16,1-9-29 0,2-5-15 15,-3-2-16-15,5-6-29 0,3-6-14 16,1-3-16-16,4-2-12 0,6-4-9 16,3 2-1-16,2-1-57 0,5 4-43 15,2 4-29-15,8 5 9 0,1 3-17 16,0 7-29-16,4 5-94 0,10 5-34 16,-1 3-4-16,5 2 11 0,6 4-48 15,-8-1-60-15,17 4-389 0</inkml:trace>
  <inkml:trace contextRef="#ctx0" brushRef="#br1" timeOffset="-65670.87">13575-883 2088 0,'0'0'476'0,"-30"60"-312"16,12-31-28-16,-6 3-59 0,-2 5 3 15,-1-3 6-15,3-2-25 0,0-2-42 16,9-2-19-16,2-6-48 0,0 1-64 16,10-7-148-16,0-4-75 0,3-4-83 15,0-4-93-15,3-4-98 0</inkml:trace>
  <inkml:trace contextRef="#ctx0" brushRef="#br1" timeOffset="-65455.1">13792-1056 2771 0,'0'0'245'16,"0"0"-244"-16,0 0-1 0,75 2 70 15,-41-3 13-15,0 0-28 0,0 1-52 16,4-3-3-16,-4 3-3 0,3 0-74 15,3 0-196-15,-3 0-100 0,3 0-126 16,-14 0-76-16,11-6-528 0</inkml:trace>
  <inkml:trace contextRef="#ctx0" brushRef="#br1" timeOffset="-65245.18">14600-1351 1926 0,'0'0'389'16,"0"0"-269"-16,67 9 3 0,-36-5-52 15,-1-3-29-15,1 2-41 0,-7 0-1 16,-3-1-3-16,-2 0-13 0,-1-1-113 16,-4-1-172-16,-4 0-91 0,-4-1 11 15,-3-3 20-15,-6 1-33 0,-3 0-56 16</inkml:trace>
  <inkml:trace contextRef="#ctx0" brushRef="#br1" timeOffset="-64957.82">14706-1345 13 0,'0'0'320'0,"-55"10"58"0,25-2-104 16,2 0 35-16,-5 4 69 0,9 0-2 15,1 3-65-15,6 1-72 0,8-2-29 16,0 2-40-16,6-2-51 0,3 5 25 16,0-6-1-16,3 5-22 0,6-2-45 15,3 0-25-15,5-3-32 0,3 2-4 16,1 0-13-16,6 0-2 0,3-2 0 15,-2 2 0-15,5-1-47 0,-2 2-32 16,0 2 38-16,-4 0 22 0,0 3-23 16,-3 0 7-16,-5 2 13 0,-6-1-13 15,-5 3 3-15,-5-4 31 0,-6 1 1 16,-8 1 22-16,-8-3 29 0,-6 1 3 16,-5 1 35-16,-7-2 22 0,0 0-7 15,-1-2-31-15,-2-2-20 0,4-2-38 16,4-4-15-16,3-1-22 15,7-4-104-15,4-2-191 0,2-3-217 0,8-3-286 16,1-19-653-16</inkml:trace>
  <inkml:trace contextRef="#ctx0" brushRef="#br1" timeOffset="-64487.64">14852-1841 2123 0,'0'0'398'16,"0"0"-314"-16,56 4 71 0,-27 3 28 15,8 1 9-15,3 1-39 16,2 4-44-16,4 0-17 0,-2 2-32 16,1-1-31-16,3 2-27 0,-4 0 1 15,-3 0-1-15,-4 0 0 0,-6 1-2 16,-1-5 0-16,-6 0 0 0,-2-2 0 15,-10-2 3-15,-3 0 10 0,-5 2 6 16,-4-1 44-16,0 7 0 0,-4 2-12 16,-8 8-17-16,3 6-8 0,-8 14-4 15,1 15-3-15,-5 17-7 0,2 11 4 16,6-1-13-16,1-1 0 0,3-11-1 16,1 1 0-16,3-2-2 0,4-4-1 15,1-4 0-15,0-3-11 0,0-3 12 16,-1-13 16-16,1-12-16 0,0-8-2 15,-3-6 2-15,-3 4 0 0,0-4 1 16,-2-1 28-16,-5-3 14 0,-2-8 34 16,-4-1 159-16,-2-4-47 0,-6-5-50 15,-1 0-37-15,-2 0-53 0,1 0-20 16,0-5-29-16,2 2-34 16,4-1-58-16,-1 4-78 0,6 0-50 15,1 4-65-15,-2 8-108 0,4 4-222 16,2-1-185-16,-8 9-315 0</inkml:trace>
  <inkml:trace contextRef="#ctx0" brushRef="#br1" timeOffset="-57761.78">9692-1611 1372 0,'0'0'738'15,"0"0"-534"-15,-7-54-46 0,-4 34-67 16,-8-1-62-16,-6-1-10 0,-6 4 14 16,-12 0-31-16,-13 7 1 0,-11 7 29 15,5 4 7-15,12 3-4 0,12 5-32 16,12 2 1-16,-5 2-1 0,3 4 7 15,-2 3-10-15,7 2-33 0,9 3-5 16,5 1 9-16,7 3 3 0,2 3-3 16,11 3 3-16,7 2 24 0,7 4 2 15,13 4 0-15,14 8-20 0,18 4 18 16,5-1 1-16,-1-10 0 0,-8-6-67 16,-8-10-54-16,-10-4-1 0,-12-5 25 15,-9-6 11-15,-10 1-4 16,-2 0 42-16,-3 0 46 0,-7 2 3 15,-7 0 72-15,-18 1 90 0,-16 1-7 16,-19 5-38-16,-19 0-33 0,-5-1 19 16,4-5-19-16,15-7-26 0,21-4-20 15,9-2-38-15,6-1-21 0,-2 0-66 16,2-1-136-16,0-2-16 0,8-1-131 16,8 0-124-16,5 0-57 0,9-2-150 0</inkml:trace>
  <inkml:trace contextRef="#ctx0" brushRef="#br1" timeOffset="-57542.8">9836-1010 901 0,'0'0'1078'0,"-25"66"-919"0,10-29 9 16,-1 5-6-16,-4 4 6 0,3-7 38 15,0 1-23-15,3-4-61 0,4-3-93 16,3-7-29-16,4 0-29 0,3-7-35 16,2-3-129-16,6-7-58 0,4-2-46 15,3-7-66-15,-2 0-147 0,12-19-256 0</inkml:trace>
  <inkml:trace contextRef="#ctx0" brushRef="#br1" timeOffset="-57146.54">10173-1071 2002 0,'0'0'994'0,"0"0"-958"0,0 0-14 16,51 28 128-16,-13-23 118 0,5-3-34 16,11 0-82-16,7-1-52 0,11-1-56 15,-8 3-44-15,-13-1-10 0,-16 2-78 16,-12 2-168-16,1 0-150 0,-3-2-198 16,3 2-694-16</inkml:trace>
  <inkml:trace contextRef="#ctx0" brushRef="#br1" timeOffset="-57318.99">10201-1326 1315 0,'0'0'682'0,"0"0"-513"16,57 6-4-16,-27-6-13 0,7 0-36 15,2 0-35-15,0-3-42 0,0-1-25 16,0 0-14-16,0 2-3 0,-2 0-23 15,1 2-113-15,-5-2-87 0,-5 2-11 16,-6 0-104-16,-7 0-147 0,-4-5-215 16</inkml:trace>
  <inkml:trace contextRef="#ctx0" brushRef="#br0" timeOffset="13908.94">2006 2304 1223 0,'0'0'1338'0,"0"0"-1090"16,0 0-187-16,0 0-35 0,0 0 67 16,0 0 57-16,0 0-35 0,58 9-32 15,-39 6-57-15,5 3-24 0,-3 3 14 16,3 4-14-16,-5 0 14 0,-4 6-15 16,-6-2 2-16,-3 3 13 0,-6 2 3 15,-6-2-6-15,-7 0 6 16,-1-4 16-16,-2-2-7 0,-2-5 4 15,2-4-10-15,2-3-6 0,4-6 6 16,2-4 13-16,5-4 9 0,3 0-44 16,0-5-69-16,6-8-58 0,6-3 60 15,5-6 26-15,2-2 9 0,5-9 7 16,4 5 6-16,5-5 6 0,-2 2 13 16,3-1 2-16,1 2-2 0,-1 4-19 15,-2 3 0-15,0 4 6 0,-1 3-3 16,-4 5-6-16,-3 2-7 0,-8 5 3 15,-3 2 1-15,-2 2-4 0,-7 4 29 16,-2 7 38-16,-2 8 33 16,-6 4-11-16,-5 6-34 0,-5 7 9 15,1 3 6-15,-7 4 0 0,4 0 7 16,0 1-29-16,2-2-19 0,2-8 0 16,7-1-12-16,1-6-14 0,6-6 10 15,0-3-22-15,0-4-83 0,6 1-61 16,1-7-33-16,1 0 6 0,2-2-33 15,2-2-173-15,3-4-1 0,-5 0-176 16</inkml:trace>
  <inkml:trace contextRef="#ctx0" brushRef="#br0" timeOffset="14548.47">2393 1738 1588 0,'0'0'504'16,"0"0"-307"-16,0 0-84 0,-61 21-48 16,33 4 22-16,-10 21 104 0,-9 27 72 15,-11 37-23-15,1 21-55 16,10 10-46-16,10-1-31 0,16-9-45 16,4-5-38-16,13-6-23 0,4-11 0 15,10-13-2-15,3-14-12 0,6-11-7 16,4-10-16-16,-2-11-69 0,-2-14-58 15,2-11-61-15,-2-6-52 0,2 0-86 16,6 3-231-16,-3-6-3 0,7-6-436 0</inkml:trace>
  <inkml:trace contextRef="#ctx0" brushRef="#br0" timeOffset="14865.71">2793 2740 2176 0,'0'0'372'0,"0"0"-230"16,0 0-4-16,57-8-12 0,-35 1-62 15,3 5-64-15,1 2-10 0,0 0 7 16,1 0-13-16,3 0-100 0,-1 2-122 16,0-2-241-16,-11 3-135 15,6-3-431-15</inkml:trace>
  <inkml:trace contextRef="#ctx0" brushRef="#br0" timeOffset="15226.53">3189 2488 1463 0,'0'0'744'15,"0"0"-417"-15,0 0-118 0,0 0-57 0,39-53-2 16,-26 43 7-16,4 6-16 15,3-3-46-15,0 7-44 0,1 0-29 0,-1 0-21 16,4 7-1-16,-3 2-2 16,-2 1-30-16,-1 5 29 0,-4 0 3 15,-7 3 0-15,2 2-2 0,-9 4-27 16,-3 4 4-16,-11 7-13 0,-6 0 0 16,-4 2 38-16,-3-2 12 0,1-1 1 15,2-4 9-15,4-5-21 0,5-6-1 16,8-1-15-16,1-3-1 0,3-3-29 15,3 0 4-15,6-4 28 0,4 2 13 16,4-2 2-16,2-4 23 0,5 0 7 16,6-2-3-16,-2-2-29 0,8-2-24 15,-5-5-95-15,6-1-60 0,2 0-29 16,-5-5-63-16,4-1-318 0,-11-1-68 16,11-12-587-16</inkml:trace>
  <inkml:trace contextRef="#ctx0" brushRef="#br0" timeOffset="15494.29">3930 1883 866 0,'0'0'1343'0,"0"0"-1252"15,0 0 145-15,24 88-4 0,-10-22 6 16,5 20 11-16,-1 15-32 0,1 3-40 15,-4-5-53-15,-5-6-77 0,-4-1-25 16,-6-2-19-16,-7 2 16 0,-10-3-17 16,-8-3-2-16,-3-5-44 0,-4-6-19 15,-2-9 19-15,5-13 3 16,4-15-29-16,5-10-19 0,1-6-41 16,1 4-52-16,1-1-55 0,-1-1-104 15,9-10-316-15,-1-9-429 0</inkml:trace>
  <inkml:trace contextRef="#ctx0" brushRef="#br0" timeOffset="13416.01">1317 2552 2516 0,'0'0'431'0,"0"0"-386"0,0 0-26 16,0 0 116-16,67 1 56 0,-39-4-3 16,5-1-74-16,4 1-51 0,3 2-47 15,2 1-15-15,1 0-1 0,2 0-2 16,-3 3-134-16,-2 2-109 15,3 1-39-15,-6-2-37 0,-1 0-258 16,-12-2-185-16,8-7-563 0</inkml:trace>
  <inkml:trace contextRef="#ctx0" brushRef="#br0" timeOffset="16754.53">4856 2429 798 0,'0'0'1355'0,"0"0"-1151"0,0 0-10 16,0 0-17-16,49-32 4 0,-43 28 37 16,-5 4 8-16,-1 0-57 0,-1 0-74 15,-9 8-95-15,-7 5-16 0,-4 4-35 16,-8 9 29-16,-6 2 22 0,-5 3-1 16,-1 3 0-16,1 2-2 0,2-2-19 15,10 0-4-15,2-2 4 0,9-7 0 16,6-3-10-16,8-6-16 0,3-3-16 15,9-3 64-15,6-4 20 0,4-2 46 16,8-2 11-16,5-2 2 0,2-2-35 16,3-4-12-16,0 0-13 0,0 0-16 15,2-1-2-15,-5 1 1 0,-1-1 1 16,-6 3-3-16,-3-3-73 16,-5 7-57-16,-5-1-94 0,-3-2-51 15,-5 3-102-15,-3 0-264 0,-3 3-68 16,-3-2-292-16</inkml:trace>
  <inkml:trace contextRef="#ctx0" brushRef="#br0" timeOffset="16974.46">4583 2949 1140 0,'0'0'1654'15,"0"0"-1343"-15,0 0-220 0,0 0-89 16,0 0 203-16,61 14 71 0,-27-14-49 15,10 0 21-15,3 0-36 0,0 0-94 16,0-2-81-16,-3 2-35 0,-2 0 1 16,-4 0-3-16,-2 0-43 0,-8 4-78 15,-2 4-54-15,-5 0-79 16,-3 7-96-16,-2-4-262 0,-6 0-603 16,-6 1-523-16</inkml:trace>
  <inkml:trace contextRef="#ctx0" brushRef="#br0" timeOffset="21314.23">5685 2403 1353 0,'0'0'520'16,"0"0"-218"-16,0 0-21 0,0 0-58 16,0 0-56-16,0 0 20 0,0 0 17 15,0 0-95-15,0 0-109 0,-3-4-32 16,16 22 32-16,8 8 105 16,6 8-25-16,6 5-39 0,2 1-19 15,3 4-22-15,-1 2 22 0,0-3-19 16,1 0 16-16,-2-8-19 0,-4-2-33 15,1-7-116-15,-6-5-13 0,-4-5-27 16,-2-4-13-16,-6-4-43 0,-3-3-227 16,-4-2-70-16,-3-1-106 0,-7-4-316 0</inkml:trace>
  <inkml:trace contextRef="#ctx0" brushRef="#br0" timeOffset="21529.44">5658 2923 1201 0,'0'0'1386'0,"0"0"-1042"16,0 0-136-16,0 0-208 0,0 0 202 15,0 0 45-15,67-59 3 0,-38 30-65 16,8-2-59-16,6-5-64 0,-1 1-30 16,4 1-31-16,-2 4-1 0,-2-1-4 15,-1 5-27-15,-3 5-122 0,-1-2-52 16,-1 3-44-16,-2 4-98 0,0 0-124 15,-2-3-253-15,-7 7-102 0</inkml:trace>
  <inkml:trace contextRef="#ctx0" brushRef="#br0" timeOffset="21927.19">6323 2635 1854 0,'0'0'618'16,"0"0"-289"-16,0 0-280 0,0 0 2 15,0 0-51-15,0 0 112 0,51-5-22 16,-23 8-51-16,6 1-27 0,12-3-12 15,12 2-22-15,10 4-180 0,-4-1-75 16,-13-1-289-16,-19 0-67 0,4-5-360 0</inkml:trace>
  <inkml:trace contextRef="#ctx0" brushRef="#br0" timeOffset="21736.02">6586 2355 1456 0,'0'0'1014'0,"0"0"-826"15,0 0-108-15,0 0 4 0,-8 62 73 16,2-29 58-16,-1 7-65 0,0 4-93 16,1 2-9-16,1 1-20 0,2-1-28 15,3-4-2-15,0 2-11 0,1-4-76 16,2-4-102-16,1-4-59 0,1-6-7 16,-4-4-157-16,1-7-170 0,-2-2-175 0</inkml:trace>
  <inkml:trace contextRef="#ctx0" brushRef="#br0" timeOffset="22438.3299">7097 2344 2127 0,'0'0'353'0,"0"0"-137"16,0 0-64-16,0 0-30 16,-19-50-20-16,22 41 4 0,6 0-10 15,6-1-23-15,2 1-29 0,6 3-2 16,1-2-10-16,6 2-3 0,1 6-27 16,0 0-1-16,2 0 2 0,-1 3 0 15,0 5-2-15,-4 1-1 0,-3 3-2 16,-3 1-11-16,-5 0-3 0,-6 4 0 15,-7 0-1-15,-4 2 17 0,-5 0 26 16,-8 1 2-16,-5 0 7 0,-2-2 0 16,-3 0-3-16,2-3-7 15,-1-2-9-15,5-4-15 0,5-4 0 16,5-2-1-16,2-1-22 0,5 0-35 16,0-1-73-16,7-1 66 0,3 3 37 15,5 1 27-15,3-3 16 0,0 3-16 16,5 4-16-16,3 1-3 0,1 1 17 15,1 4 1-15,-1 1-15 0,3 7 0 16,-2-2 14-16,-3 6-122 0,0-2 82 16,-6 1 40-16,-6-1-40 0,-4 2-7 15,-8-5 49-15,-5 0 55 0,-10 0 21 16,-8-2-9-16,-6-1 1 0,-5 2 27 16,-2-3 26-16,-3-3-10 0,-1 0-10 15,3-4-22-15,2-4-26 0,2-2-18 16,4 0-34-16,5-4-1 0,6 0-25 15,6 0-145-15,4-6-68 0,5 1-55 16,2-2-63-16,3 1-255 0,4-2-3 16,9-2-197-16</inkml:trace>
  <inkml:trace contextRef="#ctx0" brushRef="#br0" timeOffset="22705.4">7943 2543 2050 0,'0'0'750'16,"0"0"-490"-16,0 0-183 0,0 0-22 15,0 0-17-15,0 0 153 16,50-13 41-16,-26 13-68 0,7 0-73 15,4 2-47-15,5 3-41 0,1 0 0 16,2 1-3-16,-2 0-1 0,-3 1-62 16,-2 2-88-16,-4 1-67 0,1 1-97 15,-5-2-109-15,-8-1-300 0,7-1-327 0</inkml:trace>
  <inkml:trace contextRef="#ctx0" brushRef="#br0" timeOffset="22976.27">8730 2316 2244 0,'0'0'481'16,"0"0"-201"-16,0 0-238 0,0 0 79 16,0 0 160-16,0 0-34 0,51 69-55 15,-30-43-22-15,5 5-60 16,3 2-51-16,3 1-31 0,0 3 0 15,4 0-16-15,-1-1-9 0,-1-1 12 16,2-2-15-16,-2 0-3 0,-2-4-47 16,-2-3-71-16,-2-5-31 0,-5-3-24 15,-3-4-41-15,-6-1-38 0,-3-6-80 16,-5-1-38-16,-3-4-177 0,-2-2-12 16,-2-1-119-16</inkml:trace>
  <inkml:trace contextRef="#ctx0" brushRef="#br0" timeOffset="23184.8299">8748 2808 1030 0,'0'0'1618'0,"0"0"-1171"0,0 0-128 16,19-56-129-16,8 25 12 0,15-11 104 15,16-12 2-15,16-10-27 0,1 4-57 16,-11 13-75-16,-17 14-69 0,-18 11-67 15,0 6-13-15,1-4-21 0,4-3-25 16,4 1-147-16,-4-1-142 0,-2 5-124 16,-9 2-487-16,4-8-596 0</inkml:trace>
  <inkml:trace contextRef="#ctx0" brushRef="#br0" timeOffset="36715.96">11924 2363 977 0,'0'0'453'16,"0"0"-109"-16,0 0-35 0,0 0-18 15,0 0 32-15,0 0-75 16,0 0-165-16,0 0-25 0,0 0 99 15,4-3 8-15,21 3-12 0,4 0-33 16,6-1-16-16,2-4-50 0,6-1-29 16,-4 2-25-16,4 0-28 0,-4 0-149 15,1 4-77-15,0 0-91 0,-6 4-208 16,-10 0-212-16,3 4-390 0</inkml:trace>
  <inkml:trace contextRef="#ctx0" brushRef="#br0" timeOffset="37216.05">12669 2193 1767 0,'0'0'655'0,"0"0"-365"16,0 0 38-16,0 0-110 0,0 0-110 16,0 0-84-16,0 0-23 0,0 0 103 15,0 0 17-15,26 72-30 0,-5-43-28 16,6-1-31-16,0 0-19 0,0-3-10 15,1-1 10-15,1-1-13 0,-3-5-47 16,1 1-44-16,0-1-42 0,-5-2-20 16,-1-4-41-16,-3 3-65 0,-5-3-41 15,-3-1 0-15,-4-1-76 0,-4-1-121 16,-2-1-8-16,-9 0-264 0</inkml:trace>
  <inkml:trace contextRef="#ctx0" brushRef="#br0" timeOffset="37453.55">12658 2534 316 0,'0'0'1911'0,"0"0"-1546"0,0 0-107 15,0 0-59-15,0 0-4 0,30-62 40 16,-15 44-16-16,4-4-30 0,2 1-54 15,3-2-65-15,4-2-50 0,2 2-20 16,-3 3-32-16,1-2-6 0,5 3-103 16,-7 1-61-16,3 2-74 0,-2 1-142 15,-4 4-298-15,4-7-562 0</inkml:trace>
  <inkml:trace contextRef="#ctx0" brushRef="#br0" timeOffset="39653.01">13316 2313 1163 0,'0'0'618'0,"0"0"-225"0,0 0-121 16,0 0-21-16,0 0-251 16,0 0 7-16,0 0-7 0,0 0 219 15,61 15 62-15,-27-7-112 0,5-1-89 16,7-2-7-16,-1-1-22 0,2-1-29 16,-2 2-6-16,-5-2 3 0,2-2-17 15,-8 3-2-15,-1-3-83 0,-5 1-114 16,-4-1-55-16,-5-1-136 0,-5 2-175 15,-4-2-412-15,-4-2-166 0</inkml:trace>
  <inkml:trace contextRef="#ctx0" brushRef="#br0" timeOffset="39893.39">13731 2094 1501 0,'0'0'792'0,"0"0"-617"0,0 0-46 16,0 0-45-16,-45 61 42 0,32-31 99 15,0 14 27-15,-2 12-35 0,0 11-91 16,3-5-97-16,6-10-14 0,3-18-15 16,3-7-1-16,0 2-3 0,6 3-132 15,2 0-39-15,2-3-38 0,3-6-63 16,7-6-182-16,-2-7-122 0,-5-3-188 15</inkml:trace>
  <inkml:trace contextRef="#ctx0" brushRef="#br0" timeOffset="40315.01">14233 2177 1474 0,'0'0'669'0,"0"0"-387"0,0 0-143 15,0 0-10-15,0 0-36 0,22-54 36 16,-13 47 57-16,1 3-4 0,4 0-61 16,-1 4-73-16,5 0-16 0,1 0-31 15,2 8-1-15,0 4-1 0,3 2-3 16,-2 3 2-16,-1 1-1 0,-6 4 3 15,0-2-2-15,-8 4-46 0,-2 1 4 16,-5 2-23-16,-5 0 22 0,-5 3 18 16,-9 3 27-16,-2-4 16 0,-6 0 3 15,0 3-3-15,2-6-3 0,1 1-10 16,2-3 19-16,8-6-20 16,1 0 1-16,8-3 0 0,2-1-3 15,3-2 0-15,8-2 11 0,5 0 18 16,6 0-7-16,2-4 0 0,3 0 10 15,6-4-16-15,4 0 9 0,-2 0-25 16,2-2-1-16,-2 1-170 0,3-1-56 16,-7 0-130-16,2 0-205 0,-9-5-542 15</inkml:trace>
  <inkml:trace contextRef="#ctx0" brushRef="#br0" timeOffset="40704.25">15365 2082 638 0,'0'0'1659'0,"0"0"-1301"0,0 0-322 16,0 0-36-16,0 0 0 0,0 0 90 15,0 0 135-15,-19 52-55 0,0-31-55 16,1 1-48-16,-6 8-26 0,-6 0 0 15,2 2 45-15,-5 1 9 0,3-1-6 16,2-2-8-16,4-2-18 0,5-6-18 16,7-4-5-16,3-5-40 0,9-3-22 15,0-3-15-15,6-3 18 0,1-3 19 16,7 3 28-16,4-4 72 0,1 0-1 16,8-1-24-16,1-3-19 15,5-3-35-15,1 2-5 0,0-1-4 16,-2-2-8-16,0 2-4 0,-1 1-4 15,-4 1-61-15,-3 1-41 0,-3 0-14 16,-3 1-6-16,-5 1-19 0,-1-1-41 16,-4 2-37-16,-7 0-87 0,-1 0-154 15,0 3-142-15,-1 1-83 0,-10 0-129 0</inkml:trace>
  <inkml:trace contextRef="#ctx0" brushRef="#br0" timeOffset="40912.5">15102 2725 1197 0,'0'0'1300'0,"0"0"-919"15,0 0-256-15,0 0 57 0,58 7 35 16,-27-14 37-16,12-3 1 0,8-3-38 16,11-3-61-16,7-1-72 0,-5 2-53 15,-13 4-31-15,-17 5-2 0,-8 4-32 16,-2 2-28-16,0 0-125 0,3 0-90 15,-9 2-112-15,-2 2-200 0,-5 1-437 16,-4-2-232-16</inkml:trace>
  <inkml:trace contextRef="#ctx0" brushRef="#br0" timeOffset="45134.28">16606 2052 2418 0,'0'0'329'0,"0"0"-114"15,0 0-29-15,0 0-183 0,0 0 10 16,17-51 3-16,-2 41 45 0,5 1 15 16,3 4-19-16,0 3-22 0,1 2-19 15,6 1 3-15,-4 5-17 0,0 3-1 16,1 3-2-16,-3 1-28 0,-4 2 27 16,-6-1 1-16,-3 5-28 0,-6-1-15 15,-5 3 24-15,-2 2 20 0,-9-1 2 16,-5 3 10-16,-6 1-9 0,-1-3 10 15,-1 0 0-15,3-3-11 0,2-5 1 16,9-1-3-16,-1-6 0 0,8-2-32 16,3-2-25-16,0 2-1 0,7-2 42 15,4 3 15-15,4 0 1 16,2 1 0-16,4 0 4 0,2 0-3 16,2 4-1-16,-1 1 0 0,5 0-19 15,-5 2 3-15,0 2 13 0,-4 0-35 16,-3-1-13-16,-6 2 32 0,2 1 6 15,-8 1 13-15,-5 2 0 0,0-3 1 16,-4 4 12-16,-10-3 12 0,0 3 20 16,-8-4-3-16,-6 2 2 0,3-2 20 15,-8-3 22-15,5 1 16 0,-2-3-29 16,3-3-19-16,3-3-34 0,4 0-20 16,6-2-29-16,5-5-53 0,4 4-137 15,5-5-101-15,0 2-218 16,0-2-283-16,5 0-232 0</inkml:trace>
  <inkml:trace contextRef="#ctx0" brushRef="#br0" timeOffset="51138.45">20317 1995 391 0,'0'0'1482'16,"0"0"-1206"-16,0 0-40 0,0 0 10 15,0 0-60-15,0 0-134 0,0 0-29 16,0 0-23-16,0 0 102 0,1 55 20 15,18-21 6-15,2 5-45 0,3 1-45 16,3 2-37-16,3-2 2 16,0-1 23-16,1-2-1 0,-3-4-9 15,2 0-14-15,-3-6 1 0,-3-2-3 16,-3-6-10-16,-4-2-54 0,-3-3-28 16,-2-3-33-16,-2-2-54 0,-5 2-43 15,-2-4-62-15,-3 0-69 0,0-3-180 16,0 0 19-16,-8-4-17 0</inkml:trace>
  <inkml:trace contextRef="#ctx0" brushRef="#br0" timeOffset="51372.48">20216 2527 1630 0,'0'0'698'16,"0"0"-468"-16,0 0-82 0,0 0 16 15,64-61 99-15,-35 34 18 0,5-3-47 16,1 1-44-16,2-1-65 0,3 1-49 16,-1-2-41-16,-2 5-32 0,0-1-3 15,-3 5-10-15,-3 4-13 0,-1-2-59 16,-2 2-65-16,-2 6-40 0,-1-1-57 16,-2 2-123-16,0 0-90 0,-2 3-129 15,-7 2-205-15,0-3-392 0</inkml:trace>
  <inkml:trace contextRef="#ctx0" brushRef="#br0" timeOffset="52089.4">21280 1986 821 0,'0'0'1275'0,"0"0"-1029"15,0 0 22-15,0 0-20 0,0 0-42 16,0 0 5-16,0 0 18 0,0 0-42 16,-50-33-131-16,50 33-56 0,6 9-180 15,5 4 180-15,6 6-1 16,1 0 1-16,5 5-1 0,4 1 0 15,0-1 1-15,4 2 15 0,-1-3-14 16,-2 1 10-16,1-2-11 0,-1-2-38 16,-3-2-6-16,-3 0 0 0,-5-2 5 15,-5-5 17-15,-2-3-10 0,-4-1 10 16,-3-2-7-16,-3-4 1 0,0 2 28 16,-3-1 63-16,-3 2-2 0,-5 0-36 15,-3 1-23-15,-6 2-2 0,-3 3 2 16,-5 2-1-16,-5 0 2 0,1 3-1 15,-5 1 0-15,0 2 0 0,0 2 17 16,3-1-3-16,2 0-16 16,5 0 0-16,1-4-25 0,8 1-10 15,4 3-61-15,4-3-220 0,4 0-93 16,3-2-173-16,3-2-397 0</inkml:trace>
  <inkml:trace contextRef="#ctx0" brushRef="#br0" timeOffset="52878.34">21231 2713 78 0,'0'0'121'0,"0"0"1191"0,0 0-977 15,0 0-37-15,0 0-71 0,0 0-62 16,0 0 9-16,0 0 80 0,63-46 28 16,-34 27-50-16,7-6-70 0,5 1-55 15,2-5-34-15,-1 7-23 0,-1 0-25 16,-3 1-25-16,-4 4-2 0,-4 2-17 16,-3 5-9-16,-6 1-111 0,1 2-124 15,-4 0-113-15,-4 6-190 16,-2-6-559-16</inkml:trace>
  <inkml:trace contextRef="#ctx0" brushRef="#br0" timeOffset="58408.11">22200 2324 391 0,'0'0'2099'0,"0"0"-1754"0,0 0-156 16,55 4-64-16,-30-3-71 0,5 0 20 16,3-1 18-16,1 0 0 0,0-2-31 15,1 0-45-15,-1-2-16 0,2 4-19 16,-1-2-26-16,-1 0-101 0,-1-2-132 15,-4 2-124-15,-4 0-203 0,-1-4-564 0</inkml:trace>
  <inkml:trace contextRef="#ctx0" brushRef="#br0" timeOffset="59013.44">23051 2603 1114 0,'0'0'1602'0,"0"0"-1172"16,0 0-302-16,0 0-128 0,0 0 121 16,74 0 117-16,-28-3 45 0,13-2-66 15,18-4-51-15,5-2-67 16,-7 2-46-16,-7 3-34 0,-14 2-19 16,-17 1-22-16,-6 3-33 0,-4 0-79 15,5 0-59-15,7 0-53 0,0 3-147 16,-6-1-333-16,4 0-724 0</inkml:trace>
  <inkml:trace contextRef="#ctx0" brushRef="#br0" timeOffset="58770.43">23098 2272 1831 0,'0'0'658'16,"0"0"-439"-16,0 0-180 0,0 0 25 15,54-12 58-15,-31-1 58 0,2-3-17 16,2 0-77-16,3-2-48 0,-3-5-20 16,1 4-17-16,-1-1-1 0,0-3 2 15,-3 0 0-15,-1 4 11 0,-3-4-10 16,-2 5-1-16,-1 2 0 0,-5 4-2 15,-2 2-1-15,-5 5-21 0,-2 1-7 16,0 3 4-16,-3 1 9 0,0 5 13 16,0 6 3-16,-6 5 22 0,2 7 0 15,-3 9-2-15,-3 4-8 16,-3 7 4-16,0 1-16 0,2-2 1 16,1 2-2-16,2-3-20 0,2-4-36 15,2-2-93-15,-1-4-65 0,4-2-29 16,-2-4-46-16,0-4-105 0,-2-3-193 15,-5 0-162-15</inkml:trace>
  <inkml:trace contextRef="#ctx0" brushRef="#br2" timeOffset="101970.6">5890 4647 3 0,'0'0'982'0,"0"0"-852"16,0 0 49-16,51-56 3 0,-42 38 17 16,-8 2 44-16,-1 1 36 0,-8 0-4 15,-9 3-33-15,-3-3-42 0,-8 4-52 16,-5 3-5-16,-7 0-47 0,-11 3-38 15,-12 5-37-15,-10 0-21 0,-2 10-1 16,14-1-22-16,16 1-12 0,15 0 13 16,3 2-3-16,-1 4-11 15,-5 6 8-15,1 0-4 0,3 4-3 16,8 1 6-16,5-3 3 0,8 4-15 16,2 0-4-16,6-1-7 0,10-3 1 15,6 0-10-15,6-1 16 0,7-1 32 16,12-3 13-16,14 4-1 0,13-2 0 15,10 0-2-15,-1-5-52 0,-8-2-45 16,-5-1 48-16,-5 0 1 0,-9 2 5 16,-12-1 4-16,-11-1 17 0,-5-2-1 15,-1 2-3-15,-3 5 9 0,-2 1 20 16,-10-3 13-16,-6 2 61 0,-13 0 104 16,-9-3 9-16,-16 7-29 0,-14-2-46 15,-21 4-35-15,-4-2-4 16,-1-6 7-16,5-3 22 0,12-5 9 15,12-3-9-15,12-4-36 0,8-1-34 16,5 0-32-16,0-4-22 0,0-2-61 16,3-4-59-16,5 2-72 0,11-2-29 15,5 0 11-15,4-3-74 0,10 3-96 16,7-8-117-16,-2 4-84 0,19-8-325 0</inkml:trace>
  <inkml:trace contextRef="#ctx0" brushRef="#br2" timeOffset="102478.4599">6214 5182 1596 0,'0'0'1055'0,"0"0"-907"0,0 0-48 16,0 0-26-16,0 0-20 0,0 0-52 15,-39-49 43-15,48 33 45 0,4 4-20 16,4-2-44-16,7 5-17 0,4-2-9 16,6 2-16-16,2 0 0 0,0 2 13 15,3 3-13-15,-2 0 3 0,-2 4-41 16,-1 7 29-16,-7 2-7 0,-6 4-23 16,-5 2-48-16,-9 4-12 0,-7 1 70 15,-6 4 45-15,-11 1 24 0,-10 1 15 16,-7 2 0-16,-4-1-7 0,-12 3-13 15,4-5 7-15,-3 2-7 16,0-3-16-16,8-8 10 0,-2 3-12 16,3-7-1-16,8 0 1 0,6-6 2 15,9-5-1-15,6-1 32 0,7-1-34 16,4-7-52-16,1 1-57 0,6-2 29 16,5-4 38-16,3 1 24 0,4 1 18 15,-1 2 16-15,5 0 6 0,-1 4-3 16,4 3 4-16,-1 2 3 0,1 2 35 15,1 7 6-15,0 0-54 0,0 4-13 16,0 2 0-16,-2 0 0 0,2-1 0 16,-3-2-3-16,-1-2-13 0,0 1-61 15,-4-2-39-15,3-1-52 0,-4-5-19 16,1-2-98-16,-2-1-202 0,-5 0-24 16,7-12-190-16</inkml:trace>
  <inkml:trace contextRef="#ctx0" brushRef="#br2" timeOffset="102761.34">6921 4842 2671 0,'0'0'436'0,"0"0"-244"0,0 0-157 16,60-23 26-16,-28 19 44 0,5-3 37 16,1 0 0-16,2 1-38 0,0 1-60 15,-2 2-44-15,2 1 0 16,-4 0-38-16,0 2-50 0,-5 0 6 16,-3 0-25-16,-5 0-49 0,-4 4-105 15,-4-1-75-15,-5 4-83 0,-4 1-87 16,-6-3-128-16,0 0-31 0</inkml:trace>
  <inkml:trace contextRef="#ctx0" brushRef="#br2" timeOffset="102959.67">6995 5006 924 0,'0'0'1403'16,"0"0"-983"-16,0 0-192 0,0 0-55 15,0 0 22-15,0 0 59 0,79 19 30 16,-39-19-23-16,11-1-40 0,-3-4-63 15,0 0-81-15,0 2-53 0,-9-1-24 16,0 4-21-16,-5 0-47 0,-1 0 6 16,-7 0-43-16,-5 7-54 0,-3 0-104 15,-6 1-227-15,-5-2-626 16,-6 4-459-16</inkml:trace>
  <inkml:trace contextRef="#ctx0" brushRef="#br2" timeOffset="106206.08">7983 4173 1307 0,'0'0'725'0,"0"0"-343"15,0 0-298-15,0 0-68 0,0 0 88 16,3 76 60-16,-1-26 55 0,3 17-94 15,-5 22-49-15,0 9-12 16,0 1-51-16,-2-11-13 0,-3-9-10 16,-4-1 10-16,-1-3 0 0,-1-2 1 15,-3-7 11-15,-2-2-12 0,3-11-13 16,1-11 13-16,4-10-3 0,1-5-16 16,0 6 6-16,2 3 13 0,0-3 0 15,5-4 2-15,0-6 0 0,7-5-2 16,5-2 26-16,3-7 12 0,4 0-3 15,1-5 16-15,2 0-35 0,2-3 4 16,3-1-20-16,3-1-54 0,0-5-32 16,1-1-80-16,-1-2-84 0,0 0-85 15,-5-2-148-15,-5-2-277 0,1-8-530 0</inkml:trace>
  <inkml:trace contextRef="#ctx0" brushRef="#br2" timeOffset="105843.59">8075 4155 1854 0,'0'0'269'16,"0"0"-123"-16,0 0-4 0,-58-4-13 15,52 4 33-15,5 0 79 0,2 0-164 16,12 0-42-16,5 0 112 0,8 0 35 15,6-2-17-15,7-1-60 0,3 0-48 16,1-1-48-16,2 2-9 0,-2 2-66 16,-4 0-83-16,0 2-141 0,-7 5-21 15,-5 0-30-15,-6 1 43 0,-4-1-58 16,-7-2-145-16,-5 0-56 0</inkml:trace>
  <inkml:trace contextRef="#ctx0" brushRef="#br2" timeOffset="106440.1">8220 4900 2443 0,'0'0'683'16,"0"0"-396"-16,0 0-271 0,0 0-13 15,0 0 108-15,0 0 16 0,62 1-39 16,-41-1-50-16,3 0-38 0,3 0-1 15,4 0-3-15,1 3-96 0,0 1-30 16,1-1-99-16,-1-1-155 0,-2 3-141 16,-9-3-247-16,2-2-509 0</inkml:trace>
  <inkml:trace contextRef="#ctx0" brushRef="#br2" timeOffset="106778.57">8821 4869 1205 0,'0'0'1345'0,"0"0"-1187"15,0 0-61-15,68-46 22 0,-40 20 6 16,-1 0 79-16,1 0 19 0,-2 1-71 16,-4-1-60-16,1 2-42 0,-2 1-21 15,1 0-13-15,-4 4-14 0,-2 0 10 16,-6 6 10-16,-3 5 10 0,-3 1-7 15,-4 7-9-15,0 0 40 0,0 0-37 16,0 9-19-16,0 9 0 0,-4 8 0 16,-1 15 0-16,-2 1 0 0,2 4 0 15,-1 1 3-15,3-2-3 16,-1 0-1-16,4-2-18 0,0-3 7 16,0-7-29-16,1-2-47 0,2-6-3 15,-3-1-11-15,2-4-40 0,-2 0-65 16,0-5-65-16,0-1-59 0,-2-4-63 15,-1-3-294-15,-7-5-330 0</inkml:trace>
  <inkml:trace contextRef="#ctx0" brushRef="#br2" timeOffset="106976.67">8855 5086 2340 0,'0'0'641'16,"0"0"-235"-16,0 0-336 0,0 0 48 15,0 0 87-15,58 0 72 0,-31-3-40 16,4 0-51-16,6-2-47 0,0 1-62 16,5 0-77-16,1 0-3 0,-2 4-21 15,0 0-32-15,-4 0-70 0,-5 4-48 16,-1 1-92-16,-4 3-146 0,-8-2-370 16,1 1-480-16</inkml:trace>
  <inkml:trace contextRef="#ctx0" brushRef="#br2" timeOffset="108112.48">10047 4954 2563 0,'0'0'438'16,"0"0"-240"-16,0 0-118 0,-16 61-20 16,2-19-31-16,-3 15 22 0,-7 13-3 15,3 3-30-15,2-16-18 0,8-14-26 16,4-16-37-16,4-4-84 0,0 1-122 16,3 1-94-16,0-6-233 0,7-3-489 0</inkml:trace>
  <inkml:trace contextRef="#ctx0" brushRef="#br2" timeOffset="108528.63">10485 4823 2077 0,'0'0'802'0,"0"0"-594"0,0 0-128 15,0 0-79-15,3-64 57 0,8 49 76 16,3 0 25-16,5 0-52 0,0 3-97 16,4 4-10-16,5 1-35 0,-2 4 13 15,-1 3 3-15,0 0-10 0,0 4 27 16,-6 4-23-16,-8 4-4 0,-1 2-19 16,-6 4 4-16,-4 5-4 0,-4 1-28 15,-9 4 66-15,-7 0 10 16,-7 3 19-16,0-1 7 0,-4-2-1 15,1 4 4-15,2-3 9 0,2-1 3 16,7-2-38-16,3-1 13 0,9-6-5 16,3-1-10-16,4 1 0 0,5-5 15 15,8 0 22-15,7-4-9 0,3-1 12 16,6-1-13-16,3-3-2 0,4-3-23 16,3-2-3-16,5 0-17 0,0 0-34 15,2-6-31-15,-2-3-42 0,2 0-77 16,-4-1-65-16,-1-5-24 0,-2-4-130 15,-8 5-194-15,6-17-122 0</inkml:trace>
  <inkml:trace contextRef="#ctx0" brushRef="#br2" timeOffset="108832">11209 4004 1516 0,'0'0'634'0,"0"0"-365"0,0 0-95 15,0 0 13-15,61 24 41 0,-33 15 22 16,8 24-43-16,8 35-77 0,3 17-32 16,-3 12-13-16,-9-2-22 0,-9-6-25 15,-15 0-4-15,-8-6-18 0,-8-5-14 16,-10-8-2-16,-12-8 0 0,-7-1 0 15,-7-10 19-15,-6-2 0 16,0-6-18-16,-7-5-1 0,0-3-1 16,3-5-24-16,-2-4-23 0,9-10-65 15,5-11-121-15,11-4-225 0,10-15-281 16,-22 19-815-16</inkml:trace>
  <inkml:trace contextRef="#ctx0" brushRef="#br3" timeOffset="165260.8299">12228 6285 855 0,'0'0'388'16,"0"0"-134"-16,-52-6 32 0,45 4 58 15,5-1 77-15,5-5-28 0,11-3-207 16,6-3 2-16,7-5 35 0,16-4-11 16,12-5-80-16,12-1-73 0,2 1-46 15,-11 6-13-15,-12 10-1 0,-15 4-12 16,-1-1-84-16,6-1-35 0,4 0-42 16,3-2-100-16,-1 5-136 0,-2-2-93 15,-3 0-101-15,0 0 84 0,-13 1-184 16,7-10 189-16</inkml:trace>
  <inkml:trace contextRef="#ctx0" brushRef="#br3" timeOffset="165075.07">12292 5900 1759 0,'0'0'377'0,"0"0"-176"0,0 0 64 16,0 0-72-16,0 0-183 0,0 0 2 15,0 0 50-15,0 0 66 0,48 55 16 16,-26-18-35-16,2 5-71 0,7 1-22 16,0 4-16-16,5-4 3 0,-7-2 29 15,2-3-32-15,-1-5-48 0,-4-3-16 16,-2-5-6-16,-6-7 0 0,-5-2-17 15,1-4-15-15,-10-6-11 0,2-1-51 16,-3-2-56-16,-3-3-88 16,-3 0 26-16,-7 0 22 0,-7-6-193 15,-3 0-117-15,3 0 120 0</inkml:trace>
  <inkml:trace contextRef="#ctx0" brushRef="#br3" timeOffset="165581.6">13051 5791 813 0,'0'0'599'0,"0"0"-286"0,0 0-11 16,0 0 38-16,0 0-114 0,0 0-33 15,0 0-32-15,0 0 9 0,0 0-7 16,68-6-58-16,-39 13-32 0,1 2-44 15,4 3-27-15,3 0 0 0,3 7 9 16,-1-5-9-16,4 4-2 0,-1 0 2 16,1 1-2-16,-3-4-1 0,-3 4-60 15,-3-3 1-15,-2 0 12 16,-8-2-3-16,-2-1 0 0,-7-4 26 16,-5-2 21-16,-7 1-18 0,-3-3 22 15,-6 3 3-15,-7 2 68 0,-5-2-14 16,-6 4-25-16,-4 2-10 0,-5 1-9 15,-4 2-13-15,0 1-2 0,0 1-27 16,5 4-9-16,1-3-80 0,7 3-39 16,2-4-39-16,7 3-55 0,3-6-108 15,9-2-131-15,3-2-34 0,3-6-226 16</inkml:trace>
  <inkml:trace contextRef="#ctx0" brushRef="#br3" timeOffset="165784.75">13731 6259 881 0,'0'0'1328'0,"0"0"-1078"0,-58 23-112 15,30-8-2-15,-15 7 37 16,0-1 23-16,1 1-33 0,-3 2-10 16,8-2-64-16,0 1-52 0,4-1-37 15,5-2-25-15,7 0-10 0,5-2-58 16,8-4-111-16,5-4-116 0,3-1-151 15,8-4-64-15,5-5 8 0,-2 0-261 16</inkml:trace>
  <inkml:trace contextRef="#ctx0" brushRef="#br3" timeOffset="166194.61">14277 5858 1269 0,'0'0'732'0,"0"0"-411"0,0 0-31 15,0 0-80-15,0 0-37 0,0 0-19 16,-7-49-26-16,7 45-20 0,4 4-108 16,10 0-25-16,2 0 13 0,2 0 12 15,6 5 2-15,0 3-1 0,2 3-1 16,1 2-1-16,-3 2-2 0,0 4 0 15,-6 3-29-15,1 3 13 0,-9 3-36 16,-5 3-12-16,-5-2 13 0,-2 1 32 16,-11 1 22-16,-8-1 38 0,-6 2 7 15,-2-2-10-15,-6 1 6 0,-2-1 61 16,6-1 35-16,4-4-1 0,6-3 3 16,8-4-38-16,10-3-59 0,6-5-42 15,7 2 0-15,11-1 26 16,9-3 43-16,9-3 17 0,17-3 17 15,8-2-53-15,5 0-35 0,-14 0-15 16,-12 0-3-16,-15 0-125 0,-1-2-98 16,3 2-83-16,4-4-159 0,-7 4-299 15,7-4-518-15</inkml:trace>
  <inkml:trace contextRef="#ctx0" brushRef="#br3" timeOffset="148412.4799">1068 6461 924 0,'0'0'1305'0,"0"0"-885"0,0 0 20 15,0 0-331-15,0 0-20 0,0 0 134 16,40-52 40-16,-13 25-59 0,5-3-78 16,5-2-70-16,3 0-31 0,-1 1-25 15,1 1-15-15,0 6-13 0,-3-3-19 16,-3 7-79-16,1 2-95 0,-1 2-143 15,-4-1-232-15,-7 7-128 0,6-8-467 16</inkml:trace>
  <inkml:trace contextRef="#ctx0" brushRef="#br3" timeOffset="148207.4799">1079 5886 2270 0,'0'0'365'15,"0"0"-152"-15,0 0-133 0,0 0-80 16,0 0-135-16,0 0 135 0,27 51 205 16,2-6 19-16,7 16-105 0,10 6-62 15,-7-6-23-15,-6-19-33 0,-12-10 0 16,1-3 2-16,3-2-3 0,2 7-1 15,1 3-47-15,-1-9-9 0,-5-1-36 16,-7-3-41-16,-1-5-65 0,-1-6-7 16,-7 2-42-16,-2-2-21 15,-4-7-55-15,0-1-66 0,-4-2-4 16,-2-3-69-16</inkml:trace>
  <inkml:trace contextRef="#ctx0" brushRef="#br3" timeOffset="148752.54">1753 5886 2244 0,'0'0'665'16,"0"0"-476"-16,0 0-189 0,0 0 0 16,0 0 35-16,55 0 54 0,-34 0 7 15,6 4-35-15,1 4-29 0,8 2-32 16,-2 0-13-16,3 3 11 0,-6 3-2 16,2 2 2-16,-2 1-14 0,-2 0-28 15,-4 4-13-15,-3-1 9 16,-5-2 12-16,-1-1-2 0,-9 0-3 15,-4 2-14-15,-3-2 17 0,-4-1 38 16,-8 1 51-16,-1 1 10 0,-5-6 31 16,-3 4 4-16,-3-3-7 0,0 2-16 15,-3-3-34-15,5 0-17 0,0-1-20 16,5-4-2-16,1 2-13 0,6-5-25 16,4 0-57-16,4-2-221 0,2 2-128 15,2-4-109-15,4-1-208 0,7-1-361 0</inkml:trace>
  <inkml:trace contextRef="#ctx0" brushRef="#br3" timeOffset="148979.02">2481 6316 1956 0,'0'0'483'0,"0"0"-99"16,-76 54-76-16,43-33-5 0,-7 7-24 15,-2-2-65-15,2 0-63 0,-2 1-73 16,5-3-60-16,6-1-18 0,1 0-25 16,9-6-9-16,2-2-33 0,6-5-36 15,5 0-36-15,2-2-69 0,3-2-113 16,3-4-186-16,9 0-13 0,-1-2-126 16,2 0-64-16</inkml:trace>
  <inkml:trace contextRef="#ctx0" brushRef="#br3" timeOffset="149440.37">2899 6068 2240 0,'0'0'642'0,"0"0"-373"0,0 0-106 15,0 0-160-15,0 0 19 0,0 0 93 16,22-57 47-16,-4 52-36 0,6-2-79 16,3 5-46-16,1-2-1 0,5 3-3 15,-2 1-16-15,-2 1 18 0,-4 8-18 16,-5 0 1-16,-3 6 14 0,-4 4-18 15,-8 4 19-15,-5 5-9 0,-2 4 9 16,-10 4 3-16,-6 3 4 16,-3 3 24-16,-5-2 0 0,-4 3-2 15,3-3 33-15,5-4 4 0,0-3-6 16,8-5-16-16,7-4-21 0,4-6-20 16,5 0 0-16,6-3 26 0,9-6 22 15,4 4 5-15,8-7 9 0,5-1-9 16,6-4 6-16,2-1-25 0,6 0-12 15,-2 0-22-15,-2-6 0 0,-3 3-28 16,-3 2-78-16,-3-1-37 0,-6 2-112 16,-2 0-138-16,-9 0-378 0,-2 0-847 15</inkml:trace>
  <inkml:trace contextRef="#ctx0" brushRef="#br3" timeOffset="147695.16">594 5720 68 0,'0'0'1140'15,"0"0"-847"-15,0 0 10 0,0 0-21 16,-39-52-36-16,30 44-19 0,-1 0 11 15,2 4-36-15,-1-2-6 0,5 4-37 16,-2 0-16-16,4 2-44 0,-3 0-39 16,4 4-60-16,-1 6-22 0,2 6-16 15,0 7 38-15,0 9 15 0,2 13 1 16,4 16 0-16,-1 23 0 0,-2 5-13 16,-3 3 10-16,-6-6-11 15,-6-8 1-15,-5-1 16 0,-5-4 0 16,0-6-3-16,-5-6 3 0,-2-12 0 15,5-14 3-15,3-8 12 0,0-6-2 16,-9 5-7-16,-1-1 3 0,-6 0-12 16,0-4-4-16,4-6 4 0,2-7 0 15,10-4-4-15,1-4-12 0,10 0-22 16,3 0-15-16,6 0-1 0,1-1-91 16,5-1-23-16,7 1 45 0,6 1 40 15,1 0 25-15,6 0 17 0,1 4 24 16,2 4-12-16,0 4 13 0,5 2-11 15,-6 8 9-15,1 2 1 0,2 19 1 16,1 12 3-16,-4 25-3 0,-8 9 0 16,-8 5 0-16,-7-1 2 0,-8-2 17 15,-10 8 22-15,-5 5 42 0,-8 13 12 16,-4 5-6-16,0 0 24 0,1 4 4 16,3-9-14-16,5-6 5 0,5-7-6 15,8-13-5-15,9-10-13 16,0-20-22-16,9-15-31 0,2-16-31 15,2-8-17-15,8 4-5 0,3-1-12 16,7-1-34-16,3-6-41 0,5-9-101 16,-3-4-79-16,4-5-251 0,-10-2-187 15,10-16-682-15</inkml:trace>
  <inkml:trace contextRef="#ctx0" brushRef="#br3" timeOffset="167902.72">4718 8642 1083 0,'0'0'586'16,"0"0"-443"-16,37-68-19 0,3-2 38 15,23-33 52-15,17-18 38 0,12-15-14 16,7 0-42-16,-2 8-64 0,6-4-40 16,2 4-34-16,-2 9-29 0,0 9-29 15,-4 11-14-15,-4 7-108 16,-6 12-137-16,-4 6-89 0,-10 6-128 15,-22 18-138-15,-12 5-667 0</inkml:trace>
  <inkml:trace contextRef="#ctx0" brushRef="#br3" timeOffset="163166.5799">8409 6952 2141 0,'0'0'305'0,"0"0"-196"15,0 0-70-15,0 0 42 0,80-29 93 16,-36 21 60-16,15 2-55 0,15 2-39 16,7 2-64-16,-3 2-50 0,-3 2-7 15,-8 3-17-15,-4 4-2 0,0-1-2 16,-12-2-17-16,-12 2 3 0,-6-4 0 16,-6 1-44-16,4 2-14 0,5-3-34 15,-1 2-26-15,-1 0-11 0,-7-4-25 16,-3 1-49-16,-7-3-72 0,-6 0-82 15,-5 0 22-15,-6 0-98 0,-3-3-135 16,-17 1 75-16</inkml:trace>
  <inkml:trace contextRef="#ctx0" brushRef="#br3" timeOffset="163400.16">8581 7142 1186 0,'0'0'825'0,"0"0"-533"0,0 0-59 16,0 0-201-16,0 0 149 0,62-3-20 16,-18-5 267-16,19-3-145 0,16-1-113 15,10 1-69-15,-1 6-72 0,-3 0-26 16,-11 0-3-16,-3 5-13 16,0-1-69-16,-9 1-37 0,-1-1-40 0,-6-1-9 15,-12 2-33-15,-6 0-58 16,-10 0-57-16,-2-5-98 0,2 4-79 15,-4-3-70-15,5-9-239 0</inkml:trace>
  <inkml:trace contextRef="#ctx0" brushRef="#br3" timeOffset="163717.62">9536 6648 1152 0,'0'0'1077'15,"0"0"-987"-15,0 0-57 0,0 0-24 16,71 7 95-16,-38 5 35 0,5 0-68 16,3 7-25-16,10 6-46 0,10 11-12 15,9 2 11-15,-1 3-1 0,-11-8 2 16,-14-9 1-16,-15-6-1 0,-2-2-26 16,-2 7-3-16,-1 0 10 15,-3 4-4-15,-8-1 6 0,-10-4 17 16,-6 1 19-16,-11 0 81 0,-13-4 36 15,-13 5 14-15,-15 4-50 0,-14-2-46 16,-5-1-6-16,3-6-22 0,17-6-26 16,16-7 0-16,8-2-20 0,6-1-107 15,-1-2-159-15,-1-1-98 0,2 0-125 16,7-4-119-16,8-3-59 0</inkml:trace>
  <inkml:trace contextRef="#ctx0" brushRef="#br3" timeOffset="168373.55">7360 8845 2496 0,'0'0'339'0,"0"0"-22"0,12-102-68 16,29 13-68-16,16-25 34 0,13-11-46 15,13-6-17-15,0 10-125 0,9 4-27 16,3 5-28-16,5 5-58 0,3 5-93 16,1 12-57-16,-1 6-66 0,-2 10-214 15,-13 5-107-15,-26 20-360 0</inkml:trace>
  <inkml:trace contextRef="#ctx0" brushRef="#br3" timeOffset="171022.16">12088 7614 1178 0,'0'0'755'0,"0"0"-370"15,0 0-36-15,0 0-34 0,0 0-193 16,0 0-120-16,0 0 85 15,0 0 79-15,0 0-36 0,60 61-13 16,-32-31 0-16,3 5-3 0,5 0-42 16,-2 2-22-16,1-2-25 0,0 0-3 15,-2 2-21-15,-2-3-1 0,-1-3-44 16,-3-1-34-16,-4-3-54 0,-1 0-7 16,-2-4-20-16,-1-3-74 0,-2-2-71 15,-5-4-63-15,-2-4 34 0,-1-2-56 16,-4-2 15-16,-5-5-1 0,3 1-88 15,-6-4-49-15</inkml:trace>
  <inkml:trace contextRef="#ctx0" brushRef="#br3" timeOffset="171258.16">12091 8083 658 0,'0'0'1356'0,"0"0"-1000"0,0 0 6 15,0 0-112-15,0 0-96 0,0 0 28 16,0 0 50-16,0 0 30 0,0 0-23 16,67-61-38-16,-38 37-37 0,8-5-49 15,-3 3-44-15,3-4-32 0,0 3-39 16,0 3-19-16,-2 1-2 0,2 0-1 16,-6 0-80-16,5 5-43 0,-8 2-143 15,5 1-124-15,-6 1-210 0,-5 3-365 16,-1-3-311-16</inkml:trace>
  <inkml:trace contextRef="#ctx0" brushRef="#br3" timeOffset="172676.55">13331 8142 1102 0,'0'0'742'0,"0"0"-346"0,0 0-151 0,0 0-216 15,0 0 126-15,0 0 119 0,0 0-8 16,70 11-27-16,-42-11-46 0,6-4-19 16,6-2-39-16,-2 1-51 15,2 1-51-15,-1-1-23 0,-5 1-10 16,0 0-12-16,2 4-5 0,-8 0-30 15,-4 0-119-15,0 0-84 0,-5 5-135 16,-6-1-293-16,-2 1-435 0,-8-1-296 0</inkml:trace>
  <inkml:trace contextRef="#ctx0" brushRef="#br3" timeOffset="172462.34">13734 7554 904 0,'0'0'394'0,"0"0"-136"0,0 0-34 16,0 0 36-16,0 0 28 0,0 0 96 16,0 0-56-16,0 0-168 0,0 0-74 15,0 0-44-15,-40 8-1 0,16 7 1 16,-4 4 5-16,-5 5-15 0,2 1-3 15,-6 2-4-15,4 0 13 0,2-1 3 16,1 3 7-16,5-5 5 0,5-1-9 16,5-7-15-16,7-2-29 0,6-6-3 15,2-3-38-15,0 0-3 0,2 0 44 16,8 0 0-16,3-1 31 0,4 4 7 16,4-6-13-16,2 2-9 0,4-1 14 15,6-2-29-15,-2-1-1 16,-1 0 0-16,4 0 16 0,-3 0-3 15,-4 0-13-15,0 0-40 0,-2-1-64 16,-4-1-35-16,-4 2-26 0,-4 0-17 16,-3 0-48-16,-1 0-95 0,-7 3-53 15,1 1-89-15,-3-3-69 0,-3 4-67 16,-12 2-107-16</inkml:trace>
  <inkml:trace contextRef="#ctx0" brushRef="#br3" timeOffset="164538.4199">11820 5912 798 0,'0'0'358'0,"0"0"-244"0,0-64-58 16,-4 44 28-16,-7-3-2 0,-2 1 12 15,0 4-3-15,-7 6 29 0,2 1 30 16,-5 5 25-16,2 5-55 0,0 1-75 16,-4 4 7-16,4 2-13 0,3 3-13 15,-1 4 3-15,2 5 6 0,2 2 17 16,5 8 0-16,-3 13-20 0,7 13-16 15,4 15 19-15,2 5-2 0,2 1 5 16,7-5-16-16,1-5-21 0,0 2-1 16,-2-4 0-16,-2-1 2 0,-6-2-1 15,0-3 12-15,-14-4 3 16,-6 1-13-16,-7-1 33 0,-10-1 31 16,-5-2 20-16,-7-3 32 0,-5-5 8 15,-1-4-37-15,-2-2-17 0,11-7-6 16,5-9-16-16,11-3-29 0,1-2-20 15,0-1-1-15,-5 0-1 0,3 1-2 16,8-5 2-16,10-2-2 0,5-4-27 16,6-2-22-16,2 0-101 0,10 0 37 15,3 1 79-15,4 1 36 0,6 3 28 16,3 1 7-16,3 1-20 0,3 2-15 16,-2 6-13-16,4-1 11 0,-1 10 1 15,-1 2-12-15,1 6 13 0,-2 13 3 16,-1 15-3-16,-5 15-3 0,-5 7 2 15,-13 1 1-15,-7-2 2 0,-10-8 37 16,-5 5-1-16,-6 4 7 0,-6-3-17 16,-3 2 39-16,2-2 32 0,-5-2-7 15,5 0 28-15,2-13 9 16,9-10 9-16,6-15-33 0,8-12-21 16,3-6-37-16,6 0-19 0,5 2-26 15,7-2 13-15,4-1-15 0,5-8-10 16,7-4 8-16,1-4-12 0,15-6-113 15,8-2-135-15,0-6-225 0,-13-2-530 16,3-9-436-16</inkml:trace>
  <inkml:trace contextRef="#ctx0" brushRef="#br3" timeOffset="177556.3199">14462 7477 1061 0,'0'0'1409'0,"0"0"-1360"16,0 0 22-16,77 2 113 0,-37-6-27 15,2-2-45-15,4 2-86 0,-4 3-26 16,1-1-2-16,-1 2-1 0,-5 0-1 15,-3 0-28-15,0 2-183 0,-7-1-104 16,-6 0-37-16,1-1-76 16,-8 0-30-16,-7 0-271 0</inkml:trace>
  <inkml:trace contextRef="#ctx0" brushRef="#br3" timeOffset="177958.55">14661 7485 836 0,'0'0'534'16,"0"0"-157"-16,-68 65-75 0,47-39-39 16,-6 4-37-16,5-1-23 0,7-1-13 15,-1-4-7-15,5-4-39 0,7-5-55 16,2-4-89-16,2-3-19 0,3 0-10 16,8-1 9-16,-1-3 20 0,7 0 22 15,2-2-19-15,2-2 17 0,2 0-5 16,1 0-2-16,3 0-10 0,3 0 1 15,1 0-4-15,0 2-16 16,1 5 15-16,0 2-2 0,0 3-12 16,-6 2 11-16,1 3-15 0,-3-1 17 15,-3 0-20-15,-5 5 3 0,-5-3 19 16,-7-1 0-16,-1 2 0 0,-3-4 35 16,-7 1 16-16,-7 0 19 0,-7 1 3 15,-4-3-16-15,-9-1 0 0,0-2 44 16,-8-3 60-16,-1-2-26 0,-2 2-40 15,2-2-20-15,1-3-50 0,5-2-25 16,6 3-17-16,1-4 5 0,9 0-57 16,5 0-133-16,6 0-40 0,5 0-76 15,2 4-268-15,0 3-416 16,3 5-77-16</inkml:trace>
  <inkml:trace contextRef="#ctx0" brushRef="#br3" timeOffset="158183.13">1210 7665 385 0,'0'0'473'16,"0"0"220"-16,0 0-300 0,0 0-107 15,0 0-40-15,0 0-27 0,0 0 13 16,0 0-17-16,0 0-110 0,-41-20-105 16,49 36 0-16,1 4 3 0,6 8 35 15,6 4 23-15,3 7 3 0,5 1-1 16,3 3-31-16,5 3-32 0,0-3 3 16,0-2-1-16,0-2-2 0,-2-3-76 15,-1-5-26-15,-7-5-13 0,-4-7-9 16,-3-2-21-16,-7-7-25 15,-4-3-7-15,0-4-36 0,-6-3-50 16,0 0-35-16,-3 0 18 0,-3-6-29 16,-6-2-121-16,2 0 39 0</inkml:trace>
  <inkml:trace contextRef="#ctx0" brushRef="#br3" timeOffset="158396.51">1228 8162 1512 0,'0'0'221'0,"0"0"26"15,0 0-55-15,0 0-79 0,0 0-32 16,0 0 19-16,0 0 142 0,0 0 92 16,55-32-27-16,-21 9-91 0,6-5-74 15,3-5-53-15,2 3-42 0,0-3-22 16,2 3-25-16,-4 2-11 0,-4 4 7 16,1 1-99-16,-5 0-56 0,-3 3-104 15,-1 1-79-15,-1-1-103 16,-3 4-73-16,-2 2-207 0,-8 4 28 15,4-5 104-15</inkml:trace>
  <inkml:trace contextRef="#ctx0" brushRef="#br3" timeOffset="158604.37">1838 7976 2229 0,'0'0'359'0,"0"0"-358"15,0 0 83-15,52 13 35 0,-25-9-16 16,1 1-23-16,5-4-26 0,1-1-34 16,0 2-19-16,3-1-1 15,3 1-55-15,-2-2-121 0,-1 0-66 16,2 0-59-16,1 0-133 0,0 0-152 16,-12-5-23-16,13-5 22 0</inkml:trace>
  <inkml:trace contextRef="#ctx0" brushRef="#br3" timeOffset="159000.57">2464 7728 378 0,'0'0'1320'0,"0"0"-1171"0,0 0 23 16,0 0-49-16,-4-51-22 0,11 39 61 15,7 3 80-15,2 1-43 0,2 1-54 16,6 1-58-16,5 4-36 0,0-1-16 15,3 3-19-15,3 0-16 16,-1 8 0-16,0 0-16 0,-1 7 0 16,-5-1 13-16,2 4-39 0,-9-2-60 15,-2 3-4-15,-7 2 19 0,0 0 16 16,-11 1 61-16,-1 1 10 0,-10-3 33 16,-5 4 24-16,-7 2-11 0,-2-2-11 15,-3 1 16-15,-1 1 29 0,4-2 4 16,-3 0-17-16,6 0-3 0,2-2-13 15,9-1 0-15,2-4-7 0,8-2-18 16,0-1-13-16,11 0 22 0,5 0 63 16,5-2 16-16,3-3-1 0,4-1-6 15,6-5-31-15,2 2-39 0,4-5-18 16,-1 3-19-16,1-3-64 0,-3 0-83 16,-2-4-81-16,-1-2-106 0,-5 2-163 15,-8-3-214-15,9-2-564 0</inkml:trace>
  <inkml:trace contextRef="#ctx0" brushRef="#br3" timeOffset="159598.73">3848 7649 1613 0,'0'0'237'15,"0"0"-84"-15,0 0-75 0,0 0-10 16,0 0 23-16,0 0 119 0,0 0 26 15,0 0-66-15,0 0-115 0,0 0-52 16,-58 64 10-16,32-42-11 16,-1 3 17-16,-3-1 4 0,6 0 12 15,2-2 13-15,3-3 10 0,5-5-14 16,7 1-12-16,3-7-32 0,4 1 0 16,3-3-16-16,5 2 16 0,6-2 106 15,5 2-1-15,3 0-26 0,5-1-2 16,4-4-20-16,2-1-23 0,-2 2-30 15,2-4-1-15,-2 2-3 0,3 1-1 16,-4-2-40-16,0 1-42 0,-5 0-57 16,-4-2-54-16,-1 4-47 0,-4-4-38 15,-6 4-28-15,-2-4-108 0,-4 4-79 16,-4-1-18-16,0-2 33 0,-9 4 45 16</inkml:trace>
  <inkml:trace contextRef="#ctx0" brushRef="#br3" timeOffset="159784.77">3649 8191 1406 0,'0'0'754'15,"0"0"-457"-15,0 0-203 0,0 0-13 16,0 0 115-16,0 0 61 0,67 16 43 16,-40-16-132-16,4 0-60 0,0 0-67 15,7-2-26-15,-1-2-15 0,3 3-108 16,1-4-88-16,-3 5-111 0,2-4-104 15,-3-1-177-15,-10 0-490 0,7-6 266 0</inkml:trace>
  <inkml:trace contextRef="#ctx0" brushRef="#br3" timeOffset="160334.67">4779 7735 55 0,'0'0'1525'0,"0"0"-1005"0,0 0-193 15,0 0-72-15,0 0-255 0,0 0 23 16,0 0 22-16,0 0 106 0,65 45-10 16,-38-13-32-16,3 7-42 0,1-4-28 15,0 2-23-15,2 0-13 0,1-5 9 16,-3-1 4-16,-2-5 4 0,-5-3-17 15,-5-3-3-15,-3-3-48 16,-2-3-45-16,-4-2-54 0,-1 2-52 16,-5-5-59-16,0 0-26 0,0-1-144 15,-4-4-106-15,0 2 49 0,-4-5 42 16,-10-1 74-16</inkml:trace>
  <inkml:trace contextRef="#ctx0" brushRef="#br3" timeOffset="160538.51">4816 8167 1588 0,'0'0'367'0,"0"0"-81"0,0 0 14 16,0 0-96-16,0 0-2 0,0 0 57 15,24-56 44-15,-4 37-28 16,10 0-71-16,1-5-80 0,7 1-59 16,2 1-65-16,2-1 0 0,-1 3-16 15,2 2-5-15,-3-2-77 0,1 6-40 16,0-4-76-16,-1 2-81 0,4 0-146 15,-2 1-56-15,1 2-183 0,-12 2-316 16,10-3 338-16</inkml:trace>
  <inkml:trace contextRef="#ctx0" brushRef="#br3" timeOffset="160932.7">5499 8006 1527 0,'0'0'637'0,"0"0"-352"0,0 0-124 15,55-21 58-15,-28 17 41 16,3-1-90-16,1 1-106 0,2 1-64 15,4-1-3-15,1 4-51 0,3 0-141 16,3 0-100-16,0 0-73 0,0 0-225 16,-10 0-156-16,9 0-225 0</inkml:trace>
  <inkml:trace contextRef="#ctx0" brushRef="#br3" timeOffset="160746.61">5783 7643 881 0,'0'0'1113'0,"0"0"-792"0,0 0-195 15,0 0-100-15,0 0-3 0,-22 60 74 16,18-33 61-16,-1 7 6 0,0 0-52 16,1 3-19-16,3-3-61 0,-1 2-18 15,2-3-14-15,0 2-13 0,0-2-51 16,0-3-116-16,2-2-42 16,-2-1-46-16,0-3-124 0,-2-4-196 15,-1-4-57-15,-5-4 78 0</inkml:trace>
  <inkml:trace contextRef="#ctx0" brushRef="#br3" timeOffset="161495.64">6209 7690 1148 0,'0'0'1141'0,"0"0"-960"0,0 0-19 15,0 0 5-15,0 0 16 0,5-55 22 16,2 49-26-16,4 1-52 0,2 1-54 16,2 3-60-16,7 1-13 0,-1 0-1 15,3 1-12-15,2 6-6 16,-2 1 3-16,3 2 4 0,-3 1 8 15,0 3-11-15,-3 1 12 0,-1-1-19 16,-6 4-22-16,0 2-52 0,-7 2-16 16,-1-3 17-16,-5-1 37 0,-2 1 58 15,-7-3 80-15,-7 1-13 0,-3-2 16 16,-5 3-29-16,-1-3-3 0,-3 0 13 16,3-3-20-16,1 3-9 0,6-8 3 15,3 0-9-15,6-4-10 0,3-1-19 16,4-2-4-16,1 0-24 0,1 0-48 15,5 0-54-15,1 0 53 16,3 3 77-16,3-2 15 0,4 0 7 16,4 2-22-16,2 2 0 0,1-2-1 15,1 4 0-15,4-2-16 0,-1 3 16 16,1 3 1-16,-3-3-1 0,1 3 0 16,-1 2-15-16,-5-3 14 0,-4 4-11 15,-4 1 1-15,-3-2 8 0,-7 0 4 16,-3 1 0-16,-6-1 70 0,-8 1 20 15,-6-3-2-15,-5 3-2 0,-7-2 6 16,0 0-1-16,-5-2 25 0,-1 1 0 16,-1-3-30-16,2 1-47 0,3-1-39 15,2 1-28-15,2-3-22 0,6 4-73 16,3-4-50-16,4 0-51 0,5-2-91 16,8 0-156-16,4-2-133 0,2-2-209 15,3 3-1-15</inkml:trace>
  <inkml:trace contextRef="#ctx0" brushRef="#br3" timeOffset="161870.66">7114 7852 1588 0,'0'0'734'0,"0"0"-440"0,0 0 72 15,0 0-177-15,0 0-176 0,0 0 13 16,0 0 124-16,0 0 21 0,0 0-6 16,74 25-58-16,-38-24-63 0,4 1-42 15,3 0-2-15,1 1-1 0,-1-2-78 16,0 4-113-16,0 0-75 0,-4 0-88 16,1-1-83-16,-3-4-129 0,-3 0-90 15,-10 0-115-15</inkml:trace>
  <inkml:trace contextRef="#ctx0" brushRef="#br3" timeOffset="162295.07">7532 8162 1106 0,'0'0'1349'0,"0"0"-926"16,0 0-132-16,51-44-36 0,-10 17 103 16,16-12 1-16,14-5-42 0,4-3-67 15,-1 6-84-15,-9 7-93 0,-7 5-73 16,-4 2-12-16,0 3-117 0,-10 2-34 15,-8 6-59-15,-9 4-74 0,0-3-233 16,-8 7-657-16,9-12-548 0</inkml:trace>
  <inkml:trace contextRef="#ctx0" brushRef="#br3" timeOffset="162093.14">7732 7681 828 0,'0'0'1098'0,"0"0"-738"0,0 0-50 16,0 0-181-16,0 0-64 0,0 0 73 15,0 0 80-15,32 70 5 0,-15-43-61 16,8 7-51-16,0-2-38 15,3 2-32-15,1 1-13 0,2-1-25 0,-1 2-2 16,1-2 2-16,-4-1-3 0,1-2-58 16,-4-2-94-16,-2-4-70 0,-5-1-66 15,-3-5-59-15,-4-3-63 0,-3-3-151 16,-7-4-129-16,0-4-44 0</inkml:trace>
  <inkml:trace contextRef="#ctx0" brushRef="#br3" timeOffset="174052.6">4948 8819 72 0,'0'0'101'0,"0"0"349"15,0 0-163-15,55-6-111 16,-27 4 26-16,1-2 51 0,2 0-41 15,3 4-27-15,1 0-29 0,1 0-33 16,-1 0-20-16,1 3-15 0,-2-1-11 16,-2 5-25-16,-3-1-16 0,-4 2-4 15,-5 0-10-15,-4 4 17 0,-6-2 9 16,-5 4 14-16,-3 3 31 0,-2-1 10 16,-10 7-4-16,-3 0-19 0,-7 1-6 15,-5 0-17-15,-5 3-9 0,-4-3 0 16,0 3-13-16,-2 0-35 15,1 1-1-15,2-2-38 0,4 3-72 16,2-3-145-16,4-2-153 0,9-6-154 16,-5 1-230-16</inkml:trace>
  <inkml:trace contextRef="#ctx0" brushRef="#br3" timeOffset="173753.02">2624 8400 91 0,'0'0'509'0,"0"0"-105"16,0 0-173-16,0 0-61 0,0 0-21 15,0 0-2-15,0 0 35 0,0 0-17 16,0 0-25-16,-17 6-33 16,16-6-39-16,1 1-30 0,0 2-38 15,0-3-81-15,0 7 10 0,3 3 29 16,4 5 3-16,1 4 39 0,8 8 14 15,2 1 6-15,11 6-1 0,3 3 4 16,14 7-21-16,12 10 27 0,16 4 0 16,5 2 13-16,3-9-25 0,-7-10 2 15,-1-11 10-15,3-3 16 0,2-5 20 16,9-3 25-16,3-4 17 0,2-3 25 16,3-5-30-16,2 1-18 0,6-7-1 15,4-1 0-15,-1 0-12 16,-2 0-17-16,-1 0 3 0,-4-4-22 15,-5 3 3-15,-10-3 7 0,-2 1-14 16,-6 1 4-16,-8-1-13 0,-4 1-6 16,-16 1-16-16,-9-1 1 0,-14 2-2 15,-8-2-1-15,3 1-30 0,-2-1-72 16,-1-3 18-16,-7 3-3 0,-5-1-23 16,-4-2-58-16,-2 1-103 0,-2-4-150 15,-4-2-190-15,-2 4-38 0,-3-8-396 0</inkml:trace>
  <inkml:trace contextRef="#ctx0" brushRef="#br3" timeOffset="201594.76">5615 9814 453 0,'0'0'1433'16,"0"0"-1138"-16,0 0-295 0,0 0-24 16,-1 65 24-16,5-36 111 0,1 6 5 15,0 13-25-15,1 12-46 0,0 14-13 16,-2 5-12-16,-4-4 2 0,-2-9-19 16,-9-9 10-16,1 0 13 0,-5-2 26 15,-1-8 15-15,5-9 20 0,1-7 16 16,3-6-32-16,1 4-30 0,0 2-30 15,5 3-11-15,1-4-3 16,4-2-20-16,9-6 4 0,2-1-19 16,5-3-7-16,4-6-20 0,6 0-34 15,4-6-27-15,4-2-81 0,4-4-48 16,1 0-131-16,-10-4-119 0,12-12-215 0</inkml:trace>
  <inkml:trace contextRef="#ctx0" brushRef="#br3" timeOffset="201279.3799">5593 9799 1418 0,'0'0'533'16,"0"0"-368"-16,72-32-77 0,-31 21-7 16,17 2 22-16,9 6-34 0,4 2-69 15,-12 1-19-15,-15 1 18 0,-15 2-54 16,-4 2-117-16,1 2-42 0,-1 3-117 15,-5-4-138-15,-6 2-241 0</inkml:trace>
  <inkml:trace contextRef="#ctx0" brushRef="#br3" timeOffset="201980">6126 10199 680 0,'0'0'1273'0,"0"0"-1069"16,0 0-90-16,-33-54-1 0,30 45-6 16,3 0 12-16,0 3-3 0,3 1 16 15,6-3-42-15,2 3-55 0,6 0-19 16,3 3-12-16,5-1-4 15,1 3-1-15,2 0 1 0,1 4-3 0,-2 2 3 16,-2-1-2-16,-1 4-10 16,-5-1 9-16,-5 2-16 0,-4 0-13 15,-6 4-10-15,-4-1 21 0,-4 1 21 16,-8 4 19-16,-5 3 10 0,-5 1 6 16,-4 1-15-16,-4 2-4 0,2-1 3 15,1-2 10-15,3 1 38 0,4-5 10 16,3-2-1-16,7-4-12 0,5 0-16 15,2-3-34-15,3 0-14 0,3 0-2 16,6-1 1-16,3 2 1 0,6-5 16 16,2 4 4-16,6-3-20 15,1 1-51-15,4-3-42 0,1-1-60 0,4 0-104 16,-2-2-62-16,3 0-82 16,-2-1-170-16,-8 0-123 0</inkml:trace>
  <inkml:trace contextRef="#ctx0" brushRef="#br3" timeOffset="202167.51">6732 10393 1873 0,'0'0'451'0,"0"0"-231"16,0 0-146-16,0 0 22 0,-45 70 27 16,34-46 28-16,4-1-55 0,0 0-29 15,4-1-60-15,3 1-7 0,0-4-16 16,4 1-26-16,6-1-141 0,1-5-94 15,5 0-43-15,2-6-114 0,-5-2-171 16,10-6-441-16</inkml:trace>
  <inkml:trace contextRef="#ctx0" brushRef="#br3" timeOffset="202785.73">7267 10051 1797 0,'0'0'302'0,"0"0"-114"16,-45 62-16-16,32-39 50 0,-1 5-3 15,4-1-33-15,1-2-32 0,5-2-43 16,1-1-57-16,3-4-6 0,0-2-46 16,6 0 1-16,1-6-2 0,3-3 0 15,3 0 12-15,4-2 19 0,2-5 3 16,5 0-13-16,2 0-9 0,2-3-13 16,5-1-48-16,-3 1 0 0,1 1 4 15,2-1-4-15,-2 3 4 16,0 0-1-16,-1 3 13 0,-1 0-3 15,-3 7-7-15,-2-2 4 0,-6 3 16 16,-2 3 9-16,-5 0-14 0,-5 4 27 16,-6 0 2-16,-3 1 34 0,-8 0 82 15,-8 4-19-15,-5-2-10 0,-4 1 12 16,-3 1 1-16,-3-5-7 0,-2 1-17 16,4-3-34-16,-2-3-40 0,5 0-4 15,5-7-1-15,4-2-22 0,5-3-84 16,4-1-98-16,3-1-123 15,6-5-134-15,2-4-72 0,0 1-219 16,7-17-331-16</inkml:trace>
  <inkml:trace contextRef="#ctx0" brushRef="#br3" timeOffset="202385.9199">7254 9985 1896 0,'0'0'564'16,"0"0"-437"-16,0 0-125 0,58-8 28 15,-34 7 34-15,3 1-15 0,-1 0-17 16,1 0-16-16,3 0-16 0,-2 0-2 16,0 1-88-16,1 1-68 15,-2-1-49-15,-5 3-66 0,-2-1-172 16,-6-3-128-16,-2 0-459 0</inkml:trace>
  <inkml:trace contextRef="#ctx0" brushRef="#br3" timeOffset="203286.22">7630 9599 157 0,'0'0'1827'0,"0"0"-1580"16,0 0-156-16,0 0 19 0,72-13 96 15,-44 13 23-15,5 0-53 0,1 0-57 16,0 1-52-16,0 1-19 0,0 1-13 16,-1 0-19-16,-3 4 2 0,-4-2-18 15,-1-1-1-15,-6 6-2 0,-3-2 0 16,-5 2 2-16,-4 0-27 15,-2 3 28-15,-5-2 16 0,0 6 0 16,-5 4 0-16,-2 0-1 0,-3 8-12 16,0 0-2-16,1 6-1 0,1 1-1 15,0 13-3-15,4 9 2 0,-1 12-10 16,3 1-1-16,0-2 3 0,1-6 10 16,-1-9 1-16,0 0 2 0,-1 1 10 15,0 0 3-15,0-10 16 0,2-8-13 16,-2-9-18-16,3-3-1 0,-3 5-1 15,0 1 1-15,0 2 2 0,-1-6-1 16,0-4 1-16,-3-3 17 0,-3-3 13 16,-2-3 29-16,0-4 40 0,-5 0 28 15,-3-2 0-15,-1-4-9 16,-2 0 15-16,-3-1-10 0,-1-3-51 16,-1 0-40-16,1 0-20 0,0 0-14 15,2-3-25-15,1 3-18 0,2 0-16 16,5 3-57-16,3 6-63 0,1 1-92 15,2 7-90-15,4 3-203 0,1-4-105 16,1 12-507-16</inkml:trace>
  <inkml:trace contextRef="#ctx0" brushRef="#br3" timeOffset="199740.15">3851 10078 642 0,'0'0'1345'16,"0"0"-1105"-16,0 0-66 0,-59-48-19 16,35 35-25-16,-3-1 53 0,-4 2-71 15,0 3-60-15,-4 3-33 16,3 1-19-16,1 5-2 0,1 0-14 16,1 6 4-16,5 2 12 0,1 2 0 15,3 0-1-15,3 0-22 0,6 2-9 16,2 1-9-16,5-2-17 0,1 5-16 15,3 0 6-15,9 2 30 0,1-2 15 16,2 0 0-16,10 1 21 0,-1 1-1 16,6 0-16-16,4-1 19 0,2 3 0 15,3 0 0-15,-2-1-2 0,2 4-1 16,-5-4 1-16,-1 0 0 0,-5 2-21 16,-3-1 22-16,-7-2-11 0,-3 1 10 15,-8 2 2-15,-4-3 17 0,-4 4 12 16,-9 1 6-16,-7-3 39 0,-4 2 0 15,-5 1 26-15,-6-4-13 0,-2 0-10 16,-4-3-17-16,-1 2 11 0,-1-4-1 16,-2-2-22-16,2-3-19 0,1-2-29 15,5-3-4-15,3-4-37 16,4 0-106-16,6 0-122 0,5-10 56 16,10 0-142-16,3-4-180 0,3 2-110 15,9-5-101-15</inkml:trace>
  <inkml:trace contextRef="#ctx0" brushRef="#br3" timeOffset="200314.46">3947 10597 1343 0,'0'0'117'16,"0"0"-94"-16,0 0 61 0,0 0 99 15,0 0 24-15,0 0-15 0,0 0-37 16,0 0-61-16,33-50-58 0,-16 41-17 16,-2 2 0-16,6 1 1 0,1 0 6 15,-1 0-25-15,-3 3 10 0,1 2-11 16,-5 1-17-16,-1 0 4 0,-5 0-9 15,-1 4 20-15,-4 2-14 0,0 2 16 16,-3 2 2-16,-3 4 17 0,-5-2 81 16,-2 5-48-16,-3 0-26 0,-1-1-25 15,4 1-1-15,-3-3-23 0,5-3-9 16,-4-2 3-16,9-5-13 0,2 4-16 16,1-3-17-16,0-2 1 15,4 1 38-15,6 0 10 0,0 0 13 16,3-3 10-16,0 2 1 0,2 2-11 15,1 0-3-15,-1 0 15 0,0 0-51 16,0 3 33-16,-1-2 19 0,-1 2-3 16,-4 2 0-16,-2-1-13 0,-2 1 16 15,-2 0 0-15,-3 3 23 0,0-4-7 16,-5 3 78-16,-3 1 48 0,-3-1-3 16,-4 2 3-16,-4 0-7 0,-1 0-9 15,0 0-20-15,-1 0-36 16,0-3-25-16,2-1-43 0,0 2-2 0,2-5-13 15,2 1-16-15,3-3-96 16,0 0-125-16,8 0-37 0,-2-5-21 16,5 0-94-16,1 0-161 0,0-10-249 0</inkml:trace>
  <inkml:trace contextRef="#ctx0" brushRef="#br3" timeOffset="200760.55">4534 10538 2273 0,'0'0'421'0,"0"0"-419"0,0 0 89 16,54 5 231-16,-27-5 111 0,4 0-83 15,3-5-76-15,1 1-112 0,4 1-94 16,-1-1-68-16,0 2 0 16,-2 2-19-16,-1 0-3 0,-4 0-118 15,-1 0-19-15,-3 2-99 0,-3 0-186 16,-7 0-368-16,1-2-563 0</inkml:trace>
  <inkml:trace contextRef="#ctx0" brushRef="#br3" timeOffset="200548.19">4657 10270 1463 0,'0'0'563'0,"0"0"-437"0,63-13-58 16,-34 9-6-16,2-1 2 0,4 0 11 15,-6 5-53-15,5-4 11 0,-1 4-33 16,-2-3 0-16,0 2-45 0,-1-1-40 15,-4-3-64-15,-4 5-84 16,-5-3-157-16,-4 2-167 0,-4-4-451 0</inkml:trace>
  <inkml:trace contextRef="#ctx0" brushRef="#br1" timeOffset="-203831.25">12910 10646 1479 0,'0'0'526'16,"0"0"-192"-16,0 0-189 0,0 0-103 15,0 0-3-15,0 0 64 0,4 54 45 16,23-47 16-16,3-3-45 0,7 0-74 16,6-1-13-16,-4-1-32 0,7 1-39 15,-4-1-159-15,2-2-173 0,4 0-111 16,-14 0-243-16,15 0-541 0</inkml:trace>
  <inkml:trace contextRef="#ctx0" brushRef="#br1" timeOffset="-203398.34">14132 10065 1881 0,'0'0'288'0,"0"0"-161"16,0 0-33-16,0 0-7 0,-54-52 6 15,30 44 69-15,-1 6-34 0,-8 2-34 16,-1 0 18-16,-3 5-29 0,5 4-19 16,0 6-16-16,3 0-23 0,3 3-25 15,9 2-2-15,7 4-33 0,5 2 35 16,5 1 1-16,5 3 15 0,11 1 16 15,5-3-6-15,6 2-26 0,1 1-10 16,8-2 8-16,3 2-49 0,4-5 12 16,-2 2 30-16,4-3 9 0,-2-1 3 15,-3-3-3-15,-1 0-61 16,-3-4-12-16,-8 0 15 0,-7-3 20 16,-5-4-20-16,-13 3 34 0,-3-4 24 15,-10 1 71-15,-11 0-7 0,-9 1-16 16,-13 0-6-16,-15 0-4 0,-13 2 13 15,-4-3 10-15,4 0-13 0,10-2-13 16,13-7-35-16,14 2-19 0,7-3-23 16,6 0-6-16,-5-3-41 0,5 2-94 15,0-2-55-15,7 2-10 0,7 1-40 16,7 0-156-16,0 0-204 0,12 0-108 16</inkml:trace>
  <inkml:trace contextRef="#ctx0" brushRef="#br1" timeOffset="-203062.28">14193 10720 2013 0,'0'0'388'0,"0"0"-200"0,0 0-59 16,50 0 45-16,-26-5-78 0,0-6-6 15,4-2 12-15,-1-10-6 0,0 4-10 16,-1-6-26-16,3-2-18 0,0 0-20 15,-2-1-9-15,0 0 2 0,0 5-11 16,-8-1 8-16,0 1 1 0,-5 7-13 16,-5 4 0-16,-2 6-19 0,-5 3-6 15,-2 3-17-15,0 9 42 0,-8 9 35 16,-2 7 130-16,-3 11-20 0,-8 11-38 16,-3 12-44-16,-6 8-26 15,6-2-27-15,6-17-10 0,8-12 0 16,4-11-16-16,0 3-6 0,2 0-97 15,1 2-29-15,3-5-36 0,3-7-48 16,1-7-30-16,8-2-147 0,0-9-43 16,0 0-103-16,6-10-191 0</inkml:trace>
  <inkml:trace contextRef="#ctx0" brushRef="#br1" timeOffset="-204324.52">12563 10294 33 0,'0'0'293'0,"0"0"167"16,0 0-151-16,0 0-113 0,0 0 28 15,34-55 1-15,-26 40 44 0,-2-5-32 16,-3 2-20-16,-2 0-14 0,-1-5-26 15,0 3-16-15,-7-4-33 0,-7 2-23 16,-1-2-22-16,-11-2-60 0,-4 0-23 16,-12-2-2-16,-14-4-11 0,-13 1 0 15,-5 4-3-15,2 11-13 0,5 6 10 16,6 10-3-16,2 0-1 0,-1 9 4 16,2 2 3-16,1 7 0 0,4 5-6 15,-1 5-4-15,10 0 7 16,8-5-3-16,8-3 6 0,4 2-3 15,-4 6 16-15,1 4-19 0,-2 0 3 16,7 3-7-16,9-4 0 0,3-3-3 16,10-2 7-16,3 0-4 0,11-1 24 15,7-2-10-15,9-1 11 0,8 2 2 16,19 1 0-16,15 3 3 0,10 0-1 16,1 1 16-16,-7-6-18 0,-5-1 0 15,-1 0 0-15,-4-3 0 0,-11-4 1 16,-15-2 0-16,-12-6-2 0,-3 4 1 15,-3-1-1-15,-2 1-1 0,-1 3-1 16,-11-1-11-16,-8 0 13 0,-11 2 47 16,-11 4 7-16,-14 5-31 0,-20 9-7 15,-26 8-13-15,-10-2 10 0,-4 2 0 16,-1-9-10-16,8-7 23 0,0-3-10 16,-1-7 54-16,7-6 10 0,5-1-48 15,11-4-29-15,10-2-3 16,16-2-12-16,11 0-112 0,8 0-69 15,0-2-58-15,4-2-26 0,4 0-37 16,8-1-34-16,6 0-124 0,13-12-326 0</inkml:trace>
  <inkml:trace contextRef="#ctx0" brushRef="#br1" timeOffset="-204033.52">12896 10402 2206 0,'0'0'678'0,"0"0"-479"15,0 0-199-15,0 0-64 0,0 0 18 16,0 0 46-16,54 16 80 0,-29-10 16 15,11-2-26-15,1 2-35 0,5 0-3 16,1-2-32-16,-1 0-67 0,1-4-54 16,-3 0-52-16,-4 0-94 0,-4 0-5 15,-3 0-104-15,-5 0-69 0,-8 0-89 16,-10 0-444-16</inkml:trace>
  <inkml:trace contextRef="#ctx0" brushRef="#br1" timeOffset="-200980.04">18372 10186 241 0,'0'0'1664'0,"0"0"-1440"0,0-69 3 16,-15 45-98-16,-4-4-41 0,-8 1-76 15,-4 4 72-15,-6 3 3 0,-4 1-19 16,-2 5 41-16,2 0-16 0,3 10 7 15,7 0-21-15,4 4-24 0,7 0-55 16,6 8-16-16,5 4-55 0,2 4 4 16,5 7 67-16,2 5 29 0,0 4 35 15,5 6 13-15,5 1-4 0,1 3-48 16,5 3 23-16,-2 6-13 0,2-4-3 16,-2 1-4-16,0-1-28 0,-4-9 0 15,1 6-16-15,-2-5-19 0,-3-3-4 16,-4-2 24-16,-2-5-5 0,0-5 8 15,-2-3 12-15,-7-5 9 0,-2-2 99 16,-5-5 10-16,-4 2 84 0,-5-5-39 16,-5-1-71-16,-3-5-23 0,-2 0-19 15,-3-8-22-15,2 1-10 0,2-5-18 16,4 2-22-16,5-3-46 16,7 2-55-16,6-2-53 0,7 5-67 15,5 0-161-15,1 2-42 0,10 0-216 16,5 2 106-16,-2 2 29 0,14-1-148 0</inkml:trace>
  <inkml:trace contextRef="#ctx0" brushRef="#br1" timeOffset="-200462.05">18202 10617 939 0,'0'0'1354'0,"0"0"-1027"0,0 0-134 16,0 0-109-16,0 0 9 0,48-58-32 16,-34 46 0-16,2 2 28 0,1 4 20 15,0 2-1-15,0 2-25 0,0 2-33 16,0 0-2-16,-3 2-10 0,0 2-19 16,-4 2-7-16,-1 4-12 0,-2 0-1 15,-4 3 1-15,-3 2 13 0,0 2-12 16,-7 1 12-16,-2 2-13 0,-5-2-3 15,0 0-20-15,0-2 8 0,-2-1-4 16,6-3 19-16,2-3 1 0,0-4-1 16,3-1-1-16,3-3-15 0,1 0-10 15,1-1-15-15,0 3-6 0,0-3-14 16,1 0-15-16,4 4 41 0,2 0 35 16,1 1-2-16,-1 1-11 15,3 0-9-15,2 4 21 0,-4 2-22 16,2 1 1-16,1 2-19 0,-2 0 12 15,1 3 3-15,-2-3-6 0,-1 0 13 16,-2 1-7-16,-3-4 23 0,0 0 3 16,-2-1 1-16,-2 2 15 0,-3-2 45 15,-5-3 57-15,-3 2 22 0,-4-1 7 16,-3 2-33-16,-4-1-32 0,-1 0-32 16,-2 0-9-16,0-1-10 0,-2 0-31 15,4 1-41-15,1 3-3 0,1-1-15 16,2 0-93-16,4 0-102 0,0-1-201 15,6-4-171-15,3-3-46 16,3-4-484-16</inkml:trace>
  <inkml:trace contextRef="#ctx0" brushRef="#br1" timeOffset="-202677.27">14969 10069 1747 0,'0'0'270'15,"0"0"-101"-15,0 0-66 0,0 0-32 16,0 0 23-16,-34 64 110 0,21-19 24 16,-1 16-42-16,1 17-67 0,7 6-27 15,3 0-47-15,6-12-29 0,7-20 0 16,-1-13-13-16,5-11-3 0,-1-7 0 15,5 2-3-15,6 3 3 0,4-2 2 16,5-5 17-16,1-9-6 0,3-6 15 16,0-4 4-16,2-9 9 0,0-14 7 15,-2-1-4-15,-1-8 7 0,1-7 0 16,0-11 21-16,1-11 10 0,-4-13-10 16,-5-8-3-16,-11 4-28 0,-9 9-38 15,-6 19 0-15,-3 12-3 0,0 7-22 16,-3 8 7-16,0 1 2 15,-3 4 12-15,2 3-15 0,-5 9-40 16,4 6-83-16,-2 8-63 0,-5 10-58 16,2 8-41-16,2 3-85 0,1 7-158 15,1-9-239-15</inkml:trace>
  <inkml:trace contextRef="#ctx0" brushRef="#br1" timeOffset="-202234.17">16295 10083 1971 0,'0'0'224'0,"0"0"-149"16,-52-66-27-16,29 44-15 0,-5 4 61 15,-3 3 28-15,-3 1-64 0,2 10-3 16,0 3 39-16,6 1 82 0,4 1-35 15,5 8-38-15,3 2-84 0,5 4-19 16,5 1-131-16,4 6 112 0,0 3 19 16,4 4 41-16,5 3 20 0,5 5-23 15,3 5-6-15,1 0 10 0,3 4-40 16,1 2 20-16,-1-1-21 0,0 2 1 16,-1-4 14-16,-2-3-16 0,1-6-1 15,-6-3-37-15,-1-6-10 0,-6-4 29 16,0-7 7-16,-5-4 12 0,-1-5 29 15,-7-2 9-15,-4-1 39 0,-6 0 91 16,-7-4-69-16,-9 0-36 0,-1 0-16 16,-3 0 10-16,-5 0-10 0,-1 0-22 15,6-4-25-15,0 2-2 0,2-2-23 16,9 3-10-16,5-2-34 16,6 3-23-16,3-2-25 0,9 2-112 15,3 0-136-15,3 3-374 0,10 0 333 16,1 2-49-16,10-4-255 0</inkml:trace>
  <inkml:trace contextRef="#ctx0" brushRef="#br1" timeOffset="-201840.18">16267 10569 2377 0,'0'0'464'0,"0"0"-249"0,0 0-160 16,0 0-28-16,18-56-27 0,-6 44 0 15,1 2 29-15,-1 4 77 0,1 0-11 16,-2 2-9-16,4 4-35 0,-1 0-13 16,-3 0-23-16,5 4-15 0,-5 2-3 15,0 0-10-15,-4 4-3 0,2 3 13 16,-5 2-12-16,-4 3 15 0,0 5 1 16,0 1 0-16,-8 4-1 0,-6 2-60 15,-3 1-29-15,-2-4 15 0,-2 0 17 16,-2-2 28-16,2-1 27 0,-2-1-1 15,2-4 0-15,0 0 3 0,4-1 20 16,0-3 18-16,10-1 1 0,-2-3-27 16,9-1-12-16,0-1 26 0,0-1 37 15,10 3-31-15,-2-6-13 0,10 2 16 16,-1 1 3-16,4-5 4 0,1-1-17 16,1 1-12-16,4-3-2 0,-1 0-11 15,1 0-2-15,-1 0-52 16,1-4-108-16,-1 0-122 0,-2-4-98 15,3 1-174-15,-9-1-133 0,8-8-687 0</inkml:trace>
  <inkml:trace contextRef="#ctx0" brushRef="#br1" timeOffset="-201401.9499">17068 10057 1699 0,'0'0'755'16,"0"0"-487"-16,0 0-91 0,-7-54-87 15,3 49 6-15,1 5-51 0,-1 1 25 16,-6 8-12-16,-3 9-17 0,-3 7 13 16,-4 17 45-16,-2 15 21 0,-1 17-15 15,6 8-51-15,7-4-23 0,9-10-29 16,1-16-2-16,5-13-3 0,4-11-8 15,2-2 11-15,2 1 59 0,8 1-30 16,3 3-14-16,3-7 4 0,2-6-17 16,3-4 27-16,-3-4-1 0,3-9 22 15,-1-1 13-15,1-11 28 0,-1-3 34 16,0-6-35-16,0-4-25 0,0-5-15 16,-2-3 3-16,2-13 2 0,-3-11-18 15,1-14-18-15,-7 1-1 0,-5 1-18 16,-7 17-12-16,-4 15-16 0,-2 10-58 15,-1 4-1-15,0-1 19 16,-2 4-7-16,2 1 1 0,-2 7-17 16,-1 6-10-16,0 2-31 0,0 3-107 15,0 7-222-15,0 5 108 0,3 7 27 16,-1 4-130-16,0-4-109 0,4 9-451 0</inkml:trace>
  <inkml:trace contextRef="#ctx0" brushRef="#br1" timeOffset="-197470">20219 9958 1926 0,'0'0'331'15,"0"0"-237"-15,0 0-93 0,0 0 0 16,0 0-1-16,0 0 13 0,0 0-11 16,-58 29 69-16,35 13 52 0,-5 26 3 15,-6 26-33-15,0 14-29 16,4 0-44-16,8-5-19 0,7-20 18 16,11-12 64-16,4-12-83 0,4-21-62 15,5-9-57-15,4-8-25 0,-1 0-105 16,5 3-72-16,2-2-82 0,2-12-10 15,-5-4-40-15,5-12-209 0</inkml:trace>
  <inkml:trace contextRef="#ctx0" brushRef="#br1" timeOffset="-196830.3199">20232 10460 2240 0,'0'0'400'0,"0"0"-113"16,0 0-255-16,0 0-32 0,0 0 0 15,0 0 48-15,0 0 48 0,0 0 0 16,55 23-54-16,-29-19-30 0,5 0 0 16,2 1-12-16,1 0-115 0,2-5-61 15,1 0-117-15,-1 0 32 16,-1 0 37-16,1-10-133 0,-2-2 49 16,-5-4-11-16,3 1 22 0,-8-2 69 15,-4 1 140-15,-6-1 88 0,-4 7 19 16,-5 2 115-16,-5 2 169 0,-1 1 23 15,-6 5-56-15,-3 0-98 0,-3 4 0 16,0 3 13-16,-1 4 19 0,0 2 13 16,-2 5-40-16,4-1-58 0,2 3-49 15,3-2-63-15,4 1-7 0,3-3-13 16,1-3-3-16,8-2-10 0,1-1 26 16,1-5 2-16,6-2 37 0,0-3 22 15,3 0 38-15,3-8 32 16,2-4-48-16,3-3-35 0,2-2-19 15,0 0-1-15,1-5-26 0,2-1 11 16,-2 1-13-16,0 2-1 0,0 0 0 16,-2 2 1-16,-2 4-3 0,-5 4-23 15,-3 2 1-15,-5 5-10 0,-3 3-13 16,-1 0 7-16,-4 10 15 0,-2 4 26 16,-1 6 83-16,-2 3-70 0,-1 5 3 15,0 0 0-15,-3-4-13 0,-2-1-2 16,-2-5 0-16,-5-4 24 0,2-4 20 15,-1-1 15-15,-3-5-12 0,-2-4 2 16,-1 0-5-16,-3-7-17 0,-1-3 10 16,0-4-10-16,1-4 23 0,0 0 40 15,2-5-19-15,-1 2-34 0,1-3-38 16,2-3-28-16,4 4 3 0,-1-1 23 16,3 2-11-16,0 1-21 15,3 3-17-15,1 4-6 0,2 5 4 16,3 5-23-16,1 4-70 0,0 0-223 15,2 4-190-15,6 5 174 0,0 5-40 16,-2-1-67-16,8 5-309 0</inkml:trace>
  <inkml:trace contextRef="#ctx0" brushRef="#br1" timeOffset="-196617.54">21392 10534 2202 0,'0'0'301'16,"0"0"-185"-16,-30 60-3 0,14-32-36 16,-2 5 90-16,-2-1 70 0,0-4-81 15,2 4-95-15,1-4-61 0,4-1 0 16,2-1-13-16,3-9-19 0,3 2-47 16,5-5-88-16,0-8-79 0,1-3-99 15,8-3-86-15,3-7-91 0,0 0-58 16</inkml:trace>
  <inkml:trace contextRef="#ctx0" brushRef="#br1" timeOffset="-196422.61">21606 10360 1858 0,'0'0'486'0,"0"0"-305"15,0 0-55-15,0 0 45 0,72-9 34 16,-48 9-26-16,3-2-86 15,0 2-39-15,-2 0-42 0,2 0-12 16,0 0-19-16,-1 0-58 0,-2 0-134 16,0 0-91-16,-1 0-36 0,1-3-165 15,-6-2-37-15,5-5-251 0</inkml:trace>
  <inkml:trace contextRef="#ctx0" brushRef="#br1" timeOffset="-195839.9799">22114 10172 1706 0,'0'0'357'0,"0"0"-120"0,64 0 44 16,-35 0-58-16,2 0-72 0,-1 0-49 16,-2 2-54-16,-3 0-13 0,-2-2-22 15,-4 1 6-15,-4 0 1 0,-2-1-20 16,-2 0-12-16,-4 0-90 0,-2 0-1 15,-5 0-67-15,0-1 38 0,0 0-85 16,-5-3-175-16,-3 0 3 0,-2 0 80 16,-3-1-30-16,-1 4 55 0,-2-3 30 15,-3 4 52-15,0-1 140 0,-2 1 62 16,2 1 163-16,-2 7 176 0,1 0-36 16,-1 5 39-16,-2 3-42 0,-1 4 8 15,0 4-39-15,1 2-20 0,2 2-4 16,3 0-52-16,2 0-51 0,5-1-37 15,2-5-38-15,7 0-32 0,2-3-35 16,0-5-20-16,5-3 1 0,7 2 19 16,0-3 18-16,4-6 4 0,2-3 10 15,1-1 3-15,2 0 13 16,0-2-16-16,1-5-4 0,2 1-15 16,-3-3-1-16,0 4-12 0,0 1-3 15,-2 3-16-15,1 1-4 0,-3 0 4 16,-3 5-9-16,0 5-4 0,-1 4 6 15,-3 0 1-15,-3 6 25 0,-3 1 0 16,-4 2 1-16,0 2 15 0,-13 1 6 16,-4 0 7-16,-4-4 6 0,-6 5-7 15,-4-7 4-15,-2-1 0 0,-1 0 0 16,2-5-7-16,-2 0 3 0,2-5-9 16,4-4-15-16,0 0-1 15,2-2-3-15,5-1-14 0,3-2-90 16,6 0-71-16,4-5-84 0,5-1-92 15,3-7-169-15,0 3-136 0,13-14-152 0</inkml:trace>
  <inkml:trace contextRef="#ctx0" brushRef="#br1" timeOffset="-195312.28">22475 9771 2327 0,'0'0'323'0,"0"0"-120"16,0 0-168-16,0 0-35 0,0 0 0 15,0 0 64-15,0 0 55 0,0 0-17 16,52-4-2-16,-29 8-21 0,-1 1-37 16,4 0-7-16,1 3-23 15,1-3 23-15,1 2-32 0,0 1 1 16,0 2 12-16,-2 2-16 0,-1-1-13 15,-1 0-6-15,-4 1 16 0,-3 2 0 16,-2 3 0-16,-6-1-11 0,-2 4 14 16,-3 1 4-16,-5 5 12 0,0 2 3 15,-6 3 0-15,-4 5-17 0,-1-2-1 16,-4 3-1-16,0 4-2 0,-2 0-33 16,3-2 16-16,2 6 16 0,1 0-26 15,4 0 7-15,1 3-1 0,1-1 4 16,2-1-13-16,3-3-12 0,0-2-1 15,0-5 26-15,1-2 18 16,2-2-18-16,1-3-20 0,-4-3-5 16,0-2-4-16,0-5 28 0,-7-4 20 15,0-2 0-15,-4-3 42 0,-3-2 22 16,-6-6-3-16,0 2 6 0,-6-4 63 16,-2 0-6-16,0-5-35 0,-2-3-26 15,3 3-25-15,-1-2-24 0,2-1-14 16,5 4-13-16,4 0-12 0,4-1-7 15,5 4-50-15,2-2-42 0,6 3-96 16,0 0-183-16,6-5-136 0,5 3 85 16,-1-2-11-16,12-8-242 0</inkml:trace>
  <inkml:trace contextRef="#ctx0" brushRef="#br1" timeOffset="-194873.8">23188 9991 1475 0,'0'0'507'0,"0"0"-280"16,0 0-13-16,0 0-78 0,0 0-20 15,0 0-20-15,-53-38-12 0,39 52-7 16,-2 4-22-16,1 8 22 0,-2 9 15 15,0 12 4-15,1 10 0 0,5 12-48 16,7-9-17-16,4-11 4 0,4-12-31 16,4-10-4-16,4 5 0 0,5 1-12 15,4 4-1-15,4-6 4 16,5-2 9-16,6-6 12 0,-5-3 8 16,4-5-5-16,-1-10 8 0,-3-5 8 15,2-1 30-15,-2-14 2 0,-1-5 0 16,-3-4-3-16,1-6-10 0,-4-6-9 15,-1-12 10-15,-2-11-1 0,-1-11-19 16,-4-5 16-16,-6 4-8 0,-6 19-14 16,0 11-6-16,-4 13-19 0,0 3-2 15,0 2 1-15,0 1 0 0,0 3-11 16,0 5-7-16,-3 10-9 0,2 2-117 16,0 2-190-16,-1 5-203 0,1 5 78 15,-2-1-181-15,-1 11-361 0</inkml:trace>
  <inkml:trace contextRef="#ctx0" brushRef="#br1" timeOffset="-200049.4799">19006 10392 1402 0,'0'0'718'0,"0"0"-385"0,0 0-120 16,78-4 70-16,-43 4-7 0,5 3-60 15,2-1-63-15,1 5-36 0,-2-1-42 16,0 0-18-16,-3 0-44 0,-4 0 15 15,-5-2-28-15,-7 1-6 0,-3 0-120 16,-5 0-67-16,-3-4-109 0,-4 3-83 16,-4-1-147-16,-3 0-45 0,0 0 10 15,-5-1-421-15</inkml:trace>
  <inkml:trace contextRef="#ctx0" brushRef="#br1" timeOffset="-199856.34">19013 10557 1243 0,'0'0'1058'16,"0"0"-702"-16,0 0-356 0,0 0 70 16,0 0 229-16,57 23 40 0,-32-18-72 15,5-1-47-15,2 4-31 0,5-1-70 16,-3 2-47-16,2-2-44 0,-2-1-15 16,-4 0-1-16,-4 2-12 0,0-2-84 15,-3 3-98-15,-5 0-145 0,-2 0-230 16,-2 1-421-16,-6-2 166 0</inkml:trace>
  <inkml:trace contextRef="#ctx0" brushRef="#br1" timeOffset="-189961.78">25618 10096 2568 0,'0'0'316'0,"0"0"-197"16,0 0-97-16,0 0-22 0,48-31 131 15,-24 25 26-15,-2 3-33 0,0 3-60 16,5 0-1-16,3 3-16 0,1 3-9 16,-1 3 0-16,1-1-34 15,-1 3-4-15,-5 4-15 0,0-1-33 0,-7 4-28 16,-4 0 16-16,-7 0 59 0,-4-2-1 16,-3 4-13-16,-10 3 14 0,-7-1 2 15,-6 4-1-15,-6 0 2 16,-2 2 1-16,-2 0 0 0,5-1 12 15,1-3-15-15,3 0-10 0,5-1 7 16,4 1-23-16,3-2 14 0,8-3 12 16,1-1 0-16,3-3 1 0,3-1 0 15,4-1 2-15,4-2 10 0,2 2 12 16,3-5-3-16,2-3 4 0,3 0-4 16,3-4 0-16,1-1-20 0,3 0-2 15,2 0-92-15,-1-5-41 0,0-1-100 16,1-2-31-16,-2-5-64 0,-1 2-77 15,3-7-82-15,-11 7-50 16,14-17-444-16</inkml:trace>
  <inkml:trace contextRef="#ctx0" brushRef="#br1" timeOffset="-189636.03">26199 9716 1691 0,'0'0'341'0,"0"0"-214"16,0 0-105-16,0 0 79 0,50 12 119 16,-26 4 70-16,0 6 5 0,0 5-103 15,2 5-46-15,6 12-47 0,5 17 12 16,0 14 24-16,3 5-53 0,-8 2-47 16,-12-6 3-16,-3-5-26 0,-10 3 7 15,-7-2 6-15,-3-1-9 0,-12-5-15 16,-9-5 14-16,-5-9 1 0,0-13 3 15,4-11 1-15,-3-3 8 16,-4 4 0-16,-5 0 3 0,-6 3 28 16,3-6-30-16,4-1-26 0,-1-5-3 15,6-6-16-15,-2 0-53 0,6-5-60 16,4-1-75-16,4-6-61 0,3 2-165 16,9-4-171-16,-2 0-102 0,7-5-285 0</inkml:trace>
  <inkml:trace contextRef="#ctx0" brushRef="#br1" timeOffset="-191231.66">24118 9831 1771 0,'0'0'361'0,"0"0"-238"0,-32 56-85 16,25-27-12-16,0 8 39 15,3 10 51-15,-2 14 10 0,3 11 26 16,1 6-49-16,2 0-36 0,-2-3-67 15,-1-8-13-15,-2 3 12 0,-7-8 1 16,-2 0 2-16,3-13-2 0,-3-8-19 16,4-14-6-16,0 1 14 0,1-1 11 15,1 4 22-15,2-3-7 0,5-2-15 16,1-8-1-16,1-3-21 0,8-2-1 16,3-2 22-16,5-5-2 0,2-3-29 15,2-1-113-15,5-2-123 0,0-5-186 16,-1-1-108-16,3-13-262 0</inkml:trace>
  <inkml:trace contextRef="#ctx0" brushRef="#br1" timeOffset="-191513.8599">24047 9774 1641 0,'0'0'604'0,"0"0"-403"0,0 0-201 15,0 0-97-15,0 0 97 0,0 0 16 16,0 0 116-16,63 0 49 0,-40 5-36 16,4-1-68-16,6 2-42 0,-4-1-19 15,4 3-16-15,2-1-99 0,-6 0-59 16,-2-1-145-16,0-2-86 0,-6-3-66 16,-8-1-226-16</inkml:trace>
  <inkml:trace contextRef="#ctx0" brushRef="#br1" timeOffset="-191017.02">24261 10351 2519 0,'0'0'367'0,"0"0"-367"15,0 0-5-15,0 0 5 0,0 0 118 16,55 27 49-16,-32-21-4 0,2 2-84 16,5-2-47-16,1 0-29 0,3 0-3 15,2 0-63-15,-2 0-129 0,-3-2-106 16,1 1-27-16,-2-3-164 0,-7-2-102 16,4-2-230-16</inkml:trace>
  <inkml:trace contextRef="#ctx0" brushRef="#br1" timeOffset="-190719.43">24808 10304 1740 0,'0'0'428'0,"0"0"-217"15,0 0-163-15,0 0-6 0,0 0 120 16,57-43 47-16,-38 29-26 0,1-3-39 16,2 1-51-16,2-2-20 0,-3-1-6 15,3 1 0-15,-3-1 3 0,-2 1-4 16,-4 4-6-16,-1 3-12 0,-4-1-14 15,-1 6-5-15,-5 1-14 0,-1 2-14 16,-3 3 3-16,0 3 47 0,0 2-51 16,0 9-23-16,-1 9 23 0,-2 1 16 15,-3 12-13-15,-2 3 16 16,2 1-4-16,-1 3-15 0,4 0 0 16,0 0-1-16,0 1-1 0,2-5-108 15,-1-1-32-15,2-7-74 0,-1-2-52 16,-5-6-59-16,1-6-70 0,-2 0-151 15,1-9-50-15,-5-4-178 0</inkml:trace>
  <inkml:trace contextRef="#ctx0" brushRef="#br1" timeOffset="-190372">24823 10541 2033 0,'0'0'412'15,"0"0"-380"-15,0 0 107 0,0 0 138 16,56 5 46-16,-35-4-78 0,5 3-92 15,0-1-81-15,4-2-49 0,-1 3-23 16,3-2 0-16,-1 2-3 0,3-4-9 16,-1 4-127-16,1-3-43 0,-1-1-108 15,-5 0-22-15,2-1-39 16,-5-7-41-16,-1-1 15 0,0-5 94 16,-2 1 22-16,-4-2 46 0,-2-4 46 15,-2 3 42-15,-7 0 127 0,-1 5 0 16,-4 1 68-16,-2 3 199 0,-2 7 163 15,-7 0-111-15,2 5-7 0,-4 8-85 16,1 5-65-16,-4 9 12 0,1 0 20 16,0 4-17-16,0 2-43 0,5-2-50 15,2-1-27-15,3-3-57 0,3-1-13 16,0-2-3-16,3-5 0 0,9 1-96 16,-3-5-80-16,3-6-134 15,3-1-176-15,-5-7-190 0,12-5-575 0</inkml:trace>
  <inkml:trace contextRef="#ctx0" brushRef="#br1" timeOffset="-184470.4499">29438 10075 699 0,'0'0'609'16,"-54"30"-72"-16,33-14-206 0,-4 3-40 0,-1 7-23 15,5-1-33-15,4-1-50 16,3 2-57-16,4-2-42 0,3 0-57 16,5-1-29-16,2-4-3 0,2 1-26 15,5-6 7-15,4-1-4 0,5-3 26 16,3-2 16-16,5-3-13 0,2 0-3 16,5-4-1-16,3 1-24 0,0-1 7 15,-1-1 17-15,1 0 2 0,0 0-1 16,-4 2 1-16,-3 2-1 0,0 2-16 15,-6 0-7-15,-3 5 4 0,-5 2-6 16,-6 2 24-16,-6 5 1 16,-1 3 35-16,-12 1 16 0,-7 5-10 15,-6 2-9-15,-8 1-6 0,-1-1-1 16,-4 0-3-16,-2-4 4 0,3 0-16 16,2-2-10-16,1-2-3 0,6-5-22 15,5-5-36-15,4-3-50 0,5-4-58 16,7-6-69-16,0 0-81 0,7-5-150 15,0-4-230-15,7-17-556 0</inkml:trace>
  <inkml:trace contextRef="#ctx0" brushRef="#br1" timeOffset="-186660.27">27097 9859 1353 0,'0'0'533'16,"0"0"-423"-16,0 0-58 0,0 0 3 15,-56-9-54-15,43 22 16 0,-1 8 18 16,-1 15 24-16,-1 29 38 0,5 24 29 15,1 15-32-15,10 4-30 0,6-8-38 16,6-18-10-16,10-4 26 0,-1-20 3 16,3-16 16-16,0-15 58 0,2-8 26 15,3 0-27-15,5-5 13 16,6-5 35-16,-3-6-112 0,-5-7 69 16,0-14-31-16,2-14 18 0,-2-20 3 15,5-16-19-15,0-4-15 0,-10 1-1 16,-6 7-6-16,-5 11-35 0,-2 1-12 15,-7 7-24-15,2 9-1 0,-5 6-19 16,-4 6-55-16,3-4-26 0,-1-4-17 16,-2 5-58-16,3 5-91 0,-3 8-118 15,3 5-146-15,1 5-120 0,-1 1 3 16,3 3-89-16</inkml:trace>
  <inkml:trace contextRef="#ctx0" brushRef="#br1" timeOffset="-185528.16">27809 9835 745 0,'0'0'1120'16,"0"0"-879"-16,0 0-70 0,-36 73-25 16,30-41 32-16,3 18 54 0,3 15 21 15,0 16-99-15,3 8-43 0,5 0-38 16,0-5-47-16,-6-10-25 0,1 1 27 16,-3-6-12-16,-3-17-16 0,-1-13-1 15,-4-12 1-15,2-1-3 0,-3 0-32 16,2-3 3-16,-1 4 16 0,6-9 0 15,2-4-22-15,0-2-3 0,5-4-7 16,9-2 3-16,1-4 44 0,4-1 1 16,6-1-41-16,2-5-26 0,9-3-13 15,-2-3-84-15,3-4-104 16,0-3-197-16,-5 6-140 0,11-19-482 0</inkml:trace>
  <inkml:trace contextRef="#ctx0" brushRef="#br1" timeOffset="-185814.9">27758 9765 2043 0,'0'0'366'16,"0"0"2"-16,0 0-368 0,0 0 6 16,0 0-6-16,0 0 122 0,67 1 16 15,-37 0 13-15,4 3-24 0,3-4-41 16,2 3-38-16,1-2-26 0,1 0-21 15,-7-1-1-15,-3 3-98 0,-2-1-94 16,-7-2-186-16,-3 2-155 0,-9-2-122 16,-5-2-505-16</inkml:trace>
  <inkml:trace contextRef="#ctx0" brushRef="#br1" timeOffset="-185196.4499">28249 10143 2050 0,'0'0'505'0,"0"0"-234"16,0 0-75-16,0 0-145 0,0 0-31 16,0 0 18-16,0 0 29 15,0 0-19-15,61-26-26 0,-34 31 4 16,4 2-23-16,-4 0-1 0,3 2 0 15,-5 4-2-15,-4-3-3 0,-1 5-16 16,-7 1 19-16,-4-1 9 0,-8 1 33 16,-1 2 2-16,0 4-18 0,-11 3 15 15,-4 3-6-15,-2 3 16 0,-2-1 12 16,-1 2 23-16,1-4 2 0,4-1-15 16,2-2-29-16,4-2-44 0,4 1-2 15,3-6-27-15,2 1-2 0,2-2 2 16,6 2-11-16,5-4-1 0,3-2-140 15,2-3-99-15,8-6-117 0,2 0-84 16,3-4-60-16,-7-2-6 0,16-12-248 0</inkml:trace>
  <inkml:trace contextRef="#ctx0" brushRef="#br1" timeOffset="-185017.8899">28914 10373 916 0,'0'0'821'0,"0"0"-82"16,0 0-394-16,0 0-188 0,0 0-64 15,0 0 0-15,-57 74-4 0,37-41-3 16,0 1-19-16,0 3-44 0,8 0-23 16,2-5-4-16,6-2-24 0,4-4 5 15,0-2-27-15,8-5-171 0,6-5-106 16,3-5-129-16,4-7-62 0,-2-2 36 16,11-11-293-16</inkml:trace>
  <inkml:trace contextRef="#ctx0" brushRef="#br1" timeOffset="-184821.55">29338 10098 916 0,'0'0'1559'0,"0"0"-1388"0,0 0-129 16,53-5 38-16,-30 5 81 0,1 0 12 15,2 0-51-15,-1 5-46 0,1 0-56 16,1 0-20-16,-2-2-67 0,1-1-105 15,-4-2-114-15,1 0-20 0,-3 0-31 16,-5-1-82-16,-5-3-10 0,-3-3-262 0</inkml:trace>
  <inkml:trace contextRef="#ctx0" brushRef="#br1" timeOffset="-183955.66">29689 9583 1542 0,'0'0'478'0,"0"0"-254"16,50-14-62-16,-28 14 28 0,5 0 74 16,2 0-42-16,-2 6-88 0,2 2-6 15,1 0-20-15,-2 3-29 16,1-2-38-16,1 1-15 0,-4 5-1 16,0-3 10-16,-2 2-16 0,2-3 31 15,-5 2-24-15,-1-1 2 0,-3 1 0 16,-3 0-15-16,-3 0-12 0,-2 1-1 15,-4 6 0-15,-3-1 12 0,-2 4 16 16,0 6 16-16,-7 2-16 0,-3 6-9 16,-3 11-3-16,-3 11-13 0,1 13-3 15,-1 3-1-15,8 0-18 0,2-5 16 16,3-5 1-16,3 1-11 0,0 0-6 16,3-2 17-16,3-4-17 0,1-3 18 15,-1-11-1-15,-1-10 1 16,1-8-1-16,-2-2-1 0,2 4 1 15,1 1 2-15,-1 0-1 0,-1-3 0 16,-2-5 0-16,-3-7 1 0,0 1 12 16,-8-6 23-16,-5 0 24 0,-6-3-5 15,-2-4 0-15,-6 0-10 0,-1-4 12 16,-3 0 0-16,1 0 49 0,-3-4 26 16,-1 0-26-16,0-2-62 0,-3 1-43 15,3 2 0-15,5 3-43 0,0 0-22 16,4 8-37-16,2 1-88 0,3 4-67 15,3 3-153-15,3 7-279 0,1-9-466 16,-1 8-427-16</inkml:trace>
  <inkml:trace contextRef="#ctx0" brushRef="#br1" timeOffset="-153534.25">20039 11092 947 0,'0'0'1294'15,"0"0"-1071"-15,0 0-107 0,0 0-16 16,-68 12-32-16,40 24 15 0,-8 21 65 16,-6 27 57-16,-2 13 22 0,10-2-18 15,7-11-32-15,10-14 8 0,7-4-87 16,4-7-45-16,3-11-21 0,3-10-31 15,0-10 2-15,0-5-3 0,2 5-75 16,2-4-92-16,3 2-57 0,2-7-64 16,1-8-89-16,1-7-119 0,3-4-18 15,-3-2-146-15,9-23-580 0</inkml:trace>
  <inkml:trace contextRef="#ctx0" brushRef="#br1" timeOffset="-153341">20012 11424 2556 0,'0'0'461'0,"0"0"-320"15,0 0-129-15,0 0 68 0,17 54 19 16,-3-41-42-16,2 2-9 0,1-4-26 16,4 1-20-16,5 2-2 0,-1-5-2 15,4 1-74-15,-1-3-157 0,4-4 47 16,1-3-84-16,0 0-78 0,1-5-145 15,-10-1-155-15,10-12-574 0</inkml:trace>
  <inkml:trace contextRef="#ctx0" brushRef="#br1" timeOffset="-152840.44">20432 11523 1882 0,'0'0'305'0,"0"0"-153"15,-29 62 16-15,22-35 55 0,3-7-50 16,4-1-32-16,0-1-38 0,4-4-69 16,5-4-33-16,2-2 17 0,3-6 1 15,5-2 29-15,0 0 26 0,4-9-8 16,3-2-40-16,1-3 18 0,2-4-15 16,1-2-13-16,1-3 0 0,1-1-13 15,2 0 0-15,-3-3 10 0,1 5-11 16,-2-2-1-16,0 3 2 0,-3 0-1 15,-2 5-2-15,-3 3-2 0,-3 4-1 16,-4 5-29-16,-5 2-3 0,-3 2 10 16,-3 7 25-16,-4 7 46 0,0 7 27 15,0 3 10-15,-4 4-36 16,-3 5-6-16,-1 1-22 0,0 4-16 16,-2-3-3-16,1 0 19 0,0-4 6 15,-3-6-23-15,2-6 20 0,0-3 16 16,-1-7-3-16,-3-4 2 0,-2-4-2 15,-2-1-35-15,-3-9-25 0,-1-5-44 16,-2-4 50-16,-1-6 3 0,1-4 3 16,-2-3-2-16,3-1 15 0,-1-3 0 15,2-1-12-15,-1-2-7 0,-1 0 18 16,3 4-18-16,1 3-9 0,4 7 6 16,5 10 3-16,2 5 6 15,5 7-25-15,4 2-85 0,0 2-167 16,4 7 57-16,5 5-21 0,4 2-120 15,2 1-148-15,-1 1-171 0,8 0-479 0</inkml:trace>
  <inkml:trace contextRef="#ctx0" brushRef="#br1" timeOffset="-152620.9499">21108 11626 2921 0,'0'0'429'0,"0"0"-343"0,0 0-84 16,-20 62 68-16,10-36-7 0,-3-1 17 16,0 4 11-16,2-1-43 0,-2-2-48 15,3-1-3-15,5 1-12 0,-1-5-11 16,3 2-78-16,0-6-115 0,3-2-81 16,0-5-130-16,6-2-100 15,-3-4-120-15,8-4-128 0</inkml:trace>
  <inkml:trace contextRef="#ctx0" brushRef="#br1" timeOffset="-154096.44">18871 11556 714 0,'0'0'785'16,"0"0"-482"-16,0 0-151 0,0 0 27 16,65-18 67-16,-34 12 41 0,15-4 25 15,12 1-75-15,9 2-71 0,-4 2-45 16,-15 3-74-16,-12 1-28 16,-12 1-3-16,2 0-16 0,0 0-21 0,1 0-90 15,-5 0-64-15,-4 1-81 16,-5 1-40-16,-2 3-91 0,-4-2-142 15,-4-1-177-15,-3 0-397 0</inkml:trace>
  <inkml:trace contextRef="#ctx0" brushRef="#br1" timeOffset="-153897.4">18891 11773 1649 0,'0'0'739'16,"0"0"-287"-16,0 0-359 0,0 0 3 15,0 0 132-15,55 10 36 0,-24-10-11 16,6-2-134-16,6-1-87 0,-1 1-10 16,4-1-22-16,-1 2 0 0,-3-1-145 15,-3 0-44-15,-2-1-62 0,-5 0-136 16,-1-2-145-16,-8 1-490 16,3-5-321-16</inkml:trace>
  <inkml:trace contextRef="#ctx0" brushRef="#br1" timeOffset="-152423.26">21245 11543 1322 0,'0'0'1096'0,"0"0"-841"15,0 0-136-15,57-10 99 0,-32 10 57 16,5 0-112-16,3 0-68 15,-2 5-63-15,3 0-22 0,0 1-10 0,-1 1-25 16,-2-1-99-16,-1 1-150 16,-2-2 8-16,-4-3-114 0,-1-2-83 15,-6 0-187-15,3-9-579 0</inkml:trace>
  <inkml:trace contextRef="#ctx0" brushRef="#br1" timeOffset="-151878.22">21923 11398 939 0,'0'0'648'0,"0"0"-304"15,-53 47-123-15,43-29-27 0,-1-3 29 16,7-2-29-16,1 2 8 0,3-2-54 15,4 0-52-15,5-4-10 0,2 1-22 16,5-4-36-16,2-1 4 0,3 0 22 16,3-2-6-16,3-1-4 0,0-2-19 15,2 0-12-15,2 0-12 16,-1 2-1-16,-1 0 0 0,0 2-3 16,-2 4-13-16,-2 2-35 0,-4 0 49 15,-4 2-10-15,-4 3-4 0,-6-1 15 16,-5 2 1-16,-4 2 31 0,-9 4 26 15,-9-1-9-15,-5 2-16 0,-9 0-4 16,-5-1-6-16,-10 1-3 0,2-2 0 16,0-3-6-16,-1 1 5 0,10-6-5 15,-5 1-13-15,3-4-10 0,5-1-38 16,5-4-100-16,6-5-78 0,4 0-96 16,9-3-64-16,5-5-105 0,5 0-205 15,5-15-376-15</inkml:trace>
  <inkml:trace contextRef="#ctx0" brushRef="#br1" timeOffset="-152224.05">21924 11372 2126 0,'0'0'430'0,"0"0"-249"16,64 8-36-16,-36-4-36 0,2-4-109 16,-2 4 0-16,-1-4-39 0,-4 7-99 15,-3-7-110-15,1 0 83 0,-4 0-94 16,0-7-114-16,-3-3-115 0,-4 2-121 15</inkml:trace>
  <inkml:trace contextRef="#ctx0" brushRef="#br1" timeOffset="-151528.9799">22529 11104 1896 0,'0'0'194'0,"0"0"-171"15,0 0 55-15,0 0 87 0,44 85 16 16,-32-31 38-16,-2 20-32 0,0 7-49 16,-6-6-14-16,-4-5-9 0,-6-6 41 15,-5-2 3-15,-6-2-46 0,-7-1-21 16,-5-5-20-16,1-5-15 0,3-11-14 16,0-13-8-16,3-1-9 0,-7 3-7 15,0 2-4-15,-3 1 1 16,3-8-15-16,2-6-1 0,4-10-95 15,5 1-36-15,5-7-62 0,4-8-111 16,5-5-172-16,4-5-150 0,0 0-140 16,11-12-260-16</inkml:trace>
  <inkml:trace contextRef="#ctx0" brushRef="#br1" timeOffset="-150937.3899">23264 11214 1782 0,'0'0'295'0,"0"0"-107"16,0 0-19-16,0 0-24 0,0 0-38 16,0 0-37-16,-54 19 37 0,38 2 47 15,-2 8 18-15,-1 12-6 0,-2 17-57 16,6 13-8-16,5 1-25 0,10-3 6 16,1-8 3-16,12-7-22 0,0-10-6 15,-2-8-23-15,0-9-18 0,1-3-13 16,2 2 0-16,4 0-2 0,2 3 0 15,3-9 1-15,1-2 2 0,0-8 21 16,0-6 13-16,-1-4 40 0,2-10 47 16,4-4-26-16,-4-10-21 0,2-9-19 15,3-3-13-15,-6-6-12 0,0-9-3 16,-4 3-9-16,-6 3 5 0,-3-5-27 16,-4 6-1-16,-1-4-54 0,-2 1-19 15,-4 3-19-15,0 8-13 0,0 5-15 16,0 7 34-16,-3 10 14 15,2 3-27-15,-5 7-42 0,1 4-60 16,-1 0-164-16,2 9-221 0,-2 5-54 16,2-4-81-16,0 10-495 0</inkml:trace>
  <inkml:trace contextRef="#ctx0" brushRef="#br1" timeOffset="-150595.99">23997 11168 202 0,'0'0'1164'16,"0"0"-631"-16,0 0-264 0,79-17 45 15,-25 6 38-15,-5 6-67 0,0-4-74 16,-7 4-39-16,-8 2-74 0,4 1-51 16,2-1-31-16,-2 2-15 0,-5 1-1 15,-6 0-81-15,-4-1-84 0,-4 1-74 16,-4-3-130-16,-7 3-115 0,-2 0-207 15,-6 0-309-15</inkml:trace>
  <inkml:trace contextRef="#ctx0" brushRef="#br1" timeOffset="-150284.3799">24131 11243 1068 0,'0'0'1040'0,"0"0"-762"0,0 0-35 15,-1 65 82-15,5-41-44 0,-3 0-32 16,1 6-37-16,-2 4-17 0,0 5-41 16,0 8-41-16,-3 13-60 0,-4 10 0 15,-3 3-9-15,2-7-10 0,-7-13-9 16,8-17 3-16,-3-8-25 0,3 0 8 16,-3-3-11-16,3 4 0 0,-1-2-1 15,5-4 1-15,0-8-1 16,3-2-11-16,0-3-1 0,3-2 10 15,5-4-12-15,-2-2-1 0,4 2 14 16,0-4-10-16,4 0-41 0,-4 0-56 16,6-6-58-16,-2-2-78 0,4 0-65 15,-2-2-99-15,1-4-144 0,0 0-99 16,-3-1-168-16</inkml:trace>
  <inkml:trace contextRef="#ctx0" brushRef="#br1" timeOffset="-150076.94">24389 11632 1679 0,'0'0'1020'0,"0"0"-663"15,0 0-143-15,0 0 69 16,0 0 5-16,61 19-119 0,-45-11-102 0,-1-2-45 16,2 4-9-16,2-2-13 0,-4 0-1 15,4-2-2-15,-4 0-63 16,4-3-35-16,-1 0-68 0,1-2-56 15,-1-1-48-15,0-1-108 0,0-5-158 16,-9 0-253-16,6-5-543 0</inkml:trace>
  <inkml:trace contextRef="#ctx0" brushRef="#br1" timeOffset="-149591.21">24736 11761 316 0,'0'0'682'16,"0"0"24"-16,0 0-264 0,53-12-103 15,-32 12 6-15,3 0-2 0,3 3-65 16,-1 2-110-16,3 0-98 0,0 1-36 16,1 3-34-16,-1-3 0 0,0 2-129 15,-2-3-75-15,-3-1-86 0,1 2-34 16,-1-4-47-16,0-2-103 0,1 0-85 15,-7-2-105-15,9-8-44 0</inkml:trace>
  <inkml:trace contextRef="#ctx0" brushRef="#br1" timeOffset="-149774.4199">24758 11590 1922 0,'0'0'550'16,"0"0"-205"-16,0 0-187 0,0 0 18 15,0 0 54-15,0 0 36 16,0 0-26-16,55-47-60 0,-42 37-59 16,2-3-24-16,2 4-16 0,2-3-13 15,-1 0-6-15,1 2-31 0,-4-1-7 16,1-1-8-16,-2 3-15 0,-1 1 0 16,-5 2-1-16,-1 2-1 0,-1 1-21 15,-6 3-18-15,0 0-3 0,0 3-13 16,0 5 6-16,-3 0 50 0,-2 6 2 15,0 7 16-15,-6 0-18 0,4 7 0 16,-2 1-12-16,-2-1-19 0,4 4-69 16,-4-2-53-16,1 2-48 0,-2-1-93 15,0-2-81-15,-1-4-139 0,0 1-61 16,-1-6-68-16,4-5-58 0,-8-1-68 0</inkml:trace>
  <inkml:trace contextRef="#ctx0" brushRef="#br1" timeOffset="-149425.14">25346 11730 42 0,'0'0'1445'15,"0"0"-977"-15,0 0-182 0,-51 70-5 16,35-42-13-16,5 0-60 0,1 0-73 15,3-1-97-15,3-2-38 0,2-2-15 16,2-4-13-16,0-2-75 0,6-7-122 16,4-2-113-16,3-6-138 0,-5-2-181 15,13-14-549-15</inkml:trace>
  <inkml:trace contextRef="#ctx0" brushRef="#br1" timeOffset="-148826.17">25841 11368 615 0,'0'0'1129'15,"0"0"-824"-15,-26 54-36 0,23-36 61 16,0-1-12-16,3-1-71 0,3-4-56 16,2-2-45-16,3 1-32 0,3-4-16 15,2 0-19-15,0 0-7 0,3-5-25 16,-2 2-15-16,1-4-11 0,1 0-8 16,-2 0-10-16,2 0-3 0,-1 0-1 15,4 0-18-15,-1 0-3 0,1 5-6 16,-4 3-6-16,2 2 15 0,-1 0 3 15,-4 4 15-15,3 4-2 0,-8-1-13 16,-2 3 14-16,-5 4-1 0,-2 0 3 16,-8-1 0-16,-5 5 16 0,-6-5-13 15,-4 1-1-15,-2-1 14 16,-6-1-1-16,2-2 4 0,0-2 3 0,-2-2 0 16,2-4-6-16,1-1 6 15,9-3-22-15,0-2 0 0,5-2-16 16,8-4-53-16,3 0-41 0,5-4-64 15,0-4-124-15,7-7-198 0,5-4 15 16,1-4-106-16,-1 3-187 0</inkml:trace>
  <inkml:trace contextRef="#ctx0" brushRef="#br1" timeOffset="-149191.13">25819 11242 2624 0,'0'0'428'16,"0"0"-252"-16,0 0 28 0,51 25 15 16,-29-18-84-16,-1-1-62 0,0-1-26 15,0-5-16-15,1 5-6 0,0-3 13 16,0-2-19-16,2 0-19 0,0-3-23 15,-3-1-87-15,0-1-44 0,-2-1-100 16,-4-1-115-16,0-2-194 0,-8 5-238 16,-5-8-510-16</inkml:trace>
  <inkml:trace contextRef="#ctx0" brushRef="#br1" timeOffset="-148342.22">26206 11041 1861 0,'0'0'273'16,"0"0"-92"-16,64-12 52 0,-34 10 34 15,4-1-39-15,3 2-26 0,-3 1 2 16,-2 0-36-16,0 0-10 0,0 0-42 16,-3 3-37-16,-5 0-29 0,-3 1-15 15,-6 0 3-15,1 2-1 0,-10 2-2 16,-1-1-10-16,-5 4-22 0,-5 4 75 15,-2 1-1-15,-10 6-43 0,-2 4-15 16,1 5-17-16,-3 1-1 0,-1 5 0 16,4 0-1-16,2 5-12 0,3 1-3 15,2-1 14-15,4 0-1 0,4 3-1 16,3-1 1-16,0-2-29 0,0 5 30 16,7-4-55-16,2-3-6 0,1 2-32 15,1-6-4-15,2-5 20 0,-5-3 37 16,-1-5 19-16,-4-6 22 15,-3 0 13-15,-7-5 31 0,-7 1 28 16,-7-3 1-16,-5-1-2 0,-6 1 26 16,-5-2 30-16,-3-1-3 0,0 2-28 15,-2-4-1-15,5-2-27 0,-3-1-68 16,6 0-13-16,2-2-9 0,5 0-12 16,4 0 13-16,5 0-28 0,6 0-22 15,4 0-65-15,4 0-73 0,4 0-108 16,2 1-195-16,6 0-77 0,3 1 24 15,-1 0-104-15,11-2-552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10:31.77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5439 3403 749 0,'0'0'1056'0,"0"0"-842"16,0 0 68-16,50-87-7 0,-13 21-5 15,18-31-10-15,12-16-36 0,8-15-40 16,3 0-66-16,4 5-24 0,9-6-18 15,5 0-29-15,5 2-35 0,1-1-12 16,0 5-2-16,1 8-20 0,2 9-177 16,1 7-77-16,2 8-79 0,-4 6-189 15,-25 23-189-15,-7-1-300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10:32.38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8348 3435 297 0,'0'0'1966'0,"34"-107"-1701"0,4 21-39 16,17-30-39-16,16-8-91 0,9-7-29 15,9-7-9-15,7 0-26 0,8 0-31 16,4 3-1-16,1 8-13 0,0 2 12 15,-6 8-12-15,-2 10-131 0,-9 13-81 16,-7 12-97-16,-8 10-164 0,-23 22-138 16,-11 1-119-16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13:03.770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5878 136 73 0,'0'0'2'15,"0"0"48"-15,0 0-50 0,0 0 0 16,0 0 0-16,0 0 26 0,0 0-26 15,0 0 46-15,0 0 339 0,0 0-40 16,42-6-58-16,-42 5-43 0,0-2-23 16,-2 3-39-16,-1 0-23 0,-1-1-45 15,1 1-4-15,-1 0-36 0,-3 0-2 16,0 0 8-16,0 0 8 0,-2 0 5 16,1 0-12-16,-5 0-33 0,3 1-13 15,-3-1-12-15,1 4 3 16,-3-4-4-16,1 1 1 0,-3 1-22 15,2-1 1-15,-4-1 11 0,-1 2 12 16,2-2-5-16,-5 0-1 0,-1 0-4 16,-4 0-15-16,-1 2 0 0,-3-2 2 15,-4 2 43-15,-2-2-45 0,-3 0 0 16,-10 2-13-16,-11 0-6 0,-12-2 16 16,-6 0 1-16,5 0 2 0,2 0 0 15,5 0-3-15,-2 0 1 0,-2 0-14 16,-3-2-29-16,-3 0 3 0,-2 0 10 15,-2 0 7-15,-1-1 9 16,-4 0-4-16,1-1 20 0,-5 0 0 16,0-2 1-16,2 0-1 0,-2 2-1 15,-1-1-1-15,0 0 0 0,-3-2-49 16,-1 2 50-16,-4 1 1 0,1-2-1 16,-2 2 0-16,-1 0-2 0,-1 2 3 15,-2 2 3-15,2-4-2 0,-2 2 3 16,0-1-3-16,0-1 18 0,0 2 3 15,0-1 17-15,2-1 19 0,-1 0 9 16,-1-1-35-16,2 0-9 0,1 3-7 16,0-3 32-16,1 2 32 0,2-2 6 15,1 5-19-15,0-2-38 0,0 0 3 16,2 0-10-16,1 0-7 0,3 1-15 16,1 1-2-16,6 0-17 0,3-1 19 15,4 1-3-15,1 0-12 0,9 0 12 16,3 0-22-16,4 0 9 0,12-2-3 15,12 2-29-15,7-2 3 16,5 2-28-16,-2-2-17 0,0 2-41 16,-2 0-49-16,7 0-107 0,7 0-190 15,1 4-319-15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11:15.14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 contextRef="#ctx0" brushRef="#br0">5757 6166 179 0,'0'0'646'16,"0"0"-320"-16,0 0-49 0,0 0-46 16,0 0 12-16,-51 58-16 0,47-45-58 15,4 7-20-15,0-1-4 0,0-1-68 16,7 0-77-16,5-3 2 0,-2-3 43 15,5-4 9-15,1-2 11 0,1-4-11 16,1-2-34-16,-2 0-1 0,-2-5 16 16,-1-1-19-16,-3-2 26 0,1-1-20 15,-7 0-22-15,-1-3 0 0,-3 0-29 16,0 2-3-16,-4-5-6 0,-9 3 12 16,2 0 1-16,-8 4-11 0,1 0 27 15,-3 2 9-15,-4 2 41 0,1 4 7 16,0 4 17-16,3 5 2 0,1 4 3 15,3 3-12-15,4 3-26 0,2 3-3 16,5-2-11-16,5-2-18 0,1 2-3 16,8-3-29-16,5-2-4 15,6-6 11-15,-1 1 12 0,3-6 11 16,3-3-49-16,2-1-7 0,-2-5-3 16,0-1-13-16,-3-7 30 0,-5-1 18 15,-2 0 4-15,-1-2 22 0,-9-1 2 16,-1 4-2-16,-3-7-1 0,0 6-44 15,-7-5-3-15,-4-1 16 0,-2 2 13 16,-3 0 17-16,-1 2 2 0,-3 0 3 16,2 5 0-16,0 6 13 0,-1 2 52 15,5 6 22-15,1 7-33 0,-1 5 8 16,4 8-24-16,2 1-12 0,2 7 13 16,3-1-1-16,3-3-12 0,1-1-15 15,7-5-14-15,4-2-16 16,5-5 13-16,2-4 1 0,2-2 1 15,0-4-14-15,1-4-14 0,-1-2-3 16,-3-4-35-16,-2-3 57 0,-3-5 10 16,-2-2 19-16,-4-2-3 0,-1-1 0 15,-3-2 4-15,-3-3-4 0,0 3-16 16,-8-2-16-16,0-2-58 0,-5 3-19 16,-1 0 6-16,1 3 13 0,-1 6 47 15,1 2 27-15,1 7 39 0,0 4 19 16,2 8-23-16,2 8-6 0,1 3-10 15,1 5 20-15,3 2 12 0,3 2 13 16,3-4-31-16,3-5-33 0,6 1-2 16,0-7-23-16,5-4 22 0,1-1-19 15,3-5-20-15,2-3-6 0,0-3-3 16,-2-5-20-16,-2-2 20 0,-4-2-27 16,-4-3 36-16,-3 1 42 15,-4-1 36-15,-3-3-1 0,-1-1 1 16,-5-1-23-16,-3-2-1 0,-4 3-12 15,-2 0-16-15,1 1-32 0,-3 3-81 16,2 6 10-16,1 4-50 0,3 5-51 16,5 2-166-16,2 7-187 0,0 8-522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19:18.899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 contextRef="#ctx0" brushRef="#br0">5457 662 2115 0,'0'0'598'15,"0"0"-385"-15,0 0-37 0,-38 68 54 16,24-43 18-16,1-1-46 0,3-4-98 16,3-4-66-16,6-1-38 0,1-5-92 15,5-4 26-15,8-4 41 0,4-2 25 16,6-4 60-16,-1-8 19 0,4-5-35 15,1-1-10-15,-2-6-18 0,1-3 3 16,-4-1-7-16,-2-3-12 0,-3 0-1 16,-4-1-27-16,-6 4-19 0,-3-3-16 15,-4 3 28-15,-5 2-6 16,-8-1-15-16,-4 4-1 0,-4 4 6 0,-5 5 7 16,-2 7-7-16,0 5 10 15,-1 2-13-15,-1 11 41 0,1 5-9 16,3 4-1-16,5 3 22 0,2 1 1 15,7-2-19-15,6-2-45 0,6-2 41 16,4-2-8-16,8-5 31 0,6 0 0 16,2-2 25-16,4-5 4 0,3 0-13 15,1-4-15-15,1 0 18 0,-1-1-3 16,-1-2 19-16,-3-2 0 0,-4 2-22 16,-3-4 2-16,-6 6 11 0,-2-2 9 15,-4 3-16-15,-2-1-6 0,-3 1 9 16,0 0 41-16,0 0 19 15,0 1-38-15,-1 3-44 0,-2 3-85 16,-1 1 19-16,-2 11 21 0,3 1 26 16,-3 9 17-16,-2 16-1 0,-5 17 3 15,-4 24 1-15,-5 14 62 0,-5 4-47 16,-5 1 0-16,0-6 16 0,-2 4-30 16,0 4-2-16,-2-2-21 0,2-4-65 15,-1-6 29-15,-2-5-32 0,2-9 10 16,-4-6-23-16,2-6 54 0,3-18 24 15,6-12 24-15,5-13 39 0,2-10 18 16,-3-2 42-16,-3 1 31 0,-3-11-22 16,3-8-29-16,2-15-22 0,-1-15-28 15,5-21 15-15,7-18 41 0,13-13 18 16,10-3 111-16,21 2-43 0,9 6 11 16,12 3-80-16,7 10-37 0,5 2 2 15,4 9-14-15,3 4 2 0,-5 6-43 16,4 4-12-16,-5 6 2 0,0 0-2 15,-3 6-30-15,-6 1-20 16,2-1 26-16,-5 1-136 0,-7 5-149 16,-5 6-205-16,-11 1-207 0,-12 9-515 15,17-13-625-15</inkml:trace>
  <inkml:trace contextRef="#ctx0" brushRef="#br0" timeOffset="-936.56">3546 769 2277 0,'0'0'436'0,"0"0"-239"0,0 0-43 16,76 6 66-16,-42-16 28 0,5-6-26 16,4-6-99-16,11-9-79 0,7-9-10 15,11-11-18-15,0-5 6 0,-2 0-7 16,-7 0 1-16,-6 3-13 0,-6-6 13 15,2 0 16-15,-9 1-30 16,-8 2-1-16,-2 1 24 0,-4 3-24 16,-6 7-1-16,-8 9-15 0,-9 10-10 15,-4 2-14-15,-3-1-5 0,-3 1 16 16,-7 2-29-16,-10 4 13 0,-4 8-3 16,-4 10-19-16,-3 6 6 0,-6 20 13 15,-11 27 5-15,-11 26 15 0,-4 15 27 16,-1 11 3-16,6 6-2 0,8 0-1 15,5 10-20-15,-1 4 20 0,10 1 2 16,2-3-2-16,1-1-27 0,7-7-34 16,4-6 14-16,-1-8-30 15,5-10 17-15,-1-11 9 0,2-21 3 16,4-17 29-16,3-12-7 0,-4-8 26 16,-1 2 45-16,-4-5-1 0,-2-3 14 15,-3-9 53-15,6-7-9 0,-1-9-7 16,6-16-38-16,5-15-57 0,8-20 0 15,11-21 45-15,15-3 81 0,13 0 34 16,7 13-6-16,3 15-35 0,5 6-38 16,1 3-19-16,4 10-3 0,-3 3-19 15,0 7 0-15,-4 5-10 0,-7 6-30 16,-8 5-34-16,-4 6 6 0,-5-2-28 16,9-2-21-16,3 3-107 0,8-3-86 15,-3 5-71-15,-2 2-175 0,-9 1-452 16,8 1-300-16</inkml:trace>
  <inkml:trace contextRef="#ctx0" brushRef="#br0" timeOffset="-753.41">4804 783 2782 0,'0'0'475'0,"0"0"-170"0,0 0-163 15,0 0-72-15,-43 71 5 0,29-43-18 16,1 1-26-16,-1-2-31 0,4-3-141 16,4-3-341-16,5-7-282 0,5-4-733 0</inkml:trace>
  <inkml:trace contextRef="#ctx0" brushRef="#br0" timeOffset="-1505.3599">482 63 1767 0,'0'0'367'0,"0"0"-186"0,0 0 7 15,-58-42-8-15,39 31-54 0,0 6-30 16,-1 2-38-16,0-1-58 0,0 4-15 15,-1 4-10-15,1 4-8 0,-1 7-12 16,-1 2 29-16,4 3-6 0,1 2 15 16,3 1 5-16,1 2 2 0,4 0-3 15,5 6 1-15,4 2-29 0,0 4 31 16,4 2 0-16,6 3-1 0,5 0 1 16,3 3 1-16,3-1 15 15,1 3-14-15,2-3 14 0,-3 0 3 16,2-2 14-16,-4-4-33 0,0-2-2 15,-9-7 2-15,-2 0 2 0,-5-2 23 16,-3-3 17-16,-8 4 19 0,-11-1 13 16,-2-2-17-16,-12 0-9 0,-2-4-16 15,-3 1-9-15,-6-6-11 0,3-1-8 16,2-3-2-16,7-3-1 0,2-3-1 16,9-6-26-16,8 0-12 0,3-6 3 15,10-5-26-15,0-3-61 0,16-5-3 16,5-2 51-16,10-2 32 0,14-5 19 15,9-4 20-15,14-2 1 16,2 1 2-16,-2 6 0 0,-17 6-2 16,-14 9-1-16,-9 3 2 0,-1 4 1 15,3 1 0-15,1 1-3 0,0 3-42 16,-4 3 26-16,-11 6 12 0,-2 4 7 16,-7 2 29-16,-4 6 23 0,-3 0 22 15,0 7 3-15,-6-3-44 0,-1-1 8 16,4-1-12-16,-4-4-16 0,6-4-13 15,-1-4-32-15,2 0-23 0,2-5 30 16,6 1 25-16,1-6 15 0,3 1 26 16,-2-2-8-16,7-3 5 0,2-7 4 15,2-3-10-15,0-3-13 0,0 2-18 16,2-4 0-16,1-2-1 0,-2 2-1 16,-4 0 1-16,-2 4 3 0,1 0-1 15,-8 5 11-15,-3 3 7 0,-3 2 15 16,-3 4 32-16,0 0 16 0,0 0-83 15,-3 4-13-15,-3 6-96 16,1 2 13-16,3 4 96 0,0 1 14 16,2 3-14-16,0-1-2 0,4-4-46 15,7 1 13-15,5-5 32 0,2-1 3 16,3-2 19-16,6-5-19 0,0-2 13 16,2-1 6-16,3-3 10 0,-1-6-4 15,1-6-5-15,-3 2-1 0,-2-4 3 16,-1-4 7-16,-5-2 16 0,-4-1-17 15,-1-3 1-15,-6 3 9 16,-2-4 1-16,-5 0-11 0,-3 5-2 0,-3-3-4 16,-8 3-22-16,-2 1-29 15,-5 4-37-15,-4 3 11 0,-5 2 11 16,2 8 15-16,-5 5 10 0,-1 5-23 16,-2 10-28-16,5 7 57 0,-2 7 13 15,2 2 51-15,4 8-28 0,5-4-22 16,5 0-1-16,7 2 0 0,7-7-13 15,1-4-25-15,14-2 21 0,0-6 7 16,7-3 10-16,2-3 0 0,3-7 38 16,1-5-25-16,4 0 19 0,3-8-29 15,-1-7 36-15,2-1-14 0,4-5 4 16,0-3-10-16,-2-2 3 0,3-3 17 16,-1 0 5-16,-2 0 4 0,2 0-16 15,-6 3-11-15,-3-1-21 0,-4 3-2 16,-3 6-1-16,-6 3-10 0,-5 4 0 15,-1 5-6-15,-10 4-29 0,1 2-22 16,-3 5 16-16,-3 8 52 16,1 8 2-16,-7 4 21 0,2 6-21 15,-2 5-29-15,0-1 29 0,0-3-1 16,3-1-30-16,6-5 3 0,0-6-7 16,6-4 3-16,4-3 12 0,1-8 8 15,5 0 9-15,-1-5 3 0,2 0 36 16,2-3 15-16,4-4-10 0,-2-4-9 15,0-1-9-15,0-2-21 0,3-3 20 16,-2 1-3-16,-4-2-3 0,1 0-13 16,-4 4 23-16,-3-1-7 0,-3 2 10 15,0 3-7-15,-3 6 0 0,-4-2 4 16,-2 6 5-16,0 0 17 0,0 2-39 16,-2 6-9-16,-1 4-66 15,-6 4 9-15,2 4 57 0,2 4 8 16,-1 3-6-16,3-5-4 0,3 1-18 15,3-4-25-15,5-5 10 0,2 0 16 16,4-4 7-16,2-2 12 0,5-4 2 16,-2-4 39-16,5 0 4 0,-3-8 28 15,2-1-48-15,-2-6-22 0,0 4-3 16,-1-6 19-16,0 1 4 0,-2-3-1 16,-1 2-19-16,-1-3 19 0,-3 2-9 15,-2 1 3-15,-4 1 9 0,2 2 0 16,-4-1-12-16,1 4-13 0,-5 2-12 15,2 4-7-15,0 4-35 0,0 1-69 16,-3 1 8-16,3 9 115 0,-3 5 0 16,0 6 19-16,3 1-15 0,-1 1 21 15,0 3-25-15,6-4-15 0,4-2 14 16,0-2-8-16,7-3 9 0,-1-2 0 16,1 2-23-16,5-6-155 0,-3-1 123 15,0-5 53-15,1-1 2 16,-4-2 0-16,0-6 17 0,-2-2 18 15,-2-5-19-15,-4-1-1 0,-1-1-15 16,-5-3-48-16,-1-5-25 0,-3-1-40 16,0-6 8-16,-3 1 24 0,0-5 71 15,-1-1 10-15,1-1 87 0,3 1 45 16,0 4-1-16,6-1 35 0,1 5 16 16,4 7-1-16,-1 2 20 0,4 4-50 15,2 4-43-15,-1 0-40 0,7 4-24 16,-1 1-22-16,3 1-22 0,0 2-1 15,4 0-34-15,2 0-2 16,4 2-89-16,3-1-188 0,-3 1-86 16,7 0-116-16,-1 0-220 0,-12 1-274 15</inkml:trace>
  <inkml:trace contextRef="#ctx0" brushRef="#br0" timeOffset="2591.86">7209 938 2013 0,'0'0'265'0,"0"0"-125"15,0 0 50-15,0 0-77 0,0 0-87 16,0 0 44-16,45-62 17 0,1 6-13 16,18-23-3-16,11-9-10 15,1-2-23-15,-2 4-19 0,-6 5-16 16,-4 2 10-16,1 2 3 0,-3 3 32 16,-1 9 44-16,-3 5-31 0,-12 9-13 15,-9 15-26-15,-10 8 19 0,-6 6-41 16,3 3-3-16,-4 3 3 0,0 0 0 15,-9 16-28-15,-4 2-35 0,-5 16 63 16,-2 21 19-16,-6 21 60 0,-8 31-26 16,-5 12-52-16,-1 5 11 0,-1-10-11 15,4-11 21-15,3-9-6 0,5-7-16 16,5-9-30-16,4-11 30 0,0-15-38 16,0-8 23-16,0-6-14 0,4 1-6 15,1 1-29-15,-1-1-28 0,-1-5-29 16,0-4-55-16,-1-5-62 0,0-3-152 15,-2-6-132-15,0 0 8 0,-11-10-547 16</inkml:trace>
  <inkml:trace contextRef="#ctx0" brushRef="#br0" timeOffset="2780.96">7666 335 2564 0,'0'0'329'0,"0"0"-163"0,0 0-140 15,0 0 38-15,0 0-10 0,0 0 87 16,61 26-11-16,-26-16-70 0,12 0-28 16,14 4-19-16,15 1-4 0,8-2-9 15,-3 2-57-15,-8 2-165 0,-3-3-98 16,-5-4-108-16,-3 1-217 0,-15-3-100 16</inkml:trace>
  <inkml:trace contextRef="#ctx0" brushRef="#br0" timeOffset="2972.56">8559 368 2707 0,'0'0'289'0,"0"0"-260"0,0 0-29 16,69-10 115-16,-32 9 61 0,11-1 5 15,10 2-82-15,12 1-52 0,3 4-47 16,-3 3-112-16,-6-1-47 0,-11 3-118 15,-7-6-41-15,-9 0-209 0,-10-3-18 16,-12 0-116-16</inkml:trace>
  <inkml:trace contextRef="#ctx0" brushRef="#br0" timeOffset="337.2">6560 958 919 0,'0'0'1908'16,"0"0"-1574"-16,0 0-108 0,0 0-54 15,0 0 30-15,0 0-1 0,0 0-49 16,0 0-152-16,0 0-3 0,0 0-221 15,-6 47-336-15,6-45-783 0</inkml:trace>
  <inkml:trace contextRef="#ctx0" brushRef="#br0" timeOffset="192.69">6714 550 3948 0,'0'0'506'0,"0"0"-312"0,0 0-129 16,0 0-65-16,0 0-19 0,0 0-52 15,0 0-40-15,-51 27-296 0,33-12-303 16,5-7-574-16,-8 8-581 0</inkml:trace>
  <inkml:trace contextRef="#ctx0" brushRef="#br0" timeOffset="3275.84">9225 147 1888 0,'0'0'282'0,"0"0"-110"0,0 0-110 0,0 0-4 16,0 0 55-16,0 0-23 0,62-1-45 16,-38 11-6-16,6 0 38 0,1 6-6 15,6 1-13-15,0 4-1 0,0-1-2 16,2 3-29-16,-2-1-26 0,0 4 6 16,-1 0-6-16,-7-2 0 0,-3 3 3 15,-9-5-2-15,-7 0 1 0,-10 1 24 16,-3-4 31-16,-15 4 62 0,-7-3 1 15,-7 2-30-15,-8-2-40 16,-1-2-28-16,-3 1-22 0,0-6 0 16,4 0-44-16,4-3-124 0,4-5-27 15,8-4-13-15,9-1-24 0,6-2-129 16,9-10-164-16,0 4-145 0,12-15-516 0</inkml:trace>
  <inkml:trace contextRef="#ctx0" brushRef="#br0" timeOffset="3506.35">10174 81 1823 0,'0'0'163'16,"0"0"-76"-16,0 0 140 0,16 65 12 16,-20-22-36-16,-10 14-26 0,-8 13-3 15,-2 0-27-15,0-3-14 0,4-18-37 16,3-12-33-16,6-9-47 15,0-2-16-15,-1 3-2 0,1 3 1 16,1 1-20-16,3-8-43 0,6-5-88 16,1-6-94-16,5-7-85 0,8-5-261 15,-3-2-84-15,13-18-780 0</inkml:trace>
  <inkml:trace contextRef="#ctx0" brushRef="#br0" timeOffset="4152.06">10163-50 1782 0,'0'0'364'0,"0"0"-128"16,28-65 84-16,-6 42-118 0,7-1-12 15,4 5 46-15,14 1-42 0,11 2-61 16,11 5-35-16,5 6-35 0,-3 5 6 16,-6 1-12-16,-10 9 18 15,2 3 10-15,-4 5-19 0,-7 2-66 16,-10 2 0-16,-8-2-59 0,-5 3-27 16,2 5 5-16,-1 6-17 0,-5 6-47 15,-12 3 19-15,-7-1 37 0,-17 1 86 16,-18 2 3-16,-21 6 41 0,-16 1 10 15,-9-7-4-15,3-11 10 0,12-11-10 16,16-7-12-16,13-8-7 0,12-5-28 16,8-3 13-16,1 0 22 0,6 0 2 15,7-5-37-15,6-5-75 0,14-2-92 16,20-7 91-16,14-4 34 0,17 0 17 16,6 4 6-16,-2 8-10 15,-8 6 4-15,-6 6-10 0,0 11 35 16,-4 6 60-16,-2 9-12 0,-8 0 28 15,-7 2-19-15,-8-5 6 0,-4 4-15 16,1 4-14-16,0 10-12 0,1 0-21 16,-5 0 0-16,-10-4-1 0,1-4-28 15,-4-2 27-15,-1-2-132 0,-4-3-73 16,2-5-225-16,-2-8-548 0,8 0-362 0</inkml:trace>
  <inkml:trace contextRef="#ctx0" brushRef="#br0" timeOffset="3724.05">10621 30 2100 0,'0'0'476'0,"0"0"-341"15,-16 94 39-15,-2-32-26 0,-8 18 5 16,-2 4-41-16,5-3-26 0,6-10-38 16,3-6-48-16,1-3 0 0,2-11-2 15,4-9-17-15,0-15-90 0,3-7-25 16,-1 2-10-16,0-2 0 0,3-3 2 15,-5-5-106-15,4-12-173 0,-2 0 60 16,0-8-153-16,-6-15-252 0</inkml:trace>
  <inkml:trace contextRef="#ctx0" brushRef="#br0" timeOffset="4739.79">14844 769 2297 0,'0'0'487'0,"0"0"-332"0,0 0 85 15,0 0-119-15,0 0-25 0,1-73-10 16,12 39-4-16,11-16 26 0,10-13-4 16,17-12-26-16,4-9-43 0,0 4-16 15,4 6 9-15,-8 12 0 0,-5 3 7 16,-3 13-10-16,-5 8 0 0,-12 13-5 15,-2 3 2-15,1 2 3 0,2 2-22 16,0 0 25-16,-6 10-7 0,-8 6-21 16,1 4-50-16,-7 12-42 0,2 16 50 15,-3 23 42-15,-4 21 19 0,-2 15 6 16,-2 5 4-16,-4-7-27 0,0-8 24 16,2-2-26-16,3-10 0 0,1-14-15 15,0-14 14-15,0-12-40 0,0-3-34 16,0-1 44-16,-2 2-48 0,1 1-19 15,-4-6-47-15,0-1-39 16,-1-7-106-16,-1-2-99 0,-4-5-235 16,5-4-29-16,-10-5-480 0</inkml:trace>
  <inkml:trace contextRef="#ctx0" brushRef="#br0" timeOffset="4931.82">15072 137 117 0,'0'0'2722'0,"0"0"-2280"16,0 0-58-16,0 0-327 0,0 0-22 16,0 0 15-16,56-9 107 0,-13 13 45 15,17 1-37-15,15 5-82 16,4 0-83-16,-2 4-37 0,-5 2-44 16,-8 0-232-16,-2 2 40 0,2 1-121 15,-3-1-192-15,-13-2-165 0,-1-5-377 0</inkml:trace>
  <inkml:trace contextRef="#ctx0" brushRef="#br0" timeOffset="5257.89">16839-115 2259 0,'0'0'349'16,"0"0"-275"-16,-58-5 0 15,27 10-16-15,-16 2 58 0,-12 8 6 0,-14 9 25 16,1 5 9-16,3 3-44 16,15 1-46-16,18-9-24 0,8-3-4 15,10-2 15-15,-4 2 17 0,10 2 43 16,-1 2-3-16,13-1-53 0,4-2-26 16,13 0-5-16,6-1 21 0,9 0 3 15,5-6 6-15,11 3-6 0,13-3-13 16,-5-2-19-16,-7-3-18 0,-3-4-25 15,-12 1-13-15,11-2-64 0,0 2-31 16,-2-2-52-16,-2-2 5 0,-8 1 25 16,-1-4-93-16,-6 0-78 0,-5 0-213 15,-5 0-96-15,-7-2-383 0</inkml:trace>
  <inkml:trace contextRef="#ctx0" brushRef="#br0" timeOffset="5460.66">16328 474 2155 0,'0'0'253'0,"0"0"-88"15,0 0-36-15,63 27 80 0,-27-22 76 16,4-3-43-16,2 1-42 0,2-3-86 16,1 0-87-16,1 0-27 0,0-5-19 15,0 1-19-15,1 0-152 0,-2-4-74 16,-1 0-62-16,0-2-103 0,-2-2-79 15,4-2-77-15,-14 4-223 0</inkml:trace>
  <inkml:trace contextRef="#ctx0" brushRef="#br0" timeOffset="5669.91">17435 4 1501 0,'0'0'436'15,"0"0"-144"-15,0 0-121 0,0 0 42 16,0 0 90-16,0 0-53 0,-6 80-87 15,-10-36-36-15,-5 17 0 0,-7 8-13 16,4 2-23-16,4-14-2 0,6-13-45 16,7-14-44-16,-1-1-19 0,1 3-6 15,3 3-4-15,1 1-122 0,3-8-42 16,2-5 2-16,3-8-55 0,10-7-24 16,2-8-120-16,-5 0-139 0,14-14-458 15</inkml:trace>
  <inkml:trace contextRef="#ctx0" brushRef="#br0" timeOffset="6300.08">17378-265 1357 0,'0'0'319'0,"51"-41"-27"16,-11 21 117-16,16-2-70 0,15 2-44 16,4 8-52-16,-2 7-55 0,-10 5-58 15,-3 8-22-15,-3 4 2 0,1 5-12 16,-2 3-16-16,-6 2 3 0,-10-2-22 16,-10 1-16-16,-5 1-47 0,5 7-38 15,0 18-44-15,-2 16-3 0,-14 7-40 16,-10-5-20-16,-11-15-7 15,-11-16 91-15,-3-9 61 0,-11 1 28 0,-6 2 10 16,-4 0 9-16,-1-8 10 16,-2-1 3-16,2-6-25 0,2-2 0 15,6-4-10-15,3-2-9 0,10-3 3 16,8 0 7-16,5-2-26 0,6 0-44 16,3 0-35-16,2 2-25 0,6 2 9 15,5 0 82-15,4 4 11 0,6 2-1 16,1 2 0-16,1 3-23 0,4 1 26 15,0 2 54-15,1 2 89 0,1 0 14 16,5 3-41-16,-2-2-27 0,0 3 42 16,1-1-22-16,-4-4-12 0,1-2-8 15,-4-2 4-15,-1-3-25 0,-3-3-40 16,-4 1-10-16,0-4-18 0,-3 1-1 16,0-4-101-16,0-1-189 0,-5 1-214 15,8-3-751-15</inkml:trace>
  <inkml:trace contextRef="#ctx0" brushRef="#br0" timeOffset="5861.7299">17732 75 2040 0,'0'0'456'0,"0"0"-265"0,-14 51-43 16,1-20-10-16,-2 10 0 0,-2-1-23 15,3 5-35-15,2 1-26 0,2-3-37 16,3 4-15-16,3-2-4 0,0-3-101 15,0-3-124-15,-1-3 8 0,1-8 7 16,0-8-70-16,-1-6-132 0,1-7-74 16,-6-7-232-16</inkml:trace>
  <inkml:trace contextRef="#ctx0" brushRef="#br0" timeOffset="13530.28">20326 456 1512 0,'0'0'458'0,"0"0"-458"15,0 0-152-15,3-61 106 0,-3 42 46 16,0-1 72-16,0 3 129 0,-4 5 13 15,-5 4-39-15,-1 7-53 0,0 1-28 16,-1 11-68-16,-2 4 16 0,2 9 22 16,-2 6 39-16,3 4-3 0,2 3-20 15,5-3-51-15,3 0-29 0,9-4-7 16,6-4-22-16,8-3 16 0,7-7-6 16,4-6 18-16,2-7 1 0,7-3 19 15,1-9-18-15,0-7-1 0,0-6-28 16,-3-7-46-16,-1 0-29 15,-2-6-26-15,-7-4-84 0,-3 1-156 16,-6-2-43-16,-4 1 51 0,-9 1-30 16,-7 5 91-16,-3 5 168 0,-12 7 132 15,-11 7 71-15,-6 7 86 0,-8 7 97 16,-10 13-32-16,1 6-17 0,-1 10 22 16,-7 13 30-16,4 10 58 0,0 3-115 15,10-9-80-15,14-5-14 0,11-11-35 16,5-2-32-16,5 1-39 0,7-7-13 15,14-7-9-15,9-6 22 0,15-5 4 16,19-8 25-16,20-15-4 0,7-11-12 16,3-10 13-16,-8-3 3 0,-9-4-19 15,-2-9-9-15,2-4-2 0,-3-2-14 16,0-6-18-16,0 1 4 0,-7-2 4 16,-3 2 9-16,-8 4 13 0,-6 1 0 15,-10 12-13-15,-12 12 13 0,-7 7-13 16,-4 6-7-16,-1-1-12 0,-3 2 13 15,-4 5 22-15,-3 7 26 16,-10 12-26-16,-10 10-126 0,-13 20 123 16,-15 28 3-16,-17 29 77 0,-7 18-22 15,4 6-10-15,8-9-9 0,18-12-7 16,9-14 6-16,15-11 20 0,10-22-43 16,7-14-12-16,4-6 0 0,7 1 15 15,8-2-12-15,3 4 0 0,8-7-2 16,6-6 15-16,2-6 0 0,11-7 7 15,10-7-7-15,9-17 0 0,-6 0 19 16,-13-4 4-16,-12 0-20 0,-11 1-6 16,5-7-13-16,3-6-16 0,1-8 13 15,-8 0-13-15,-3 2 16 16,-9 0-19-16,-5 6-29 0,-8 4-16 16,-4 1 9-16,-8 9 52 0,-6 4-26 15,-6 9 29-15,-4 11-2 0,-7 6-46 16,-10 23 48-16,-11 17 93 0,-4 25 16 15,-1 7-9-15,15 1-17 0,12-10-10 16,18-18-35-16,8-9-12 0,7-13-26 16,0-2-16-16,8 0-9 0,5 3-4 15,7-1 10-15,4-4 15 0,7-10 2 16,6-2 2-16,12-11 14 0,17-6-11 16,12-14 20-16,2-12-20 0,-3-9 42 15,-11-3-17-15,-6-5 4 0,-2-2 0 16,0-6 0-16,-2 0-13 0,-4-6-17 15,-2 3 1-15,-4-3 16 0,-6 5 16 16,-5-2-6-16,-3 2-7 0,-7 2-10 16,-6 10-11-16,-7 10 1 15,-6 9-2-15,-3 7-19 0,-3-2-7 16,0 2 26-16,-3 2 0 0,-5 8 0 16,-9 10-51-16,-5 2-44 0,-8 24 60 15,-6 28 17-15,-8 31 18 0,-2 20 32 16,9 10-13-16,11 2-19 0,10-12 0 15,5 0-2-15,5-3 2 0,3-6 1 16,3-4-1-16,0-5-3 0,-1-8 3 16,-2-9-29-16,-6-11 10 0,-1-15-10 15,-1-7 29-15,-2-13-1 0,-1-4 1 16,-4 2 0-16,-5-4 58 16,-4 1-14-16,0-8 4 0,-1-9-1 15,4-4-47-15,0-14-28 0,2-7-49 16,5-15 1-16,5-18-7 0,7-11 10 15,5 4 9-15,5 12 44 0,6 16-18 16,5 9-17-16,2-4 39 0,9-5 4 16,7-1 12-16,0 2 25 0,4 3 49 15,2 3-13-15,0 1-16 0,5 1 9 16,-1 3 7-16,3 1-13 0,1 0-33 16,-1 3-11-16,-2 2-4 0,-2 2 0 15,-7 5-4-15,-3 3 4 0,-5 5 0 16,-4 2 0-16,-5 4-27 0,-8 9 1 15,-1 4 26-15,-6 4 38 0,-4 3 12 16,0 7-34-16,-1-1 10 0,-2 3-11 16,3-7-15-16,0-2-42 0,0-6-133 15,3-6-14-15,4-4-52 0,2-3-169 16,2-5-157-16,-1-5-68 0,5-17-189 16</inkml:trace>
  <inkml:trace contextRef="#ctx0" brushRef="#br0" timeOffset="14252.25">22798-50 7 0,'0'0'678'0,"0"0"-329"0,0 0-200 16,-55 68-48-16,34-29-78 0,-1 1-23 16,0 15-293-16,-5 13 293 0,1 9 97 15,4 2-96-15,8-17-1 0,5-16 2 16,6-19-1-16,3-7 22 0,0 4 81 15,3-2-32-15,6 1-49 16,0-5-23-16,3-8 0 0,3-4 14 16,1-6 18-16,4 0 17 0,1-12 0 15,2-5 42-15,5-4 49 0,-1-4 12 16,3-3-64-16,1-5 61 0,3-1 23 16,-1 1-98-16,-1 0 4 0,-2-1 22 15,1 5 20-15,-8 4-46 0,-2 4-10 16,-2 6-3-16,-8 7-9 0,-1 3-14 15,-7 5-38-15,-2 0-16 0,-1 12 16 16,-4 4 68-16,-6 6-1 0,-1 8-41 16,-2 3 6-16,3 3-32 0,-3-6-2 15,7 2-2-15,4-6-28 0,2-1 10 16,0-5-4-16,7-4 13 0,7-3-9 16,-3-3-10-16,6-5 32 0,4-3 40 15,2-2-1-15,1-2-7 0,2-8-16 16,-1-2-4-16,4-4-11 15,-1 0 27-15,-3-4 7 0,1-4-19 16,-1-3 6-16,1 2-20 0,-5-2 1 16,-1 3-3-16,-1-1-2 0,-7 7-49 15,0 4 16-15,-7 6 0 0,-2 5-23 16,-3 3-19-16,-1 9 77 0,-6 5 35 16,-5 6 39-16,1 5-19 0,-2 2-36 15,3 0-18-15,-1 3 31 0,4-5-13 16,4 1-19-16,3-5-13 0,0 0-6 15,3-3 17-15,5-3-27 0,5-3 16 16,3-4-22-16,-1-2 16 0,7-4 19 16,2-2 0-16,-3-4-1 15,4-7-1-15,2-2-2 0,3-6 4 16,-2 0 13-16,-1-4 3 0,0-1 0 16,-4-5 10-16,1 2-10 0,-3-6 3 15,1 3 3-15,-7 2-18 0,-1 7-3 16,-4 5-1-16,-5 7 0 0,-4 8 0 15,-1 2 0-15,-6 10 3 0,-4 9 13 16,-4 3 3-16,0 8-19 0,3 2-124 16,-1 0-168-16,5-4-163 0,4-4-203 15,3 1-452-15</inkml:trace>
  <inkml:trace contextRef="#ctx0" brushRef="#br0" timeOffset="15541.85">23963 446 313 0,'0'0'1709'15,"0"0"-1443"-15,0 0-191 0,0 0-7 16,0 0 22-16,27 60 52 0,-14-47 25 16,7-1-25-16,1-3-72 0,5 0-44 15,1-2-4-15,-2-4 7 0,5-1 3 16,-3-2 6-16,-4-4-12 0,-2-4 6 15,0-2-6-15,-5-3-4 0,-2 0 0 16,-4-7 7-16,-2 1-29 0,-2-3-38 16,-6-2-1-16,0-1 11 0,-6-1-30 15,-2 2-57-15,-5 0-39 0,0 2-26 16,-4 7 31-16,-4 4 56 0,1 6 35 16,-4 5 45-16,3 7 13 15,-3 9 68-15,0 4 67 0,5 4 1 16,6 1-43-16,1 2-45 0,7-2-48 15,5 1-3-15,0-2 3 0,9 0 13 16,4-1 19-16,1-5 35 0,4-2-19 16,1 0-19-16,2-6-29 0,3 2-25 15,2-5 3-15,1-3 22 0,4-4 13 16,1 0-13-16,-1-7-13 0,2-1-16 16,0-4 29-16,1-4 2 0,0-1 2 15,-3-4 15-15,2-1-6 0,-8-1-13 16,-1-3-20-16,-3 4-41 0,-5-1-51 15,-2 6 19-15,-7 2 51 0,-1 5 42 16,-6 6 28-16,0 4 23 0,-9 3-11 16,-3 6-38-16,-1 8 25 0,-3 0 40 15,-1 3 1-15,5 3-20 0,3-3-45 16,5 3-3-16,1-4-16 0,3 2 13 16,3-5 3-16,1-2 0 0,5 0 3 15,0-3 45-15,3-3 13 16,6-2-16-16,1-3-26 0,2-1 3 15,3-2-22-15,3 0-9 0,0-6-14 16,1-2 23-16,-1-1 1 0,1-4-1 16,-1-3 1-16,-2 0 12 0,-4-1 3 15,-3-3-14-15,-2 1-2 0,-6 1-44 16,-2 0-14-16,-5 5 29 0,-3 2 29 16,0 3 19-16,-6 5 4 0,-1 3 34 15,-4 2-55-15,-2 6 18 0,-1 4 5 16,-2 4 33-16,4 2 5 15,3 0-28-15,2 2-35 0,4 1-25 16,3-3 25-16,0 0 6 0,3-4-5 16,0 0 34-16,4-1-6 0,2-4 6 15,-2 1-7-15,7-2 7 0,-1-1-19 16,2-3-14-16,2 1-2 0,3-5-12 16,4 0-4-16,-3-1 15 0,3-7-12 15,3 1 0-15,2-2-6 0,-2-4 3 16,0 0-9-16,-3-2-1 0,-2-3 14 15,0 0-14-15,-5 1-15 0,-2-1 6 16,-8 5 35-16,-1 0 0 0,-3 5 29 16,-3 2 18-16,0 4-21 0,-6 0 69 15,0 2-95-15,-1 4-36 0,-4 4 1 16,4 7 35-16,-4 1 29 0,4 3-19 16,-2 0-10-16,9 1-2 0,0-1-1 15,0-3-24-15,6-2 27 0,-2 0 2 16,4-2 14-16,1-2 3 0,1 0 9 15,3-2 7-15,1-4-10 16,-1 2 1-16,5-6-1 0,0 2 0 16,4-2-2-16,-1-2-21 0,3-5-2 15,3 0-12-15,-3-3-4 0,2 0-3 16,-2-4 17-16,0 2-11 0,0-4 10 16,-3 1-32-16,0-1 4 0,-5 4-1 15,-3 0-12-15,-2 4 25 0,-4 4-7 16,2 2-9-16,-4 0-13 0,0 2-6 15,0 2 54-15,1 2 16 0,0 4 16 16,1 0 6-16,4 2-6 0,-1 1 0 16,1-2-7-16,2-1-3 15,5-1 1-15,1-3-1 0,-1-3 6 16,4-1-24-16,-1 0 21 0,3-3-25 16,-3-3-21-16,0-5-17 0,4-3-7 15,-7-2 1-15,-2 0 4 0,-6-3 40 16,-5-3 28-16,-2 0 7 0,-3 1 13 15,-6-4 28-15,-4 1-29 0,-5-1 14 16,-6 5 27-16,-1 2-41 0,-5 4-25 16,3 6-22-16,-1 7-18 0,1 1 2 15,-3 9-21-15,5 7-29 0,4 4-14 16,0 5 20-16,2 2-111 0,5-2-296 16,4-4-623-16,1 0-709 0</inkml:trace>
  <inkml:trace contextRef="#ctx0" brushRef="#br0" timeOffset="17606.43">26878 396 828 0,'0'0'476'0,"0"0"-258"0,0 0-176 15,0 0-13-15,0 0 79 0,27 56 41 16,-6-53 36-16,9-3 42 0,1-4-4 16,6-10-32-16,2-2-27 0,4-5-55 15,-1-7-22-15,-2-3-33 0,0-3-6 16,-6-4-16-16,-4 0 10 0,-6 1 19 15,-6-5-42-15,-5 2-3 0,-5-3-16 16,-8-1-23-16,0-2-82 0,-11-2 41 16,-7 2-10-16,-5 4 55 0,-10 4-26 15,-12 6-45-15,-10 13 48 0,-1 13 10 16,8 6 7-16,6 14 2 0,2 18 23 16,-8 21 71-16,-5 30-13 0,14 13-10 15,15 6-48-15,19 0-9 16,7-3 8-16,9 4 2 0,8 7 15 15,5 0-3-15,0-6-10 0,1-2-3 16,-3-10 4-16,-4-11-2 0,-12-8 17 16,-4-20 0-16,-4-11-17 0,-5-12 27 15,-8-8 3-15,-3 2 32 0,-6-3 3 16,-3-4-3-16,-4-6 0 0,-3-10-10 16,-2-5-54-16,-3-12-83 0,2-10-70 15,-7-15-4-15,3-16-29 0,9-14 5 16,8 8 178-16,17 12 0 15,7 16 6-15,5 16 17 0,9-4 9 16,1 2 45-16,9-2 16 0,5 4 13 16,3 3 15-16,14-3-3 0,13 3-19 15,14-2-13-15,9-2-3 0,-6 3-17 16,-2 1-6-16,-10 3-12 0,-3-6-17 16,-10 2 7-16,-12 2 6 0,-10 5-3 15,-5-3-13-15,3 0-9 0,3-5 3 16,-5 0 0-16,-1 0-7 0,-3-1 4 15,-2-1-5-15,-6 0-11 0,-2 1-35 16,-2 1-25-16,-5 0 13 0,-1 5 12 16,-3 2 12-16,0 5 23 0,0 2 0 15,-6 4-21-15,0 5-49 0,-4 6-22 16,-1 5 92-16,-2 4 3 0,3 2 29 16,2 3-29-16,5-3-3 0,3 2-16 15,0-4 14-15,8-1 2 0,8-1 29 16,0-2 28-16,5-2-10 15,0-2 1-15,3-1-17 0,3-3-2 16,0-2 2-16,-4-4-9 0,1-1-9 16,0-1-1-16,-3-1 4 0,6-7-3 15,-4 0-13-15,-2-4-13 0,0-2-12 16,1-4-10-16,-4 2-34 0,-1-2-32 16,-7 1 3-16,1-2 21 0,-4 3 55 15,-4 0-42-15,0 4 39 0,-3 2 25 16,0 4 51-16,-3 6-29 0,-2 0-22 15,0 4-41-15,-6 5-49 0,4 6 78 16,-4 2 12-16,5 2 2 0,3 0-2 16,2-3-20-16,1 1 18 15,4-3 2-15,6 1 13 0,1-5 29 16,2 0 15-16,1-1-9 0,2-1-13 16,2-7-13-16,3 3 0 0,1-3-6 15,-4-1-3-15,3-3 12 0,-2-3 10 16,2-2-3-16,0-4-19 0,-2 2-10 15,2-5-3-15,0 0-1 0,-2-5-2 16,-2 0-16-16,-3-3-23 0,-3 3-37 16,-1-4-4-16,-4 4 26 0,-3 1 6 15,-3 3 48-15,0 6 0 0,-5 5 1 16,-2 2 0-16,-5 3-34 0,-1 7-18 16,-3 4 54-16,1 5 9 0,0 0 39 15,3 5 3-15,3 1-51 0,5-3-9 16,4 2-7-16,0-1 16 0,4-3 9 15,5-1 43-15,3-2 14 0,1-4-12 16,1-2-6-16,5-2-6 0,2-3 18 16,3-2-7-16,2-1-2 15,1-4-16-15,8-2-13 0,-2-2-9 16,5-4-1-16,2-1-11 0,-1-2 1 16,5-2-1-16,2-1 1 0,0-2-1 15,-2 2-1-15,-1 0-2 0,1 4-16 16,-9 3-17-16,-1 7-9 0,-7 4 6 15,-6 3-7-15,-5 9-18 0,-2 2 12 16,-7 5 29-16,-4 4 21 0,-3 4 1 16,-3 0 2-16,-7 2 20 0,-7 0 4 15,-3 0-26-15,-5 0-11 0,-3-3 9 16,2-4-16-16,-1-6 18 0,3-6 29 16,7-3 15-16,4-6 19 15,5-1 29-15,1-4-4 0,7-6-72 16,0-2-16-16,5-4-88 0,7-3 15 15,6-4 16-15,5 3 3 0,4-5 19 16,10 5 0-16,-1-2 10 0,4 2-1 16,1 5 7-16,0 0-3 0,-2 3 19 15,-2 2 1-15,-6 1 2 0,0 3 0 16,-6 4 22-16,-5 1 19 0,-7 1-41 16,-5 0-12-16,-5 3-36 0,-3 3 10 15,-3 5 38-15,-2 2 86 0,-8 6-13 16,2-1-29-16,-1 2-28 0,1 2-16 15,1-2-3-15,4 2-10 0,4-3-12 16,2-3 9-16,0 0-3 0,7-2 6 16,3 0 13-16,2-5 0 0,5 0 22 15,2-3 13-15,2-2-9 0,2-4-7 16,2 0-3-16,4-1-4 0,0-7-11 16,4 1 0-16,2-3 1 15,1 1 11-15,1-2-12 0,0-3 2 16,-2-2 1-16,-4-1 8 0,0-1 7 15,-4-1-6-15,-3 0 9 0,-5-1 0 16,-4 2 0-16,-5 6 35 0,-3 4-55 16,-2 1-1-16,-4 5-2 0,-1 2-12 15,0 0 11-15,0 2-24 0,-4 8-28 16,1 3 34-16,0 5 18 0,3 2-11 16,0 3-13-16,4 0 23 0,6-1 3 15,2-1 3-15,2-3 13 0,4 0-13 16,-1-2-3-16,2-4 0 0,-1 0-41 15,-1-5 6-15,0-5 19 16,-1-2 15-16,-2-2 0 0,-1-7 0 16,-2-1-37-16,-1-2-3 0,-4-4 30 15,-2-2 11-15,-1-6 26 0,-3-2 12 16,-7-7-6-16,-2 1-20 0,-5 0-12 16,-4 0-12-16,-8 1-17 0,-1 7-3 15,-6 10-47-15,-2 4 18 0,1 6-25 16,-1 4 42-16,2 8 15 0,2 7-16 15,5 2-22-15,2 3-4 0,9 4-215 16,2 2-182-16,6-6-168 0,3 3-444 0</inkml:trace>
  <inkml:trace contextRef="#ctx0" brushRef="#br0" timeOffset="17783.94">29592 398 650 0,'0'0'743'16,"11"-49"-538"-16,-5 33-82 0,0 1 27 16,1 4-24-16,-1 5 50 0,1 6-176 15,-2 4-30-15,2 9-44 0,2 8 15 16,1 3-142-16,0 8-147 0,-2-8-104 16,4 15-217-16</inkml:trace>
  <inkml:trace contextRef="#ctx0" brushRef="#br0" timeOffset="18466.44">29842 773 1301 0,'0'0'423'0,"0"0"-21"16,0 0 6-16,0 0-47 0,0 0-19 15,63-41-93-15,-44 23-119 0,5-1-80 16,-3 0-34-16,3-4-14 0,2 2 49 16,-2-2-26-16,1 3-25 0,0 0 0 15,-1 7-22-15,-3 2-19 0,-4 5 6 16,-2 2-12-16,-5 4-17 0,-4 0-21 15,-6 10 2-15,0 1 58 0,-6 6 25 16,-5 3 34-16,-3 6-8 0,-3 1-7 16,1-1-6-16,1 2 2 0,2-3-15 15,3-4-3-15,4-2-32 0,4-1 0 16,2-6 19-16,0-1 16 0,5-2 12 16,4-3 30-16,2-3 12 0,3-2 0 15,5-1 6-15,0-1-6 0,8-8-13 16,3 1-29-16,1-2-10 15,3 0-2-15,2-4 0 0,-2-3 0 16,1 1 19-16,2-3-6 0,-3-6 0 0,0 1-13 16,-4 2 0-16,-3 0-13 15,-3 3-19-15,-7 7-18 0,-6 4 25 16,-4 3 9-16,-2 3-16 0,-5 2-9 16,0 0 41-16,-2 7 36 0,-2 4 46 15,0 3-28-15,-1 1-54 0,3 3-14 16,2 1 2-16,0-2 10 0,5-2 2 15,4 4 4-15,4-6 11 0,2 2 14 16,1-4-17-16,2 0 20 0,3 1-1 16,4-3 10-16,1-2-22 0,4-1 0 15,0-3-6-15,0-1 9 0,0-2 0 16,1-1 3-16,-2-7 3 0,0-1-12 16,-1-2 2-16,-1-5 12 15,-1-2-8-15,-5-3-1 0,-3-5-21 16,-2-2-107-16,-3-2-34 0,-8 1 15 15,-2 5 34-15,-3 2 35 0,-8 4 54 16,-7 4-13-16,-3 8 14 0,-5 4-17 16,-5 3 19-16,-3 10 82 0,-2 7 23 15,2 6 17-15,6 2-18 0,5 5-32 16,6 1-56-16,8 2 26 0,4 3-21 16,2-5 64-16,9 3-14 0,5-2-5 15,5 0-26-15,2-1-39 0,3-1 1 16,3 2-4-16,5-1-88 0,0 0-208 15,2-2-248-15,-9-9-749 0,16 4-703 0</inkml:trace>
  <inkml:trace contextRef="#ctx0" brushRef="#br1" timeOffset="162527.8299">1077 1640 1497 0,'0'0'345'0,"0"0"-154"0,0 0-51 16,0 0-1-16,0 0 13 0,0 0 87 15,57 50 5-15,-39-50-64 0,1 0-40 16,2-5-73-16,0-4-32 15,1-5 80-15,-4 0 24 0,0-4-60 16,-2-4-16-16,2-2-9 0,-2 0-32 16,1-7-10-16,-1 1-9 0,-4 0-3 15,0-1-18-15,-2-2-58 0,-2 0-6 16,-4 0 12-16,-1 1-6 0,-3 2 16 16,0 6 9-16,0 4 16 0,-3 5 35 15,-1 10 10-15,-2 2-10 0,-2 6-42 16,-2 10-152-16,-6 18 56 0,-5 21 138 15,-3 26 16-15,-3 16 19 0,0 9-19 16,5-5 4-16,0-6-18 0,1-3 1 16,0-6-1-16,0-7 33 0,-1-6-12 15,1-9-22-15,3-15 24 0,2-8-12 16,5-10 9-16,1-3-18 0,-2-1 28 16,0-2-29-16,-1 1-3 0,4-9-3 15,7-7-17-15,-1-7 19 0,3-2-31 16,0-10-51-16,0-6-71 15,3-8 32-15,5-4 29 0,5-6 42 16,2 1 25-16,1-1 0 0,5 1-3 16,3 1-3-16,0 3 0 0,1 2 28 15,1-2-15-15,6 2 6 0,-5-1 0 16,7-1 13-16,-3-1 45 0,4-1 81 16,2-2-10-16,-3 0-3 0,0 0-11 15,-1-3-15-15,1 1-11 0,-5-3 14 16,0 1 2-16,-2-2 0 0,-3-2-28 15,-3 1-17-15,-5-1-5 0,-4 1-11 16,0 5-2-16,-5-1-17 16,-1 8 3-16,-6 4-15 0,0 6 0 15,0 6 25-15,-6 2-6 0,2 7-19 16,-2 0 2-16,0 5-14 0,-1 0 6 16,-4 5-70-16,1 10 0 0,-4 15-3 15,-5 23 18-15,1 31 61 0,2 15 35 16,5 4 3-16,4-7-25 0,4-15 6 15,-3-6 3-15,-1-3-5 0,2-2-15 16,-7-6 2-16,2-13 9 0,-1-9-26 16,4-14 13-16,-4-2-3 0,-2 0-22 15,-3 2-13-15,1-1 4 0,-2-9 34 16,1-7 0-16,3-4 0 0,-1-7-57 16,4-2-55-16,-3-8-38 0,5-6-32 15,-1-5 5-15,8-3 35 0,1-4 75 16,0 4 15-16,10-2-32 0,0 3 39 15,7-1 6-15,4 0 16 0,0 0 7 16,5-1 16-16,1 0 62 0,3-2 5 16,1 1-12-16,3-4 7 15,3-1 2-15,1 0-15 0,-1-2 18 16,2 2-12-16,-4-4-26 0,-3 6 0 16,-4-3 6-16,-3 2-6 0,-10-1-3 15,-4 4-4-15,-1-2-16 0,-7 7-6 16,0-2-2-16,-3 1 2 0,-3 7 4 15,-2 5 15-15,-3 4 90 0,0 7-68 16,-2 4-41-16,-4 10-123 0,-2 10 39 16,-2 19 84-16,2-2 84 0,1 4-24 15,1-1-15-15,8-6-32 0,2-1 9 16,1-3-21-16,3-3-2 16,3-7-10-16,-1-5-5 0,6-6-7 15,-3-3 23-15,4-5 0 0,-2-5 19 16,6 0 10-16,1-7 38 0,1-5 39 15,7-8-40-15,2-2-43 0,1-4-11 16,5-4-12-16,0 2 0 0,1 1-3 16,-1-3 0-16,-2 4 2 0,2 1 0 15,-6 1-2-15,-1 2-13 0,-2 3-7 16,-4 5-27-16,-4 6 5 0,-5 3-3 16,-6 5-9-16,-2 2-7 0,0 7 41 15,-5 7 23-15,-3 9 20 0,-5 5-4 16,-1 6-4-16,-2 3-12 0,3-1 0 15,5-1 0-15,1-5-10 0,4-4 8 16,3-2-9-16,0-3 8 0,10 0 3 16,1-5 0-16,2-2 11 0,0-5-8 15,5-1 9-15,4-7-9 0,2-2 20 16,0-1-22-16,0-4 15 0,-3-8 13 16,3-2-1-16,-1-2-2 15,1-7-4-15,-3-1 1 0,0 0-4 16,1-3-7-16,-4-1 11 0,-2-2-20 15,-5 1-3-15,-1-2-56 0,-4 1-37 16,-1 2-28-16,-5 1 15 0,0 6 35 16,0 6 59-16,-5 6 12 0,-2 8 0 15,-5 1-16-15,-1 10-120 0,-4 10 50 16,-1 2 86-16,0 10 46 0,-1 2 37 16,4 3-25-16,-1-1-16 0,5 2-16 15,6-2-23-15,3-2-1 0,2-4-2 16,0 0-26-16,4-6 23 15,7-4-13-15,-1-4 15 0,1-3 0 16,8-3-12-16,-4-4 0 0,7-4-64 16,-1-2 77-16,3-2 16 0,-3-7 10 15,1-4-4-15,-1 0-2 0,3-7-7 16,-3 0 3-16,0-2-4 0,-1-3-12 16,2-1-1-16,-5-1-11 0,-5 0-11 15,-2 2-16-15,-1-2-18 0,-4 3 34 16,0 5 23-16,-4 5 0 0,-1 4 10 15,0 6 25-15,-6 2 0 0,-2 2-35 16,-1 7-41-16,-6 9-62 0,2 5 103 16,-5 4 52-16,2 6 51 0,0 2-10 15,2 0-35-15,6-1-29 0,1-1-29 16,4-6 0-16,3-1-1 0,0-4-28 16,6-5 0-16,-1-3 28 0,2-5 0 15,5 0-1-15,-2-6 1 0,2-1-1 16,2 0-1-16,5-6 3 0,-3-4 13 15,2-4-11-15,0-3 2 16,4-4-1-16,-4 1-3 0,0-3-17 16,2-3-60-16,-4-2-20 0,-3 1 1 15,-2-2-4-15,-1 2-46 0,-4 4-44 16,-2 3 50-16,-3 8 30 0,-1 5 110 16,-3 3 58-16,-2 4 40 0,-7 8-98 15,3 7 0-15,-4 6 29 0,-4 9 97 16,1-1 33-16,3 7-17 0,-1-3-1 15,7-1-51-15,1-4-70 0,6 0 0 16,0-6-20-16,0-5-16 16,6-3 0-16,1-2 14 0,2-5 2 15,1-1 9-15,1-4-5 0,2-2 31 16,4 0 3-16,1-5 11 0,3-5-1 16,1-2-19-16,0-2-10 0,2-6 6 15,3 1 10-15,-1-4-3 0,1-2-12 16,0 0-17-16,3-1 0 0,-5 0 0 15,2 2-3-15,0 5-2 0,-4 3-17 16,-2 5-13-16,-3 6-10 0,-4 5 7 16,-4 1 35-16,-1 11 14 0,-6 2-12 15,0 4 1-15,-3 6 29 0,0 3-3 16,-6 3 0-16,-5 3 3 0,-2 3-3 16,-1-2-26-16,-5 0 29 0,-1-4-4 15,1-3-25-15,2-6 17 0,-1-2 2 16,10-10 3-16,1-3-9 0,1-6-1 15,6 0-15-15,0-7-60 0,0-5-26 16,6-7 9-16,2-3 26 16,5-2 19-16,3-2 6 0,5-2 4 15,3-2 3-15,3 0-7 0,4-1 13 16,2 2 0-16,-2 1 10 0,2 2 1 16,-2 2-1-16,-1 3 2 0,-5 4-1 15,-4 3-11-15,-2 4 13 0,-8 5 11 16,-4 5 9-16,-4 0-1 0,0 5 23 15,-3 7-1-15,-6 5-9 0,2 9 13 16,-5 3-3-16,-2 3-23 0,-2 5 3 16,3-3 0-16,2-3-6 0,2-7 38 15,3 0-50-15,3-5 6 0,0-1-8 16,9-3-4-16,2-3 2 0,2-2-3 16,0 0-10-16,2-5 13 15,2-5 29-15,2 0-7 0,-2-7 10 16,0-3 13-16,1-3-1 0,1-3-6 15,-1-4-6-15,1-3-4 0,-1-1-9 16,-4-3 10-16,-4-1-7 0,-1-2 12 16,-4-3-12-16,-3 1-22 0,-2 0-36 15,-2 1-37-15,-3 2-32 0,-4 7 1 16,-1 2 21-16,-1 6 61 0,1 7-4 16,-1 4 26-16,1 3 0 0,-2 7-9 15,0 10-26-15,2 6 35 0,-5 8 92 16,7 7 16-16,1 2 63 0,7 2-35 15,8-1-73-15,9-3-50 0,9 1 143 16,8-3-1-16,3-4-43 0,2 1-69 16,5-4-27-16,-1-1-15 0,-2-1-1 15,-1 1-78-15,-9-3-179 0,-1-1-219 16,-12-6-492-16,-5 3-1282 0</inkml:trace>
  <inkml:trace contextRef="#ctx0" brushRef="#br1" timeOffset="160053.72">129 1769 855 0,'0'0'769'0,"0"0"-597"15,-31 61-136-15,25-29-23 0,-5 6 55 16,7 0 36-16,-2 1 0 0,6-3-20 16,0-5-81-16,8-6 10 0,2-2-26 15,3-7 10-15,4-4 3 0,1-2 23 16,1-2 16-16,-1-4-10 0,1-4 0 15,-4-4 16-15,1-4 7 0,1-6-7 16,-4-6-16-16,-2-2-3 0,-1-6-14 16,-4-1-12-16,-4-5 0 0,-2 0 1 15,0-1 19-15,-2 0-17 0,-4 1 1 16,-5 3-4-16,1 2-39 0,-3 5-19 16,-4 4 58-16,1 6 40 0,-2 8-27 15,2 3 6-15,-2 6-19 0,2 7-35 16,-1 8 16-16,5 9 19 0,-4 5 39 15,2 6 19-15,4 2-19 0,4 0-28 16,3-3-11-16,3-7-13 16,9-2-3-16,5-8-4 0,3-1-9 15,4-5 29-15,3-3 16 0,3-4-12 16,2-3-2-16,0-4 17 0,1-6 4 16,1-10 2-16,-1-5 17 0,-2-7 13 15,2-8-29-15,-4-4-4 0,6-11-9 16,0-13 3-16,0-13-1 0,-1-6-15 15,-4 4-16-15,-5 5-9 0,-7 11-1 16,-2 12 24-16,-5 11 2 0,-2 13 0 16,-2 3 0-16,2 5 1 0,-3 0-1 15,0 6 0-15,-3 8 29 0,0 5-29 16,0 9-4-16,-3 7-92 16,-7 19 83-16,-1 23 13 0,-5 17 55 15,0 12-17-15,1 0-2 0,6-7 2 16,4-13 7-16,5-11-41 0,0-14-4 15,0-13-37-15,2-8 24 0,4 2 13 16,0-1-67-16,4 0 67 0,-2-7-1 16,-1-3-24-16,2-6 24 0,1-3-1 15,-2-3 2-15,2-3 1 0,1-8 44 16,5-7 0-16,0-4-35 0,-2-11-10 16,4-2-42-16,-2-5-26 0,-1-3 7 15,1-1 22-15,-2 1 17 0,-1 5-1 16,-3 7 10-16,1 10-22 0,-5 7-30 15,1 9 36-15,-1 8 29 0,-3 9 45 16,-1 7 78-16,1 12 22 0,-3 3-42 16,0 8-48-16,0-2-14 0,0 0-41 15,0-3-18-15,0-5 16 0,3-4-114 16,7-5-158-16,-2-8 135 16,5-5-74-16,0-7-56 0,1-3-92 15,-1-4-134-15,2-18-494 0</inkml:trace>
  <inkml:trace contextRef="#ctx0" brushRef="#br0" timeOffset="21212.22">126 3027 1251 0,'0'0'1163'0,"0"0"-914"15,0 0 34-15,0 0-91 0,0 0-89 16,-10-51-43-16,13 25 10 0,4-7 13 15,7-2-7-15,2-5-41 0,5 1-21 16,0-4-14-16,5 4-3 0,1 4-10 16,0 2 11-16,0 8-11 0,4 5 11 15,-4 4-11-15,1 10-18 0,2 4-11 16,1 4-9-16,-1 9 20 0,1 7 5 16,-1 5 23-16,-3 8-19 0,-6 5-71 15,-8 6 52-15,-9 1 41 0,-5 5 3 16,-11-1 0-16,-6-1 26 0,-6-3 3 15,-5-1-4-15,0-4 1 0,0-6 3 16,0-4 0-16,0-7 12 0,7-9-18 16,6-6 28-16,3-4 12 15,7-4-15-15,2-6-51 0,4-8-114 16,4-7-7-16,8-1 26 0,3-6 44 16,7-3 22-16,5-1 0 0,4 0 10 15,3-2 6-15,1 2 10 0,2 0-13 16,0 3 13-16,-3 4-10 0,-4 6 0 15,-5 5 0-15,-1 4-15 0,-8 5 2 16,-2 5 10-16,-1 2-12 0,-7 5 28 16,-1 6 42-16,2 4 19 0,-1 5 9 15,0 5-22-15,1 2-23 0,4 1-25 16,-1-3-6-16,4-2-10 16,5-2 1-16,-1-7 15 0,6-2 2 15,-1-8 0-15,4 0 24 0,0-4-7 16,-3-4 4-16,-2-4 12 0,0-6 12 15,-1-4 7-15,-4-2-15 0,-1 0-23 16,-4-5-16-16,-3 0-23 0,-4 1 11 16,-3-4-8-16,-2 1-2 0,0-1 9 15,-7 1 1-15,-2 3 12 0,-3-3 0 16,-4 6-19-16,-2 2-23 0,1 5 40 16,-5 4-43-16,4 6 28 0,-1 4 15 15,4 1-34-15,-1 8 17 0,1 9 7 16,3 4 12-16,0 7 16 0,3 1-15 15,2 3 25-15,6 0-26 0,1-3-3 16,5-3-13-16,7-6 0 0,0-2 12 16,1-3 4-16,4-6 3 0,2-4 22 15,-1-2 1-15,3-4 25 0,3 0 16 16,-1-9 0-16,1 0-4 0,0-7-15 16,3 0-7-16,-1-6-13 15,1-1-12-15,-1 0-3 0,-1-1-10 16,0-1-2-16,-1 1-1 0,0 4-1 15,-2-2-2-15,-1 3-13 0,0 5 0 16,-5 2 0-16,-4 6-6 0,0 3-9 16,-2 3-30-16,-5 5-12 0,1 7 32 15,0 6 41-15,-5 6 16 0,2 9 3 16,-3 0-3-16,0 3 3 0,0 2 0 16,-4-5 0-16,1-6-16 0,3-3 10 15,-3-5-13-15,3-9 16 0,0-3 0 16,0-6-15-16,0 1 2 15,3-2 22-15,1-4 29 0,5-4 28 16,3-4 22-16,5-9-28 0,5-5-48 16,-1-1-28-16,2-2-12 0,4-2 10 15,-1 1-11-15,0-1-3 0,1 4 4 16,0 1-1-16,-3 3 1 0,-1 5-4 16,-2 2-6-16,-1 7 0 0,-8 5-10 15,1 1-9-15,-4 3-16 0,-4 4 3 16,-3 7 23-16,1 4 31 0,-3 5 25 15,0 4 0-15,-3 7-3 0,-1-2-18 16,-2 5-3-16,-3-2 2 0,5-3 9 16,-2-5-12-16,4-6-2 0,2-3-10 15,-3-7 8-15,3-4 1 0,0-4-22 16,3 0 25-16,2 0 11 0,2-6 39 16,5-6 26-16,3-2-19 0,4-4-38 15,-1-3-19-15,3-3-29 0,4 1-24 16,-1 0 9-16,-3-3 25 15,4 3-13-15,-3-2 10 0,-1 3-19 16,3 0-1-16,-6 3 23 0,-2 3-6 16,-2 6-1-16,-1 2-15 0,-7 5-16 15,-1 3-10-15,-2 5 9 0,-3 5 58 16,0 7 10-16,-6 2 28 0,1 10 0 16,-5 5-15-16,1 1-7 0,1 4 6 15,4-3 10-15,-2 0-32 0,6-5-10 16,0-4 10-16,6-7-2 0,1-4-14 15,1-2 14-15,2-6 1 0,1-2 1 16,2-4 12-16,3-2 20 0,1-2 6 16,3-8 9-16,4-6-15 0,0-2-10 15,3-5-9-15,0-1-11 16,1-3 0-16,-1 0 1 0,0-1 10 16,-2 0-11-16,2-1-2 0,-3 4-1 15,1 0-1-15,-6 5-11 0,1 2 10 16,-4 5-13-16,-3 5-12 0,-8 3 6 15,1 5-29-15,-6 5-19 0,0 3 70 16,0 12 22-16,-6 0 19 0,-2 9-18 16,1 1-21-16,-5 3-1 0,4-1 15 15,1 2-16-15,-2-2-2 0,5-4-14 16,1-4 0-16,3-6-6 0,0-3 18 16,0-5-15-16,3-4 16 0,1-2 2 15,2-4 1-15,2 0 38 0,5-6 13 16,0-4 25-16,5-4-19 0,4-4-28 15,5-5-26-15,-3-1-2 0,3 1-1 16,-2-4-1-16,2 1 1 0,-3 1-2 16,0 1 1-16,-3 4 1 15,1 1-1-15,-7 6-3 0,1-1-8 16,-5 5-4-16,-4 8-13 0,-1-2-8 16,-5 3-24-16,-1 4 61 0,0 8 7 15,-7 7 66-15,0 1-23 0,-4 7-28 16,1 1-6-16,-1 2-14 0,-2 0 0 15,4-1 9-15,-1-1-11 0,5-4-19 16,5-5 3-16,0-2-19 0,0-5 19 16,0-2-6-16,8-4 10 0,-1 1 12 15,5-7 15-15,1 0 8 0,2-2 24 16,1-7 4-16,5-5-4 0,0-2-15 16,3-3-13-16,0 0-17 15,3-2 1-15,-4-2 0 0,4 2 10 16,-3 0-12-16,0-3 0 0,-3 3 0 15,1 0 0-15,-4 3 2 0,-2 2-1 16,-6 4-2-16,1 4-2 0,-5 2-26 16,-4 6-13-16,0 0-13 0,-2 4 7 15,0 2 47-15,0 7 29 0,0 4-1 16,-2 3-9-16,0 3-3 0,-1 0-15 16,0 1 1-16,3 0 14 0,0-1 0 15,4-3-16-15,2 0-16 0,2-4 4 16,2-1 12-16,2-1 0 0,-2-5 0 15,1-4 3-15,2-1 34 0,2-4 20 16,-1 0 9-16,-1-4-12 0,3-6-4 16,1-2-6-16,1-4-12 0,-1-2-4 15,0-2-26-15,4-3 0 0,-5 0 17 16,0-1-16-16,-4-4 22 0,0 2-12 16,-4-1-1-16,-1 0-10 15,-4 1-2-15,0-3-18 0,-3 5-28 16,0 0-24-16,-6 4 4 0,1 6 22 15,-5 2-3-15,-2 8-47 0,-2 4 49 16,-3 1 4-16,2 12-28 0,-7 9 50 16,4 6 19-16,2 11 82 0,1 1 54 15,3 2 8-15,7-3-5 0,5-1 23 16,3-6-53-16,9 1-44 0,5-7-44 16,5 0 29-16,5-3-29 0,4 0-19 15,6-4-2-15,2-1-34 0,4 0-58 16,2-2-132-16,1 0-131 15,-4-3-206-15,-11-2-611 0,6-3-465 0</inkml:trace>
  <inkml:trace contextRef="#ctx0" brushRef="#br0" timeOffset="22904.2">4917 2961 916 0,'0'0'1169'0,"0"0"-929"15,0 0-127-15,0 0-113 0,0 0-107 16,0 0 59-16,0 0 48 0,0 0 47 16,67 24 63-16,-25-32 48 15,22-12 0-15,18-18-42 0,9-7-45 16,0-7-33-16,-6-5-34 0,-10 1 15 15,-3 0 3-15,-4-5-3 0,-4 1-2 16,-3-1-17-16,-7-5-3 0,-5 3-38 16,-5-3-52-16,-5 4 3 0,-10 2-4 15,-5 5 20-15,-7 0 26 0,-7 8 48 16,-5 7 6-16,-5 12-6 0,0 2-18 16,-9 0-1-16,-5-1 19 0,-4 1 1 15,-7 6 44-15,-1 9-45 0,-4 10-30 16,-6 5 30-16,-2 14 3 0,-9 21-2 15,-11 22 0-15,-7 26 48 16,-2 15 2-16,9 8-12 0,6-4 15 16,12-4-18-16,7-5 15 0,11-9 87 15,12-15-70-15,8-19-20 0,5-15-26 16,7-13-22-16,6-3-14 0,5-2 3 16,5 3 9-16,8-3 2 0,2-7 0 15,3-7 4-15,0-7 18 0,3-3-16 16,-4-8-6-16,-3-6-32 0,-1-4 7 15,-1-1 25-15,-8-1 1 0,-2-1 12 16,-6 2 3-16,-4 4 19 0,-5 4-13 16,-2 1 7-16,-3 6-13 0,-3 7-2 15,0 0-14-15,0 6-16 0,-3 6-87 16,0 6 22-16,2 6 81 0,1 6 25 16,0-2-25-16,5-1-2 0,5 1-11 15,3-9 13-15,3-1 2 0,4-4 1 16,-1-3 20-16,3-4-7 0,0-5 16 15,1-2-19-15,-3 0 2 16,0-8 24-16,0-2 2 0,-1-8 4 16,0 0-39-16,-4-3-6 0,0-3-31 15,-6-2 5-15,0 1 24 0,-5-4 2 16,-4 3-3-16,0-3-6 0,-7 1 8 16,-3 1-10-16,-3 3 10 0,-1 3-23 15,-1 4 22-15,-5 7 2 0,1 6 24 16,1 4 5-16,-3 12 0 0,1 7-7 15,1 8 51-15,0 9 35 0,6 2 10 16,3 1-1-16,6-2-35 0,4-1-63 16,7-6-19-16,10-2-19 15,5-3 0-15,7-1 18 0,5 1-202 16,13-3-162-16,-3-1-333 0,-10-6-278 16,21-6 390-16</inkml:trace>
  <inkml:trace contextRef="#ctx0" brushRef="#br0" timeOffset="25117.82">9820 2492 29 0,'0'0'2117'16,"-23"-67"-1742"-16,13 38-185 0,3 1-16 15,0 4-26-15,3 6-49 0,3 7-26 16,1 7 1-16,0 4-74 0,1 5-210 15,5 7 30-15,4 8 55 0,2 5-14 16,3 4-96-16,2 6-99 0,2 4-140 16,-4-11-25-16,6 22-257 0</inkml:trace>
  <inkml:trace contextRef="#ctx0" brushRef="#br0" timeOffset="25790.35">10044 2887 680 0,'0'0'613'15,"0"0"-226"-15,0 0 6 0,0 0-59 16,0 0-92-16,0 0-84 15,64-35-30-15,-47 15 1 0,1-2 47 16,2-4-97-16,0 2-25 0,3-3-6 16,-4 3-13-16,3 2-13 0,-4 3 4 15,-1 1-25-15,-3 7-1 0,-2 2-26 16,-4 5-9-16,-2 4-19 0,-3 0-19 16,-2 7 73-16,-1 4 3 0,0 6-2 15,-1 5 2-15,-9 4 14 0,0 5-5 16,-1 0-12-16,-1 3-1 0,2-3-2 15,3-4-10-15,6-4-6 0,1-4-3 16,0-6-10-16,1-2 32 0,6-1 0 16,3-6 24-16,3-4 18 15,3 0 12-15,1-4 10 0,2-6-7 16,3-4-19-16,0-2-25 0,2-5 2 16,1 1-14-16,0 0 12 0,-2-2-12 15,-1 0 1-15,1-1-1 0,1 0 0 16,-3-1-1-16,-1 0 0 0,-3 3-25 15,-3 1 22-15,-2 3 0 0,-2 8-19 16,-2 1-4-16,-4 5-34 0,-1 3-26 16,0 1 25-16,-3 9 61 0,0 6 29 15,0 5-7-15,0 4 4 0,-3 8-23 16,3-1-3-16,0 2-15 0,0-4 14 16,7-4-14-16,5 0-1 0,2-5 16 15,3-2 16-15,1-2 6 0,4-1-9 16,2-4 0-16,3-1 3 0,-2-3-15 15,3-3-1-15,4-5-64 0,-3 0 1 16,0-5-21-16,-1-4-8 0,0-5 12 16,1 0 19-16,-5-4 6 15,0-2-6-15,0 0-16 0,-1-7-4 16,-9 0 20-16,-1-1 13 0,-8-5-14 16,-3 0-9-16,-4-1 42 0,-6 4 29 15,-9-1 27-15,-6 9 31 0,-1 4 46 16,-3 11 47-16,-1 7 58 0,-1 10-33 15,0 10 16-15,5 5-24 0,0 8 19 16,8 1 12-16,5 1-71 0,8-1-70 16,3 1 7-16,11-2-28 0,8 0 7 15,6-3-28-15,15 6-16 0,19 1-30 16,18 4-117-16,8-1-203 0,1-11-168 16,-20-10-580-16,-13-7-531 0</inkml:trace>
  <inkml:trace contextRef="#ctx0" brushRef="#br0" timeOffset="24914.6699">7209 2805 1125 0,'0'0'1013'15,"0"0"-874"-15,0 0-139 0,0 0-26 16,0 0 26-16,80-41 114 0,-24 1-4 16,17-16 9-16,4-6-22 0,1-3-26 15,-7 1-26-15,-10 2-10 0,-3 1-9 16,-4-2-13-16,-4 3 0 0,-8 3 25 16,-5 3 13-16,-6 3 4 15,-8 7 16-15,-9 8-17 0,-5 6-13 16,-6 4-2-16,-2-3-1 0,-1-3-22 15,-7 2 10-15,-9 2-16 0,-5 7-10 16,-7 7-16-16,-2 4-25 0,-7 10-33 16,-3 12-12-16,-2 12-10 0,-11 21 9 15,-6 19 56-15,-1 29 31 0,7 14 35 16,13 7 14-16,16 2-11 0,11-3-37 16,9 6-1-16,4 0-2 0,7-1 2 15,6-7-1-15,-1-6-17 0,2-9 15 16,-1-12 3-16,-6-6 25 0,-4-17-25 15,-3-18 36-15,-3-9 2 0,-5-8-9 16,-4 1 12-16,-5 2 7 0,-2-1 10 16,-4-7 2-16,-1-9 20 0,-3-7-13 15,-3-5 12-15,-1-11-79 0,-2-7-41 16,1-10-23-16,-6-16 23 16,-2-17 40-16,2-22-15 0,4-3-19 15,12 2-10-15,15 24-47 0,7 22 12 16,2 13 80-16,3 9 9 0,5 5 49 15,2 0-29-15,6-1-17 0,6 7-9 16,4-1 54-16,8 3 7 0,12-3-1 16,13-2-5-16,17-6-24 0,6-2-8 15,-4-1 9-15,-6-1-16 0,-12 2-7 16,-12 2-10-16,-12-2 0 0,-9 4 11 16,-5-1 16-16,3-5-28 0,0-3 15 15,1-1-5-15,-5-2-11 0,-5 1-13 16,-4 1 13-16,-5 4 2 15,-5-2-1-15,-3 6 21 0,-1 0-13 16,-4 3-9-16,-3 1-25 0,-1 3-11 16,-2 2 34-16,-3 5-34 0,-3 7-34 15,-2 8-25-15,-1 5 38 0,0 7 25 16,-3 5 16-16,4 3 13 0,2 2 1 16,5-4-17-16,5 0-32 0,6-8 3 15,5-4 10-15,7-4 18 0,3-3 20 16,3-6 4-16,5 0 24 0,1-3-9 15,7-5 10-15,-1 0-16 0,4-4-10 16,-2-6-1-16,1 0-2 0,-2-6 0 16,-1-4 16-16,-2-2 10 0,1-2-7 15,-4-1 3-15,-2-3-19 0,-2 0 16 16,-3 2-15-16,-2 1 15 0,-3-1 0 16,-5 3-18-16,-2 3 18 0,-3 4-16 15,-3 6-3-15,0 5-1 0,-3 5-1 16,-4 0-62-16,-3 11-50 0,-3 5-8 15,-2 10 65-15,-1 5 34 16,2 4 23-16,0 2 0 0,4-2 26 16,5-1-1-16,4-5-25 0,1-5-28 15,9-3 28-15,3-2 0 0,2-5 1 16,5-4 1-16,2-2 23 0,0-6 11 16,1-2-8-16,2-4 7 0,0-6-3 15,0-4 0-15,-1-2-6 0,-1-2-7 16,0-7-6-16,-3 3 6 0,1-2 0 15,-1-3-3-15,-4 0 0 0,-2-1 2 16,-3 3-18-16,-3-1-29 0,-3 2 13 16,-2 1-19-16,-2 3-16 15,-2 6 3-15,-3 2 7 0,-4 7-26 16,-1 2 22-16,-3 3 0 0,-1 7-32 16,-1 9 19-16,-4 5 58 0,1 3 29 15,2 5 26-15,5-1-1 0,2-1-6 16,5-2-48-16,4-2-22 0,7-3-4 15,5-4 13-15,5-2 13 0,2-4 0 16,4-6 23-16,4 1 12 0,3-5 20 16,2 0-8-16,7-5-11 0,0-1-11 15,5-4-12-15,2-2-11 0,-2-2 11 16,0 0-13-16,0 1-18 0,-5 2-14 16,1 3 16-16,-3 1-3 0,-5 4-7 15,-3 3 1-15,-5 2-20 0,-6 6 6 16,-6 2 10-16,-5 6-150 0,-7 4 66 15,-3 4 113-15,-11 2 60 0,-6 3-21 16,-7 1-14-16,-1-3-5 0,-2-2 2 16,3-4 23-16,0-4-3 15,7-6 12-15,3-5 11 0,7-4-8 16,4-2 23-16,5-5-16 0,1-9-64 16,9-6-67-16,5-2 16 0,4-4 9 15,6-2 20-15,5 1-13 0,0-1 15 16,3 3-2-16,0-2-1 0,1 4-12 15,-1 4 6-15,-2 0 26 0,0 3-16 16,-6 4 3-16,-3 6-7 0,-5 2 7 16,-5 4-42-16,-4 5 33 0,-1 4 25 15,-5 7 109-15,-1 6-55 0,-1 3-12 16,-5 6-13-16,1 2-16 0,-3-1-12 16,3 1-1-16,2-5-12 15,3-2 12-15,0-5-19 0,4-7-4 16,2-2 11-16,2-6 12 0,2-1 1 15,2-5 40-15,5 0 27 0,0-7-1 16,4-4-3-16,3-4-23 0,3 0-18 16,3-5-11-16,-2 2-9 0,3-2-2 15,0 0 0-15,1 1 0 0,-4-3 0 16,-1 3 0-16,-4-1 12 0,-4 2-10 16,0 3 0-16,-8 6-3 0,-4 4-31 15,-2 5-20-15,-4 0-22 0,-1 5 66 16,0 8 7-16,0 3 29 0,-3 3 6 15,2 4-1-15,1-3-34 0,3 2-3 16,6-1 0-16,4-3-27 0,6-2 30 16,2-1 2-16,4-4 27 0,2-2 6 15,0-6-6-15,3-3-10 0,-2 0 3 16,1-6-22-16,-5-6-19 0,-4-2 16 16,-2-6 3-16,-4 2 0 15,-1-6 2-15,-6-3 20 0,-3 1-3 16,-4-4 26-16,0-1 2 0,-7-4-31 15,-5 2 3-15,-3 0-3 0,-3 1-16 16,-3 6-130-16,-2 4 66 0,-4 7-28 16,-4 10 28-16,-2 5-26 0,-1 10-41 15,-1 10 57-15,1 11 29 0,1 6-13 16,2 6 10-16,6 1 9 0,6 0-255 16,8-9-263-16,5 5-175 0</inkml:trace>
  <inkml:trace contextRef="#ctx0" brushRef="#br1" timeOffset="164742.03">14092 2125 2508 0,'0'0'441'16,"0"0"-226"-16,0 0 81 0,0 0-213 16,0 0 28-16,0 0 103 0,0 0 19 15,58-15 10-15,-29 15-66 0,6-1-45 16,8 1-36-16,-1 0-47 0,2 0-15 16,-4 0 2-16,0 1-32 0,-5 3 2 15,-4 1-6-15,-4 0 0 0,-6-1-1 16,-2 2-19-16,-6-4 8 15,-2 4-3-15,-7-2-68 0,2 1-53 16,-3 2-40-16,-3 2-54 0,0 2-77 16,0 0-298-16,-6 4-799 0</inkml:trace>
  <inkml:trace contextRef="#ctx0" brushRef="#br0" timeOffset="26992.96">14261 2461 1129 0,'0'0'1617'16,"0"0"-1325"-16,0 0-119 0,0 0-103 16,0 0-67-16,0 0 42 15,-37 61 38-15,27-28 28 0,-4 0 3 16,4 4-48-16,2 0-35 0,3 2-31 16,3 0-13-16,2-1-3 0,0 0 0 15,0-4 13-15,4 1-7 0,-1-5-91 16,-1-2-26-16,1-3-23 0,0-5-42 15,-3-4-42-15,0-6-40 0,3-5-39 16,-3-2-70-16,0-3 3 0,0-4 146 16,-3-1-177-16,-5-13-300 0</inkml:trace>
  <inkml:trace contextRef="#ctx0" brushRef="#br0" timeOffset="27910.31">14886 2564 1159 0,'0'0'1032'0,"0"0"-809"16,0 0-93-16,0 0 60 15,-31 59 57-15,31-41-23 0,0-1-35 16,0-2-34-16,6-2-57 0,1 1-56 15,7-4-11-15,1 0-3 0,4-2 13 16,-1-3 3-16,4-2-3 0,-1-3 19 16,-3 0-3-16,3-5-14 0,-2-5-13 15,2-1-30-15,-2-2-2 0,-2-3-15 16,-2 0 4-16,-5-3 11 0,-1-1 0 16,-5-1-29-16,-4-3-16 0,0-1-35 15,-7-1 0-15,-5-2-15 0,-3 3-2 16,-4 1-72-16,1 4 107 15,-6 6 29-15,0 7 19 0,-2 5-9 16,-1 2-4-16,3 8-22 0,3 5 49 16,3 3 2-16,2 4 0 0,7 2 0 15,7 1-19-15,2-3 0 0,5 0 19 16,9-2 0-16,5-7-3 0,2-1-35 16,5-4-10-16,-2-1-51 0,6-5 9 15,-5 0 32-15,5 0 19 0,0-6 23 16,-5-2-19-16,2 0-20 0,-6-2 28 15,-5-1 27-15,-3 2 23 0,-2-1 9 16,-4 0 16-16,-4 2-3 0,-3-1 33 16,0 4 11-16,0-3-31 0,-3 2 16 15,-4 1 34-15,-2 4-92 0,2 1-16 16,-4 0-44-16,1 9-33 0,-4 9 3 16,-2 8 74-16,-2 15 54 0,-3 22 26 15,-3 25 9-15,-1 11 10 0,7 8-48 16,2-7-10-16,4-5-6 0,0-2-34 15,2-4-1-15,-2-6-3 16,0-6 2-16,1-6-14 0,-5-6 14 16,1-12 1-16,2-13 0 0,-1-9 16 15,-2-7-13-15,1 6 20 0,-7-6-4 16,-2-1 12-16,3-7 29 0,0-12 35 16,-3-4-3-16,2-12-23 0,-3-8-25 15,4-11-44-15,-1-4-1 0,1-12 1 16,6-12 56-16,6 3 23 0,6 6-44 15,6 7 0-15,10 13-32 0,4-4 22 16,4 0 15-16,5 7 29 0,1 2 114 16,4 9-78-16,1 0-105 15,2 5-9-15,2 1-34 0,-2 5 5 16,0 1-117-16,3 4-189 0,0-2-302 16,-11 2-601-16,11-3-801 0</inkml:trace>
  <inkml:trace contextRef="#ctx0" brushRef="#br0" timeOffset="26724.62">12846 2794 843 0,'0'0'1177'0,"0"0"-940"0,0 0-88 15,0 0-149-15,0 0 0 16,0 0 45-16,0 0 110 0,70 0 77 16,-39-5-17-16,17-10-20 0,16-6-74 15,21-12-29-15,7-3-44 0,-4-4-16 16,-6 2-10-16,-14-3-22 0,-4-1 38 16,-3-3-3-16,-9-4-10 0,-6 6-8 15,-11 8-17-15,-12 3-44 0,-2 4 18 16,0-7 4-16,1-2 3 0,-1-5-3 15,-7-1 3-15,-7 8 3 0,-7 0-3 16,-3 3-3-16,-4 1-20 0,-10 5-43 16,-1 6 69-16,-3 5-35 0,-8 10 3 15,2 5-16-15,-4 11 22 0,-4 12 10 16,-9 15 32-16,-4 25 11 0,-8 29-8 16,0 16-2-16,9 7 38 0,10-1-4 15,7-11 22-15,6 2-2 16,9-1 66-16,2-4-17 0,7-1-9 15,3-7-19-15,3-5-12 0,0-8-11 16,9-9-34-16,-5-13-17 0,5-15-2 16,-4-12-25-16,1-4 24 0,-2 5-40 15,2-1-19-15,-1 1-26 0,-5-9 42 16,3-6 9-16,-3-6-35 0,0-6-73 16,0-4-20-16,-3-7 93 0,1-9-93 15,-7-8-176-15,-1-8 19 0,-1-8 22 16,-5-11 74-16,-8-13 35 0,-1-13 93 15,-5-5 96-15,3 11 26 0,11 14 16 16,6 21 69-16,5 14 74 0,-1 6 91 16,3 1-98-16,3 6 0 15,0 4 55-15,0 4-118 0,6 1-79 16,7 4 47-16,5 2 155 0,9 2 29 16,3-2-51-16,7 2-30 0,5-4-51 15,11 0-72-15,8-1-15 0,8 2-32 16,2-1-16-16,-10 3-116 0,-10-4-101 15,-17 0-125-15,-7-3-80 0,-2 0-96 16,-3 0-105-16,17-6-203 0</inkml:trace>
  <inkml:trace contextRef="#ctx0" brushRef="#br0" timeOffset="27172.38">13952 2621 722 0,'0'0'1446'0,"0"0"-1109"15,0 0-179-15,0 0-129 0,0 0 125 16,0 0 110-16,55 12 0 0,-28-8-19 16,-1 0-62-16,6 0-92 0,2 0-53 15,3 0-10-15,3 0-25 0,0-1-3 16,2 2-92-16,-2 3-87 0,-1-4-85 16,4 4-87-16,-1 0-205 0,-9-1-206 15,11-2-400-15</inkml:trace>
  <inkml:trace contextRef="#ctx0" brushRef="#br2" timeOffset="-203764.79">14099 3311 802 0,'0'0'769'0,"0"0"-331"0,0 0-117 16,0 0-66-16,0 0-13 0,0 0-46 16,0 0-10-16,0 0-59 0,-31-12-38 15,31 12-39-15,0 1-50 0,0 2-67 16,3 0 58-16,0 2 9 0,4-2 41 15,1 2-21-15,1-2-20 0,1 0-12 16,0-2-1-16,1-1-9 0,-2 0 6 16,-2 0-19-16,1 0-10 0,-4-1 16 15,-1 0 4-15,-3-1 25 0,0 0 23 16,0-1 9-16,-3-2-32 0,-1 4 0 16,-7-4-1-16,4 2-14 0,-7 3-23 15,4 0 12-15,-3 0 14 0,-1 1-17 16,1 7 13-16,2 2 16 15,1 3 1-15,1 0 2 0,2 1 26 16,4-3-27-16,3 3-2 0,0-4-2 16,3 0 1-16,7-2-18 0,1 0 6 15,5-2 12-15,-3-4-34 0,5-2-48 16,-2 0-23-16,1-4-23 0,-2-3 49 16,-2-2 22-16,-1-3 9 0,-5 0 11 15,-2 2 38-15,-5-2 0 0,0 1 42 16,-3 0 3-16,-2 1 3 0,-2-1 20 15,-8 1 12-15,3 4-48 0,-1 3-16 16,-1 0 3-16,-2 3 4 0,1 3-7 16,-1 6-13-16,2 6 39 0,1 3 9 15,6-1 0-15,-1 0 0 0,5-1-9 16,3 0-42-16,0-5-2 16,5 0-11-16,5 0 10 0,2-2 2 15,0-5 1-15,1-1 0 0,1-3 0 16,-1 0 0-16,0-3 0 0,-2-1 1 15,-2-3 18-15,-5 1 0 0,2-5-6 16,-1 1-10-16,-5-3 16 0,0 0-6 16,0 1 9-16,-3 0 10 0,-5 0-9 15,1 5-4-15,-2-2 0 0,1 2-19 16,-5 1-7-16,3 4 7 0,-1 2 12 16,1 4 4-16,-1 6 6 0,3 0 4 15,3 2-1-15,-1-1-12 0,6 1-1 16,0 0-12-16,6-3 3 0,1 0-1 15,4-3-2-15,2-2 0 0,4-2-4 16,-1-2 4-16,-1 0 0 0,-2-6 0 16,2-2-3-16,0 0 0 0,-8-2-10 15,4-3 13-15,-5 4 2 16,-2-3 10-16,-1 1 10 0,-3-2 0 16,0-2 1-16,-3 4 8 0,-1-1-9 15,-8 1-1-15,3 6-21 0,-3-1-4 16,-1 5 1-16,-2 1-13 0,-2 2 1 15,4 7 15-15,-3 5 3 0,4 2 32 16,-2 4 12-16,8-4 3 0,2-4-40 16,4 0-10-16,0-2-35 0,4-4 10 15,7 0 23-15,-1-2 2 0,1-2 0 16,2-2 0-16,-1 0-1 0,0-4 0 16,-3-2-1-16,-2 0-2 0,-1-1 4 15,-4 2 12-15,1 1-12 0,-3-2 0 16,0 1-25-16,-3 2-16 15,-2-2-45-15,-1 5-41 0,2 0-99 16,-2 0-123-16,0 0-423 0,-3 8-721 0</inkml:trace>
  <inkml:trace contextRef="#ctx0" brushRef="#br0" timeOffset="31288.48">15973 3051 1064 0,'0'0'1681'0,"0"0"-1514"0,0 0-138 0,0 0-29 16,0 0-55-16,0 0 55 0,0 0 84 16,0 0 57-16,0 0-4 15,64 11-57-15,-37-20-39 0,-2-2-28 16,5-4-10-16,-6 2 19 0,-2-1 1 16,-5-2 2-16,-3 0-9 0,-3 1-16 15,-4 1-34-15,-1-2-20 0,-6 2 16 16,0 2 19-16,-9 1-7 0,-3 1-50 15,-7 3 56-15,-2 4 4 0,-3 3-3 16,-3 3-6-16,-1 10 21 0,-2 6 1 16,4 4-22-16,2 4 23 0,2 2-21 15,6 3-41-15,6-2 32 0,7 0-29 16,9-4-103-16,7 0-207 0,8-5-177 16,0-8-18-16,19-2-476 0</inkml:trace>
  <inkml:trace contextRef="#ctx0" brushRef="#br0" timeOffset="30958.85">16058 2513 1778 0,'0'0'664'16,"-32"69"-554"-16,26-43-110 0,2 4-19 15,4-1-10-15,5-7 0 0,8-9-10 16,3-6 19-16,8-7 20 0,0-4 46 15,4-10 34-15,-1-9-38 0,3-3-19 16,-4-6-23-16,-2 1 16 0,-6-2 7 16,-4 0 6-16,-7 1 9 0,-1 3 4 15,-6 4-19-15,0 0-4 0,-8 5 0 16,-1 4-19-16,-5 4 0 0,0 2-2 16,-2 6-17-16,0 4-39 0,2 2-13 15,-1 10-39-15,2 4-54 0,0 8-37 16,-1 7-55-16,3 3-89 15,1-5-117-15,-3 15-542 0</inkml:trace>
  <inkml:trace contextRef="#ctx0" brushRef="#br0" timeOffset="31867.92">16883 2516 2794 0,'0'0'567'0,"0"0"-516"15,0 0-48-15,68-3 54 0,-32 3 70 16,5 0 18-16,4 0-6 0,1 0-83 15,9 0-43-15,6 5-13 0,10 7-22 16,-8-1-142-16,-12 2-120 0,-14-4-199 16,-10-2-226-16,-3-3-280 0</inkml:trace>
  <inkml:trace contextRef="#ctx0" brushRef="#br0" timeOffset="31685.28">16974 2941 2410 0,'0'0'1038'0,"-34"-60"-892"0,24 7-108 15,6-23 44-15,4-15-13 0,4 0-37 16,10 6-10-16,3 10 3 0,6 3-6 16,1 9 0-16,2 11-4 0,-2 12-15 15,-5 13-2-15,1 5-13 0,6 0-4 16,2 3 3-16,2 1-12 0,-2 10-1 16,-2 7-18-16,-4 4-13 15,-2 11 25-15,-1 10 35 0,-4 15 19 16,1 21 22-16,-3 25-12 0,-3 10-1 15,-6 4 0-15,-4-10-2 0,-2-10-26 16,-3-7-2-16,-4-8-10 0,2-13 12 16,0-13 0-16,6-11-14 0,-1-8 11 15,-1 0-10-15,2 4 11 0,-2-1 2 16,0-2-53-16,2-6-89 0,1-2-68 16,-2-4-96-16,1-4-170 0,1 1-100 15,-4-5 36-15,4 0 35 0,-12-9-306 0</inkml:trace>
  <inkml:trace contextRef="#ctx0" brushRef="#br0" timeOffset="32094.28">17615 2523 1664 0,'0'0'1545'0,"0"0"-1513"16,59 0 3-16,-25-3 73 0,10 1 10 16,2-1-1-16,-7 0-57 0,8 3-39 15,-2-2-21-15,1 2-47 0,-2 0-33 16,-3 2-53-16,1-1-64 15,-5 2-82-15,-1-1-88 0,-4 0-167 0,-9-2-99 16,4 0-413-16</inkml:trace>
  <inkml:trace contextRef="#ctx0" brushRef="#br0" timeOffset="32394.52">18131 2318 1140 0,'0'0'644'0,"0"0"-365"0,0 0-227 15,0 0-35-15,0 0-5 16,69 1 44-16,-39 10 15 0,1 1 23 16,4 5-13-16,4-2 38 0,-2 5 55 15,2 1-55-15,0 1-77 0,-3 2-26 16,-2 3 10-16,0-3-7 0,-7 2 0 16,-5-1-19-16,-7-2-3 0,-9 1 3 15,-6-1 0-15,-6-1 45 0,-12 0 32 16,-11 0 16-16,-13-1 25 0,-12 3 9 15,-14 0-19-15,8-5-48 0,14-3-41 16,13-6-19-16,10-2-25 0,2-2-13 16,0 1-45-16,2-1-111 15,8-6-126-15,8 0-47 0,3 0-102 16,6-4-242-16,14-19-628 0</inkml:trace>
  <inkml:trace contextRef="#ctx0" brushRef="#br0" timeOffset="32608.71">19062 2138 1110 0,'0'0'1205'15,"0"0"-1063"-15,0 0-71 0,0 0 117 16,4 90 101-16,-17-30-65 0,-2 16-52 16,-6 7-10-16,1-6-20 0,3-5-22 15,1-11-60-15,2-5-26 0,3-6-30 16,1-13-3-16,1-10-1 0,5-9-110 15,-2 3-89-15,3-2-39 0,2-3-114 16,1-7-247-16,4-4-147 16,9-11-257-16</inkml:trace>
  <inkml:trace contextRef="#ctx0" brushRef="#br0" timeOffset="33286.75">18974 2162 443 0,'0'0'1623'0,"-1"-60"-1397"0,6 27-38 15,9 0-33-15,8-5-20 0,6 6 26 16,5 4-42-16,11 7 9 0,14 2-7 15,14 8-16-15,2 7-19 0,-2 4-35 16,-8 7-4-16,-9 6 23 0,-10 2-7 16,-5 0 6-16,-10 0-28 0,-3 3-41 15,3 5-6-15,4 9-29 0,-2 5-15 16,-5 1-16-16,-8 7-26 16,-14-1 13-16,-5 4 28 0,-14-1 51 15,-10-5 0-15,-10 0 35 0,-13-7 9 16,-10-1 16-16,2-7 35 0,6-6 19 15,6-9-13-15,9-6-17 0,-3-1-4 16,2 1-24-16,5-4-22 0,12-2-12 16,5 0-3-16,10 0-16 0,3 0-3 15,7-2-116-15,10 0-1 0,7 2 36 16,7 0 34-16,6 4 15 0,3 4 10 16,2 4-25-16,-1 6 45 0,2 2-20 15,0 5 22-15,-2 3 38 0,-2 2 25 16,-3 2 22-16,-2 1-7 15,-2 1-31-15,-2-4-5 0,-3 1 5 16,0-4-10-16,-4 1 4 0,-1-4-17 16,0-5-5-16,-4 1-6 0,0-3-12 15,0-1 1-15,-3-3-2 0,-1 2-22 16,2-3-157-16,-2 2-135 0,0-2-229 16,-4-5-737-16,0 0-632 0</inkml:trace>
  <inkml:trace contextRef="#ctx0" brushRef="#br0" timeOffset="32816.7599">19360 2219 980 0,'0'0'1267'16,"0"0"-1040"-16,-13 69 15 0,-1-22-24 16,-3 16-54-16,0 6 21 0,4-12-7 15,3-11-41-15,4-1-68 0,1 7-49 16,-3 0-20-16,6 0-2 0,-1-16-70 16,3-12-122-16,-2 3-74 15,1 0-91-15,1-2-96 0,-1-6-119 16,-1-9-12-16,-4-8-392 0</inkml:trace>
  <inkml:trace contextRef="#ctx0" brushRef="#br0" timeOffset="36194.38">5202 4314 1319 0,'0'0'1562'0,"0"0"-1255"0,0 0-224 16,0 0-83-16,0 0 13 0,-35 74 73 16,20-38 48-16,5 8-33 0,-1 2-38 15,4 1-63-15,1-1-3 0,6 1-19 16,0-3 19-16,0-6-22 0,6 0-45 16,-2-6-28-16,-1-5-52 0,1-6-48 15,-1-5-97-15,-1-5-115 0,-2-4-122 16,0-3-21-16,-9-5-258 0</inkml:trace>
  <inkml:trace contextRef="#ctx0" brushRef="#br0" timeOffset="37188.64">5919 4443 1623 0,'0'0'1096'0,"0"0"-935"16,-52 48-14-16,35-25-19 0,0 1-13 15,4 1 16-15,6-5-10 0,6 0-80 16,2-2-41-16,10-1-19 0,5-3 4 16,5-2 15-16,3-2 22 0,2-4-3 15,1-4-16-15,-3-2 16 0,0-2-19 16,-1-4-37-16,-6-4-27 0,-2 0-9 16,-5-4 13-16,-3-3 12 0,-3-1 3 15,-4 0-28-15,-1-4-4 16,-6 2-10-16,-3-3 14 0,-1 3-17 0,-5-3-36 15,-2 3-48-15,-1 3 25 16,2 1 52-16,0 6 97 0,3 5 4 16,0 2 47-16,2 3 14 0,5 3-4 15,3 2-19-15,1 3-20 0,3 2-22 16,5-2-2-16,4 1 2 0,4-2 19 16,6-3 4-16,3 0 19 0,4-4-19 15,2 0-23-15,1-5-10 0,0-3 10 16,1-2 0-16,-2 2-2 0,-2-3-21 15,-5-2 8-15,-4 3 15 0,-7 1 32 16,-6 0 33-16,-2 1 28 0,-2 0 71 16,-4 2-52-16,-5 1-19 15,-4 2-45-15,1 1-48 0,-3 2-15 16,0 2 2-16,-1 10-9 0,-1 0 2 16,2 11 14-16,-4 14 6 0,-2 18 45 15,-2 26 22-15,1 14 13 0,2 7-7 16,6 3-10-16,5-4-5 0,5 0-39 15,4 0-19-15,0-9-2 0,4-2-10 16,2-8 9-16,-1-11-10 0,0-11 11 16,-5-17-10-16,0-13 12 0,-5-5 0 15,-3 0 22-15,-5-2 10 0,-5 3 12 16,-4-10 17-16,-2-6 27 0,-4-8 19 16,1-2-35-16,-3-10-34 0,1-11-7 15,0-7 4-15,-1-12 16 0,2-18 5 16,4-19-6-16,3-8 12 0,11 3-24 15,10 7-35-15,0 19-3 0,10 12 12 16,-2 14-12-16,5 9 1 0,3-1 21 16,2 2-11-16,6 1-11 15,3 2-15-15,6 4-7 0,-1 3-12 16,5 2 12-16,3 4-3 0,1 0 3 16,1 1 3-16,4 3-99 0,-4 0-141 15,4 0-82-15,-2 3-218 0,-12-1-422 16,12-2-105-16</inkml:trace>
  <inkml:trace contextRef="#ctx0" brushRef="#br0" timeOffset="37444.65">6846 4117 1273 0,'0'0'1152'16,"0"0"-1032"-16,33 56 105 0,-18-23 29 16,4 16-43-16,-1 13-10 0,2 16 18 15,-3 5-52-15,-8 3-38 0,-4-6-73 16,-5-8-35-16,-4-2-21 0,-10-3-94 16,-13-2-47-16,-8-5-39 0,-1-9-27 15,-12 3-64-15,-2-8-150 0,-4-2-154 16,6-6-101-16,6-15-362 0</inkml:trace>
  <inkml:trace contextRef="#ctx0" brushRef="#br0" timeOffset="38396.53">7715 4294 1315 0,'0'0'621'0,"0"0"-371"16,-66-4 5-16,34 19 42 0,-7 12-101 15,-8 24-13-15,-7 26-26 0,4 9-24 16,11 1-28-16,12-10-32 0,14-17-48 15,10-10-25-15,3-13-1 0,4-10-21 16,8-2-6-16,6 0-17 0,6 5-85 16,6-3-13-16,4-4-69 0,6-6-32 15,2-7-81-15,1-8-126 16,-11 0-121-16,12-11-249 0</inkml:trace>
  <inkml:trace contextRef="#ctx0" brushRef="#br0" timeOffset="38818.91">7711 4845 1015 0,'0'0'1252'0,"0"0"-965"16,0 0-100-16,55-51 13 0,-24 35-11 16,3-4-45-16,5 1-46 0,0-2-31 15,2 2-38-15,3-2-27 0,-1-1-2 16,-2 2-13-16,0-1 10 0,-1 2-64 16,-3 0-83-16,-3 3-74 15,-5-3-78-15,0 6-105 0,-2-2-112 16,-6 3-34-16,3-10-258 0</inkml:trace>
  <inkml:trace contextRef="#ctx0" brushRef="#br0" timeOffset="38614.68">7868 4583 1220 0,'0'0'1255'0,"0"0"-1004"15,0 0-199-15,0 0-39 0,0 0 45 16,12 57 41-16,-1-38-15 0,5 2-4 16,5 0-13-16,1-2-6 15,4 1-42-15,5 0-16 0,-1 1-2 16,1-1-1-16,0 0-1 0,-4 0-37 15,-1 0-33-15,-6-1-70 0,-5-1-61 16,-3-2-49-16,-7-3-79 0,-5 2-170 16,0-3-92-16,-17-1-523 0</inkml:trace>
  <inkml:trace contextRef="#ctx0" brushRef="#br0" timeOffset="39021.0199">8550 4426 726 0,'0'0'795'0,"10"51"-399"16,-4-20-133-16,2 12-62 15,1 15-49-15,1-1-52 0,-2-7 48 0,-1-6 48 16,-4-10-39-16,-2 9-64 15,-1 0-45-15,-4-1-10 0,-6-4-6 16,-5-2 6-16,-5-1-6 0,-3-3-7 16,2-2-22-16,0-3-3 0,2-7-79 15,6-2-154-15,3-9-114 0,6-3-111 16,1-5-165-16,5-9-362 0</inkml:trace>
  <inkml:trace contextRef="#ctx0" brushRef="#br0" timeOffset="39389.56">8963 4957 36 0,'0'0'2557'0,"0"0"-2065"16,0 0-409-16,0 0-16 0,80-1 99 15,-41-6 59-15,2 4-20 0,3-1-51 16,-3 2-71-16,0 2-83 0,0 0-10 16,-4 0-25-16,-2 4-144 15,-4 4-156-15,-4-2-217 0,-10 0-478 16,0 0-588-16</inkml:trace>
  <inkml:trace contextRef="#ctx0" brushRef="#br0" timeOffset="39220.41">9080 4678 1110 0,'0'0'1326'0,"51"-4"-1187"0,-22 2 9 16,3-1 26-16,5 2-62 0,0 0-6 16,-3 1-42-16,-4 0-37 0,-1 2-27 15,0 4-15-15,-7-1-43 0,0 2-41 16,-7 2-71-16,-5 1-98 15,-3 0-84-15,-7 0-161 0,0-1-115 16,-15 2-475-16</inkml:trace>
  <inkml:trace contextRef="#ctx0" brushRef="#br0" timeOffset="37828.89">4225 3757 1664 0,'-51'3'406'0,"-4"35"-270"16,-10 24 0-16,-14 23 52 0,-2 27 15 16,4 3 83-16,-2 15 5 0,8 8-72 15,10-1-51-15,10 4-45 0,18-8-32 16,13-4-31-16,15-14-23 0,10-10-37 16,14-8 0-16,8-14-19 0,13-9 17 15,3-9-152-15,17-5-63 0,5-7-25 16,15-5-58-16,7-2-124 0,-18-14-191 15,6-5-204-15</inkml:trace>
  <inkml:trace contextRef="#ctx0" brushRef="#br0" timeOffset="35564.5">3656 4793 878 0,'0'0'1252'0,"0"0"-1028"0,0 0-72 15,0 0-104-15,0 0-48 0,0 0-61 16,0 0 61-16,-8 53 3 0,21-48 59 16,6-5 70-16,5 0 58 0,4 0-7 15,10-10-33-15,12-4-93 0,11-9 7 16,13-9-13-16,4-5-3 0,-5-7-16 16,-9 1-13-16,-9 0 3 0,-9 4 6 15,-9 3-12-15,2-6-3 0,-9 7 0 16,-2-2-10-16,2-5 9 0,-9 7-8 15,1-3 15-15,-4-7 0 0,-4 7 0 16,-7 0-19-16,-4 3-28 0,-3 0-10 16,-3 4 10-16,-5 6-4 0,-3 1-6 15,-2 6-13-15,-1 4 32 0,-3 5 6 16,1 6-25-16,-4 3-35 0,0 12-4 16,-5 9 7-16,-6 14 25 0,-9 22 36 15,-10 26 9-15,-4 16 16 0,5 13 3 16,3 5-3-16,10 4 0 15,2 2-13-15,10 3-2 0,5-6-1 16,8-4-13-16,8-14 13 0,3-9 64 16,6-9-38-16,2-15-23 0,-1-14-3 15,2-15-11-15,-2-14-11 0,-2-3 6 16,3 0 0-16,-1-2-29 0,0 3-35 16,-4-8-90-16,1-7 12 0,-3-4-139 15,-1-5-17-15,0-7 159 0,-3 0-255 16,-5-21-271-16</inkml:trace>
  <inkml:trace contextRef="#ctx0" brushRef="#br0" timeOffset="35752.9">3894 4946 388 0,'0'0'1300'0,"0"0"-898"16,0 0-178-16,0 0-175 0,0 0-49 15,0 0 177-15,51 8 7 0,-27 1 12 16,4-5 10-16,8 1-63 0,8-1-76 15,15 2-54-15,12-2-12 0,1 1-1 16,-2-2-57-16,-7 1-177 0,-9-4-122 16,3-4-45-16,-10-4-105 0,-15-2-44 15,5-6-225-15</inkml:trace>
  <inkml:trace contextRef="#ctx0" brushRef="#br1" timeOffset="168156.11">4782 4015 1592 0,'0'0'711'0,"0"0"-510"0,0 0 21 15,-53-3-77-15,48 1-4 0,5 2 64 16,2 0-93-16,12 0-39 16,7 5 102-16,16 0 68 0,18 5-33 15,19 2-65-15,7-2-14 0,-5 0-20 16,-9-3-36-16,-17-2-20 0,-14-2-21 15,-9-1-21-15,-3 2-10 0,1-2-2 16,-3 2-1-16,1-1-1 0,-7 0 1 16,-7-1-16-16,-3 0-2 0,-3-1-66 15,-3-1-102-15,0 2-48 0,-4 1-46 16,-3 1-176-16,1 2-286 0,-10 0-663 0</inkml:trace>
  <inkml:trace contextRef="#ctx0" brushRef="#br0" timeOffset="36377.38">4923 4551 1865 0,'0'0'551'15,"0"0"-476"-15,0 0-24 0,0 0-51 16,0 0 139-16,61 13 16 0,-39-8 8 15,5-2-31-15,5-2-84 0,3 3-32 16,2-1-13-16,3 0-3 0,3 3-147 16,1 3-162-16,-1-1-136 0,-9-1-169 15,10-1-492-15</inkml:trace>
  <inkml:trace contextRef="#ctx0" brushRef="#br2" timeOffset="-192140.8599">5009 5192 398 0,'0'0'355'0,"0"0"-162"0,0 0-164 16,0 0 49-16,0 0 462 0,0 0-260 16,0 0 2-16,0 0-55 0,0 0-62 15,-30 0-20-15,28 0-3 0,-1 0-1 16,3 0-3-16,0 5-17 0,0 2-121 16,0 4-38-16,3-2 6 0,1 3 16 15,2 1 10-15,2-4-17 0,2 2 22 16,4 1-15-16,2-4-3 15,-1-4-45-15,1-4 64 0,2 0 0 16,-2-2 0-16,-3-8 0 0,-2-1-2 16,-4-1-21-16,2 0 23 0,-7-2 10 15,-2 2 44-15,0 0-15 0,-5 1 18 16,-2 0-6-16,-3 1-31 0,-2 1-1 16,0 4-19-16,-1-1 19 0,-1 5 10 15,0 0 12-15,1 1-22 0,0 2 10 16,2 5-29-16,1 1-17 0,1 1 1 15,1 1 13-15,6 0 1 0,1 1-14 16,1-2 13-16,0-3-33 0,3 2 1 16,2-3 10-16,1 0 9 0,1 0 13 15,5-1 0-15,-4-4 3 0,5 1 2 16,-3-1-2-16,0 0-2 0,-2-1 2 16,1-3 0-16,-4 1 20 0,-3-2 8 15,-1 0 14-15,-1-1 15 0,-1-2-3 16,-5 1-25-16,-4-1 12 0,2 1-28 15,-4 2-11-15,1 0-2 16,0 4-1-16,1 1 1 0,-2 0-11 16,2 5 11-16,2 5 0 0,1 2 3 15,0 4-1-15,3 1-2 0,4-1-15 16,0-2-23-16,0-1-13 0,7-2 9 16,0-1 17-16,4-4-1 0,2-2 24 15,0-2 2-15,1-2 16 0,1-2-16 16,0-4 2-16,-3-2 0 0,0-4 26 15,-5-1 1-15,0-2 3 0,-4 1 12 16,-3 0 13-16,0-1-12 16,-6 2 15-16,-3-1-16 0,2 4-12 15,-7 0 6-15,4 4-13 0,-2 4 3 16,-5 2-12-16,5 1 4 0,-1 7-20 16,2 4-28-16,1 3-1 0,3 0-5 15,3 1 2-15,4 0-15 0,0-4-10 16,5 1-7-16,3-3 26 0,3-4 6 15,0-1 31-15,5-2 1 0,1-3 38 16,0 0-18-16,-2-1-20 0,2-6 1 16,-2 1 0-16,-8-4 21 0,3 0 13 15,-6-1 6-15,-1-3 3 0,-3 0-15 16,0-1-10-16,-3-2 12 0,-3 1 1 16,-2 0-4-16,-1 2-6 0,-4-2 10 15,6 8-4-15,-4 0 3 0,3 3-27 16,0 3-1-16,3 2-3 0,1 7-98 15,-1 5-44-15,4 8 22 0,-2 2-170 16,3-2-200-16,0 9-697 0</inkml:trace>
  <inkml:trace contextRef="#ctx0" brushRef="#br1" timeOffset="169127.93">13001 4211 10 0,'0'0'2504'0,"0"0"-2110"0,0 0-106 16,0 0-59-16,0 0-152 0,0 0 53 16,79-15 87-16,-23 7 7 0,17-3-52 15,4-1-51-15,-2 2-44 0,-17 4-40 16,-18 2-37-16,-11 4-1 15,-3 0-23-15,1 0-10 0,3 2-128 0,-5 6-86 16,-4 5-98-16,-5 3-153 0,-7-2-309 16,-9 3-823-16</inkml:trace>
  <inkml:trace contextRef="#ctx0" brushRef="#br0" timeOffset="41511.89">13225 4614 1053 0,'0'0'1485'16,"0"0"-1243"-16,0 0-97 0,8 64 12 15,-13-33-1-15,0 1 1 0,0 4-21 16,-1-4-19-16,0 4-44 15,5-1-43-15,-2-1-30 0,3 1-13 16,0 0-34-16,0-1-127 0,0-5-65 16,0 0-40-16,0-1-142 0,-3-4-139 15,0-8-230-15</inkml:trace>
  <inkml:trace contextRef="#ctx0" brushRef="#br0" timeOffset="42551.07">14084 4706 2130 0,'0'0'421'15,"0"0"-308"-15,-31 53 0 0,25-27 9 16,6 0-3-16,3 0-20 0,7-8-16 16,7-1-25-16,5-8-10 0,5-2 22 15,7-6 15-15,2-1 17 0,-2-8-26 16,0-1-35-16,-2-6-6 0,-3-1-16 16,-2-2-19-16,-6-1-48 0,-8 1-28 15,-2 2-6-15,-7-2-16 0,-4 2-46 16,-10 2-22-16,-5 0-39 15,-9 0 125-15,-6 3 6 0,-7 8 19 0,3 3 13 16,-3 6-23-16,0 9 14 0,5 2 9 16,5 4 40-16,4 0-14 15,9 0 12-15,4-1-21 0,7-1 8 16,3-2 17-16,6-3 1 0,7-4 35 16,5-4 35-16,3-4 10 0,6-2-49 15,2-4-32-15,0-4-26 0,3-3 4 16,-3-2-8-16,-2-3 21 0,-5 0 9 15,-4 1 29-15,-2-2 6 0,-9 0 20 16,1 4-10-16,-5 1 29 0,-3 3-6 16,-6 1-20-16,-1 2 29 0,-1 2-13 15,-5 3-64-15,-1 1-9 0,-2 7-27 16,3 6 1-16,-4 10 35 0,-1 13 17 16,0 23-1-16,-1 22 26 15,6 11-10-15,2 10 0 0,7-3 22 16,4-3 0-16,0 0-28 0,0 2-23 15,0-7-2-15,0-7 41 0,0-9 2 16,-9-9-6-16,-1-13 4 0,-1-15 2 16,-2-11 7-16,-1-4-10 0,-7-1 7 15,-2-1 9-15,-4-2 25 0,0-12 28 16,-1-7-31-16,-2-10-79 0,2-12-25 16,-2-9-139-16,-4-14 18 0,-1-18 10 15,3-16 92-15,5-11 28 0,15-4-13 16,12 7 29-16,12 11 19 0,13 9 7 15,1 13 15-15,3 14-22 0,1 13 89 16,4 1-4-16,19-2 3 0,16-1-9 16,7-1-13-16,-1 13-6 0,-10 2-4 15,-4 5-59-15,0 0-16 0,3 3-4 16,3-2-24-16,-1 5-154 0,1-2-102 16,-2-2-132-16,-4 0-194 15,-18-1-216-15,-4-3-508 0</inkml:trace>
  <inkml:trace contextRef="#ctx0" brushRef="#br0" timeOffset="42792.78">15168 4290 1980 0,'0'0'318'0,"0"0"-185"16,-51 20 9-16,30 5 22 0,-7 17 35 15,-9 21 38-15,-4 15-4 16,1 7-17-16,6-5-36 0,13-11-67 16,8-8-56-16,4-12-57 0,6-11 0 15,3-10-16-15,3-2-18 0,9 2-111 16,3 0-76-16,4-1-47 0,5-4-125 16,1-6-165-16,-5-5-432 0,8-9-280 0</inkml:trace>
  <inkml:trace contextRef="#ctx0" brushRef="#br0" timeOffset="43194.2699">15192 4845 897 0,'0'0'1611'16,"0"0"-1247"-16,0 0-165 0,0 0-26 15,77-44 53-15,-40 32 8 0,11-3-57 16,9-5-42-16,9 1-47 0,-2 0-44 16,-14 4-44-16,-18 5 0 0,-2 2-25 15,-2 1-158-15,8-1-103 0,1-1-134 16,-3-1-254-16,-9 2-439 0</inkml:trace>
  <inkml:trace contextRef="#ctx0" brushRef="#br0" timeOffset="43006.41">15375 4615 1056 0,'0'0'1221'16,"0"0"-894"-16,0 0-60 0,0 0-196 16,0 0 121-16,0 0 111 0,0 0-72 15,61 54-38-15,-41-29-71 0,1-2-65 16,3 2-46-16,0 0-11 15,6 1-12-15,-4-2 11 0,3 2-12 16,-3-1-47-16,-2-1-94 0,-3-2-54 16,-2-2-27-16,-5 0-84 0,-8-4-203 15,-5-4-216-15,-5-3-425 0</inkml:trace>
  <inkml:trace contextRef="#ctx0" brushRef="#br0" timeOffset="43432.84">16315 4236 904 0,'0'0'1268'0,"0"0"-1039"0,14 73 39 15,-10-21 60-15,2 17-59 0,-3 5-24 16,-3-1-11-16,-9-2-26 0,-2-7-44 16,-5 6-55-16,-3-1-47 15,-6 2-34-15,-4-5-27 0,-3-2 0 16,-4-1-2-16,-7-3-12 0,-2-1-46 16,4-8-60-16,5-11-70 0,-6 4-75 15,-9 3-165-15,5-9-297 0,-6 6-676 0</inkml:trace>
  <inkml:trace contextRef="#ctx0" brushRef="#br0" timeOffset="40197.31">10337 4844 1964 0,'0'0'411'0,"0"0"-236"15,0 0-85-15,-19 52-48 0,26-32 10 16,7-1 15-16,6 0 7 0,7-6 26 16,5-8 25-16,16-5 6 0,16-5-26 15,20-22-19-15,4-6-22 0,-2-13-17 16,-14-4-5-16,-9-1-8 0,-5-3-27 15,-4-3-7-15,-10 11-86 0,-9 7 0 16,-9 5 1-16,-5 6-27 0,2-8-6 16,-1-4 9-16,-2-3 25 0,-6 1 4 15,-7 6 29-15,-7 2-4 0,-1 7-13 16,-9 3-3-16,-7 9-29 0,-1 6 36 16,-4 9 15-16,0 4 23 15,-5 10 26-15,-10 20 55 0,-6 26 39 16,-10 29 0-16,-1 17-1 0,4 12 4 15,3 2-4-15,10-8 10 0,2 2-4 16,2-2 0-16,9-3-10 0,4-8-63 16,6-11 98-16,9-11-22 0,2-10-23 15,4-7-35-15,5-16-41 0,2-7-3 16,-3-15-34-16,2-1-39 0,1 1-45 16,2-4-47-16,2-2-56 0,-3-5-17 15,1-6-65-15,-4-7-69 0,0-5-53 16,-2-4-92-16,-4-17-651 0</inkml:trace>
  <inkml:trace contextRef="#ctx0" brushRef="#br0" timeOffset="40392.7199">10425 5136 2304 0,'0'0'738'0,"0"0"-690"16,0 0 35-16,63 26 61 0,-19-22 41 15,14-4 2-15,14 0-52 0,7-3-63 16,-1-4-68-16,-4 1-4 0,-6 0-41 16,3-2-107-16,-3 0-49 0,2-3-51 15,-1 2-94-15,-2-5-132 0,-15 3-165 16,-9-7-116-16</inkml:trace>
  <inkml:trace contextRef="#ctx0" brushRef="#br0" timeOffset="40635.3">11807 4317 1334 0,'0'0'796'0,"0"0"-604"0,-61 15-128 16,33 8 53-16,-12 18 15 0,-6 19 71 15,-8 19 31-15,3 7 3 0,8-5-21 16,12-11-36-16,13-11-50 0,3-13-61 15,11-8-45-15,1-11-24 0,3-2-22 16,3 0-3-16,4 4-111 16,10 1-31-16,2-6-78 0,6-2-120 15,5-7-172-15,-9-7-245 0,13-8-526 0</inkml:trace>
  <inkml:trace contextRef="#ctx0" brushRef="#br0" timeOffset="41051.83">11660 4994 2028 0,'0'0'495'0,"0"0"-405"16,51-27-28-16,-17 12 108 0,3-4 71 16,5-2-40-16,2 0-57 0,2-2-49 15,2 1-48-15,-3 1-47 0,1-1-10 16,0 2-79-16,-3 1-48 16,-3 1-118-16,-5 0-147 0,0 2-118 15,-10 4-179-15,7-12-324 0</inkml:trace>
  <inkml:trace contextRef="#ctx0" brushRef="#br0" timeOffset="40847.8">11922 4652 1129 0,'0'0'1587'0,"0"0"-1394"0,0 0-171 15,6 50 87-15,4-25 29 0,-5 5-10 16,5-4-4-16,5 0-10 0,-3 0-22 16,7-6-19-16,-2 2-32 0,3 1-27 15,4-4-14-15,-3 2 0 0,-3 2-16 16,1-4-72-16,-4-3-67 0,0-1-103 15,-8-2-49-15,-2-2-144 0,-5-3-210 16,-5 1-502-16</inkml:trace>
  <inkml:trace contextRef="#ctx0" brushRef="#br0" timeOffset="41284.97">12603 4369 460 0,'0'0'1296'0,"0"0"-1026"0,0 0-63 16,0 0 10-16,29 71-23 0,-23-39-49 15,1 7-30-15,2 1 17 0,-7 4 9 16,3 1 18-16,-3-2-35 0,-2 2-54 15,0 4-22-15,-4-5 6 0,-4 2-13 16,-8-1-3-16,-5-3-7 0,-3-4-9 16,0 1-6-16,-3-5-15 0,1-2-1 15,2-5-72-15,3-5-80 0,2-9-68 16,8-5-74-16,7-5-143 0,1-3-116 16,3-15-651-16</inkml:trace>
  <inkml:trace contextRef="#ctx0" brushRef="#br0" timeOffset="41690.51">12855 4847 2032 0,'0'0'1267'0,"0"0"-940"0,0 0-267 15,66-20 4-15,-29 16 77 0,6 0 33 16,-2 4-43-16,3 0-60 0,0 0-55 16,-2 6-16-16,4 2-103 0,-4 2-114 15,-2 1-132-15,2 2-206 0,-13-5-481 16,6 2-498-16</inkml:trace>
  <inkml:trace contextRef="#ctx0" brushRef="#br2" timeOffset="-188868.8899">13062 5444 3 0,'0'0'1305'0,"0"0"-1093"0,0 0-69 16,0 0-13-16,0 0 52 0,0 0-4 16,0 0 3-16,0 0-32 0,-33 57-78 15,33-48-32-15,0 2 22 0,3-1-28 16,3 0-4-16,1-1 19 0,4-2 3 16,-2-3 4-16,3-4-26 0,1 0 13 15,0 0 3-15,-2 0-20 0,-1-4-2 16,2-4-1-16,-4 0 7 0,-1 0-7 15,-1 0 7-15,-6 0 3 0,3 1-3 16,-3-1 3-16,0-1-13 0,-6 0 3 16,-3-1-22-16,2 0-1 0,-1 2 1 15,-2 0 0-15,-1 3 1 0,1 0 12 16,-3 3-13-16,4 2-16 16,-2 0 16-16,4 4 14 0,-2 3 8 15,1 2-6-15,4 3-15 0,1 2 0 16,0 1-1-16,3-4-1 0,0 0-27 15,9-1 2-15,-2-4-3 0,4 2 10 16,-1-4 4-16,1-2 15 0,5-2 0 16,-8 0 0-16,5-2-28 0,-4-2 18 15,1-4 10-15,-5 2 2 0,-1-4 24 16,-1 1 6-16,-3 0 3 0,0-2 13 16,0 3-1-16,-4-4-21 0,-2 0-1 15,-5 2-12-15,1 4 6 0,-1 0-16 16,1 2-2-16,-3 4 1 15,-1 0 9-15,4 8 8 0,-1 2 0 16,1 3 10-16,1 3-1 0,2-1-2 16,4 1-4-16,0-2-22 0,3-3 0 15,3 1-38-15,2-4 0 0,3-2 12 16,1-1 24-16,3-2-8 0,-3 1 9 16,4-4 2-16,-2 0 1 0,2 0 1 15,-3-4-1-15,1 0 1 0,-7-2 16 16,2 0 7-16,0 0 8 0,-6-2 11 15,0-2 9-15,0 0-13 0,-6 1-10 16,0 0-9-16,-1-2-3 0,-4 5-6 16,1-2-13-16,-3 3 0 0,2 4 0 15,1 1-16-15,1 0 6 0,-2 6 7 16,7 4-10-16,-5 2-6 0,6 3-3 16,1-1 19-16,2 0-16 0,0 0 0 15,2-5-16-15,7 0-3 0,-3-3-3 16,3-1 12-16,3-4 26 15,-2 1 3-15,1-2-35 0,2-3 24 16,-5-2 11-16,2-1 0 0,-4-1 2 16,-2-2 1-16,-1-1-1 0,0-2-2 15,-3 1-16-15,0 0 7 0,-4-1 9 16,-2 3 41-16,0 1-13 0,-5 2-12 16,1 2 13-16,0 2-10 0,-1 2 16 15,1 6 31-15,1 2-64 0,-1 4-1 16,5 0 1-16,2 1-2 0,3-3-22 15,0 2-22-15,6-2-16 0,1-1 15 16,7-2 7-16,-1-3-9 16,2 0-103-16,1 1-64 0,-2-2-285 15,-4 2-590-15</inkml:trace>
  <inkml:trace contextRef="#ctx0" brushRef="#br0" timeOffset="144173.3599">19731 4176 1175 0,'0'0'462'0,"-7"-68"-66"0,3 39-133 15,-1-3 31-15,2 0-133 0,1 3-42 16,0 6-13-16,2 7-26 0,0 8-3 16,0 8-77-16,0 3-26 0,4 15 4 15,5 18 22-15,7 26 48 0,8 28-3 16,4 14-17-16,5 3-25 15,-2-6-2-15,0-12-1 0,-1-5-33 16,0-5-41-16,-2-9-22 0,-5-17-16 16,-6-18 44-16,-3-12 17 0,-4-7 50 15,1-2-16-15,5-4-2 0,-4-3 19 16,0-7 10-16,-1-2 32 0,-1-13 28 16,0-10-21-16,3-13-14 0,2-21-6 15,4-18 3-15,2-11 32 0,2-6 22 16,-1 3-2-16,1 5-21 0,2-1-8 15,4 5-5-15,1 5-11 0,2 8-4 16,4 7-13-16,-5 11-20 0,-4 14-1 16,-6 12-1-16,-1 7-35 15,4 0-29-15,0 4-15 0,3 2-65 16,-4 5 3-16,-6 7-22 0,-3 4-40 16,-4 11-114-16,-9 6-107 0,-1-2-90 15,-14 19-585-15</inkml:trace>
  <inkml:trace contextRef="#ctx0" brushRef="#br0" timeOffset="144381.15">19822 4412 1926 0,'0'0'1078'0,"0"0"-963"0,0 0-83 16,0 0-32-16,69-20 74 0,-35 11-4 15,14 3-10-15,10-2-60 0,13 2-16 16,4 0-15-16,-4 4-100 0,-7 2-78 16,-6 0-70-16,-1 2-219 15,-16 0-38-15,-1 5-252 0</inkml:trace>
  <inkml:trace contextRef="#ctx0" brushRef="#br0" timeOffset="144799.81">20761 4657 2410 0,'0'0'345'0,"0"0"-43"0,0 0-299 16,0 0 97-16,54-35 88 0,-20 18 113 16,14-5-36-16,11-4-91 0,10 2-117 15,2 1-57-15,-4 4-53 0,-6 6-80 16,-16 5-40-16,-7 1-38 16,7 4-72-16,7 1-130 0,-9 2-262 15,8-3-357-15</inkml:trace>
  <inkml:trace contextRef="#ctx0" brushRef="#br0" timeOffset="144596.77">20810 4329 2176 0,'0'0'327'0,"0"0"-143"15,0 0-107-15,0 0-22 0,15 61 25 16,-1-37 13-16,5 4-16 16,3-1 0-16,5 3-29 0,5-3-23 15,3 1-25-15,5-2 1 0,-2-1-2 16,2-1-52-16,-2-1-97 0,-3-1-91 15,-2-2-108-15,-5-2-160 0,-9-4-131 16,-4-1-637-16</inkml:trace>
  <inkml:trace contextRef="#ctx0" brushRef="#br0" timeOffset="145072.9199">21980 4282 2433 0,'0'0'325'0,"0"0"-96"15,-68-4-130-15,41 8-32 0,-2 7-16 16,-4 4 55-16,-2 6-8 15,1 5-5-15,-2 9-36 0,2 5-13 16,2 2-3-16,3 5-9 0,7-1-11 16,5-2-21-16,7 1-25 0,7-5-10 15,3-4-16-15,10-1-6 0,5-6 19 16,4-3-32-16,5-5-76 0,3-2-21 16,4-7-19-16,-1-4-23 0,1-7-42 15,0-1-31-15,-1-4-65 0,-2-8-69 16,-8 2-194-16,3-10-185 0</inkml:trace>
  <inkml:trace contextRef="#ctx0" brushRef="#br0" timeOffset="145232.8599">21660 4478 1603 0,'0'0'341'0,"0"0"-33"0,0 0-142 15,0 0-95-15,0 0-55 0,-6 51 29 16,26-39 20-16,6 1-23 15,5 2-36-15,13-3-6 0,14 0-165 16,13 0-272-16,-9-2-99 0,-5-4-502 0</inkml:trace>
  <inkml:trace contextRef="#ctx0" brushRef="#br0" timeOffset="145809.52">22503 4278 2880 0,'0'0'419'0,"0"0"-298"0,0 0-41 15,83 33 53-15,-11-19 163 0,3 2 52 16,0-2-125-16,-8 4-138 16,-12-1-85-16,0 5-64 0,-12 1-166 15,-8-5-196-15,-13-5-281 0,-4 1-897 0</inkml:trace>
  <inkml:trace contextRef="#ctx0" brushRef="#br0" timeOffset="145628.66">22597 4837 1000 0,'0'0'1655'0,"0"0"-1262"0,0 0-160 0,-17-56-125 16,17 23-22-16,6-13 44 15,5-16 75-15,9-17-4 0,3-10-78 16,2 0-45-16,1 0-45 0,2 8-33 16,3 3-22-16,3 4 0 0,2 5 21 15,-5 16-27-15,-1 11 25 0,-9 12-35 16,-1 5 20-16,4 1 15 0,3-2-26 15,2 2-12-15,-4 11 12 0,-3 6 14 16,-2 7-1-16,-2 3-22 0,-2 12 38 16,-5 10 4-16,1 13 52 0,-5 24-5 15,-4 18-1-15,-3 15-31 0,-6-1 12 16,-3-4-9-16,1-11-3 0,1-4-18 16,4-3-1-16,3-6-1 0,0-3-21 15,0-12-3-15,0-11-37 0,3-11-93 16,0-4-24-16,1 2-2 0,-1-3 32 15,2 2-7-15,-5-8 9 0,0-8 0 16,0-1-69-16,0-6-103 0,0-3-63 16,-2-5-2-16,-3-2-211 15,-5-13-437-15</inkml:trace>
  <inkml:trace contextRef="#ctx0" brushRef="#br0" timeOffset="-132208.37">540 7187 703 0,'0'0'723'0,"0"0"-514"0,0 0-47 15,0 0 56-15,0 0-69 0,6-61-13 16,-15 47-13-16,-4 1-20 0,-4 0-19 16,-4-1-13-16,-2 3-29 0,-3 1 3 15,-8 1-19-15,-3 0 41 0,-9 4-44 16,-12 5-23-16,-11 0-19 0,-2 12 15 16,4 1-12-16,13 0 16 0,18-1 26 15,10-2-10-15,2 1-3 0,3 4 6 16,-1 1 7-16,7 0 0 0,6 3-26 15,9 3-16-15,9 0 0 0,12 2 12 16,16 10-6-16,18 3 10 0,17 5 12 16,9 0-12-16,-1-3 0 15,-8-5 12-15,-11-6-11 0,-13-2 0 16,-8-7 14-16,-12-5-15 0,-7 3 0 16,1 1-2-16,-1 4 1 0,-8 4 1 15,-5-2 15-15,-8 2 33 0,-15 1 115 16,-10 1 26-16,-17 4-59 0,-19 3-44 15,-13 2-4-15,-8-3 9 0,6-3-2 16,6-11-11-16,19-6-42 0,11-4-36 16,15-6-13-16,1 1-6 0,3-3-125 15,-1-2-59-15,7 0-57 0,5 0-44 16,10-7-88-16,10-1-395 0,-2-2 9 16,21-7-200-16</inkml:trace>
  <inkml:trace contextRef="#ctx0" brushRef="#br0" timeOffset="-131994.11">622 7584 843 0,'0'0'1351'16,"0"0"-1144"-16,0 0-61 0,-5 63-82 16,-5-11 1-16,-2 12 67 0,0 5 41 15,3-10 0-15,2-17-48 0,7-15-68 16,0-3-57-16,7 0-24 0,4 2-11 15,5-5-87-15,8-5-89 0,7-8-14 16,3-8-130-16,6-5-203 0,-7-5-103 16,15-17-464-16</inkml:trace>
  <inkml:trace contextRef="#ctx0" brushRef="#br0" timeOffset="-131028.93">1086 7691 75 0,'0'0'1608'0,"0"0"-1406"15,-46 53 51-15,28-25-55 0,0 6-8 16,-1 2 23-16,1 0-7 0,6-1-30 16,5-3-29-16,7-1-77 0,3-7-50 15,10-5-20-15,2-1-13 0,7-7 13 16,2-3 25-16,3-1 7 0,-3-7-7 16,4 0 1-16,2-7 9 0,-5-5-6 15,0-4-1-15,-1-6 10 0,-6 1-3 16,0-4 3-16,-5-6 0 0,-1 1-7 15,-4-3 7-15,-4 1-16 0,-1 0-3 16,-3-2-16-16,-3 2-3 0,-7 1-21 16,-1-1-10-16,-2 4-20 0,-2 5-2 15,-4 3 37-15,2 12 0 0,-1 5-35 16,-1 4-47-16,1 14 79 16,-3 9 19-16,5 7 28 0,1 7 17 15,-1 2 18-15,7-1-22 0,4 1-22 16,5-5-17-16,0-4-2 0,11-3-3 15,2-6-22-15,0 0 12 0,6-7 13 16,4-3 3-16,1-4 16 0,0-5-6 16,0-3 6-16,3-1-18 0,2-9 18 15,-2-6 10-15,1-3-1 0,5-5-15 16,-2-6-1-16,1 0-10 0,2-7 0 16,0-1-1-16,-1 0-1 0,-2-1 0 15,-4 1 0-15,2 2-3 0,-5 4-22 16,-6 8-6-16,-2 7-11 15,-2 5-5-15,-7 9-13 0,-1 3-39 16,-6 14 64-16,0 5 35 0,0 7 39 16,-8 16 12-16,-3 14-7 0,-2-6 10 15,5-1 3-15,-5-6 3 0,5-6 15 16,1 2-12-16,1 3 6 0,3-6-50 16,3-6-18-16,0-8-1 0,6-4-3 15,1-6-16-15,4-1 0 0,2-7 19 16,2-3 3-16,4-1 18 0,2-8-5 15,6-7 3-15,-3-4 0 0,5-5-6 16,0-6-13-16,2-2-37 0,-1-5-13 16,0-1 12-16,-4-3 0 0,0-3 10 15,-1 3 6-15,-7 2 22 0,0 5 10 16,-8 4-7-16,-1 10-1 0,-3 6 27 16,-6 8 15-16,0 6-13 0,-6 3-31 15,-4 9-12-15,-4 8 12 0,-2 10 12 16,-2 6 29-16,-1 6 6 15,-2-1 7-15,5 3-4 0,5-1 7 16,1-4-39-16,5-3-18 0,5-6-1 16,2-2-27-16,8-6 9 0,7-1-2 15,3-5 18-15,4-4-1 0,6-4-11 16,1-4 13-16,6-2 1 0,6-2-21 16,2-6-29-16,0-5-31 0,1-3 13 15,-2-3 15-15,-2-2 52 0,-4-4 2 16,-4-4 13-16,-5-1 9 0,0-3 6 15,-7-3 13-15,-1-2 3 0,-3-1-9 16,-5-3 5-16,-4-2-4 0,-4 1 4 16,-5-2-12-16,0 3 1 15,-2 2-17-15,-10 5 4 0,2 7-15 16,-5 7 2-16,-4 5-3 0,-1 8 0 16,-1 6-13-16,-4 6 12 0,-2 9-16 15,0 8 16-15,1 7-11 0,5 4-16 16,3 5 0-16,2-2-17 0,5 5-131 15,8-8-273-15,3-7-290 0,0 3-1069 0</inkml:trace>
  <inkml:trace contextRef="#ctx0" brushRef="#br0" timeOffset="-128442.46">3772 7786 1838 0,'0'0'684'16,"0"0"-461"-16,0 0-223 0,0 0-68 15,0 0 68-15,0 0 145 0,57-13 115 16,-32-6-40-16,15-14-67 0,18-15-51 16,8-17-42-16,10-5-25 0,-8-3-20 15,-10 4-11-15,-6 5 8 0,-6-3 1 16,-4-1-10-16,-1 1 0 0,-4 3 10 15,-6-2-11-15,-4 5-1 16,-4 2 2-16,-6 10 13 0,-7 11-15 16,-5 8 18-16,-2 7 0 0,-3-4-17 15,0-2 23-15,-1 3-23 0,-9 7-2 16,0 9 0-16,-6 9-29 0,-3 5-34 16,-7 20-26-16,-11 27 1 0,-8 35 34 15,-5 26 54-15,2 18 44 0,7 14-12 16,8-5 6-16,9 0-23 0,6-2-12 15,4-11-3-15,7-8-11 0,-2-8 11 16,1-14 0-16,-1-11 0 0,-5-13 16 16,0-17 0-16,1-16 9 15,0-12 0-15,2-11-3 0,-5 5-22 16,-2-5-3-16,-3 0-41 0,1-6-10 16,0-8-34-16,-1-2-8 0,-1-13 4 15,-2-6-39-15,3-7 48 0,0-15 35 16,5-1 13-16,5-1 35 0,2-3 17 15,9 12-15-15,0 1 63 0,7 9 15 16,5 6 9-16,2 8-3 0,7 3-32 16,3 4 4-16,3 1 8 0,1 2 1 15,8 0-32-15,-1 0-20 0,4 0-12 16,2 0-3-16,8 0-35 0,9-4-175 16,-2 0-89-16,-9-1-74 0,-18 4-312 15,11-11-306-15</inkml:trace>
  <inkml:trace contextRef="#ctx0" brushRef="#br0" timeOffset="-128266.83">4753 7617 1494 0,'0'0'1337'16,"0"0"-1089"-16,0 0-162 0,0 0-86 16,-41 68 70-16,24-32 67 0,0 9 10 15,0 0 14-15,2-1-57 0,5 2-53 16,5-6-51-16,2 1-12 0,6-5-10 15,7-2-117-15,4-4-191 0,4-6-102 16,-5-6-375-16,15-7-503 0</inkml:trace>
  <inkml:trace contextRef="#ctx0" brushRef="#br0" timeOffset="-127502.66">5481 7404 874 0,'0'0'1747'15,"0"0"-1493"-15,-8 72-74 0,5-41-26 16,2 4 18-16,1-1-13 0,2-2-36 16,7-1-34-16,2-7-45 0,5-4-42 15,2-3 10-15,5-7-12 0,1-4-12 16,3-6 12-16,-2-3 24 0,4-7-24 15,1-10-22-15,-1-1-69 0,0-5-49 16,-1-5-25-16,-2-2 31 0,-4-5 39 16,-5-2 8-16,-4-3 26 0,-5-1 0 15,-5-1 4-15,-3 0-21 0,-8 4-8 16,-6 5 18-16,-5 11 16 16,-3 11 50-16,-7 10-43 0,-2 8 32 15,-4 16 13-15,-1 10 97 0,-1 7 25 16,0 3-12-16,6 6-21 0,4 0-21 15,9-1-26-15,5-5-42 0,9-1-11 16,4-3-5-16,8-8-10 0,7-3-3 16,6-8-6-16,4-8-10 0,5-5 7 15,1-4 5-15,3-6-18 0,-1-6-4 16,-1-2 13-16,-3-7 42 0,-2 0 21 16,-3-3 14-16,-6-3 4 0,1-1-4 15,-5-2 13-15,-3-1 23 0,-2 1 0 16,-4-3 9-16,-2 1-13 15,-3 1-6-15,0 2-26 0,-5 3 6 16,-1 9-15-16,-3 5 31 0,1 11-41 16,-3 6-16-16,-4 24-86 0,-6 27 86 15,-7 38 0-15,-1 20 67 0,2 12-1 16,5 1-8-16,5-5 2 0,1 1-22 16,1 0-19-16,2-6-16 0,0-2 13 15,0-6-14-15,-1-6 14 0,-1-5-15 16,-4-7 2-16,-2-6 19 0,-7-13-21 15,6-15 24-15,0-16 4 0,9-13-1 16,-1-9 38-16,-3-2 44 0,0-1 29 16,0-6 14-16,-2-10 2 0,4-14-28 15,-5-18-127-15,-4-27-50 0,2-29 12 16,7-15 37-16,12-6 0 0,10 4-24 16,16 15 23-16,8 9 2 0,2 17 13 15,-5 16 70-15,-4 20-12 0,1 6-21 16,2 1-50-16,5 3-3 15,3 0-31-15,-1 8-6 0,-1 4 3 16,-1 3-146-16,1 3-155 0,-1 0-151 16,-9 4-266-16,8-4-1150 0</inkml:trace>
  <inkml:trace contextRef="#ctx0" brushRef="#br0" timeOffset="-123310.82">8357 7360 1611 0,'0'0'1892'0,"0"0"-1591"0,0 0-301 16,0 0 0-16,50 5 54 0,-20-5 103 16,4 0-9-16,4-3-30 15,3 1-65-15,3-1-53 0,0 1-1 16,3 1-33-16,-2-1-132 0,0 2-63 16,1 0-49-16,-5 0-74 0,-1 0-55 15,-1 0-287-15,-10 0-285 0,10-1-166 0</inkml:trace>
  <inkml:trace contextRef="#ctx0" brushRef="#br0" timeOffset="-122990.73">8948 7102 1755 0,'0'0'542'0,"-51"-6"-329"15,40 6-61-15,4 0-52 0,1 0-20 16,6 0-35-16,9 4-22 0,6 5 54 15,9 0 45-15,6 3 12 0,7 3-45 16,4-3-44-16,3 4-17 0,3-2-26 16,-2 0 0-16,-2 0 0 0,-2 0-4 15,-3 5 1-15,-2-3-11 0,-5 2-1 16,-4-1 11-16,-6 6-14 0,-5-9-10 16,-7 6 23-16,-4-3 3 0,-5 0 15 15,-6-2 39-15,-8 2 7 0,-7 0 2 16,-6 3-25-16,-5-2-13 0,-3 1-12 15,-3-1-12-15,0 0-1 0,1 0-3 16,3 0-25-16,4-2-68 0,7-2-136 16,8-2-75-16,3-4-151 0,8-4-287 15,3-4-441-15</inkml:trace>
  <inkml:trace contextRef="#ctx0" brushRef="#br0" timeOffset="-122737.84">9778 6834 737 0,'0'0'2075'0,"0"0"-1760"16,0 0-299-16,0 0-15 0,-30 93 114 16,14-20 57-16,-5 11-1 0,3 5 25 15,1-6-39-15,4-7-76 0,1-2-58 16,5-7-19-16,0-8-1 15,6-12-1-15,-3-14-2 0,4-8-64 16,0-5-80-16,0 0-61 0,4 0-62 16,0-4-81-16,3-4-67 0,2-9-161 15,2-6 76-15,-2-2-203 0</inkml:trace>
  <inkml:trace contextRef="#ctx0" brushRef="#br0" timeOffset="-124761.83">6621 7364 1307 0,'0'0'2058'0,"0"0"-1812"16,0 0-246-16,0 0-69 0,-60 24 27 15,55-18 42-15,-1 1 0 0,5 1-48 16,1 4-198-16,0-3-199 0,0 7-704 0</inkml:trace>
  <inkml:trace contextRef="#ctx0" brushRef="#br0" timeOffset="-124579.07">6639 7713 3310 0,'0'0'463'16,"0"0"-183"-16,0 0-133 0,0 0-103 16,0 0 46-16,0 0 46 15,0 0-136-15,0 0-28 0,0 0-28 16,0 0-40-16,57 7-258 0,-33-7-151 16,-8 4-164-16,5 0-571 0</inkml:trace>
  <inkml:trace contextRef="#ctx0" brushRef="#br0" timeOffset="-123764.48">7279 7790 245 0,'0'0'871'16,"0"0"-737"-16,0 0-79 0,0 0 26 16,0 0 56-16,0 0 84 0,0 0 84 15,0 0-23-15,0 0-62 0,0 0-23 16,19-28-20-16,-6 8-17 15,3-6-7-15,2-4 20 0,9-12-46 16,10-15-48-16,10-14-22 0,2-6-13 16,1 0-16-16,-6 5-26 0,-4 5 14 15,-4-3-16-15,0 0 1 0,-2 0 10 16,-1 0-11-16,-5 4-13 0,-5 11 13 16,-4 15-2-16,-6 9-8 0,0 7 7 15,0 2 1-15,-2-1-10 0,0 6-7 16,-4 6 6-16,-2 7 13 0,-4 4 0 15,-1 8 0-15,0 11 0 0,0 19 85 16,-4 31-9-16,-5 27-16 0,1 19-17 16,-3 4-21-16,3-8-9 0,3-14 3 15,3-12-13-15,2-11-2 0,0-8 2 16,5-17-3-16,-1-14 0 0,-1-9-2 16,0-5-55-16,1 4-37 0,0-3-13 15,-1 3 0-15,1-7-29 0,0-5-7 16,-1-4-49-16,1-1-51 15,-1-7-60-15,2-1-78 0,-4-1-54 16,2-8 55-16,-3 1-171 0,0-18-221 0</inkml:trace>
  <inkml:trace contextRef="#ctx0" brushRef="#br0" timeOffset="-123572.76">7539 7296 1797 0,'0'0'1001'15,"0"0"-754"-15,0 0-77 0,0 0-58 16,0 0-1-16,50 59 73 0,-17-52 46 16,6-4-57-16,9-2-44 15,12-1-88-15,11 0-16 0,1 0-25 16,-7 0-47-16,-11 0-179 0,-17 0-42 16,-7 0-94-16,-2 0-96 0,-7 2-366 15,12-2-451-15</inkml:trace>
  <inkml:trace contextRef="#ctx0" brushRef="#br0" timeOffset="-122060.82">9712 6945 874 0,'-22'-63'1554'0,"9"3"-1299"16,3 6-139-16,10 19-6 0,0 7-21 15,7 5 36-15,4-1-6 0,6-3-40 16,10-2-12-16,13 3-6 0,14 6-14 16,18 6-12-16,6 11 13 15,-1 3-7-15,-6 11-6 0,-15 7-13 16,0 1 0-16,-11 5-22 0,-5-3 0 16,-13 0-2-16,-1 0-23 0,3 10 21 15,1 4-11-15,-1 9-1 0,-9 1 0 16,-8 2-13-16,-10-2 1 0,-4-3 27 15,-13-5 1-15,-7 0 32 0,-7-4-4 16,-6-5 7-16,-2-4 12 0,-5-4 4 16,-4-4 24-16,2-4 26 0,-3-3 6 15,6-3-31-15,4-6-26 0,5 0-22 16,9-7-7-16,5-4-17 0,8 0-4 16,6-3-97-16,4 0-39 0,4 2-2 15,9-2-10-15,5 4 28 0,8 2 47 16,3 3 3-16,5 5 25 0,2 5 10 15,1 9 35-15,-1 8 80 0,0 4 50 16,-2 10-6-16,3 11-2 0,-6-1-5 16,-3 3-14-16,1 0 14 15,-11-7-33-15,3 4-9 0,-4-3-26 16,-1-5-24-16,-3-4-3 0,-2-2-22 16,0-3-42-16,-1-3-186 0,2-2-133 15,-4 2-179-15,1-8-273 0,6-1-894 0</inkml:trace>
  <inkml:trace contextRef="#ctx0" brushRef="#br0" timeOffset="-122535.84">9985 6901 287 0,'0'0'1691'0,"0"0"-1351"0,0 0-130 15,-5 78 10-15,0-27-43 0,-1 14-1 16,0 4 3-16,3-2-42 0,3-6-42 16,0-6-63-16,3-6-30 0,3-10-2 15,-2-9-76-15,0-1-131 16,4 5-62-16,-1 1-23 0,3 2-180 15,-1-4-125-15,0-14-159 0</inkml:trace>
  <inkml:trace contextRef="#ctx0" brushRef="#br0" timeOffset="-121220.87">13355 7078 995 0,'0'0'1757'0,"0"0"-1397"0,0 0-207 0,0 0-151 16,0 0 68-16,0 0 99 15,58 17 2-15,-28-12 21 0,1-1-44 16,6 1-63-16,3-2-85 0,2 2 0 16,4 0-19-16,-1 1-63 0,0 2-135 15,-1 5-83-15,2 0-73 0,-4 3-258 16,-12-5-183-16,13 1-722 0</inkml:trace>
  <inkml:trace contextRef="#ctx0" brushRef="#br0" timeOffset="-120698.36">14243 7402 855 0,'0'0'1510'0,"0"0"-1239"15,0 0-142-15,-10 51-55 0,31-39 54 16,7-4 14-16,18 0 4 0,15-4-2 16,12-4-33-16,8 0-57 15,-2-1-51-15,-11-3-3 0,-9-3-132 16,-11 3-101-16,-9-2-17 0,-7 0-45 16,-3-5-90-16,5-2-82 0,-1 1-57 15,17-15-137-15</inkml:trace>
  <inkml:trace contextRef="#ctx0" brushRef="#br0" timeOffset="-120880.81">14788 6842 1197 0,'0'0'1391'16,"0"0"-1201"-16,0 0-97 0,0 0 3 15,0 0-41-15,-68-42 9 0,34 42-10 16,-11 12 42-16,-15 10 13 0,-11 11 12 15,5 2 15-15,16 0-9 0,13-7-2 16,13-2 7-16,-3 7-5 0,3 4-21 16,6 4-29-16,11-3-24 0,7-3-31 15,12-4-21-15,10-4 18 0,9 0 2 16,14-5-5-16,16-1 9 0,14-2-4 16,2-7 4-16,-6-3-25 0,-17-3-1 15,-20-4-101-15,-7-2-38 0,-6 0-10 16,2 0 2-16,-2-2-6 0,3-3-10 15,-9 1-52-15,0-1-52 0,-11-2 6 16,-1 1 1-16,-6-2-121 0,-1-2-130 16,-16-2-473-16</inkml:trace>
  <inkml:trace contextRef="#ctx0" brushRef="#br0" timeOffset="-120500.82">15324 6969 29 0,'0'0'131'0,"0"0"1055"0,3-55-893 15,-9 47 16-15,1 5 125 0,-5 3-134 16,-2 15-103-16,-6 8-14 0,-5 17 59 16,-9 19-13-16,-2 15-51 0,-2 5-27 15,8-2-41-15,9-11-32 0,8-17-33 16,7-12-43-16,4-10-2 0,0-3-21 15,3 3-55-15,1 1-150 0,7 0-65 16,-1-4-79-16,4-4-128 0,-1-7-156 16,-3-4-13-16,8-9-443 0</inkml:trace>
  <inkml:trace contextRef="#ctx0" brushRef="#br0" timeOffset="-121413.86">13160 7755 160 0,'0'0'1858'0,"0"0"-1505"0,0 0-165 16,0 0 15-16,0 0-4 0,-16-72-48 15,20 30 5-15,8-16 10 0,3-18-23 16,4-6-1-16,8-2-16 0,-2 3-50 16,2 6-26-16,7-2-16 0,1 1-12 15,2 1-19-15,3 5-3 0,3 5 0 16,-9 16-22-16,-5 13 20 0,-7 12-17 16,-4 8 1-16,3 0-1 0,3 3 0 15,-4 3 0-15,0 8-9 0,-4 4-29 16,-1 13 13-16,4 17 44 15,-1 24 3-15,1 33 26 0,-4 14-1 16,-4 6-3-16,-11-2 0 0,0-9-22 16,-8-6-1-16,-2-7 10 0,2-9 13 15,3-9 25-15,0-17-18 0,2-10-29 16,3-14 0-16,-3-8 0 0,0 5 0 16,3-4 13-16,-3-1-16 0,0-4-80 15,3-6-127-15,-1-4-87 0,-2-4-19 16,3-3 34-16,-6-11-117 0,4 2-334 15,-11-22-558-15</inkml:trace>
  <inkml:trace contextRef="#ctx0" brushRef="#br0" timeOffset="-119778.52">15109 6555 1626 0,'0'0'406'0,"0"0"-169"16,0 0-40-16,53-60-29 0,-10 50 41 15,12 2 16-15,19 7-75 0,5 1-57 16,-4 9-42-16,-5 3-26 0,-12 2-24 16,-3 4 0-16,-9-2 40 0,-9 0-41 15,-9 1-35-15,-4 0 3 0,3 2-6 16,0 7 15-16,-2 4-5 15,-6 2 15-15,-6 3-32 0,-12 1-22 16,-4-1 29-16,-12 0 38 0,-12-2 28 16,-5-1-8-16,-6-1-4 0,-2-5-14 15,-3 0 17-15,-1-4-16 0,-3-3 0 16,4 0 13-16,4-4-15 0,3-3 0 16,5-3 0-16,10-3 3 0,5-3-4 15,10-1 0-15,5-1-26 0,1-1-57 16,4 3-52-16,8 3 74 0,3 0 58 15,6 6 3-15,5 4 50 0,1 4 40 16,7 5 19-16,1 5 6 0,2 1-4 16,6-1 23-16,-1 4 2 15,4-2-10-15,-4 2-12 0,-1-5-36 16,-4 1-31-16,-7-5-15 0,0-2-6 16,-9-3-8-16,0 0-17 0,-8-3-1 15,-3 1-15-15,-4-3-7 0,-4 1-23 16,-2-5-87-16,0 0-51 0,-5-2-67 15,-2 2-94-15,-2-5-238 0,-9-1-615 0</inkml:trace>
  <inkml:trace contextRef="#ctx0" brushRef="#br0" timeOffset="-120233.06">15467 6847 1197 0,'0'0'1338'16,"0"0"-993"-16,0 0-265 0,0 0 32 15,-27 98 58-15,17-30 24 0,-1 5-23 16,3-3-3-16,0-5-49 0,6-8-47 16,2-1-50-16,0-12-22 0,0-5 0 15,0-12-12-15,0-6-57 0,5 2-7 16,0-1 10-16,0 2-25 15,1-6-39-15,0 1-23 0,-4-7-12 16,1-4-2-16,-1-5 13 0,-2-1-10 16,0-2 29-16,0-8 3 0,0-5-176 15,-3-4-137-15,0 1-206 0,-7-14-418 0</inkml:trace>
  <inkml:trace contextRef="#ctx0" brushRef="#br0" timeOffset="-115928.82">17547 7130 1148 0,'0'0'624'0,"0"0"-461"0,0 0 122 16,-57-19-71-16,41 26-101 0,1 10-68 16,1 9-13-16,-2 14 23 15,2 18 22-15,2-3 10 0,10-7-3 16,2-8-39-16,5-11-45 0,7 0-16 16,6-3-10-16,3-8 4 0,6-7 11 15,4-6 11-15,1-5 35 0,3-4 13 16,-1-8 0-16,0-11-3 0,-4 1 7 15,-2-10-33-15,-4-2-19 0,-1-5-29 16,-7-1-38-16,-4-2-20 0,-6 1 13 16,-6 3 7-16,-1 2 25 0,-11 1 29 15,-2 6 12-15,-7 2 0 0,-5 5 1 16,-2 6 19-16,-2 9 7 0,-2 7 6 16,-4 7 16-16,2 13 13 0,0 10 10 15,-1 8-4-15,5 4-6 0,2 5-7 16,6-3 1-16,8-3-24 0,7-5-31 15,7-8-19-15,14-6-32 0,7-5 19 16,9-8 32-16,4-2 1 0,14-6 0 16,13-4 31-16,15-11-12 15,1-9-17-15,-4-7 31 0,-5-6-34 16,-14-4-42-16,1-7 10 0,-5-8 32 16,-1-3 0-16,-2 0-2 0,-3-7-23 15,-3 0-1-15,-7-1 4 0,-3 1 6 16,-8 4 3-16,-5 3 13 0,-8 11 1 15,-6 9 15-15,-1 12 1 0,-3 4-17 16,0-3-26-16,-5 2 5 0,-4 3 21 16,-2 7 39-16,-3 11-39 0,-5 9-71 15,-5 17 39-15,-10 29 32 0,-10 25 45 16,-3 17 6-16,3 10-22 16,3 1 19-16,10-11-32 0,6 3 6 15,8-8-20-15,10-13 11 0,7-19-13 16,5-18-16-16,7-17-16 0,5-5-9 15,7 0 15-15,7-4 26 0,6 0 26 16,4-8-14-16,-2-6 20 0,5-4 7 16,-4-12 2-16,-4-8 1 0,0-5-11 15,-4-8-31-15,-1-8-1 0,1-13 0 16,-2-9 1-16,-6-4 0 0,-8 14-16 16,-9 15-19-16,-6 14-25 0,-1 0-7 15,0-2 19-15,-5-5-26 0,-5 3 52 16,-4 4 22-16,-3 8 12 0,-3 12 1 15,-4 8-13-15,-6 20-9 0,-7 27 9 16,-8 25 86-16,-1 15 13 0,9 5-9 16,9-5-14-16,14-17-16 0,10-16-9 15,4-15-24-15,7-12-27 0,7-7-42 16,7 0 1-16,8 0 14 0,14-4 27 16,16-6 13-16,10-10 6 15,3-10 4-15,-12-6 15 0,-16-3-10 16,-14 0-6-16,-2-6-3 0,12-11 13 15,6-16 9-15,10-19-16 0,-5-8 1 16,-10 3 5-16,-9 4-6 0,-9 1-12 16,-4 2 12-16,-4 1-12 0,-5 1 6 15,-3 5-17-15,-3 14-2 0,-4 7-32 16,0 11-46-16,-1 4 5 0,-5 0 51 16,-1 1 3-16,-3 7 19 0,-2 7-2 15,-4 11-46-15,-3 11-47 0,-2 21 25 16,-6 23 70-16,0 30 10 15,5 18 25-15,9 8-7 0,9-1-9 16,5-1-18-16,9 6-1 0,3-2-3 16,4 1 2-16,3-6 0 0,-1-6 0 15,3-8-15-15,-7-8-25 0,-5-11-17 16,-7-7 17-16,-4-17 41 0,-9-10 10 16,-2-15-7-16,-3-5 48 0,-5 0 0 15,-4-4 6-15,-3-2 25 0,-1-11-79 16,-2-4-3-16,3-14-53 0,1-8 5 15,-2-20-6-15,0-16 3 0,2-16-38 16,8-7 89-16,11 6 1 0,7 17 1 16,4 19-1-16,6 12 18 0,3 2 42 15,4-3 15-15,7-2 13 0,5-2 0 16,4 3-23-16,5 2-28 0,1 2-7 16,2-1-5-16,3-1-10 0,0 3-16 15,0 3-2-15,-2-2-20 0,-2 4 20 16,-3 0-1-16,-5 5-13 15,-3 4 16-15,-5 2-15 0,-7 3-23 16,-5 5-10-16,-3 2 4 0,-2 9 44 16,-4 5 25-16,0 3 32 0,-2 6-9 15,0 5-11-15,2 1-24 0,0 1-13 16,1-4-19-16,5-4-19 0,-1-5-60 16,2-3-32-16,2-4-41 0,-2-4-69 15,0-2-97-15,-2-6-235 0,-2 0-103 16,-2-18-523-16</inkml:trace>
  <inkml:trace contextRef="#ctx0" brushRef="#br0" timeOffset="-114192.66">19354 6831 734 0,'0'0'472'0,"0"0"91"16,0 0-271-16,0 0-91 0,0 0-130 15,0 0-71-15,0 0-3 0,0 0 3 16,-24 67 13-16,20-20-13 0,-1 16-17 15,5 13 1-15,0 7-72 0,0-2-84 16,6-10-52-16,-2-20 0 0,2-12 94 16,-3-13 62-16,2-4 55 0,0-2 13 15,0-1 65-15,4-1 55 0,-4-9 17 16,3-7 19-16,-3-2 16 0,2-5 93 16,3-8-16-16,2-6-100 0,2-4-82 15,0-5-22-15,3-4-3 0,1-3-19 16,2 1 6-16,0-3 3 0,1 3 42 15,1 2 6-15,-3 2-4 16,1 6-15-16,-1 2-19 0,-4 7-16 16,-3 3-26-16,-4 8-35 0,-4 4-6 15,-1 0-3-15,-1 12 44 0,-1 4 51 16,-1 3 16-16,0 9-32 0,0 0-3 16,0 7-16-16,0-5-13 0,0 2-3 15,0-6-18-15,6-2 16 0,1-3-20 16,1-5 22-16,4 0 0 0,-1-6 0 15,3 0 0-15,-1-6 22 0,1-2 7 16,-1-2 2-16,2-6 33 0,1-4 12 16,1-4-16-16,3-5-28 0,0-1-19 15,-2-4 15-15,1-3-6 0,-1-1 3 16,-2-1-3-16,-1 0-9 16,-1 1-13-16,-1 5-12 0,-2 6-25 15,-2 1-14-15,-2 9-6 0,-4 5-6 16,0 2-26-16,-3 8 89 0,0 9 25 15,0 3 55-15,-3 8-20 0,0 5-19 16,0 1-3-16,0 1-3 0,3-4-1 16,0 1-6-16,3-5-28 0,4-3-3 15,3-4-9-15,2-4 10 0,2-1-17 16,-1-6 6-16,2 0 12 0,2-8-1 16,-1-1 2-16,2-1-28 0,1-8 25 15,-1-3-35-15,3-4 6 0,1-4 10 16,-1-2 0-16,0-3-7 0,0-3 7 15,-2 0 3-15,-4 0 0 0,1 0-19 16,-5 3-48-16,-2 6 0 0,-2 5 22 16,-4 7 7-16,0 5 9 0,-3 2-13 15,0 9 61-15,-5 7 99 0,0 4 35 16,-3 7-32-16,1 2-41 16,-1 3-33-16,-1 0 29 0,5-3-35 15,3-3-22-15,1-4-25 0,4 1-10 16,7-4 13-16,2-2-19 0,3-2-55 15,2-3 17-15,1-3 5 0,2-3-12 16,1-5 22-16,1-1-7 0,-2-3 14 16,2-5 26-16,-2-6 31 0,1 0 16 15,0-2-14-15,-2-4-2 0,-1 0 1 16,-4-1 11-16,-1-3-12 0,-2-1-36 16,-2 1 26-16,-3 3 10 0,1 3 0 15,-4 5 2-15,-1 5 17 0,-1 5 16 16,-1 3 20-16,-1 1-10 15,2 6 0-15,-1 4 79 0,2 4 7 16,1 6-1-16,2 0-72 0,2 1-14 16,2 0 7-16,4-3-51 0,0-4 0 15,5 1 11-15,-1-2-9 0,4-1 1 16,0-3 23-16,1-2-23 0,2-4 16 16,2-2-17-16,-3-2 23 0,1 0 0 15,-4-5-25-15,-1-2 3 0,-2-5 9 16,-1-1 10-16,-4-1 13 0,-2-3 9 15,-2-2-13-15,-5-3-14 0,-1-3-17 16,-3 0-41-16,0-5-15 0,-6 1-39 16,-4-1-12-16,-1 1-14 0,-5 6 23 15,-1 2 37-15,0 4 36 0,-1 10 25 16,-2 5-55-16,0 2 55 0,0 10 23 16,-1 6 31-16,3 5 10 0,1 5 6 15,2 0-10-15,7 4 3 0,4-1-63 16,4-2-3-16,7-2-22 15,4 1 3-15,6-4 18 0,3-4 1 16,1-2 2-16,5-1 1 0,1-5-1 16,1 0 0-16,5-4-21 0,-1-3-10 15,1-3 3-15,-1 0-6 0,2-5 7 16,-1-8 12-16,-2 0 13 0,0-3 3 16,-1-1 0-16,-1-3 22 0,-4-4 3 15,-4 1 1-15,1-5-1 0,-8 3-6 16,-1 0-19-16,-5 0-57 0,-2 6 0 15,-3 4 0-15,-3 7 57 0,0 5 4 16,-2 3-4-16,-5 8-20 0,-1 6 20 16,-4 6 60-16,2 7 23 15,-1 1 28-15,2 2-16 0,5-2-25 16,1 0-14-16,3-4-8 0,6-4-11 16,2 1-11-16,4-5-4 0,2-2 0 15,2-2 0-15,2 0-1 0,3-3 5 16,2-3 5-16,1-3-9 0,0-3-6 15,-1 0 3-15,2-7-6 0,-1-2-1 16,3-1-11-16,0-5 12 0,-1 0-13 16,1-4-12-16,-2-3 0 0,-1 0 9 15,-2-3-25-15,-3 1-8 0,-3-1-11 16,0 1 13-16,-5 3 18 0,-1 3 3 16,-3 4 12-16,-3 6-17 0,-2 5-17 15,-2 3 10-15,0 1 12 0,0 8 13 16,-5 6 32-16,3 3 68 15,-1 6-31-15,3 2-33 0,0-2-8 0,4-1-17 16,5-3-11-16,0-4-15 16,6-4 11-16,0 4 1 0,4-4-11 15,0-1 14-15,4-3 3 0,1-2-3 16,2-2-10-16,1-4-44 0,-3-2 23 16,1-6-13-16,-1-2-16 0,0-3 3 15,-1-3 13-15,-4-2 11 0,-1-4 33 16,-5-2 44-16,-8-5 22 0,-2-5-19 15,-3-2-3-15,-5-2-19 0,-8 2-12 16,-6 1 9-16,-3 5-19 0,-1 7 0 16,-4 8 23-16,0 9-24 0,-1 6 9 15,-2 8 4-15,3 8-15 0,3 8-48 16,1 4 1-16,8 4-25 0,3 1-51 16,7 5-171-16,3-3-166 15,2-7-307-15,0 6-584 0</inkml:trace>
  <inkml:trace contextRef="#ctx0" brushRef="#br0" timeOffset="-111913.28">25948 6903 734 0,'0'0'1680'0,"-3"-56"-1421"15,2 39-40-15,1 5-8 0,0 2-61 16,0 2-60-16,0 8-90 0,1 0-23 16,5 8-219-16,2 5 165 0,2 6 44 15,4 7-76-15,-1 4-168 0,3 4-72 16,2 5-82-16,-2 3-61 15,-2-9-205-15</inkml:trace>
  <inkml:trace contextRef="#ctx0" brushRef="#br0" timeOffset="-111234.51">26264 7373 160 0,'0'0'1460'0,"0"0"-1074"16,0 0-59-16,0 0 16 0,0 0-121 16,61 1-100-16,-40-13-48 0,3-4-1 15,-1-2 4-15,4-1-7 0,0-2 0 16,1-3 6-16,-1-2-15 0,0 0 2 15,-1-1-22-15,0 3-40 0,-1 1-1 16,-4 7-19-16,-3 6-3 0,-2 2-10 16,-8 8 13-16,-1 5 4 0,-7 4 15 15,0 8 12-15,-4 4 61 0,-7 8-16 16,-2 0-25-16,-1 5-13 0,-2-2-19 16,1 3 2-16,5-4-2 0,-2-3-1 15,10 0-28-15,2-5-2 0,2-7-4 16,8-2 24-16,2-4 11 0,6-2 29 15,1-4 12-15,5-1 9 16,3-3 13-16,-2 0-3 0,5-9-19 16,4-1-16-16,3-4-9 0,-2-3-13 15,2-3-2-15,0 0 20 0,-3-8-20 16,1-2-2-16,-3-3-1 0,-3-1-32 16,-3 2-29-16,-5 2 15 0,-2 6-5 15,-8 7 51-15,-4 6-1 0,-4 8-1 16,-3 3-37-16,0 1 10 0,-10 8 31 15,1 6 50-15,-3 5 45 0,0 4-26 16,0 3-22-16,3-1-34 0,6 0 2 16,2 2-2-16,1-5-12 0,4 3-1 15,5-5-2-15,3-3-1 16,5-1 2-16,5-5 1 0,0-4-13 16,2-2-37-16,6-2 3 0,1-3-4 15,2-1 26-15,-5-5 6 0,5-5-3 16,-5 0 10-16,2-5 9 0,-2-3 3 15,-4-2 2-15,0-5 39 0,-5-4-22 16,-4-1-19-16,0-4-51 0,-8-5-31 16,-2 5-35-16,-2-1-26 0,-3 4 41 15,-3 2 65-15,-5 9 37 0,-2 3 60 16,-4 11 33-16,-5 5 31 0,0 3 24 16,-3 13 10-16,0 4 5 0,2 10 41 15,3 0-11-15,7 6-44 0,4 1-32 16,6-1-47-16,6-2-2 0,7 0-10 15,4-2-21-15,4-2-15 0,-1-2-1 16,7-2-21-16,-3 0-45 0,4-3-170 16,-5-2-103-16,-1-2-104 0,-3-1-170 15,-5-7-462-15,2-4-430 0</inkml:trace>
  <inkml:trace contextRef="#ctx0" brushRef="#br0" timeOffset="-112120.4399">22888 7312 202 0,'0'0'1221'15,"0"0"-941"-15,0 0-202 0,0 0 140 16,0 0 34-16,75 2 1 0,-46-7-18 16,14-8-48-16,14-7-17 0,12-10-46 15,-5-3 17-15,-14 5-27 0,-14 0-12 16,-9 5-4-16,3-7-19 0,1-4-23 15,3-3-24-15,-4-3-30 0,-6 0-2 16,-5 1-81-16,-9-3-52 16,-5 1 35-16,-5 2 13 0,-4 0-8 15,-10 3 10-15,-7-2-19 0,-8 3-19 16,-8 2 40-16,-9-2 14 0,2 9 28 16,-5 8 38-16,1 7 0 0,9 13 1 15,-5 9 42-15,4 12 9 0,-1 16 42 16,5 18 23-16,9 22-24 0,10 11-2 15,16 4-33-15,8 1-6 0,14-7 16 16,9 6-23-16,6 3-28 0,3-1 0 16,2-2-16-16,-2-6 12 0,-7-3 1 15,-5-4-10-15,-7-4 10 0,-10-7 3 16,-9-6-4-16,-8-3-9 0,-7-11 1 16,-4-12-1-16,-2-10-3 0,-3-3 16 15,-8 1-15-15,-13 2 11 0,-1-2-12 16,-6-9-9-16,2-11-42 15,5-6 0-15,-4-10-2 0,3-13-11 16,0-13-6-16,2-18 19 0,9-10-67 16,11 3 115-16,15 11 3 0,8 15 0 15,7 10 13-15,10-6-10 0,3-2 32 16,10 0 19-16,13-4 13 0,16-1 25 16,13-4 13-16,10 3 9 0,-3 0-10 15,-1 5-16-15,-11 2-35 0,1 5-21 16,-1 0-30-16,-4 0-1 0,-14 3-1 15,-10 4 12-15,-10 4-10 0,-5 1-2 16,0-4-43-16,-1 0-4 0,1-2 0 16,-7 1 45-16,-5 1 2 0,-9 3-1 15,-3 1-12-15,0-1-19 0,-5 4-15 16,-7 3 23-16,1 2 23 16,0 5-11-16,-5 2-51 0,0 6 62 15,2 6 1-15,-1 6 54 0,-2 7 2 16,4 1 1-16,4 3 3 0,5-1-10 15,4-1-50-15,4-4 0 0,11 0 0 16,3-4 2-16,3-3 20 0,3-4-22 16,5-3 12-16,3-4 10 0,2-1-22 15,2-3 0-15,1-1-43 0,-1-5-8 16,-4 0 11-16,-1-6 24 0,-1-1 14 16,-1-2 2-16,-3-4 22 0,1-1 3 15,-3-2 0-15,-3 0 9 0,-2 1-34 16,-7-1-9-16,1 1-32 0,-4 1-34 15,-7 4-7-15,1 4 63 0,-3 5 19 16,-3 4 0-16,-5 2-25 16,1 8-70-16,-6 6 95 0,2 6 0 15,-2 6 79-15,2-1 6 0,4 1-19 16,4 2-12-16,3-6-17 0,4 0-15 16,4-4-9-16,5-4-13 0,1-2 2 15,5-2 8-15,-1-1 9 0,6-4-16 16,-1 0 10-16,3-5-13 0,2 0-22 15,0-3-28-15,2-5 31 0,0-3 6 16,-3-4-15-16,4 2 3 0,-6-3 6 16,0-3 0-16,-1-4 0 0,-6-1-15 15,0-2-17-15,-2-2-12 0,-2 0-51 16,-8-1 22-16,-2 0 12 0,-2 3 10 16,-2 3 0-16,-5 3 70 0,-2 8 3 15,-7 6 20-15,-2 6-1 0,1 5-22 16,-4 8 64-16,-2 7 22 0,3 3 22 15,-1 3 6-15,5 0-13 16,4 0-48-16,7-2-53 0,3-3-17 16,12 0 5-16,1-3 11 0,2 1 1 15,4-6 41-15,2-2-25 0,3-3 2 16,6-6 14-16,-2-2 2 0,5-2 10 16,1-4-19-16,0-4-6 0,2-2-8 15,4 0-11-15,1-3-29 0,0-1-5 16,2-2-4-16,2 1-9 0,-2-1 0 15,2 2-10-15,-1 3-3 0,-1 1 3 16,-4 6 4-16,-3 6 18 0,-5 0 0 16,-7 6 6-16,-6 6 7 0,-5 6 22 15,-4 1 25-15,-6 4 35 0,-3 2 28 16,-10 3-18-16,-5 0-20 16,-3 2-9-16,-6-2-12 0,-3-3-14 15,-1-1 11-15,-2-6-7 0,2-6-1 16,1-4 11-16,5-4 2 0,4-4-31 15,8-10-21-15,-1-3-20 0,8-3-22 16,3-5-12-16,5-4 15 0,8-1 44 16,4 2 15-16,5-1-40 0,6 1 3 15,2 2 3-15,6 0 10 0,1 3 13 16,6 0 12-16,-1 3 38 0,1 0 6 16,2 4 23-16,-1 0-23 0,-4 3 6 15,-3 3-21-15,-5 6-26 0,-5 0-3 16,-7 0-32-16,-3 8-12 0,-10 8-9 15,-4 0 23-15,-3 7 30 0,-3-1 19 16,-4 7 0-16,-4-2 10 0,4 4-26 16,-2-6 9-16,4-1 4 0,0-5 6 15,5-4-9-15,2-2-11 16,3-4 0-16,7-1 11 0,0-3 21 16,4-2 35-16,5-3-15 0,3-3-4 15,6-4-25-15,1-2-25 0,3-4 0 16,2 0-19-16,4-1 0 0,-4-1 0 15,1-2 17-15,0-1 1 0,0 0-14 16,-4 0-1-16,-2-3-3 0,-4 4 4 16,-3 0 15-16,-9 3 0 0,-2 3 3 15,-7 6-2-15,-3 1-1 0,-3 4-38 16,-3 4 11-16,-6 6 27 0,-4 7 31 16,1 3 16-16,-2 4-9 0,1 3-19 15,4-1-9-15,6 0-10 0,3-3-1 16,3-3-15-16,9 1 4 0,3-3-1 15,1-4 13-15,2-1-37 16,4-4-1-16,-1-3-6 0,0-5 6 16,3-1-12-16,3-11-20 0,-3-3-9 15,-1-4-19-15,1-2 12 0,-6-7 7 16,1 1 79-16,-5-4 12 0,-7-6 49 16,-4-2-20-16,-3-1-41 0,0 2-108 15,-10 1-90-15,-8 8-49 0,-4 7 19 16,-7 8 76-16,-6 9 49 0,-4 8 103 15,-4 9 32-15,4 6 117 0,-1 5-30 16,0 5-83-16,8 1-36 0,0 1-74 16,8-2-245-16,6-5-223 0,5 5-434 0</inkml:trace>
  <inkml:trace contextRef="#ctx0" brushRef="#br0" timeOffset="-108968.51">28798 7362 1327 0,'0'0'682'16,"0"0"-568"-16,0 0-7 0,0 0 6 16,51 23 13-16,-25-18 20 0,2-5-5 15,5 0-47-15,2-7-72 0,8-3 4 16,-1-6 25-16,-1-1-9 0,2-5 0 15,-3-3-13-15,-3-3 12 0,-5-4-15 16,-1 5-23-16,-2-1 10 0,-7-1-13 16,0 2-29-16,-4 3-58 0,-5 2 10 15,-5 2 39-15,-5 6 38 0,-3 2 20 16,0 6 3-16,-4 4 2 0,-5 2 1 16,-2 6-26-16,0 8 10 0,-5 3-10 15,2 8 22-15,0 3 33 0,0 3 18 16,4-1-19-16,3-2-6 15,5 0-28-15,2-4 15 0,6-5-34 16,5-1 24-16,6-4-23 0,3-1 17 16,6-4 4-16,3 0-23 0,4-3 0 15,4-4 13-15,4-2-13 0,-1 0-28 16,2-7-23-16,-2-2-10 0,-3-3 4 16,-3-7-4-16,-2 1 4 0,-3-3-1 15,-4-3 10-15,-4 4 3 0,-5-2-29 16,-2 1-10-16,-7 2 20 0,-4 1 12 15,-3 3 52-15,-3 1 13 0,-5 6 29 16,-2 6-10-16,-4 2 4 0,-2 6-23 16,0 10 25-16,-2 4 30 15,1 8 15-15,-1 5-3 0,3-1-6 16,4 4 3-16,5-5 15 0,6-1-44 16,3-5-32-16,10-2-4 0,3-4-8 15,6-3-1-15,5-3-2 0,3 0 18 16,1-9-3-16,2-4 9 0,-1 0-25 15,1-4-22-15,0-6-10 0,1-5-12 16,-2-1-14-16,2-4 11 0,-3-2-8 16,-1-2 30-16,-2 0-1 0,-3 0 7 15,-6-2-16-15,-2 1-20 0,-4 5-6 16,-4 2-6-16,-4 6 35 0,-2 6 19 16,-3 3-3-16,0 6-7 0,-3 9 23 15,-2 4 81-15,-1 6 34 0,0 4 1 16,1 1-33-16,2 1-7 0,3-1-41 15,0-6-6-15,8 0-27 0,4-4-2 16,2-5 1-16,4 1-1 0,4-6 2 16,-3-2 14-16,1-5 13 15,1-2 15-15,-1-10-20 0,-1 0-24 16,1-4-19-16,-5-4 3 0,-1-1 3 16,1-1-6-16,-6-4 6 0,-1-3-6 15,-6-2 3-15,-2-2-38 0,-2-1-29 16,-6-2-22-16,-3 2 8 0,-4 5 33 15,-2 5 45-15,-3 6-3 0,-4 9 22 16,-1 9-13-16,0 5 22 0,-1 8-9 16,1 9 0-16,2 5-26 0,5 3-26 15,4 0-32-15,5 3-174 16,5 0-146-16,2-12-200 0,2 8-602 0</inkml:trace>
  <inkml:trace contextRef="#ctx0" brushRef="#br0" timeOffset="-108593.59">30593 6882 313 0,'0'0'1585'0,"0"0"-1332"0,0 0 42 15,59-55-105-15,-37 48-48 0,-1 5-4 16,0 2-3-16,0 4-14 0,1 8-50 15,-2 0-23-15,-2 2-13 0,-2 5-3 16,-4 0-4-16,0 4 4 0,-5 1-7 16,-4 3-2-16,-3 1 2 0,-2 4-24 15,-9 2 2-15,-5-1 1 0,-4 3 37 16,-4-2-3-16,-1-2-19 16,-1 0 0-16,4-6-3 0,3-1-16 15,5-3-11-15,4-2-11 0,6 0-13 16,4-1 3-16,1 1 29 0,8-3 2 15,4-2-1-15,4 3-1 0,2-7 2 16,4 0 1-16,3-3-26 0,0-5 14 16,1-2-42-16,-1-1-48 0,-3-4-45 15,-4-2-58-15,-3-7-91 0,-3-4-88 16,-3-5-135-16,-5 6-220 0</inkml:trace>
  <inkml:trace contextRef="#ctx0" brushRef="#br0" timeOffset="-109828.68">28703 7251 1132 0,'0'0'163'16,"-42"-55"10"-16,21 36-115 0,-3-2 323 15,-8 1-93-15,4 6-116 0,-5 9-1 16,8 4 3-16,-3 3 7 0,2 10-37 16,2 8-26-16,5 3-15 0,7 5-33 15,3 0-7-15,9-3-24 0,3-6-39 16,13-2 6-16,5-6-6 16,7-3 29-16,5-8 2 0,2 0 26 15,5-11-19-15,-2-5-3 0,2-5-32 16,-3-7-3-16,-5 1-62 0,0-2-33 15,-5-3-7-15,-8-1-22 0,-4-1 34 16,-8 4 4-16,-6-2-7 0,-1 3 22 16,-8 0 35-16,-5 8 36 0,-3 0 19 15,-2 3 10-15,-3 10-27 0,-4 3-2 16,-2 5-16-16,-1 5 7 0,1 8 9 16,0 5 61-16,3 2 3 0,1 2-19 15,6 0-44-15,6-3-1 0,7-2-42 16,4-2-38-16,3-3-7 0,5-1 49 15,11-3 18-15,-1 0-54 0,3-4-39 16,8-1 10-16,0-3 29 0,4 0 22 16,-5-6-9-16,4 0 9 0,-8 0 3 15,-2 1-9-15,-7 2 16 16,-4 1 19-16,-5 2 10 0,-4 2 2 16,-2 8 11-16,0 6 49 0,-5 5 35 15,-2 21 29-15,-8 16-25 0,3 23 41 16,-4 11 10-16,2-1-23 0,4-6-29 15,-1-7 28-15,-1-3 4 0,1 1-43 16,1-7-31-16,0-8 3 0,6-12-32 16,2-13-16-16,2-9-13 0,0-7-3 15,6 0-83-15,0-3-54 0,8 1-53 16,-3-10-55-16,1-8-49 0,2-1-148 16,-4-10-147-16,3-19-572 0</inkml:trace>
  <inkml:trace contextRef="#ctx0" brushRef="#br0" timeOffset="-107382.61">30691 6991 1327 0,'0'0'705'16,"0"0"-248"-16,0 0-77 0,0 0-248 15,0 0 76-15,0 0 21 0,49 9 15 16,-23-3-36-16,4-4-114 0,5 1-72 16,2-1-7-16,3-2-15 0,-1 1-44 15,1-1-56-15,-3 0-4 0,-5 0 22 16,-3-1 31-16,-4-4 29 0,-5 2 19 15,-4-3 3-15,-4 3 18 0,-4 0-7 16,-4 3-11-16,-1 0-60 0,-3 6-10 16,0 6 70-16,-2 7 89 0,-2 7 3 15,-2 2-10-15,-1 4-3 0,0 1-7 16,3-1 19-16,0-2-24 0,2-3-42 16,2-4-25-16,0-2-19 0,6-4 6 15,1-2 12-15,0-5-18 0,0-3 16 16,2-3-38-16,-1-3-19 15,1-1 22-15,2 0 20 0,2-4 2 16,1-2-9-16,0-1-13 0,2-5 0 16,-1 1 7-16,1 0 18 0,-1-2 13 15,4 1 3-15,-2-2 22 0,1-3-3 16,2 0 10-16,-1-2-1 0,2-1 1 16,-1-2-10-16,-2-1-22 0,-2-2 19 15,-2 0-7-15,-4-1 13 0,-2-2-23 16,-3-3-2-16,-4 3-34 0,-1 1-20 15,-6 3 14-15,-5 4 36 0,-3 8-11 16,-2 9-20-16,-5 4-79 16,-3 12 99-16,0 10 15 0,-2 6 69 15,2 6 13-15,6 1-13 0,2 2-28 16,8 0-3-16,5 0-38 0,3-6 0 16,1-1 0-16,6-5-25 0,0-5 25 15,5-1 13-15,0-4 3 0,1-2 22 16,3-5-1-16,1 1-1 0,0-4 1 15,1-5 4-15,-1-1-4 0,3-2 16 16,-1-8-12-16,0 0-29 0,1-2 7 16,1-5-18-16,-2 1-1 0,1-5-19 15,-3-2 1-15,1-3-42 0,-1-4-55 16,-1-1 39-16,-3-1-21 0,-2 5 46 16,-3 4 7-16,-3 8 44 0,-4 7 2 15,-1 3 23-15,0 5-22 0,-4 3-3 16,-3 7-67-16,-3 5 67 15,0 5 16-15,-1 2-6 0,2 3 2 0,3 2 35 16,2 0-31-16,4 1-13 16,0-7 26-16,3 2-11 0,4-1 11 15,2-5 5-15,2 0 1 0,2-3 0 16,1-3-4-16,1-2 4 0,1-2-1 16,0-5 6-16,1-2 13 0,-2 0 19 15,4-6 12-15,-1-9-19 0,3 0-25 16,3-5-9-16,0-3-10 0,2-6-2 15,1-4-1-15,-2-5-2 0,7-12 5 16,2-14-21-16,3-14-1 0,-1-8-33 16,-7 3-55-16,-7 8-13 0,-5 12 3 15,-4 3-54-15,-4 12 31 0,-4 9 18 16,-2 12 32-16,-3 5 12 16,0 4 60-16,-3 4 6 0,-7 7 7 15,-1 8-13-15,-13 24-132 0,-9 23 132 16,-8 23 41-16,0 11 25 0,6 1 16 15,9-6 12-15,9-12-14 0,6-2 17 16,7-10-44-16,4-14-22 0,4-8-6 16,6-2-22-16,3 3 40 0,4 3-15 15,4 3-6-15,3-5-10 0,3-4-9 16,0-3 10-16,1-7-13 0,-1-4 0 16,1-2-50-16,-2-9-6 0,-5-4 3 15,-2 0 16-15,-4-7 15 0,-1-5 7 16,-1-3-20-16,-4-5 1 0,-4-3-14 15,-2-5-12-15,-3 0 45 0,-1-3-17 16,-6 5 12-16,0 6 20 0,-5 3 0 16,1 9-13-16,0 5 11 0,-2 3-27 15,-1 12 29-15,1 6 18 0,0 6 51 16,2 3-6-16,5 1-15 16,3 0 2-16,3 3-28 0,0-5-22 15,3-1 13-15,3-1-13 0,-1-4-2 16,3-1-29-16,-3-3-83 0,-1 0-33 15,1-3-14-15,-4-1-54 0,-1-4-75 16,0-4-140-16,-1-4-206 0,-2 0-89 16,-8-18-684-16</inkml:trace>
  <inkml:trace contextRef="#ctx0" brushRef="#br0" timeOffset="-107193.55">31737 6682 2418 0,'0'0'573'16,"0"0"-314"-16,0 0-20 0,0 0 121 16,73 65 45-16,-36-49-3 0,3 0-79 15,5 1-134-15,-2-1-110 0,1-1-60 16,-3 5-19-16,-4 1-42 0,-5 1-196 16,-3 4-125-16,-8-1-212 0,-5-5-577 15,-5 2-699-15</inkml:trace>
  <inkml:trace contextRef="#ctx0" brushRef="#br0" timeOffset="-105838.75">58 9343 1444 0,'0'0'393'0,"0"0"-162"15,0 0-11-15,-48 62-71 0,38-31-36 16,1 5 10-16,7 3-17 0,-1 4-19 15,3-4-7-15,5-3-47 0,5-5-31 16,7-8 12-16,5-5 41 0,0-7-1 16,8-3 1-16,0-6-23 0,1-2-1 15,-4-6 5-15,1-8-1 0,-4-5 0 16,1 0-35-16,-7-8-47 0,0-1-30 16,-5-2-6-16,-2-1 3 0,-5-3 0 15,-4 4 19-15,-2-1 48 0,-8 0 13 16,-6 2-13-16,-1 1-28 0,-5 4-24 15,-3 1 4-15,1 6 51 0,-8 6 10 16,3 11 0-16,-2 0-16 0,3 18-42 16,-1 7 58-16,1 15 36 0,-4 15 22 15,8 0 3-15,5-5 29 0,7-8 3 16,4-8-42-16,6-2-19 16,0 5-32-16,6-9-10 0,6-7-10 15,3-10 20-15,7-5 20 0,5-6 34 16,4-4-6-16,2-9 0 0,1-10 10 15,3-9 6-15,0-16-20 0,8-15 4 16,3-20-26-16,1-3-9 0,-3-1-2 16,-6 8-11-16,-9 9-12 0,-1 1-4 15,-6 1 0-15,0-1 14 0,-5 0 2 16,-7 2 0-16,0 5 2 0,-8 11-1 16,2 13 0-16,-6 12-1 0,0 6-12 15,0 0-13-15,-6 4 22 0,-1 5 3 16,-5 10 0-16,0 2-19 15,-7 18-115-15,-2 17 108 0,-6 23 26 16,-4 28 22-16,1 13 14 0,3 10 2 16,9-2-16-16,8-11 13 0,-1-1 0 15,9-4 3-15,2-11-38 0,10-17 0 16,1-20-19-16,2-18-47 0,6-10 21 16,2-2 31-16,6-4 14 0,7-2 19 15,3-8-18-15,-3 0 22 0,4-8 24 16,-4-5-46-16,0 0-1 0,-7-1-19 15,0 0 7-15,-5 5-7 0,-2 1-7 16,-1 7 0-16,-6 1-9 0,-1 9 35 16,2 6 14-16,-1 5 12 0,-3 4-26 15,4 3-100-15,-4 0-131 0,2 1-110 16,-3-3-138-16,0-8-51 0,-3-4-157 0</inkml:trace>
  <inkml:trace contextRef="#ctx0" brushRef="#br0" timeOffset="-105649.55">1016 9061 2940 0,'0'0'495'0,"0"0"-172"16,0 0-87-16,0 0-54 0,-49-19-88 15,43 16-91-15,-1 3-3 0,4 0-75 16,3 3-63-16,0 5-170 0,1 7-9 15,5 4-69-15,0-3-265 0,2 7-513 16</inkml:trace>
  <inkml:trace contextRef="#ctx0" brushRef="#br0" timeOffset="-98510.57">1671 9393 874 0,'0'0'1619'0,"0"0"-1335"15,0 0-271-15,0 0-10 0,0 0-3 16,0 0 38-16,53 39 49 0,-32-39 42 16,6-4 11-16,7-6-21 15,5-8-37-15,1-8-34 0,8-5-7 16,-2-4-9-16,-1-7 3 0,-1-2-3 16,-1-1-13-16,-5-3-18 0,-4 4 1 15,-6-3 14-15,-4 1-16 0,-5 4-22 16,-8 4 0-16,-4 3 8 0,-7 3 14 15,0 5 12-15,-7 9-12 0,-7 4-25 16,-5 9-13-16,-2 5-29 0,-1 5 7 16,-8 14-17-16,-4 18 20 0,-12 24 2 15,-5 30 55-15,-1 17 25 0,2 8 32 16,9 1 7-16,13-6-10 16,4 6-22-16,2-1-32 0,4 0-1 15,0-7-15-15,5-11-1 0,-4-9 17 16,-2-14 2-16,4-20 1 0,-1-18 32 15,5-17-35-15,4-11-11 0,-5-1 10 16,3-6-14-16,-7-2-46 0,2-14-66 16,1-11 37-16,-3-13 36 0,5-20 54 15,7-18 16-15,4-4-3 0,7 12-10 16,1 18 23-16,5 18 47 0,-1 7 7 16,6 1-26-16,3-1 10 0,2 5-10 15,7 2-53-15,-3 10-1 0,4 4-38 16,1 4-4-16,2 0 11 0,3 3 8 15,3 2 11-15,2 3-164 0,8-2-81 16,11 2-204-16,-10-4-158 0,2-1-533 0</inkml:trace>
  <inkml:trace contextRef="#ctx0" brushRef="#br0" timeOffset="-97527.55">3097 9459 241 0,'0'0'1073'15,"0"0"-514"-15,0 0-322 0,19-51-43 16,-19 35 7-16,-3 1-1 0,-3 4-13 16,-4 3-40-16,-4 1-38 0,-5 4-26 15,4 3-16-15,-9 5 29 16,-2 7-55-16,-3 7-28 0,-1 5 15 15,-1 8 17-15,2 5-14 0,2 2-12 16,6 1-17-16,10-3-2 0,6-6-34 16,5-3-4-16,10-5 12 0,9-4 11 15,5-5 15-15,7-5 19 0,5-1-7 16,3-6-12-16,7-2-13 0,-5-10 10 16,4-1-25-16,-5-5-11 0,-1 0 14 15,-6-6 25-15,-2 2 12 0,-4-1 4 16,-6 0-13-16,-2 2-3 0,-4 1 0 15,0 3 0-15,-6 3 1 0,-3 2 2 16,-3 8 13-16,-3-1 9 0,0 3-12 16,0 0-13-16,0 5-64 0,0 8 42 15,0-1 22-15,1 4 32 0,8 2-23 16,2 0-9-16,5-2-1 0,4-1-1 16,2-6 0-16,2-1-14 0,-1-3 14 15,4-3-10-15,-6-2 12 0,-2-7 20 16,-1 2 11-16,-2-7 14 15,-3-1-13-15,-5-2 9 0,3-4-27 16,-5 0-14-16,-5-1-4 0,2-2-18 16,-3 4 0-16,-3-2-19 0,-4 3-10 15,-1-2 0-15,-2 4 3 0,-4 0-12 16,1 3 15-16,-4 4 32 0,0 1 0 16,-1 6 13-16,1 1 17 0,-2 9-15 15,4 3-2-15,2 7 38 0,-3 0-9 16,5 7-4-16,1 1 13 0,6 3-12 15,4-2-25-15,1-3-1 16,6-3-1-16,10-4 0 0,2-1 1 16,3-5 25-16,5 0-9 0,0-4-16 15,2-2 0-15,2-5-1 0,-2-1-18 16,-2 0-22-16,2-5 37 0,-5-4 2 16,-3-1-10-16,0-4 12 0,-2-1-20 15,1-1-2-15,-2 0-3 0,-2-2-1 16,-6 3 10-16,2-1 13 0,-6 4 3 15,0-1 18-15,-3 7-2 0,-2 0 0 16,-1 5 9-16,0 1-12 0,-1 3-10 16,-5 5 20-16,0 7 24 0,-1 1 7 15,-1 4 16-15,2 2 3 0,2 0-9 16,2-3-8-16,2-6-56 0,2 2-9 16,5-2 8-16,1-4 1 0,4 0 10 15,2-3-8-15,3-1 13 0,1-4-12 16,3-1 13-16,1 0-14 0,-1-5 1 15,2-6 0-15,-1 3-2 0,2-1-1 16,-2-1 0-16,-4-5 0 0,-2 6 1 16,-4 1 21-16,-3 1-19 15,-2 1 22-15,-1 4-25 0,-3 0-10 16,-3 2-28-16,1 0 13 0,-1 4 25 16,0 2 71-16,1 5-2 0,-1-2-46 15,3 5-23-15,2-1-41 0,3-2-69 16,3-3-70-16,5 3-62 0,5-1-20 15,5-4-101-15,-5 0-371 0,24-6-432 0</inkml:trace>
  <inkml:trace contextRef="#ctx0" brushRef="#br0" timeOffset="-96976.73">4883 9551 1182 0,'0'0'1326'0,"0"0"-907"15,0 0-307-15,0 0-110 0,0 0 97 16,0 0 7-16,0 0 9 0,61 24 6 16,-35-24-7-16,2 0-61 0,2-6-27 15,1-2-23-15,0 0 13 0,-4-7 3 16,-2 2 6-16,-2-6-3 0,-2 4-9 16,-1-4-10-16,-4 0 16 0,-6 1 9 15,-5-1 19-15,-5 3 7 0,-1 0-23 16,-10 1-31-16,-5 4-66 0,-5 0 9 15,-6 3-21-15,-3 4-11 0,-1 4 26 16,-3 2 34-16,-1 9 29 0,3 6 17 16,1 3 28-16,3 11 31 0,1 4 15 15,0 14 7-15,6 14 11 0,4 14 11 16,10 8-4-16,5-3-5 16,2-5-49-16,6-11-27 0,-1 5-4 15,3-1-19-15,-6 1-11 0,-2-3 11 16,-2-1-11-16,-13-7 0 0,-2 1-1 15,-2-15-12-15,-3-8-34 0,1-9 8 16,-2-7 38-16,-8 2 0 0,-3-1 25 16,-8-5-4-16,1-9-21 0,1-7-50 15,3-4-15-15,2-9-13 0,5-12 78 16,3-7 13-16,6-14-13 0,12-19-6 16,10-13-19-16,22-7-19 0,18 6-3 15,15 12 47-15,9 11 91 0,7 10 33 16,9 5 25-16,0 7 91 15,2 6 11-15,-2 4-68 0,-2-1-9 16,-1 6-68-16,-4-1-71 0,-6 7-35 16,-4 2-31-16,-7 1-60 0,-9 3-113 15,-11 3-120-15,-9 0-244 0,-14 0-566 16,15-4-690-16</inkml:trace>
  <inkml:trace contextRef="#ctx0" brushRef="#br0" timeOffset="-92532.52">7646 9688 1102 0,'0'0'1077'0,"0"0"-925"16,0 0 62-16,0 0-150 0,0 0-64 15,0 0 0-15,0 0 39 0,0 0 64 16,0 0 6-16,41-5-3 0,-17 5-9 16,7-8-17-16,12-7-20 0,10-16-15 15,14-17-7-15,4-7 4 0,-3-9-23 16,-4-5-6-16,-9 7-12 0,2-6-1 16,-3-3-13-16,-2-2 0 0,-2 1-35 15,-6-4-6-15,-3-1-3 0,-6 1 18 16,-5 0 1-16,-5 3-10 15,-5 5 6-15,-8 3 0 0,-7 14-25 16,-3 10-65-16,-2 12 55 0,-3 5 41 16,-7 4 36-16,-3 2-1 0,-7 3-15 15,-4 15-10-15,-4 7-25 0,-12 22 28 16,-11 27 23-16,-11 30 58 0,-5 21 71 16,1 18-3-16,7 2-30 0,13-5-19 15,3 4-19-15,11-1-10 0,9-7-10 16,12-12 64-16,11-14-60 0,8-24-41 15,8-21 0-15,2-17 8 0,6-9-9 16,13-1-23-16,3-4 11 16,5-4 11-16,5-9-10 0,-8-7 11 15,6-11 0-15,-1-9 2 0,-4-6 17 16,-1-3-16-16,-3-5 10 0,-3 0-11 16,-3 0 0-16,-3 3-2 0,-5 4-1 15,-3 5-2-15,-7 8 0 0,-4 5-13 16,-3 7 0-16,-4 6-13 0,-3 0 13 15,1 8 16-15,-2 6 58 0,0 6 18 16,0 2-22-16,4 3-35 0,2-1-8 16,2-3-9-16,6-2-1 0,3-3-1 15,3-3 16-15,1-3-14 0,1-5 0 16,-3-2 0-16,-2-3-2 0,-2-4 26 16,-4-5-1-16,-3-5-9 0,1-2-15 15,-5-6-1-15,0 0-44 0,-2-7-10 16,-2 4 6-16,0-4 19 0,-6-1 7 15,-2 2-4-15,-2-1-5 0,-4 2 8 16,-2 3 4-16,0 6-7 16,-1 7 10-16,0 9-3 0,2 6 19 15,-2 12 0-15,1 10 32 0,1 8 48 16,2 6 41-16,4 2-26 0,4 3-19 16,5-4-34-16,1-3-40 0,12-4-2 15,4-6 0-15,7-1-29 0,7-5-69 16,13-2-96-16,17 0-94 0,18-10-327 15,-12-4-69-15,-2-6-137 0</inkml:trace>
  <inkml:trace contextRef="#ctx0" brushRef="#br0" timeOffset="-89804.52">12632 9137 798 0,'0'0'1389'15,"0"0"-1208"-15,-21-61-94 0,15 43-19 16,1 7-26-16,2 3 45 15,1 6 13-15,2 2-100 0,0 5-77 16,3 10 19-16,4 2 45 0,2 4 11 16,1 5-21-16,4 3-129 0,2 5-110 15,-4 2-4-15,1 4 29 0,4 5-23 16,-1 0 54-16,2-2 86 0,-2-1 100 16,2-5 20-16,-1-7 60 0,-1-2 217 15,-4-9 32-15,-2-4 22 0,2-6 6 16,-4-2-82-16,-1-6-61 15,5-1-34-15,3-1-44 0,-2-8-59 0,5-4-18 16,7-2-14-16,1-4-6 16,3-4 0-16,3 0-16 0,2-2-3 15,0 2 0-15,2-2-13 0,1 4-3 16,-6-2-3-16,4 7-13 0,-6 2 0 16,-2 4 9-16,-6 4 11 0,-5 6-8 15,-5 3-3-15,-7 8 23 0,-4 7 42 16,-3 2 18-16,-7 9-12 0,-5 2-13 15,-2 4-12-15,-3 1 5 0,0 0-6 16,4-3-21-16,4-4 1 0,3-6-2 16,2-5 13-16,7-6-12 0,0-1 2 15,3-5 13-15,1-2 3 0,8-4 22 16,0 0 13-16,7-6 7 0,5-7-11 16,3-1-47-16,4-4-3 0,3-2-19 15,1-4 7-15,5 0 9 16,3-2-16-16,-4-3 0 0,4 2-16 0,-3-3-45 15,-4-1 1-15,-2 4 40 0,-4 3-12 16,-6 4 29-16,-8 4 9 0,-6 9 0 16,-7 3-22-16,-3 8 35 15,-9 7 16-15,-4 11 80 0,-5 5 25 16,-3 7-13-16,-1 1 3 0,7 4-32 16,-1 0-25-16,5-2-10 0,5 0-28 15,6-8-1-15,0-2-11 0,6-4 11 16,5-5 7-16,2-3 0 0,5-2-6 15,6-3-15-15,3-4 2 0,5-4-3 16,4-2 0-16,7 0-72 0,0-6-32 16,2-6-13-16,0-1-13 0,2-4 3 15,-2-3 28-15,-2-2 28 0,-1-2 8 16,-2-5-2-16,-3-2 21 16,-3-3 5-16,-7-1-9 0,-3 0-3 15,-8-1 2-15,-11 0 14 0,-5 3 6 16,-8 3-7-16,-14 10 24 0,-3 5-1 15,-10 15 13-15,-5 5 25 0,-3 14 104 16,-1 9 70-16,5 5 54 0,3 10 77 16,11-1-15-16,8 0-104 0,10 1-64 15,7-5-27-15,7-2-27 0,7-3-22 16,4-6-31-16,4-2-9 0,3-2-31 16,5-6-1-16,1 1-70 0,7-2-142 15,-1 1-197-15,10-3-146 0,-9-4-187 16,15-4-753-16</inkml:trace>
  <inkml:trace contextRef="#ctx0" brushRef="#br0" timeOffset="-90684.59">9694 9400 1494 0,'0'0'1270'0,"0"0"-1151"0,0 0-84 15,0 0-35-15,0 0 106 0,71 8 41 16,-43-8 32-16,2-8-90 0,5-7 35 16,1 1-23-16,2-6-53 0,0-2-26 15,-4-6 9-15,0-1-6 0,-1-5-3 16,-2-2-19-16,-5-5 9 0,1 1-12 16,-5 0 0-16,0-7-22 0,-4 2-3 15,-2 0-22-15,-7-5 31 0,-4 3-16 16,-4 0-15-16,-2 3-42 0,-9 0 7 15,-6 4-4-15,-6 1 32 0,-7 7 3 16,-5 1-7-16,-4 11-76 0,-5 5 35 16,1 12 44-16,1 6 29 0,0 14 26 15,4 9 48-15,1 19 13 0,2 20-16 16,9 26-6-16,9 13 6 16,13 3-20-16,10 0 26 0,12-6 4 15,4 2-17-15,8 1-7 0,4 1-31 16,3-2-23-16,9-4 2 0,-6-2 20 15,2-8-17-15,-5-13-1 0,-8-3-4 16,-9-20 23-16,-11-13 22 0,-6-12-21 16,-4-4 21-16,-4 0 10 0,-7 1 19 15,-8-1 9-15,-8-8 7 0,-5-6-3 16,-14-10-39-16,3-4-5 16,-6-6-20-16,-5-17-57 0,11 0 0 0,-10-16 19 15,-1-13-35-15,15 3 28 0,4 3-35 16,16 9 44-16,12 13 36 15,4 2 25-15,3-1-25 0,3 4-26 16,12 3 8-16,6 1 18 0,6-3 25 16,10 0 23-16,11-9-9 0,15-4-1 15,13-9-13-15,4 1-12 0,-5 2-12 16,-11 5-1-16,-16 7 1 0,-10 5 1 16,-8 2 1-16,-5 3 13 0,5-4-12 15,4-1 21-15,-3-5-9 0,-4 3 0 16,-3 6-5-16,-5-2-11 0,-9 10 0 15,-3 4 0-15,-3 3 3 0,-4 5-3 16,-6 2-16-16,-5 11-42 0,-2 7 58 16,-4 6 0-16,-3 6 61 0,2 3 28 15,2 1-7-15,6 0-22 0,3-6-19 16,7 1-38-16,3-7-2 0,7-3-1 16,7-3 0-16,4-5-38 0,6-1 23 15,3-5 15-15,1-3-22 0,2-4-4 16,1-4-18-16,0-6 22 15,-3-4 12-15,0-5 10 0,0-5 3 16,-1-4 1-16,1 1-4 0,-2-5-2 16,-4 2 1-16,-2 0-1 0,-3 0-10 15,-6 2-26-15,-4 3-7 0,-4 5-15 16,-4 2 31-16,-2 7 26 0,-2 9 3 16,-7 2-70-16,-4 7-7 0,-2 11 77 15,-5 7 19-15,1 5 26 0,1 4 13 16,0 4-1-16,6-3-10 0,5 0-15 15,6-7-32-15,2 1 0 0,8-7 0 16,5-2 0-16,3-3-2 0,4-3 0 16,5-4-17-16,2-5-3 15,2-2-1-15,2-3 20 0,4-8-16 16,-4-3 17-16,4-8 0 0,-1-2-14 16,2-2 0-16,-3-2-6 0,0-4-4 15,2-2 7-15,-5 3 6 0,-1-4 1 16,-6 2-11-16,-3-2-12 0,-5 2-13 15,-7 2-12-15,-4-1-8 0,-5 8-2 16,-3 0 28-16,-8 9 0 0,-7 7 7 16,-1 5 35-16,-5 12 24 0,-6 9 46 15,-1 9 20-15,-1 7 22 0,5 4 3 16,-1 3-16-16,11 0-26 0,3-2-35 16,10 1-35-16,4-5-3 0,3-5-2 15,8-5-14-15,4-5 4 0,5-4-11 16,2-6-2-16,3-4 25 0,5-5 2 15,2-4 17-15,2-4-16 0,3-9 16 16,2-2-3-16,2-7 3 16,1 0-6-16,-1-2-12 0,5-4-1 15,-2-1-1-15,1 0-12 0,-1-3-9 16,0 4-13-16,0-2-3 0,1 3-3 16,-8 4-4-16,0 5 13 0,-5 5 3 15,-6 11-3-15,-2 2 11 0,-7 6 21 16,-4 11 32-16,-6 3 41 0,-6 4 1 15,-1 6-4-15,-8 1-7 0,-6 5 1 16,-8-1-20-16,-3 0-19 0,-6-1-6 16,1-1 3-16,-4-7-3 0,7-6-6 15,0-5 22-15,6-6 9 0,8-5-25 16,2-4 22-16,8-5-41 16,3-6-57-16,3-7-85 0,8-5 15 15,7 0 57-15,7-5 23 0,0 1-4 16,11-3-3-16,3 1 9 0,1 1 7 15,5 2 2-15,-1-2 14 0,2 3 6 16,-1 4 15-16,-3 0 0 0,-5 4 0 16,-3 3-2-16,-4 6 3 0,-11 3-2 15,-5 3-21-15,-7 4-28 0,-7 6 51 16,0 6 104-16,-13 11-1 0,-1 3-36 16,-5 7-32-16,1 0-23 0,2 5-8 15,1-6 24-15,3-1-26 0,7-5 11 16,3-2-10-16,2-7-3 0,6-1 0 15,7-6 0-15,0-3 1 0,2-4-1 16,6-3 23-16,4-2 5 0,1-8-2 16,8-4-14-16,-1-2-11 0,4-6 0 15,0 1 2-15,0 0-2 0,-3-4 1 16,3-1 0-16,-5 3-1 16,-2-2 2-16,-2 1-3 0,-4 3-1 15,-5 2-28-15,-4 2-9 0,-3 1 3 16,-8 3 14-16,-1 6 21 0,-3 3 32 15,0 2-32-15,-7 7-26 0,-5 5 7 16,0 7 19-16,-1 3 45 0,1 3 9 16,3 3-35-16,6-2-4 0,3 2-15 15,1-4-2-15,10-3-14 0,2-1 2 16,4-5 14-16,3-4 2 0,1-3 0 16,3-4 0-16,1-4 18 0,-1-2-5 15,0-8 11-15,-3-5-11 0,-3 0-15 16,1-8-25-16,-4 1 3 15,-5-2 19-15,-1-4 3 0,-3-1-1 16,-6 2-39-16,0 0-50 0,0 3-27 16,-9 0-11-16,-1 4 6 0,-5 4 13 15,-7 5 26-15,-5 6 47 0,0 5-6 16,-1 5 11-16,-5 10 31 0,7 3 2 16,3 3-2-16,2 5-23 0,2-2-68 15,5 2-287-15,7-7-141 0,-2 4-266 0</inkml:trace>
  <inkml:trace contextRef="#ctx0" brushRef="#br0" timeOffset="-88532.37">16654 9109 1239 0,'0'0'780'16,"0"0"-333"-16,0 0-121 0,0 0-188 16,0 0-109-16,0 0 144 0,0 0 54 15,82 28-21-15,-35-20-41 0,12-3-71 16,11 1-67-16,0 2-27 0,-11 0-12 16,-17 0-45-16,-16 0-41 0,-5-2-38 15,2 3-26-15,1 0-20 0,-3 0-39 16,-5 0-45-16,-7 1-167 0,-6 3-90 15,-3-6-137-15,-12 5-382 0</inkml:trace>
  <inkml:trace contextRef="#ctx0" brushRef="#br0" timeOffset="-88205.57">15982 9672 1565 0,'0'0'491'0,"0"0"-174"16,0 0-120-16,7 55-58 0,20-39 48 16,17 0 47-16,22-6 27 0,34-7 28 15,16-5 16-15,9-10-47 16,-2-2-100-16,-14 4-50 0,2 1-49 15,-12 1-44-15,-10 7-15 0,-8-1-24 16,-15 2-7-16,-14 2-6 0,-17 2-47 16,-11 3-24-16,-6-2-42 0,-1 3-39 15,-1 2-37-15,-5 4-40 0,-8 3-15 16,-3 3-52-16,-11 2-102 0,-8 1-136 16,2-4-89-16,-19 8-318 0</inkml:trace>
  <inkml:trace contextRef="#ctx0" brushRef="#br0" timeOffset="-88714.3">16261 9137 1712 0,'0'0'490'16,"0"0"-280"-16,0 0-61 0,0 0-49 15,-13 53 13-15,23-37-46 0,4-2-9 16,8-6 22-16,7-4 45 0,12-4 16 16,16-14 2-16,20-12-19 0,5-6-32 15,-1-7-22-15,-6 1-23 0,-11-7-44 16,1-3 19-16,-7-2 4 0,-4-5-8 16,0-2-5-16,-9 1-13 0,-2 0 0 15,-7 1-2-15,-3 1-1 0,-7-1-22 16,-9 12-7-16,-6 4 4 0,-1 10 2 15,-6 5 7-15,-1-4-6 0,-3 0-16 16,0-1-6-16,-6 9-1 0,-5 7 16 16,0 6 0-16,-5 7 1 15,-5 4-30-15,-3 18 4 0,-10 17 18 16,-9 32 39-16,-9 33 13 0,-2 19 10 16,4 12 15-16,9-4 10 0,10-10 2 15,8-7-47-15,9-12-3 0,4-10 0 16,7-14 0-16,3-5 16 0,6-10-15 15,-2-13-1-15,0-13 0 0,-1-13-1 16,-3-5-25-16,2-1-47 0,-1-2-10 16,-1-4-32-16,1-6-39 0,-1-6-51 15,0-3-2-15,0-10-48 16,0-10-225-16,-4-9-105 0,0 6-61 16,-9-24 46-16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11T08:22:56.03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 contextRef="#ctx0" brushRef="#br0">-303 3552 166 0,'0'0'1373'0,"0"0"-1259"16,0 0-33-16,17-53 14 0,-5 38 35 16,7-2 67-16,2-2 40 0,0 3-79 15,3 4-90-15,2 3-33 0,4 4-9 16,-3 4-26-16,2 1-1 0,0 1-12 16,-2 8 10-16,-3 1-10 0,-3 8 13 15,-5 1-3-15,-6 4-20 0,-5 1 8 16,-5 6 15-16,-8-2 2 15,-5 2 14-15,-5 0-14 0,-7-2-2 0,1-3-4 16,0-5-22-16,2 0-19 0,2-9-103 16,3-3-121-16,3-5-153 15,4-1-193-15,1-7-427 0</inkml:trace>
  <inkml:trace contextRef="#ctx0" brushRef="#br0" timeOffset="-287.74">-186 3502 310 0,'0'0'1633'0,"0"0"-1451"16,0 0-59-16,0 0-52 0,0 0-45 15,0 0 62-15,0 0 89 16,-12-46 26-16,12 46-58 0,0 0-145 16,0 6-42-16,0 8 42 0,1 8 32 15,5 16 84-15,-1 22-20 0,0 16-32 16,3 9-62-16,-5-5 0 0,0-6-2 16,0-23 0-16,-2-10-35 0,2-14-71 15,0-5-19-15,2 0 0 0,1 3-43 16,-2-5-29-16,5-4-84 0,-4-3-82 15,1-8-41-15,-5-1-228 0,-1-6-160 0</inkml:trace>
  <inkml:trace contextRef="#ctx0" brushRef="#br0" timeOffset="2420.44">3 3586 787 0,'0'0'537'0,"0"0"-153"15,0 0-364-15,0 0 103 0,0 0 40 16,0 0 18-16,52-8 26 0,-33 0-32 16,2-4-40-16,0-3-54 0,3-2-55 15,0-2-4-15,2 0-3 0,-5 3 17 16,0 0-20-16,-2 3-14 15,-6 2-2-15,-2 4-16 0,-3 4-13 0,0 3-19 16,-6 0-6-16,-2 7 54 16,3 5 39-16,-3 7 32 0,0 5 2 15,-5 3-27-15,-1 5-44 0,-1-1 32 16,4 2-2-16,-4-5-31 0,5-4-1 16,2-3-42-16,2-5-9 0,5-4 12 15,1 0 38-15,2-6-1 0,0-1-1 16,7-1 3-16,-1-4 0 0,-1 0 1 15,7-7 1-15,-4-4 44 0,3-2-46 16,1-5-14-16,-1-3 11 0,-3 1 0 16,-1-4-20-16,-1 4 23 0,-3-3 13 15,-3 5 13-15,1 1-1 16,-8 1 4-16,1 5 3 0,-4 3 4 16,0 2-8-16,0 3-2 0,0 3-26 15,0 0 0-15,-4 8-45 0,1 3-16 16,-3 4 61-16,2 4 0 0,1 3 42 15,3 5 9-15,0-5-32 0,2 4-19 16,6-6-17-16,5 0-2 0,4-4 0 16,1 3 16-16,4-8 3 0,-1-2 0 15,2-3 0-15,1-4-2 0,0-2-18 16,-3-1 19-16,-3-8-21 0,-3 0 21 16,0-4 0-16,-5-7-19 0,-1 0-12 15,-5-5-3-15,-4 0 9 0,0-3 4 16,-4 0-4-16,-8 1 23 0,0 0 1 15,-4 1-17-15,-2 2-39 0,-2 2-20 16,0 4 52-16,-1 5 26 0,-1 7 12 16,4 6-12-16,-1 0-64 0,5 10 9 15,2 6 55-15,3 3 10 0,2-1 25 16,4 2-35-16,3 0-3 16,0-2-49-16,10-2 11 0,1-2 11 15,5-2-83-15,0 0-23 0,5-5-3 16,0-3 9-16,3 0 36 0,0-4 52 15,-1 0 16-15,1-4 26 0,0 0 0 16,-3 0-27-16,-2 1 25 0,-4 0 2 16,2 1 0-16,-1 2 20 0,0 2 23 15,-1 5 28-15,1 5 62 0,1 5 23 16,-2 2-30-16,4 2 10 0,-1 0-49 16,4-2 10-16,-1-2-23 0,0-3-36 15,-3-5-25-15,4-2 10 0,-4-5 3 16,-2-2 9-16,-1-6 0 15,2-3 20-15,-7-7 22 0,2-5-16 16,-5-4-26-16,-4-3-35 0,-3-3-16 16,0-3 3-16,-8 3 13 0,0-2 26 15,-8 1-10-15,-1-1 0 0,-3 4-15 16,-4 0 0-16,0 4-2 0,-3 4-20 16,0 6 20-16,5 9 0 0,-2 6 0 15,5 3 1-15,1 12 2 0,4 7 27 16,1 5 19-16,0 3 6 0,7 5-22 15,4-3-32-15,2 2-19 0,5-5-35 16,8-3-1-16,5-2 39 0,4-4 1 16,2-5 12-16,3-2-16 0,4-5 18 15,2-2-44-15,-2-6 4 0,0-4 12 16,-1-6 7-16,-3-6 22 0,-6-4 29 16,0-5 23-16,-2-3-17 0,-4-5-13 15,1-1 1-15,-5-2 2 0,-1 1 7 16,-4-2-10-16,-2-2 7 0,-1-1-10 15,0 0 10-15,-3 1-26 16,0 3 13-16,-6 4 26 0,2 7-30 16,-2 5 4-16,-2 8 13 0,3 5 12 15,-3 7-41-15,-2 7-51 0,-2 12-16 16,-3 16 26-16,-4 17 41 0,1 15 24 16,2 4-20-16,8-2 12 0,5-8-14 15,3-15-2-15,0-12-16 0,6-5-3 16,1-9-7-16,7 2-19 0,2 3 26 15,5-1 0-15,3-4 19 0,0-4 3 16,4-4 14-16,2-5-14 16,4-4 7-16,-4-3-8 0,-2-1-1 15,2-6 19-15,-4-3 5 0,-2-2 1 16,-3-3 9-16,-5 1-7 0,1 0 7 16,-5 0-6-16,-2 2-13 0,2 0-14 15,-7 6 0-15,0 1-2 0,-3 4-32 16,1 1-41-16,3 0 32 0,0 6 41 15,1 2 47-15,1 2-18 0,5 4-16 16,0-2-12-16,4-1-1 0,1-2-13 16,3-2 12-16,1-2-1 0,-1-4 2 15,-3-1 2-15,4-2-2 0,-7-5 3 16,-2-5 10-16,-2-2-13 0,-7-4-17 16,2-2-18-16,-6-4-6 0,0-1 2 15,0-1-9-15,-7-2 23 0,-4-2 25 16,-2-1 8-16,-5 3-8 0,-1 3-60 15,-5 0-14-15,0 5 20 0,-3 4 31 16,3 6 4-16,-2 5 16 0,2 7-23 16,3 11-12-16,0 8 38 15,2 10 25-15,4 4 49 0,1 7 16 16,4 4-7-16,4-4-29 0,6 0-41 16,0-1-13-16,11-7-26 0,5-6 7 15,5-2 0-15,5-5 18 0,3-5 1 16,5-4 0-16,2-8-3 0,1-1 3 15,-3-6 16-15,0-10 0 0,-2-4 9 16,2-6 1-16,-7-8 9 0,2-1 3 16,-2-8-16-16,-3-2-18 0,0-10 15 15,-3-8 3-15,0-8 7 0,-5-1-4 16,-6 2 0-16,-4 18-22 16,-6 13 12-16,0 9-15 0,0 6-15 15,0-2 15-15,0 4 3 0,0 4 32 16,-3 10 6-16,-3 5-41 0,2 11-37 15,-10 19-27-15,1 19 64 0,-8 24 56 16,-1 11-5-16,4 1-19 0,5-7-4 16,7-12-25-16,4-12-3 0,2-14 0 15,2-13-19-15,7-3 17 0,4-4-58 16,-1 2 3-16,7-4 55 0,-1-8 2 16,4-5 87-16,2-5-72 0,0-12-15 15,0-8 64-15,3-7-20 0,-2-9 19 16,8-15-28-16,1-12-32 0,-3-9 57 15,-1-7-20-15,-9 5 1 0,-5 5-13 16,-8 10-6-16,-2 9 10 0,-5 10-13 16,5 11-7-16,-6 10-11 0,0-6 11 15,3 8 3-15,-3 4 19 0,0 8 5 16,0 5-39-16,-6 8-38 16,2 15-2-16,-5 14 40 0,4 21 37 15,-2 14 26-15,1 6-38 0,3-3-13 16,3-8-11-16,0-14 12 0,0-12-13 15,0-8-17-15,0-4-17 0,0 0 34 16,0 3-31-16,3-2 31 0,-3-9 1 16,0-4-1-16,-3-9 0 0,0-6 52 15,-2-2 47-15,-2 0 25 0,-8-8-124 16,-6-7-46-16,-4-5-13 0,-5-6 31 16,-4-6 25-16,-9-13-41 0,-12-10-28 15,4 1 13-15,6 6 12 0,8 6 32 16,11 13 15-16,-1-2 22 15,3 0 3-15,6 13-7 0,6 4 17 16,5 8 33-16,7 6-68 0,0 0-28 16,3 8-138-16,7 4 166 0,4 2 33 15,6 3 1-15,7 2-5 0,3 1-29 16,7-1-3-16,2-1-12 0,11 2-58 16,14-2 29-16,8 4-34 0,2-3-23 15,-16-5-25-15,-16-4-13 0,-15-6 47 16,-5-2 22-16,-4 2 51 0,0-1 19 15,1 2 0-15,-9-4-51 0,-4 2 0 16,-4 1 51-16,1-1 16 0,0 6 57 16,3 0 64-16,-2 7 24 0,4-1-101 15,2 4-22-15,2 1 25 0,3 0 31 16,4-2-34-16,2-1-16 0,6-4-12 16,1-5-19-16,5-1 6 0,-5-7-4 15,2 0 19-15,-2-9-9 0,-5-5 0 16,-5-7 19-16,-2-3-16 15,-6-6-25-15,-2-5-3 0,-8-3-3 16,0 1 3-16,-11-2 37 0,-4 5-2 16,-10 4-32-16,-3 2-3 0,-9 7-13 15,-1 5-18-15,-3 11-22 0,-5 5 25 16,4 12 0-16,2 11-50 0,5 7-7 16,1 17-16-16,3 16-50 0,9-11-315 15,4 11-854-15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B74-7C4F-49CF-B5A9-D5971C0958DF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FA5-5D1A-4814-856A-BED5EA928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31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B74-7C4F-49CF-B5A9-D5971C0958DF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FA5-5D1A-4814-856A-BED5EA928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9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B74-7C4F-49CF-B5A9-D5971C0958DF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FA5-5D1A-4814-856A-BED5EA928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553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B74-7C4F-49CF-B5A9-D5971C0958DF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FA5-5D1A-4814-856A-BED5EA928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058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B74-7C4F-49CF-B5A9-D5971C0958DF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FA5-5D1A-4814-856A-BED5EA928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96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B74-7C4F-49CF-B5A9-D5971C0958DF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FA5-5D1A-4814-856A-BED5EA928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158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B74-7C4F-49CF-B5A9-D5971C0958DF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FA5-5D1A-4814-856A-BED5EA928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18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B74-7C4F-49CF-B5A9-D5971C0958DF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FA5-5D1A-4814-856A-BED5EA928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59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B74-7C4F-49CF-B5A9-D5971C0958DF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FA5-5D1A-4814-856A-BED5EA928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17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B74-7C4F-49CF-B5A9-D5971C0958DF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FA5-5D1A-4814-856A-BED5EA928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73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B74-7C4F-49CF-B5A9-D5971C0958DF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2FA5-5D1A-4814-856A-BED5EA928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850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82B74-7C4F-49CF-B5A9-D5971C0958DF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A2FA5-5D1A-4814-856A-BED5EA9283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96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8" Type="http://schemas.openxmlformats.org/officeDocument/2006/relationships/customXml" Target="../ink/ink4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emf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9" Type="http://schemas.openxmlformats.org/officeDocument/2006/relationships/image" Target="../media/image37.emf"/><Relationship Id="rId21" Type="http://schemas.openxmlformats.org/officeDocument/2006/relationships/image" Target="../media/image28.emf"/><Relationship Id="rId34" Type="http://schemas.openxmlformats.org/officeDocument/2006/relationships/customXml" Target="../ink/ink35.xml"/><Relationship Id="rId42" Type="http://schemas.openxmlformats.org/officeDocument/2006/relationships/customXml" Target="../ink/ink39.xml"/><Relationship Id="rId47" Type="http://schemas.openxmlformats.org/officeDocument/2006/relationships/image" Target="../media/image41.emf"/><Relationship Id="rId50" Type="http://schemas.openxmlformats.org/officeDocument/2006/relationships/customXml" Target="../ink/ink43.xml"/><Relationship Id="rId55" Type="http://schemas.openxmlformats.org/officeDocument/2006/relationships/image" Target="../media/image45.emf"/><Relationship Id="rId7" Type="http://schemas.openxmlformats.org/officeDocument/2006/relationships/image" Target="../media/image21.emf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9" Type="http://schemas.openxmlformats.org/officeDocument/2006/relationships/image" Target="../media/image32.emf"/><Relationship Id="rId11" Type="http://schemas.openxmlformats.org/officeDocument/2006/relationships/image" Target="../media/image23.emf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36.emf"/><Relationship Id="rId40" Type="http://schemas.openxmlformats.org/officeDocument/2006/relationships/customXml" Target="../ink/ink38.xml"/><Relationship Id="rId45" Type="http://schemas.openxmlformats.org/officeDocument/2006/relationships/image" Target="../media/image40.emf"/><Relationship Id="rId53" Type="http://schemas.openxmlformats.org/officeDocument/2006/relationships/image" Target="../media/image44.emf"/><Relationship Id="rId58" Type="http://schemas.openxmlformats.org/officeDocument/2006/relationships/customXml" Target="../ink/ink47.xml"/><Relationship Id="rId5" Type="http://schemas.openxmlformats.org/officeDocument/2006/relationships/image" Target="../media/image20.emf"/><Relationship Id="rId19" Type="http://schemas.openxmlformats.org/officeDocument/2006/relationships/image" Target="../media/image27.emf"/><Relationship Id="rId4" Type="http://schemas.openxmlformats.org/officeDocument/2006/relationships/customXml" Target="../ink/ink20.xml"/><Relationship Id="rId9" Type="http://schemas.openxmlformats.org/officeDocument/2006/relationships/image" Target="../media/image22.emf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31.emf"/><Relationship Id="rId30" Type="http://schemas.openxmlformats.org/officeDocument/2006/relationships/customXml" Target="../ink/ink33.xml"/><Relationship Id="rId35" Type="http://schemas.openxmlformats.org/officeDocument/2006/relationships/image" Target="../media/image35.emf"/><Relationship Id="rId43" Type="http://schemas.openxmlformats.org/officeDocument/2006/relationships/image" Target="../media/image39.emf"/><Relationship Id="rId48" Type="http://schemas.openxmlformats.org/officeDocument/2006/relationships/customXml" Target="../ink/ink42.xml"/><Relationship Id="rId56" Type="http://schemas.openxmlformats.org/officeDocument/2006/relationships/customXml" Target="../ink/ink46.xml"/><Relationship Id="rId8" Type="http://schemas.openxmlformats.org/officeDocument/2006/relationships/customXml" Target="../ink/ink22.xml"/><Relationship Id="rId51" Type="http://schemas.openxmlformats.org/officeDocument/2006/relationships/image" Target="../media/image43.emf"/><Relationship Id="rId3" Type="http://schemas.openxmlformats.org/officeDocument/2006/relationships/image" Target="../media/image19.emf"/><Relationship Id="rId12" Type="http://schemas.openxmlformats.org/officeDocument/2006/relationships/customXml" Target="../ink/ink24.xml"/><Relationship Id="rId17" Type="http://schemas.openxmlformats.org/officeDocument/2006/relationships/image" Target="../media/image26.emf"/><Relationship Id="rId25" Type="http://schemas.openxmlformats.org/officeDocument/2006/relationships/image" Target="../media/image30.emf"/><Relationship Id="rId33" Type="http://schemas.openxmlformats.org/officeDocument/2006/relationships/image" Target="../media/image34.emf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59" Type="http://schemas.openxmlformats.org/officeDocument/2006/relationships/image" Target="../media/image47.emf"/><Relationship Id="rId20" Type="http://schemas.openxmlformats.org/officeDocument/2006/relationships/customXml" Target="../ink/ink28.xml"/><Relationship Id="rId41" Type="http://schemas.openxmlformats.org/officeDocument/2006/relationships/image" Target="../media/image38.emf"/><Relationship Id="rId54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.xml"/><Relationship Id="rId15" Type="http://schemas.openxmlformats.org/officeDocument/2006/relationships/image" Target="../media/image25.emf"/><Relationship Id="rId23" Type="http://schemas.openxmlformats.org/officeDocument/2006/relationships/image" Target="../media/image29.emf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42.emf"/><Relationship Id="rId57" Type="http://schemas.openxmlformats.org/officeDocument/2006/relationships/image" Target="../media/image46.emf"/><Relationship Id="rId10" Type="http://schemas.openxmlformats.org/officeDocument/2006/relationships/customXml" Target="../ink/ink23.xml"/><Relationship Id="rId31" Type="http://schemas.openxmlformats.org/officeDocument/2006/relationships/image" Target="../media/image33.emf"/><Relationship Id="rId44" Type="http://schemas.openxmlformats.org/officeDocument/2006/relationships/customXml" Target="../ink/ink40.xml"/><Relationship Id="rId52" Type="http://schemas.openxmlformats.org/officeDocument/2006/relationships/customXml" Target="../ink/ink4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emf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" Type="http://schemas.openxmlformats.org/officeDocument/2006/relationships/image" Target="../media/image48.emf"/><Relationship Id="rId21" Type="http://schemas.openxmlformats.org/officeDocument/2006/relationships/image" Target="../media/image57.emf"/><Relationship Id="rId7" Type="http://schemas.openxmlformats.org/officeDocument/2006/relationships/image" Target="../media/image50.emf"/><Relationship Id="rId12" Type="http://schemas.openxmlformats.org/officeDocument/2006/relationships/customXml" Target="../ink/ink53.xml"/><Relationship Id="rId17" Type="http://schemas.openxmlformats.org/officeDocument/2006/relationships/image" Target="../media/image55.emf"/><Relationship Id="rId25" Type="http://schemas.openxmlformats.org/officeDocument/2006/relationships/image" Target="../media/image59.emf"/><Relationship Id="rId33" Type="http://schemas.openxmlformats.org/officeDocument/2006/relationships/image" Target="../media/image63.emf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29" Type="http://schemas.openxmlformats.org/officeDocument/2006/relationships/image" Target="../media/image61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0.xml"/><Relationship Id="rId11" Type="http://schemas.openxmlformats.org/officeDocument/2006/relationships/image" Target="../media/image52.emf"/><Relationship Id="rId24" Type="http://schemas.openxmlformats.org/officeDocument/2006/relationships/customXml" Target="../ink/ink59.xml"/><Relationship Id="rId32" Type="http://schemas.openxmlformats.org/officeDocument/2006/relationships/customXml" Target="../ink/ink63.xml"/><Relationship Id="rId5" Type="http://schemas.openxmlformats.org/officeDocument/2006/relationships/image" Target="../media/image49.emf"/><Relationship Id="rId15" Type="http://schemas.openxmlformats.org/officeDocument/2006/relationships/image" Target="../media/image54.emf"/><Relationship Id="rId23" Type="http://schemas.openxmlformats.org/officeDocument/2006/relationships/image" Target="../media/image58.emf"/><Relationship Id="rId28" Type="http://schemas.openxmlformats.org/officeDocument/2006/relationships/customXml" Target="../ink/ink61.xml"/><Relationship Id="rId10" Type="http://schemas.openxmlformats.org/officeDocument/2006/relationships/customXml" Target="../ink/ink52.xml"/><Relationship Id="rId19" Type="http://schemas.openxmlformats.org/officeDocument/2006/relationships/image" Target="../media/image56.emf"/><Relationship Id="rId31" Type="http://schemas.openxmlformats.org/officeDocument/2006/relationships/image" Target="../media/image62.emf"/><Relationship Id="rId4" Type="http://schemas.openxmlformats.org/officeDocument/2006/relationships/customXml" Target="../ink/ink49.xml"/><Relationship Id="rId9" Type="http://schemas.openxmlformats.org/officeDocument/2006/relationships/image" Target="../media/image51.emf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60.emf"/><Relationship Id="rId30" Type="http://schemas.openxmlformats.org/officeDocument/2006/relationships/customXml" Target="../ink/ink62.xml"/><Relationship Id="rId8" Type="http://schemas.openxmlformats.org/officeDocument/2006/relationships/customXml" Target="../ink/ink5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6.xml"/><Relationship Id="rId21" Type="http://schemas.openxmlformats.org/officeDocument/2006/relationships/image" Target="../media/image73.emf"/><Relationship Id="rId42" Type="http://schemas.openxmlformats.org/officeDocument/2006/relationships/customXml" Target="../ink/ink84.xml"/><Relationship Id="rId47" Type="http://schemas.openxmlformats.org/officeDocument/2006/relationships/image" Target="../media/image86.emf"/><Relationship Id="rId63" Type="http://schemas.openxmlformats.org/officeDocument/2006/relationships/image" Target="../media/image94.emf"/><Relationship Id="rId68" Type="http://schemas.openxmlformats.org/officeDocument/2006/relationships/customXml" Target="../ink/ink97.xml"/><Relationship Id="rId7" Type="http://schemas.openxmlformats.org/officeDocument/2006/relationships/image" Target="../media/image66.emf"/><Relationship Id="rId2" Type="http://schemas.openxmlformats.org/officeDocument/2006/relationships/customXml" Target="../ink/ink64.xml"/><Relationship Id="rId16" Type="http://schemas.openxmlformats.org/officeDocument/2006/relationships/customXml" Target="../ink/ink71.xml"/><Relationship Id="rId29" Type="http://schemas.openxmlformats.org/officeDocument/2006/relationships/image" Target="../media/image77.emf"/><Relationship Id="rId11" Type="http://schemas.openxmlformats.org/officeDocument/2006/relationships/image" Target="../media/image68.emf"/><Relationship Id="rId24" Type="http://schemas.openxmlformats.org/officeDocument/2006/relationships/customXml" Target="../ink/ink75.xml"/><Relationship Id="rId32" Type="http://schemas.openxmlformats.org/officeDocument/2006/relationships/customXml" Target="../ink/ink79.xml"/><Relationship Id="rId37" Type="http://schemas.openxmlformats.org/officeDocument/2006/relationships/image" Target="../media/image81.emf"/><Relationship Id="rId40" Type="http://schemas.openxmlformats.org/officeDocument/2006/relationships/customXml" Target="../ink/ink83.xml"/><Relationship Id="rId45" Type="http://schemas.openxmlformats.org/officeDocument/2006/relationships/image" Target="../media/image85.emf"/><Relationship Id="rId53" Type="http://schemas.openxmlformats.org/officeDocument/2006/relationships/image" Target="../media/image89.emf"/><Relationship Id="rId58" Type="http://schemas.openxmlformats.org/officeDocument/2006/relationships/customXml" Target="../ink/ink92.xml"/><Relationship Id="rId66" Type="http://schemas.openxmlformats.org/officeDocument/2006/relationships/customXml" Target="../ink/ink96.xml"/><Relationship Id="rId5" Type="http://schemas.openxmlformats.org/officeDocument/2006/relationships/image" Target="../media/image65.emf"/><Relationship Id="rId61" Type="http://schemas.openxmlformats.org/officeDocument/2006/relationships/image" Target="../media/image93.emf"/><Relationship Id="rId19" Type="http://schemas.openxmlformats.org/officeDocument/2006/relationships/image" Target="../media/image72.emf"/><Relationship Id="rId14" Type="http://schemas.openxmlformats.org/officeDocument/2006/relationships/customXml" Target="../ink/ink70.xml"/><Relationship Id="rId22" Type="http://schemas.openxmlformats.org/officeDocument/2006/relationships/customXml" Target="../ink/ink74.xml"/><Relationship Id="rId27" Type="http://schemas.openxmlformats.org/officeDocument/2006/relationships/image" Target="../media/image76.emf"/><Relationship Id="rId30" Type="http://schemas.openxmlformats.org/officeDocument/2006/relationships/customXml" Target="../ink/ink78.xml"/><Relationship Id="rId35" Type="http://schemas.openxmlformats.org/officeDocument/2006/relationships/image" Target="../media/image80.emf"/><Relationship Id="rId43" Type="http://schemas.openxmlformats.org/officeDocument/2006/relationships/image" Target="../media/image84.emf"/><Relationship Id="rId48" Type="http://schemas.openxmlformats.org/officeDocument/2006/relationships/customXml" Target="../ink/ink87.xml"/><Relationship Id="rId56" Type="http://schemas.openxmlformats.org/officeDocument/2006/relationships/customXml" Target="../ink/ink91.xml"/><Relationship Id="rId64" Type="http://schemas.openxmlformats.org/officeDocument/2006/relationships/customXml" Target="../ink/ink95.xml"/><Relationship Id="rId69" Type="http://schemas.openxmlformats.org/officeDocument/2006/relationships/image" Target="../media/image97.emf"/><Relationship Id="rId8" Type="http://schemas.openxmlformats.org/officeDocument/2006/relationships/customXml" Target="../ink/ink67.xml"/><Relationship Id="rId51" Type="http://schemas.openxmlformats.org/officeDocument/2006/relationships/image" Target="../media/image88.emf"/><Relationship Id="rId3" Type="http://schemas.openxmlformats.org/officeDocument/2006/relationships/image" Target="../media/image64.emf"/><Relationship Id="rId12" Type="http://schemas.openxmlformats.org/officeDocument/2006/relationships/customXml" Target="../ink/ink69.xml"/><Relationship Id="rId17" Type="http://schemas.openxmlformats.org/officeDocument/2006/relationships/image" Target="../media/image71.emf"/><Relationship Id="rId25" Type="http://schemas.openxmlformats.org/officeDocument/2006/relationships/image" Target="../media/image75.emf"/><Relationship Id="rId33" Type="http://schemas.openxmlformats.org/officeDocument/2006/relationships/image" Target="../media/image79.emf"/><Relationship Id="rId38" Type="http://schemas.openxmlformats.org/officeDocument/2006/relationships/customXml" Target="../ink/ink82.xml"/><Relationship Id="rId46" Type="http://schemas.openxmlformats.org/officeDocument/2006/relationships/customXml" Target="../ink/ink86.xml"/><Relationship Id="rId59" Type="http://schemas.openxmlformats.org/officeDocument/2006/relationships/image" Target="../media/image92.emf"/><Relationship Id="rId67" Type="http://schemas.openxmlformats.org/officeDocument/2006/relationships/image" Target="../media/image96.emf"/><Relationship Id="rId20" Type="http://schemas.openxmlformats.org/officeDocument/2006/relationships/customXml" Target="../ink/ink73.xml"/><Relationship Id="rId41" Type="http://schemas.openxmlformats.org/officeDocument/2006/relationships/image" Target="../media/image83.emf"/><Relationship Id="rId54" Type="http://schemas.openxmlformats.org/officeDocument/2006/relationships/customXml" Target="../ink/ink90.xml"/><Relationship Id="rId62" Type="http://schemas.openxmlformats.org/officeDocument/2006/relationships/customXml" Target="../ink/ink9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6.xml"/><Relationship Id="rId15" Type="http://schemas.openxmlformats.org/officeDocument/2006/relationships/image" Target="../media/image70.emf"/><Relationship Id="rId23" Type="http://schemas.openxmlformats.org/officeDocument/2006/relationships/image" Target="../media/image74.emf"/><Relationship Id="rId28" Type="http://schemas.openxmlformats.org/officeDocument/2006/relationships/customXml" Target="../ink/ink77.xml"/><Relationship Id="rId36" Type="http://schemas.openxmlformats.org/officeDocument/2006/relationships/customXml" Target="../ink/ink81.xml"/><Relationship Id="rId49" Type="http://schemas.openxmlformats.org/officeDocument/2006/relationships/image" Target="../media/image87.emf"/><Relationship Id="rId57" Type="http://schemas.openxmlformats.org/officeDocument/2006/relationships/image" Target="../media/image91.emf"/><Relationship Id="rId10" Type="http://schemas.openxmlformats.org/officeDocument/2006/relationships/customXml" Target="../ink/ink68.xml"/><Relationship Id="rId31" Type="http://schemas.openxmlformats.org/officeDocument/2006/relationships/image" Target="../media/image78.emf"/><Relationship Id="rId44" Type="http://schemas.openxmlformats.org/officeDocument/2006/relationships/customXml" Target="../ink/ink85.xml"/><Relationship Id="rId52" Type="http://schemas.openxmlformats.org/officeDocument/2006/relationships/customXml" Target="../ink/ink89.xml"/><Relationship Id="rId60" Type="http://schemas.openxmlformats.org/officeDocument/2006/relationships/customXml" Target="../ink/ink93.xml"/><Relationship Id="rId65" Type="http://schemas.openxmlformats.org/officeDocument/2006/relationships/image" Target="../media/image95.emf"/><Relationship Id="rId4" Type="http://schemas.openxmlformats.org/officeDocument/2006/relationships/customXml" Target="../ink/ink65.xml"/><Relationship Id="rId9" Type="http://schemas.openxmlformats.org/officeDocument/2006/relationships/image" Target="../media/image67.emf"/><Relationship Id="rId13" Type="http://schemas.openxmlformats.org/officeDocument/2006/relationships/image" Target="../media/image69.emf"/><Relationship Id="rId18" Type="http://schemas.openxmlformats.org/officeDocument/2006/relationships/customXml" Target="../ink/ink72.xml"/><Relationship Id="rId39" Type="http://schemas.openxmlformats.org/officeDocument/2006/relationships/image" Target="../media/image82.emf"/><Relationship Id="rId34" Type="http://schemas.openxmlformats.org/officeDocument/2006/relationships/customXml" Target="../ink/ink80.xml"/><Relationship Id="rId50" Type="http://schemas.openxmlformats.org/officeDocument/2006/relationships/customXml" Target="../ink/ink88.xml"/><Relationship Id="rId55" Type="http://schemas.openxmlformats.org/officeDocument/2006/relationships/image" Target="../media/image9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.xml"/><Relationship Id="rId3" Type="http://schemas.openxmlformats.org/officeDocument/2006/relationships/image" Target="../media/image98.emf"/><Relationship Id="rId7" Type="http://schemas.openxmlformats.org/officeDocument/2006/relationships/image" Target="../media/image100.emf"/><Relationship Id="rId2" Type="http://schemas.openxmlformats.org/officeDocument/2006/relationships/customXml" Target="../ink/ink9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0.xml"/><Relationship Id="rId5" Type="http://schemas.openxmlformats.org/officeDocument/2006/relationships/image" Target="../media/image99.emf"/><Relationship Id="rId4" Type="http://schemas.openxmlformats.org/officeDocument/2006/relationships/customXml" Target="../ink/ink99.xml"/><Relationship Id="rId9" Type="http://schemas.openxmlformats.org/officeDocument/2006/relationships/image" Target="../media/image10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5.xml"/><Relationship Id="rId13" Type="http://schemas.openxmlformats.org/officeDocument/2006/relationships/image" Target="../media/image107.emf"/><Relationship Id="rId18" Type="http://schemas.openxmlformats.org/officeDocument/2006/relationships/customXml" Target="../ink/ink110.xml"/><Relationship Id="rId3" Type="http://schemas.openxmlformats.org/officeDocument/2006/relationships/image" Target="../media/image102.emf"/><Relationship Id="rId21" Type="http://schemas.openxmlformats.org/officeDocument/2006/relationships/image" Target="../media/image111.emf"/><Relationship Id="rId7" Type="http://schemas.openxmlformats.org/officeDocument/2006/relationships/image" Target="../media/image104.emf"/><Relationship Id="rId12" Type="http://schemas.openxmlformats.org/officeDocument/2006/relationships/customXml" Target="../ink/ink107.xml"/><Relationship Id="rId17" Type="http://schemas.openxmlformats.org/officeDocument/2006/relationships/image" Target="../media/image109.emf"/><Relationship Id="rId2" Type="http://schemas.openxmlformats.org/officeDocument/2006/relationships/customXml" Target="../ink/ink102.xml"/><Relationship Id="rId16" Type="http://schemas.openxmlformats.org/officeDocument/2006/relationships/customXml" Target="../ink/ink109.xml"/><Relationship Id="rId20" Type="http://schemas.openxmlformats.org/officeDocument/2006/relationships/customXml" Target="../ink/ink1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4.xml"/><Relationship Id="rId11" Type="http://schemas.openxmlformats.org/officeDocument/2006/relationships/image" Target="../media/image106.emf"/><Relationship Id="rId5" Type="http://schemas.openxmlformats.org/officeDocument/2006/relationships/image" Target="../media/image103.emf"/><Relationship Id="rId15" Type="http://schemas.openxmlformats.org/officeDocument/2006/relationships/image" Target="../media/image108.emf"/><Relationship Id="rId10" Type="http://schemas.openxmlformats.org/officeDocument/2006/relationships/customXml" Target="../ink/ink106.xml"/><Relationship Id="rId19" Type="http://schemas.openxmlformats.org/officeDocument/2006/relationships/image" Target="../media/image110.emf"/><Relationship Id="rId4" Type="http://schemas.openxmlformats.org/officeDocument/2006/relationships/customXml" Target="../ink/ink103.xml"/><Relationship Id="rId9" Type="http://schemas.openxmlformats.org/officeDocument/2006/relationships/image" Target="../media/image105.emf"/><Relationship Id="rId14" Type="http://schemas.openxmlformats.org/officeDocument/2006/relationships/customXml" Target="../ink/ink10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5.xml"/><Relationship Id="rId13" Type="http://schemas.openxmlformats.org/officeDocument/2006/relationships/image" Target="../media/image117.emf"/><Relationship Id="rId18" Type="http://schemas.openxmlformats.org/officeDocument/2006/relationships/customXml" Target="../ink/ink120.xml"/><Relationship Id="rId3" Type="http://schemas.openxmlformats.org/officeDocument/2006/relationships/image" Target="../media/image112.emf"/><Relationship Id="rId21" Type="http://schemas.openxmlformats.org/officeDocument/2006/relationships/image" Target="../media/image121.emf"/><Relationship Id="rId7" Type="http://schemas.openxmlformats.org/officeDocument/2006/relationships/image" Target="../media/image114.emf"/><Relationship Id="rId12" Type="http://schemas.openxmlformats.org/officeDocument/2006/relationships/customXml" Target="../ink/ink117.xml"/><Relationship Id="rId17" Type="http://schemas.openxmlformats.org/officeDocument/2006/relationships/image" Target="../media/image119.emf"/><Relationship Id="rId25" Type="http://schemas.openxmlformats.org/officeDocument/2006/relationships/image" Target="../media/image123.emf"/><Relationship Id="rId2" Type="http://schemas.openxmlformats.org/officeDocument/2006/relationships/customXml" Target="../ink/ink112.xml"/><Relationship Id="rId16" Type="http://schemas.openxmlformats.org/officeDocument/2006/relationships/customXml" Target="../ink/ink119.xml"/><Relationship Id="rId20" Type="http://schemas.openxmlformats.org/officeDocument/2006/relationships/customXml" Target="../ink/ink1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4.xml"/><Relationship Id="rId11" Type="http://schemas.openxmlformats.org/officeDocument/2006/relationships/image" Target="../media/image116.emf"/><Relationship Id="rId24" Type="http://schemas.openxmlformats.org/officeDocument/2006/relationships/customXml" Target="../ink/ink123.xml"/><Relationship Id="rId5" Type="http://schemas.openxmlformats.org/officeDocument/2006/relationships/image" Target="../media/image113.emf"/><Relationship Id="rId15" Type="http://schemas.openxmlformats.org/officeDocument/2006/relationships/image" Target="../media/image118.emf"/><Relationship Id="rId23" Type="http://schemas.openxmlformats.org/officeDocument/2006/relationships/image" Target="../media/image122.emf"/><Relationship Id="rId10" Type="http://schemas.openxmlformats.org/officeDocument/2006/relationships/customXml" Target="../ink/ink116.xml"/><Relationship Id="rId19" Type="http://schemas.openxmlformats.org/officeDocument/2006/relationships/image" Target="../media/image120.emf"/><Relationship Id="rId4" Type="http://schemas.openxmlformats.org/officeDocument/2006/relationships/customXml" Target="../ink/ink113.xml"/><Relationship Id="rId9" Type="http://schemas.openxmlformats.org/officeDocument/2006/relationships/image" Target="../media/image115.emf"/><Relationship Id="rId14" Type="http://schemas.openxmlformats.org/officeDocument/2006/relationships/customXml" Target="../ink/ink118.xml"/><Relationship Id="rId22" Type="http://schemas.openxmlformats.org/officeDocument/2006/relationships/customXml" Target="../ink/ink12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7.xml"/><Relationship Id="rId13" Type="http://schemas.openxmlformats.org/officeDocument/2006/relationships/image" Target="../media/image129.emf"/><Relationship Id="rId3" Type="http://schemas.openxmlformats.org/officeDocument/2006/relationships/image" Target="../media/image124.emf"/><Relationship Id="rId7" Type="http://schemas.openxmlformats.org/officeDocument/2006/relationships/image" Target="../media/image126.emf"/><Relationship Id="rId12" Type="http://schemas.openxmlformats.org/officeDocument/2006/relationships/customXml" Target="../ink/ink129.xml"/><Relationship Id="rId2" Type="http://schemas.openxmlformats.org/officeDocument/2006/relationships/customXml" Target="../ink/ink12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6.xml"/><Relationship Id="rId11" Type="http://schemas.openxmlformats.org/officeDocument/2006/relationships/image" Target="../media/image128.emf"/><Relationship Id="rId5" Type="http://schemas.openxmlformats.org/officeDocument/2006/relationships/image" Target="../media/image125.emf"/><Relationship Id="rId15" Type="http://schemas.openxmlformats.org/officeDocument/2006/relationships/image" Target="../media/image130.emf"/><Relationship Id="rId10" Type="http://schemas.openxmlformats.org/officeDocument/2006/relationships/customXml" Target="../ink/ink128.xml"/><Relationship Id="rId4" Type="http://schemas.openxmlformats.org/officeDocument/2006/relationships/customXml" Target="../ink/ink125.xml"/><Relationship Id="rId9" Type="http://schemas.openxmlformats.org/officeDocument/2006/relationships/image" Target="../media/image127.emf"/><Relationship Id="rId14" Type="http://schemas.openxmlformats.org/officeDocument/2006/relationships/customXml" Target="../ink/ink1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put penna 8"/>
              <p14:cNvContentPartPr/>
              <p14:nvPr/>
            </p14:nvContentPartPr>
            <p14:xfrm>
              <a:off x="557057" y="36549"/>
              <a:ext cx="9657000" cy="1237680"/>
            </p14:xfrm>
          </p:contentPart>
        </mc:Choice>
        <mc:Fallback xmlns="">
          <p:pic>
            <p:nvPicPr>
              <p:cNvPr id="9" name="Input penna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337" y="25029"/>
                <a:ext cx="9679320" cy="12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8" name="Input penna 57"/>
              <p14:cNvContentPartPr/>
              <p14:nvPr/>
            </p14:nvContentPartPr>
            <p14:xfrm>
              <a:off x="6190337" y="2154789"/>
              <a:ext cx="3155400" cy="619200"/>
            </p14:xfrm>
          </p:contentPart>
        </mc:Choice>
        <mc:Fallback xmlns="">
          <p:pic>
            <p:nvPicPr>
              <p:cNvPr id="58" name="Input penna 5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79537" y="2141829"/>
                <a:ext cx="317988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1" name="Input penna 60"/>
              <p14:cNvContentPartPr/>
              <p14:nvPr/>
            </p14:nvContentPartPr>
            <p14:xfrm>
              <a:off x="9266537" y="482589"/>
              <a:ext cx="1515240" cy="45360"/>
            </p14:xfrm>
          </p:contentPart>
        </mc:Choice>
        <mc:Fallback xmlns="">
          <p:pic>
            <p:nvPicPr>
              <p:cNvPr id="61" name="Input penna 6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30537" y="388629"/>
                <a:ext cx="15771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2" name="Input penna 61"/>
              <p14:cNvContentPartPr/>
              <p14:nvPr/>
            </p14:nvContentPartPr>
            <p14:xfrm>
              <a:off x="9254657" y="1289349"/>
              <a:ext cx="1330560" cy="105480"/>
            </p14:xfrm>
          </p:contentPart>
        </mc:Choice>
        <mc:Fallback xmlns="">
          <p:pic>
            <p:nvPicPr>
              <p:cNvPr id="62" name="Input penna 6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20457" y="1198629"/>
                <a:ext cx="13881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Input penna 66"/>
              <p14:cNvContentPartPr/>
              <p14:nvPr/>
            </p14:nvContentPartPr>
            <p14:xfrm>
              <a:off x="750377" y="2809629"/>
              <a:ext cx="4578840" cy="102600"/>
            </p14:xfrm>
          </p:contentPart>
        </mc:Choice>
        <mc:Fallback xmlns="">
          <p:pic>
            <p:nvPicPr>
              <p:cNvPr id="67" name="Input penna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2817" y="2799909"/>
                <a:ext cx="45918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put penna 67"/>
              <p14:cNvContentPartPr/>
              <p14:nvPr/>
            </p14:nvContentPartPr>
            <p14:xfrm>
              <a:off x="2537417" y="965349"/>
              <a:ext cx="204840" cy="2899800"/>
            </p14:xfrm>
          </p:contentPart>
        </mc:Choice>
        <mc:Fallback xmlns="">
          <p:pic>
            <p:nvPicPr>
              <p:cNvPr id="68" name="Input penna 6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9497" y="957789"/>
                <a:ext cx="216720" cy="29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put penna 68"/>
              <p14:cNvContentPartPr/>
              <p14:nvPr/>
            </p14:nvContentPartPr>
            <p14:xfrm>
              <a:off x="5312657" y="2782989"/>
              <a:ext cx="230040" cy="312480"/>
            </p14:xfrm>
          </p:contentPart>
        </mc:Choice>
        <mc:Fallback xmlns="">
          <p:pic>
            <p:nvPicPr>
              <p:cNvPr id="69" name="Input penna 6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06537" y="2772549"/>
                <a:ext cx="2455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1" name="Input penna 70"/>
              <p14:cNvContentPartPr/>
              <p14:nvPr/>
            </p14:nvContentPartPr>
            <p14:xfrm>
              <a:off x="2588897" y="1247949"/>
              <a:ext cx="2192040" cy="1592640"/>
            </p14:xfrm>
          </p:contentPart>
        </mc:Choice>
        <mc:Fallback xmlns="">
          <p:pic>
            <p:nvPicPr>
              <p:cNvPr id="71" name="Input penna 7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78457" y="1233909"/>
                <a:ext cx="2216520" cy="16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3" name="Input penna 72"/>
              <p14:cNvContentPartPr/>
              <p14:nvPr/>
            </p14:nvContentPartPr>
            <p14:xfrm>
              <a:off x="824537" y="1207989"/>
              <a:ext cx="1757520" cy="1593360"/>
            </p14:xfrm>
          </p:contentPart>
        </mc:Choice>
        <mc:Fallback xmlns="">
          <p:pic>
            <p:nvPicPr>
              <p:cNvPr id="73" name="Input penna 7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6257" y="1196469"/>
                <a:ext cx="1775520" cy="16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4" name="Input penna 83"/>
              <p14:cNvContentPartPr/>
              <p14:nvPr/>
            </p14:nvContentPartPr>
            <p14:xfrm>
              <a:off x="2584577" y="926469"/>
              <a:ext cx="66960" cy="1929960"/>
            </p14:xfrm>
          </p:contentPart>
        </mc:Choice>
        <mc:Fallback xmlns="">
          <p:pic>
            <p:nvPicPr>
              <p:cNvPr id="84" name="Input penna 8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70537" y="912789"/>
                <a:ext cx="95040" cy="19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6" name="Input penna 85"/>
              <p14:cNvContentPartPr/>
              <p14:nvPr/>
            </p14:nvContentPartPr>
            <p14:xfrm>
              <a:off x="2566937" y="760509"/>
              <a:ext cx="97200" cy="2039040"/>
            </p14:xfrm>
          </p:contentPart>
        </mc:Choice>
        <mc:Fallback xmlns="">
          <p:pic>
            <p:nvPicPr>
              <p:cNvPr id="86" name="Input penna 8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53977" y="755469"/>
                <a:ext cx="122400" cy="20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7" name="Input penna 86"/>
              <p14:cNvContentPartPr/>
              <p14:nvPr/>
            </p14:nvContentPartPr>
            <p14:xfrm>
              <a:off x="2562617" y="1091349"/>
              <a:ext cx="85320" cy="1888560"/>
            </p14:xfrm>
          </p:contentPart>
        </mc:Choice>
        <mc:Fallback xmlns="">
          <p:pic>
            <p:nvPicPr>
              <p:cNvPr id="87" name="Input penna 8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50737" y="1083429"/>
                <a:ext cx="108360" cy="19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1" name="Input penna 140"/>
              <p14:cNvContentPartPr/>
              <p14:nvPr/>
            </p14:nvContentPartPr>
            <p14:xfrm>
              <a:off x="717977" y="3593709"/>
              <a:ext cx="6839280" cy="1627200"/>
            </p14:xfrm>
          </p:contentPart>
        </mc:Choice>
        <mc:Fallback xmlns="">
          <p:pic>
            <p:nvPicPr>
              <p:cNvPr id="141" name="Input penna 14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7177" y="3582909"/>
                <a:ext cx="6862680" cy="16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7" name="Input penna 146"/>
              <p14:cNvContentPartPr/>
              <p14:nvPr/>
            </p14:nvContentPartPr>
            <p14:xfrm>
              <a:off x="7473017" y="290349"/>
              <a:ext cx="258120" cy="1244160"/>
            </p14:xfrm>
          </p:contentPart>
        </mc:Choice>
        <mc:Fallback xmlns="">
          <p:pic>
            <p:nvPicPr>
              <p:cNvPr id="147" name="Input penna 14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57897" y="278829"/>
                <a:ext cx="281520" cy="12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8" name="Input penna 147"/>
              <p14:cNvContentPartPr/>
              <p14:nvPr/>
            </p14:nvContentPartPr>
            <p14:xfrm>
              <a:off x="7759577" y="1148589"/>
              <a:ext cx="2458440" cy="251640"/>
            </p14:xfrm>
          </p:contentPart>
        </mc:Choice>
        <mc:Fallback xmlns="">
          <p:pic>
            <p:nvPicPr>
              <p:cNvPr id="148" name="Input penna 14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45177" y="1136709"/>
                <a:ext cx="24879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9" name="Input penna 178"/>
              <p14:cNvContentPartPr/>
              <p14:nvPr/>
            </p14:nvContentPartPr>
            <p14:xfrm>
              <a:off x="6414617" y="4446549"/>
              <a:ext cx="2869920" cy="355320"/>
            </p14:xfrm>
          </p:contentPart>
        </mc:Choice>
        <mc:Fallback xmlns="">
          <p:pic>
            <p:nvPicPr>
              <p:cNvPr id="179" name="Input penna 17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03817" y="4433589"/>
                <a:ext cx="28940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4" name="Input penna 193"/>
              <p14:cNvContentPartPr/>
              <p14:nvPr/>
            </p14:nvContentPartPr>
            <p14:xfrm>
              <a:off x="2533097" y="2718909"/>
              <a:ext cx="2281680" cy="3511080"/>
            </p14:xfrm>
          </p:contentPart>
        </mc:Choice>
        <mc:Fallback xmlns="">
          <p:pic>
            <p:nvPicPr>
              <p:cNvPr id="194" name="Input penna 19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20857" y="2707029"/>
                <a:ext cx="2308680" cy="35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5" name="Input penna 194"/>
              <p14:cNvContentPartPr/>
              <p14:nvPr/>
            </p14:nvContentPartPr>
            <p14:xfrm>
              <a:off x="4212137" y="5315589"/>
              <a:ext cx="4998960" cy="473400"/>
            </p14:xfrm>
          </p:contentPart>
        </mc:Choice>
        <mc:Fallback xmlns="">
          <p:pic>
            <p:nvPicPr>
              <p:cNvPr id="195" name="Input penna 19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99537" y="5304069"/>
                <a:ext cx="5023440" cy="4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622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put penna 6"/>
              <p14:cNvContentPartPr/>
              <p14:nvPr/>
            </p14:nvContentPartPr>
            <p14:xfrm>
              <a:off x="490097" y="2241909"/>
              <a:ext cx="3594600" cy="78480"/>
            </p14:xfrm>
          </p:contentPart>
        </mc:Choice>
        <mc:Fallback xmlns="">
          <p:pic>
            <p:nvPicPr>
              <p:cNvPr id="7" name="Input penna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657" y="2231469"/>
                <a:ext cx="36111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put penna 7"/>
              <p14:cNvContentPartPr/>
              <p14:nvPr/>
            </p14:nvContentPartPr>
            <p14:xfrm>
              <a:off x="1199657" y="219069"/>
              <a:ext cx="297000" cy="2671560"/>
            </p14:xfrm>
          </p:contentPart>
        </mc:Choice>
        <mc:Fallback xmlns="">
          <p:pic>
            <p:nvPicPr>
              <p:cNvPr id="8" name="Input penna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7057" y="206109"/>
                <a:ext cx="319680" cy="26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put penna 21"/>
              <p14:cNvContentPartPr/>
              <p14:nvPr/>
            </p14:nvContentPartPr>
            <p14:xfrm>
              <a:off x="1337897" y="1652949"/>
              <a:ext cx="805320" cy="211680"/>
            </p14:xfrm>
          </p:contentPart>
        </mc:Choice>
        <mc:Fallback xmlns="">
          <p:pic>
            <p:nvPicPr>
              <p:cNvPr id="22" name="Input penna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2497" y="1642509"/>
                <a:ext cx="8254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put penna 24"/>
              <p14:cNvContentPartPr/>
              <p14:nvPr/>
            </p14:nvContentPartPr>
            <p14:xfrm>
              <a:off x="1804457" y="257589"/>
              <a:ext cx="1728000" cy="1567080"/>
            </p14:xfrm>
          </p:contentPart>
        </mc:Choice>
        <mc:Fallback xmlns="">
          <p:pic>
            <p:nvPicPr>
              <p:cNvPr id="25" name="Input penna 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5457" y="248589"/>
                <a:ext cx="1745280" cy="15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put penna 31"/>
              <p14:cNvContentPartPr/>
              <p14:nvPr/>
            </p14:nvContentPartPr>
            <p14:xfrm>
              <a:off x="3889937" y="2152629"/>
              <a:ext cx="307080" cy="343440"/>
            </p14:xfrm>
          </p:contentPart>
        </mc:Choice>
        <mc:Fallback xmlns="">
          <p:pic>
            <p:nvPicPr>
              <p:cNvPr id="32" name="Input penna 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85977" y="2141109"/>
                <a:ext cx="32328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put penna 39"/>
              <p14:cNvContentPartPr/>
              <p14:nvPr/>
            </p14:nvContentPartPr>
            <p14:xfrm>
              <a:off x="655697" y="1504989"/>
              <a:ext cx="493920" cy="481680"/>
            </p14:xfrm>
          </p:contentPart>
        </mc:Choice>
        <mc:Fallback xmlns="">
          <p:pic>
            <p:nvPicPr>
              <p:cNvPr id="40" name="Input penna 3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457" y="1492029"/>
                <a:ext cx="50976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Input penna 56"/>
              <p14:cNvContentPartPr/>
              <p14:nvPr/>
            </p14:nvContentPartPr>
            <p14:xfrm>
              <a:off x="759737" y="390069"/>
              <a:ext cx="547560" cy="878040"/>
            </p14:xfrm>
          </p:contentPart>
        </mc:Choice>
        <mc:Fallback xmlns="">
          <p:pic>
            <p:nvPicPr>
              <p:cNvPr id="57" name="Input penna 5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7857" y="376749"/>
                <a:ext cx="574560" cy="9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9" name="Input penna 58"/>
              <p14:cNvContentPartPr/>
              <p14:nvPr/>
            </p14:nvContentPartPr>
            <p14:xfrm>
              <a:off x="1378937" y="587709"/>
              <a:ext cx="1889280" cy="101880"/>
            </p14:xfrm>
          </p:contentPart>
        </mc:Choice>
        <mc:Fallback xmlns="">
          <p:pic>
            <p:nvPicPr>
              <p:cNvPr id="59" name="Input penna 5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72457" y="573669"/>
                <a:ext cx="19090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0" name="Input penna 59"/>
              <p14:cNvContentPartPr/>
              <p14:nvPr/>
            </p14:nvContentPartPr>
            <p14:xfrm>
              <a:off x="1873217" y="593109"/>
              <a:ext cx="1722240" cy="2476080"/>
            </p14:xfrm>
          </p:contentPart>
        </mc:Choice>
        <mc:Fallback xmlns="">
          <p:pic>
            <p:nvPicPr>
              <p:cNvPr id="60" name="Input penna 5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59177" y="577629"/>
                <a:ext cx="1740240" cy="25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4" name="Input penna 63"/>
              <p14:cNvContentPartPr/>
              <p14:nvPr/>
            </p14:nvContentPartPr>
            <p14:xfrm>
              <a:off x="7023377" y="348669"/>
              <a:ext cx="1234440" cy="410760"/>
            </p14:xfrm>
          </p:contentPart>
        </mc:Choice>
        <mc:Fallback xmlns="">
          <p:pic>
            <p:nvPicPr>
              <p:cNvPr id="64" name="Input penna 6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09697" y="334269"/>
                <a:ext cx="125928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Input penna 64"/>
              <p14:cNvContentPartPr/>
              <p14:nvPr/>
            </p14:nvContentPartPr>
            <p14:xfrm>
              <a:off x="7028777" y="488709"/>
              <a:ext cx="208800" cy="3309840"/>
            </p14:xfrm>
          </p:contentPart>
        </mc:Choice>
        <mc:Fallback xmlns="">
          <p:pic>
            <p:nvPicPr>
              <p:cNvPr id="65" name="Input penna 6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24097" y="480789"/>
                <a:ext cx="221400" cy="33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0" name="Input penna 69"/>
              <p14:cNvContentPartPr/>
              <p14:nvPr/>
            </p14:nvContentPartPr>
            <p14:xfrm>
              <a:off x="6256937" y="2531709"/>
              <a:ext cx="5041800" cy="101880"/>
            </p14:xfrm>
          </p:contentPart>
        </mc:Choice>
        <mc:Fallback xmlns="">
          <p:pic>
            <p:nvPicPr>
              <p:cNvPr id="70" name="Input penna 6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46497" y="2519829"/>
                <a:ext cx="50598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1" name="Input penna 70"/>
              <p14:cNvContentPartPr/>
              <p14:nvPr/>
            </p14:nvContentPartPr>
            <p14:xfrm>
              <a:off x="10360937" y="2185389"/>
              <a:ext cx="56520" cy="436680"/>
            </p14:xfrm>
          </p:contentPart>
        </mc:Choice>
        <mc:Fallback xmlns="">
          <p:pic>
            <p:nvPicPr>
              <p:cNvPr id="71" name="Input penna 7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47257" y="2178909"/>
                <a:ext cx="7920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8" name="Input penna 77"/>
              <p14:cNvContentPartPr/>
              <p14:nvPr/>
            </p14:nvContentPartPr>
            <p14:xfrm>
              <a:off x="7789457" y="118629"/>
              <a:ext cx="3606480" cy="2069640"/>
            </p14:xfrm>
          </p:contentPart>
        </mc:Choice>
        <mc:Fallback xmlns="">
          <p:pic>
            <p:nvPicPr>
              <p:cNvPr id="78" name="Input penna 7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77937" y="106749"/>
                <a:ext cx="3626280" cy="20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2" name="Input penna 91"/>
              <p14:cNvContentPartPr/>
              <p14:nvPr/>
            </p14:nvContentPartPr>
            <p14:xfrm>
              <a:off x="6154697" y="345789"/>
              <a:ext cx="848880" cy="1614600"/>
            </p14:xfrm>
          </p:contentPart>
        </mc:Choice>
        <mc:Fallback xmlns="">
          <p:pic>
            <p:nvPicPr>
              <p:cNvPr id="92" name="Input penna 9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44257" y="334269"/>
                <a:ext cx="865800" cy="16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4" name="Input penna 113"/>
              <p14:cNvContentPartPr/>
              <p14:nvPr/>
            </p14:nvContentPartPr>
            <p14:xfrm>
              <a:off x="612857" y="4698189"/>
              <a:ext cx="1672560" cy="511560"/>
            </p14:xfrm>
          </p:contentPart>
        </mc:Choice>
        <mc:Fallback xmlns="">
          <p:pic>
            <p:nvPicPr>
              <p:cNvPr id="114" name="Input penna 11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8457" y="4683069"/>
                <a:ext cx="169344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0" name="Input penna 129"/>
              <p14:cNvContentPartPr/>
              <p14:nvPr/>
            </p14:nvContentPartPr>
            <p14:xfrm>
              <a:off x="6448097" y="3771909"/>
              <a:ext cx="1202400" cy="663480"/>
            </p14:xfrm>
          </p:contentPart>
        </mc:Choice>
        <mc:Fallback xmlns="">
          <p:pic>
            <p:nvPicPr>
              <p:cNvPr id="130" name="Input penna 12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36217" y="3761109"/>
                <a:ext cx="123012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7" name="Input penna 166"/>
              <p14:cNvContentPartPr/>
              <p14:nvPr/>
            </p14:nvContentPartPr>
            <p14:xfrm>
              <a:off x="6494177" y="5071149"/>
              <a:ext cx="1281600" cy="1041120"/>
            </p14:xfrm>
          </p:contentPart>
        </mc:Choice>
        <mc:Fallback xmlns="">
          <p:pic>
            <p:nvPicPr>
              <p:cNvPr id="167" name="Input penna 16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81217" y="5058909"/>
                <a:ext cx="1308960" cy="10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1" name="Input penna 170"/>
              <p14:cNvContentPartPr/>
              <p14:nvPr/>
            </p14:nvContentPartPr>
            <p14:xfrm>
              <a:off x="3168497" y="4081869"/>
              <a:ext cx="2369520" cy="395280"/>
            </p14:xfrm>
          </p:contentPart>
        </mc:Choice>
        <mc:Fallback xmlns="">
          <p:pic>
            <p:nvPicPr>
              <p:cNvPr id="171" name="Input penna 17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56257" y="4068909"/>
                <a:ext cx="238896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3" name="Input penna 182"/>
              <p14:cNvContentPartPr/>
              <p14:nvPr/>
            </p14:nvContentPartPr>
            <p14:xfrm>
              <a:off x="2813177" y="5333949"/>
              <a:ext cx="1113840" cy="915840"/>
            </p14:xfrm>
          </p:contentPart>
        </mc:Choice>
        <mc:Fallback xmlns="">
          <p:pic>
            <p:nvPicPr>
              <p:cNvPr id="183" name="Input penna 18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01297" y="5320629"/>
                <a:ext cx="114084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85" name="Input penna 184"/>
              <p14:cNvContentPartPr/>
              <p14:nvPr/>
            </p14:nvContentPartPr>
            <p14:xfrm>
              <a:off x="2415737" y="4087269"/>
              <a:ext cx="521280" cy="2025000"/>
            </p14:xfrm>
          </p:contentPart>
        </mc:Choice>
        <mc:Fallback xmlns="">
          <p:pic>
            <p:nvPicPr>
              <p:cNvPr id="185" name="Input penna 18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99537" y="4074309"/>
                <a:ext cx="546120" cy="20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5" name="Input penna 194"/>
              <p14:cNvContentPartPr/>
              <p14:nvPr/>
            </p14:nvContentPartPr>
            <p14:xfrm>
              <a:off x="7235417" y="1719189"/>
              <a:ext cx="3457440" cy="1576080"/>
            </p14:xfrm>
          </p:contentPart>
        </mc:Choice>
        <mc:Fallback xmlns="">
          <p:pic>
            <p:nvPicPr>
              <p:cNvPr id="195" name="Input penna 19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30377" y="1713069"/>
                <a:ext cx="3470760" cy="15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3" name="Input penna 202"/>
              <p14:cNvContentPartPr/>
              <p14:nvPr/>
            </p14:nvContentPartPr>
            <p14:xfrm>
              <a:off x="9724097" y="3819789"/>
              <a:ext cx="1044720" cy="1932120"/>
            </p14:xfrm>
          </p:contentPart>
        </mc:Choice>
        <mc:Fallback xmlns="">
          <p:pic>
            <p:nvPicPr>
              <p:cNvPr id="203" name="Input penna 20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711857" y="3806829"/>
                <a:ext cx="1072080" cy="19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0" name="Input penna 209"/>
              <p14:cNvContentPartPr/>
              <p14:nvPr/>
            </p14:nvContentPartPr>
            <p14:xfrm>
              <a:off x="8182937" y="769869"/>
              <a:ext cx="81720" cy="2102040"/>
            </p14:xfrm>
          </p:contentPart>
        </mc:Choice>
        <mc:Fallback xmlns="">
          <p:pic>
            <p:nvPicPr>
              <p:cNvPr id="210" name="Input penna 20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74657" y="765189"/>
                <a:ext cx="100800" cy="21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4" name="Input penna 213"/>
              <p14:cNvContentPartPr/>
              <p14:nvPr/>
            </p14:nvContentPartPr>
            <p14:xfrm>
              <a:off x="5059937" y="5411349"/>
              <a:ext cx="361800" cy="237960"/>
            </p14:xfrm>
          </p:contentPart>
        </mc:Choice>
        <mc:Fallback xmlns="">
          <p:pic>
            <p:nvPicPr>
              <p:cNvPr id="214" name="Input penna 21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45897" y="5396949"/>
                <a:ext cx="3816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5" name="Input penna 214"/>
              <p14:cNvContentPartPr/>
              <p14:nvPr/>
            </p14:nvContentPartPr>
            <p14:xfrm>
              <a:off x="2948177" y="5923269"/>
              <a:ext cx="1148760" cy="313920"/>
            </p14:xfrm>
          </p:contentPart>
        </mc:Choice>
        <mc:Fallback xmlns="">
          <p:pic>
            <p:nvPicPr>
              <p:cNvPr id="215" name="Input penna 21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39537" y="5915349"/>
                <a:ext cx="11653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20" name="Input penna 219"/>
              <p14:cNvContentPartPr/>
              <p14:nvPr/>
            </p14:nvContentPartPr>
            <p14:xfrm>
              <a:off x="6646457" y="5428269"/>
              <a:ext cx="1156680" cy="246240"/>
            </p14:xfrm>
          </p:contentPart>
        </mc:Choice>
        <mc:Fallback xmlns="">
          <p:pic>
            <p:nvPicPr>
              <p:cNvPr id="220" name="Input penna 219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38177" y="5417469"/>
                <a:ext cx="11710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2" name="Input penna 221"/>
              <p14:cNvContentPartPr/>
              <p14:nvPr/>
            </p14:nvContentPartPr>
            <p14:xfrm>
              <a:off x="6504617" y="4125789"/>
              <a:ext cx="1613880" cy="279720"/>
            </p14:xfrm>
          </p:contentPart>
        </mc:Choice>
        <mc:Fallback xmlns="">
          <p:pic>
            <p:nvPicPr>
              <p:cNvPr id="222" name="Input penna 22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93097" y="4114269"/>
                <a:ext cx="16315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3" name="Input penna 222"/>
              <p14:cNvContentPartPr/>
              <p14:nvPr/>
            </p14:nvContentPartPr>
            <p14:xfrm>
              <a:off x="6476177" y="5816709"/>
              <a:ext cx="1710360" cy="344520"/>
            </p14:xfrm>
          </p:contentPart>
        </mc:Choice>
        <mc:Fallback xmlns="">
          <p:pic>
            <p:nvPicPr>
              <p:cNvPr id="223" name="Input penna 22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67537" y="5807709"/>
                <a:ext cx="1724400" cy="3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92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2" name="Input penna 81"/>
              <p14:cNvContentPartPr/>
              <p14:nvPr/>
            </p14:nvContentPartPr>
            <p14:xfrm>
              <a:off x="6742577" y="1510029"/>
              <a:ext cx="3960000" cy="519480"/>
            </p14:xfrm>
          </p:contentPart>
        </mc:Choice>
        <mc:Fallback xmlns="">
          <p:pic>
            <p:nvPicPr>
              <p:cNvPr id="82" name="Input penna 8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177" y="1497069"/>
                <a:ext cx="398880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4" name="Input penna 93"/>
              <p14:cNvContentPartPr/>
              <p14:nvPr/>
            </p14:nvContentPartPr>
            <p14:xfrm>
              <a:off x="8919857" y="386469"/>
              <a:ext cx="1877040" cy="626400"/>
            </p14:xfrm>
          </p:contentPart>
        </mc:Choice>
        <mc:Fallback xmlns="">
          <p:pic>
            <p:nvPicPr>
              <p:cNvPr id="94" name="Input penna 9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07257" y="372069"/>
                <a:ext cx="189576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2" name="Input penna 191"/>
              <p14:cNvContentPartPr/>
              <p14:nvPr/>
            </p14:nvContentPartPr>
            <p14:xfrm>
              <a:off x="816617" y="5500629"/>
              <a:ext cx="1145880" cy="503640"/>
            </p14:xfrm>
          </p:contentPart>
        </mc:Choice>
        <mc:Fallback xmlns="">
          <p:pic>
            <p:nvPicPr>
              <p:cNvPr id="192" name="Input penna 19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4017" y="5491989"/>
                <a:ext cx="116604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2" name="Input penna 201"/>
              <p14:cNvContentPartPr/>
              <p14:nvPr/>
            </p14:nvContentPartPr>
            <p14:xfrm>
              <a:off x="8649137" y="4198869"/>
              <a:ext cx="3072960" cy="47160"/>
            </p14:xfrm>
          </p:contentPart>
        </mc:Choice>
        <mc:Fallback xmlns="">
          <p:pic>
            <p:nvPicPr>
              <p:cNvPr id="202" name="Input penna 20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40497" y="4186989"/>
                <a:ext cx="30866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6" name="Input penna 235"/>
              <p14:cNvContentPartPr/>
              <p14:nvPr/>
            </p14:nvContentPartPr>
            <p14:xfrm>
              <a:off x="904817" y="4098069"/>
              <a:ext cx="1188720" cy="386640"/>
            </p14:xfrm>
          </p:contentPart>
        </mc:Choice>
        <mc:Fallback xmlns="">
          <p:pic>
            <p:nvPicPr>
              <p:cNvPr id="236" name="Input penna 2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2937" y="4086189"/>
                <a:ext cx="12070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0" name="Input penna 239"/>
              <p14:cNvContentPartPr/>
              <p14:nvPr/>
            </p14:nvContentPartPr>
            <p14:xfrm>
              <a:off x="8560577" y="3827349"/>
              <a:ext cx="3121200" cy="1520280"/>
            </p14:xfrm>
          </p:contentPart>
        </mc:Choice>
        <mc:Fallback xmlns="">
          <p:pic>
            <p:nvPicPr>
              <p:cNvPr id="240" name="Input penna 23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47617" y="3815469"/>
                <a:ext cx="3141720" cy="15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1" name="Input penna 240"/>
              <p14:cNvContentPartPr/>
              <p14:nvPr/>
            </p14:nvContentPartPr>
            <p14:xfrm>
              <a:off x="8400017" y="3516669"/>
              <a:ext cx="1072800" cy="2099160"/>
            </p14:xfrm>
          </p:contentPart>
        </mc:Choice>
        <mc:Fallback xmlns="">
          <p:pic>
            <p:nvPicPr>
              <p:cNvPr id="241" name="Input penna 24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88497" y="3504789"/>
                <a:ext cx="1096200" cy="21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3" name="Input penna 242"/>
              <p14:cNvContentPartPr/>
              <p14:nvPr/>
            </p14:nvContentPartPr>
            <p14:xfrm>
              <a:off x="442937" y="569349"/>
              <a:ext cx="1119600" cy="505440"/>
            </p14:xfrm>
          </p:contentPart>
        </mc:Choice>
        <mc:Fallback xmlns="">
          <p:pic>
            <p:nvPicPr>
              <p:cNvPr id="243" name="Input penna 24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7097" y="555309"/>
                <a:ext cx="115308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4" name="Input penna 243"/>
              <p14:cNvContentPartPr/>
              <p14:nvPr/>
            </p14:nvContentPartPr>
            <p14:xfrm>
              <a:off x="720137" y="1326789"/>
              <a:ext cx="9893880" cy="1540800"/>
            </p14:xfrm>
          </p:contentPart>
        </mc:Choice>
        <mc:Fallback xmlns="">
          <p:pic>
            <p:nvPicPr>
              <p:cNvPr id="244" name="Input penna 24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8617" y="1317429"/>
                <a:ext cx="9920520" cy="15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5" name="Input penna 244"/>
              <p14:cNvContentPartPr/>
              <p14:nvPr/>
            </p14:nvContentPartPr>
            <p14:xfrm>
              <a:off x="2279657" y="1564389"/>
              <a:ext cx="2453040" cy="320400"/>
            </p14:xfrm>
          </p:contentPart>
        </mc:Choice>
        <mc:Fallback xmlns="">
          <p:pic>
            <p:nvPicPr>
              <p:cNvPr id="245" name="Input penna 2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66697" y="1552509"/>
                <a:ext cx="24818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6" name="Input penna 245"/>
              <p14:cNvContentPartPr/>
              <p14:nvPr/>
            </p14:nvContentPartPr>
            <p14:xfrm>
              <a:off x="575777" y="1891989"/>
              <a:ext cx="23400" cy="277200"/>
            </p14:xfrm>
          </p:contentPart>
        </mc:Choice>
        <mc:Fallback xmlns="">
          <p:pic>
            <p:nvPicPr>
              <p:cNvPr id="246" name="Input penna 24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3897" y="1879029"/>
                <a:ext cx="4392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7" name="Input penna 246"/>
              <p14:cNvContentPartPr/>
              <p14:nvPr/>
            </p14:nvContentPartPr>
            <p14:xfrm>
              <a:off x="348257" y="2887749"/>
              <a:ext cx="4282920" cy="1005480"/>
            </p14:xfrm>
          </p:contentPart>
        </mc:Choice>
        <mc:Fallback xmlns="">
          <p:pic>
            <p:nvPicPr>
              <p:cNvPr id="247" name="Input penna 24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6377" y="2875869"/>
                <a:ext cx="4306320" cy="10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8" name="Input penna 247"/>
              <p14:cNvContentPartPr/>
              <p14:nvPr/>
            </p14:nvContentPartPr>
            <p14:xfrm>
              <a:off x="619697" y="3154509"/>
              <a:ext cx="3659040" cy="505440"/>
            </p14:xfrm>
          </p:contentPart>
        </mc:Choice>
        <mc:Fallback xmlns="">
          <p:pic>
            <p:nvPicPr>
              <p:cNvPr id="248" name="Input penna 24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4937" y="3138669"/>
                <a:ext cx="36810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9" name="Input penna 248"/>
              <p14:cNvContentPartPr/>
              <p14:nvPr/>
            </p14:nvContentPartPr>
            <p14:xfrm>
              <a:off x="2342297" y="3682269"/>
              <a:ext cx="5877720" cy="2645280"/>
            </p14:xfrm>
          </p:contentPart>
        </mc:Choice>
        <mc:Fallback xmlns="">
          <p:pic>
            <p:nvPicPr>
              <p:cNvPr id="249" name="Input penna 24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27897" y="3668949"/>
                <a:ext cx="5896800" cy="26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0" name="Input penna 249"/>
              <p14:cNvContentPartPr/>
              <p14:nvPr/>
            </p14:nvContentPartPr>
            <p14:xfrm>
              <a:off x="2091377" y="5164029"/>
              <a:ext cx="323280" cy="1314000"/>
            </p14:xfrm>
          </p:contentPart>
        </mc:Choice>
        <mc:Fallback xmlns="">
          <p:pic>
            <p:nvPicPr>
              <p:cNvPr id="250" name="Input penna 24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78777" y="5154309"/>
                <a:ext cx="346680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1" name="Input penna 250"/>
              <p14:cNvContentPartPr/>
              <p14:nvPr/>
            </p14:nvContentPartPr>
            <p14:xfrm>
              <a:off x="2338697" y="3796749"/>
              <a:ext cx="313560" cy="1076760"/>
            </p14:xfrm>
          </p:contentPart>
        </mc:Choice>
        <mc:Fallback xmlns="">
          <p:pic>
            <p:nvPicPr>
              <p:cNvPr id="251" name="Input penna 25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24297" y="3785229"/>
                <a:ext cx="335520" cy="11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16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put penna 25"/>
              <p14:cNvContentPartPr/>
              <p14:nvPr/>
            </p14:nvContentPartPr>
            <p14:xfrm>
              <a:off x="450497" y="274869"/>
              <a:ext cx="273600" cy="1266120"/>
            </p14:xfrm>
          </p:contentPart>
        </mc:Choice>
        <mc:Fallback xmlns="">
          <p:pic>
            <p:nvPicPr>
              <p:cNvPr id="26" name="Input penna 2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817" y="261549"/>
                <a:ext cx="293760" cy="12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3" name="Input penna 72"/>
              <p14:cNvContentPartPr/>
              <p14:nvPr/>
            </p14:nvContentPartPr>
            <p14:xfrm>
              <a:off x="8463017" y="324549"/>
              <a:ext cx="2408040" cy="1228320"/>
            </p14:xfrm>
          </p:contentPart>
        </mc:Choice>
        <mc:Fallback xmlns="">
          <p:pic>
            <p:nvPicPr>
              <p:cNvPr id="73" name="Input penna 7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50417" y="311229"/>
                <a:ext cx="2431440" cy="12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0" name="Input penna 79"/>
              <p14:cNvContentPartPr/>
              <p14:nvPr/>
            </p14:nvContentPartPr>
            <p14:xfrm>
              <a:off x="837857" y="388629"/>
              <a:ext cx="3190680" cy="1155960"/>
            </p14:xfrm>
          </p:contentPart>
        </mc:Choice>
        <mc:Fallback xmlns="">
          <p:pic>
            <p:nvPicPr>
              <p:cNvPr id="80" name="Input penna 7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3457" y="375669"/>
                <a:ext cx="3211920" cy="11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5" name="Input penna 84"/>
              <p14:cNvContentPartPr/>
              <p14:nvPr/>
            </p14:nvContentPartPr>
            <p14:xfrm>
              <a:off x="8981417" y="1657629"/>
              <a:ext cx="2815560" cy="146880"/>
            </p14:xfrm>
          </p:contentPart>
        </mc:Choice>
        <mc:Fallback xmlns="">
          <p:pic>
            <p:nvPicPr>
              <p:cNvPr id="85" name="Input penna 8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2057" y="1646829"/>
                <a:ext cx="28368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5" name="Input penna 94"/>
              <p14:cNvContentPartPr/>
              <p14:nvPr/>
            </p14:nvContentPartPr>
            <p14:xfrm>
              <a:off x="9023897" y="1960749"/>
              <a:ext cx="1591560" cy="41040"/>
            </p14:xfrm>
          </p:contentPart>
        </mc:Choice>
        <mc:Fallback xmlns="">
          <p:pic>
            <p:nvPicPr>
              <p:cNvPr id="95" name="Input penna 9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13097" y="1949949"/>
                <a:ext cx="16110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1" name="Input penna 100"/>
              <p14:cNvContentPartPr/>
              <p14:nvPr/>
            </p14:nvContentPartPr>
            <p14:xfrm>
              <a:off x="9742457" y="1603989"/>
              <a:ext cx="66600" cy="757440"/>
            </p14:xfrm>
          </p:contentPart>
        </mc:Choice>
        <mc:Fallback xmlns="">
          <p:pic>
            <p:nvPicPr>
              <p:cNvPr id="101" name="Input penna 10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32017" y="1593549"/>
                <a:ext cx="87480" cy="77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0" name="Input penna 109"/>
              <p14:cNvContentPartPr/>
              <p14:nvPr/>
            </p14:nvContentPartPr>
            <p14:xfrm>
              <a:off x="4542257" y="270549"/>
              <a:ext cx="307800" cy="1111680"/>
            </p14:xfrm>
          </p:contentPart>
        </mc:Choice>
        <mc:Fallback xmlns="">
          <p:pic>
            <p:nvPicPr>
              <p:cNvPr id="110" name="Input penna 10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30017" y="259029"/>
                <a:ext cx="332280" cy="11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1" name="Input penna 120"/>
              <p14:cNvContentPartPr/>
              <p14:nvPr/>
            </p14:nvContentPartPr>
            <p14:xfrm>
              <a:off x="3632177" y="668349"/>
              <a:ext cx="649440" cy="248400"/>
            </p14:xfrm>
          </p:contentPart>
        </mc:Choice>
        <mc:Fallback xmlns="">
          <p:pic>
            <p:nvPicPr>
              <p:cNvPr id="121" name="Input penna 12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20657" y="657909"/>
                <a:ext cx="6728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7" name="Input penna 126"/>
              <p14:cNvContentPartPr/>
              <p14:nvPr/>
            </p14:nvContentPartPr>
            <p14:xfrm>
              <a:off x="4870577" y="327429"/>
              <a:ext cx="2610360" cy="1023480"/>
            </p14:xfrm>
          </p:contentPart>
        </mc:Choice>
        <mc:Fallback xmlns="">
          <p:pic>
            <p:nvPicPr>
              <p:cNvPr id="127" name="Input penna 12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57977" y="313749"/>
                <a:ext cx="2629080" cy="10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0" name="Input penna 179"/>
              <p14:cNvContentPartPr/>
              <p14:nvPr/>
            </p14:nvContentPartPr>
            <p14:xfrm>
              <a:off x="5621537" y="1368909"/>
              <a:ext cx="449280" cy="244440"/>
            </p14:xfrm>
          </p:contentPart>
        </mc:Choice>
        <mc:Fallback xmlns="">
          <p:pic>
            <p:nvPicPr>
              <p:cNvPr id="180" name="Input penna 17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17217" y="1364589"/>
                <a:ext cx="4644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9" name="Input penna 198"/>
              <p14:cNvContentPartPr/>
              <p14:nvPr/>
            </p14:nvContentPartPr>
            <p14:xfrm>
              <a:off x="9127577" y="1947429"/>
              <a:ext cx="591480" cy="748800"/>
            </p14:xfrm>
          </p:contentPart>
        </mc:Choice>
        <mc:Fallback xmlns="">
          <p:pic>
            <p:nvPicPr>
              <p:cNvPr id="199" name="Input penna 19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20017" y="1934109"/>
                <a:ext cx="612360" cy="7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1" name="Input penna 200"/>
              <p14:cNvContentPartPr/>
              <p14:nvPr/>
            </p14:nvContentPartPr>
            <p14:xfrm>
              <a:off x="7776857" y="3922029"/>
              <a:ext cx="3433680" cy="91800"/>
            </p14:xfrm>
          </p:contentPart>
        </mc:Choice>
        <mc:Fallback xmlns="">
          <p:pic>
            <p:nvPicPr>
              <p:cNvPr id="201" name="Input penna 20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68217" y="3913389"/>
                <a:ext cx="34538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0" name="Input penna 209"/>
              <p14:cNvContentPartPr/>
              <p14:nvPr/>
            </p14:nvContentPartPr>
            <p14:xfrm>
              <a:off x="7046057" y="3620709"/>
              <a:ext cx="1705680" cy="2428920"/>
            </p14:xfrm>
          </p:contentPart>
        </mc:Choice>
        <mc:Fallback xmlns="">
          <p:pic>
            <p:nvPicPr>
              <p:cNvPr id="210" name="Input penna 20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33097" y="3607389"/>
                <a:ext cx="1723320" cy="24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1" name="Input penna 210"/>
              <p14:cNvContentPartPr/>
              <p14:nvPr/>
            </p14:nvContentPartPr>
            <p14:xfrm>
              <a:off x="8453297" y="4285629"/>
              <a:ext cx="1903320" cy="34560"/>
            </p14:xfrm>
          </p:contentPart>
        </mc:Choice>
        <mc:Fallback xmlns="">
          <p:pic>
            <p:nvPicPr>
              <p:cNvPr id="211" name="Input penna 21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40697" y="4273389"/>
                <a:ext cx="19245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3" name="Input penna 212"/>
              <p14:cNvContentPartPr/>
              <p14:nvPr/>
            </p14:nvContentPartPr>
            <p14:xfrm>
              <a:off x="10316297" y="1672749"/>
              <a:ext cx="476280" cy="2687760"/>
            </p14:xfrm>
          </p:contentPart>
        </mc:Choice>
        <mc:Fallback xmlns="">
          <p:pic>
            <p:nvPicPr>
              <p:cNvPr id="213" name="Input penna 21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02617" y="1663029"/>
                <a:ext cx="501120" cy="27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4" name="Input penna 213"/>
              <p14:cNvContentPartPr/>
              <p14:nvPr/>
            </p14:nvContentPartPr>
            <p14:xfrm>
              <a:off x="8961257" y="1936269"/>
              <a:ext cx="840240" cy="550800"/>
            </p14:xfrm>
          </p:contentPart>
        </mc:Choice>
        <mc:Fallback xmlns="">
          <p:pic>
            <p:nvPicPr>
              <p:cNvPr id="214" name="Input penna 21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50457" y="1923309"/>
                <a:ext cx="86364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2" name="Input penna 221"/>
              <p14:cNvContentPartPr/>
              <p14:nvPr/>
            </p14:nvContentPartPr>
            <p14:xfrm>
              <a:off x="9147017" y="4652109"/>
              <a:ext cx="2394360" cy="36720"/>
            </p14:xfrm>
          </p:contentPart>
        </mc:Choice>
        <mc:Fallback xmlns="">
          <p:pic>
            <p:nvPicPr>
              <p:cNvPr id="222" name="Input penna 22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36217" y="4637709"/>
                <a:ext cx="24199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6" name="Input penna 225"/>
              <p14:cNvContentPartPr/>
              <p14:nvPr/>
            </p14:nvContentPartPr>
            <p14:xfrm>
              <a:off x="9300017" y="4182669"/>
              <a:ext cx="526320" cy="654120"/>
            </p14:xfrm>
          </p:contentPart>
        </mc:Choice>
        <mc:Fallback xmlns="">
          <p:pic>
            <p:nvPicPr>
              <p:cNvPr id="226" name="Input penna 22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91737" y="4173309"/>
                <a:ext cx="54396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7" name="Input penna 226"/>
              <p14:cNvContentPartPr/>
              <p14:nvPr/>
            </p14:nvContentPartPr>
            <p14:xfrm>
              <a:off x="9719057" y="4214709"/>
              <a:ext cx="472680" cy="729360"/>
            </p14:xfrm>
          </p:contentPart>
        </mc:Choice>
        <mc:Fallback xmlns="">
          <p:pic>
            <p:nvPicPr>
              <p:cNvPr id="227" name="Input penna 22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14377" y="4205349"/>
                <a:ext cx="48672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1" name="Input penna 230"/>
              <p14:cNvContentPartPr/>
              <p14:nvPr/>
            </p14:nvContentPartPr>
            <p14:xfrm>
              <a:off x="373457" y="2432709"/>
              <a:ext cx="411840" cy="1319760"/>
            </p14:xfrm>
          </p:contentPart>
        </mc:Choice>
        <mc:Fallback xmlns="">
          <p:pic>
            <p:nvPicPr>
              <p:cNvPr id="231" name="Input penna 23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9057" y="2422269"/>
                <a:ext cx="433080" cy="13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5" name="Input penna 234"/>
              <p14:cNvContentPartPr/>
              <p14:nvPr/>
            </p14:nvContentPartPr>
            <p14:xfrm>
              <a:off x="4759337" y="2513349"/>
              <a:ext cx="1735560" cy="298440"/>
            </p14:xfrm>
          </p:contentPart>
        </mc:Choice>
        <mc:Fallback xmlns="">
          <p:pic>
            <p:nvPicPr>
              <p:cNvPr id="235" name="Input penna 23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47817" y="2500389"/>
                <a:ext cx="17532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6" name="Input penna 245"/>
              <p14:cNvContentPartPr/>
              <p14:nvPr/>
            </p14:nvContentPartPr>
            <p14:xfrm>
              <a:off x="4289537" y="2408589"/>
              <a:ext cx="403560" cy="1271520"/>
            </p14:xfrm>
          </p:contentPart>
        </mc:Choice>
        <mc:Fallback xmlns="">
          <p:pic>
            <p:nvPicPr>
              <p:cNvPr id="246" name="Input penna 24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77297" y="2395629"/>
                <a:ext cx="425520" cy="12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8" name="Input penna 297"/>
              <p14:cNvContentPartPr/>
              <p14:nvPr/>
            </p14:nvContentPartPr>
            <p14:xfrm>
              <a:off x="6626297" y="5124789"/>
              <a:ext cx="2715120" cy="34200"/>
            </p14:xfrm>
          </p:contentPart>
        </mc:Choice>
        <mc:Fallback xmlns="">
          <p:pic>
            <p:nvPicPr>
              <p:cNvPr id="298" name="Input penna 29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18017" y="5114709"/>
                <a:ext cx="27370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2" name="Input penna 301"/>
              <p14:cNvContentPartPr/>
              <p14:nvPr/>
            </p14:nvContentPartPr>
            <p14:xfrm>
              <a:off x="7522337" y="2581029"/>
              <a:ext cx="1677600" cy="242280"/>
            </p14:xfrm>
          </p:contentPart>
        </mc:Choice>
        <mc:Fallback xmlns="">
          <p:pic>
            <p:nvPicPr>
              <p:cNvPr id="302" name="Input penna 301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10817" y="2572389"/>
                <a:ext cx="16956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4" name="Input penna 303"/>
              <p14:cNvContentPartPr/>
              <p14:nvPr/>
            </p14:nvContentPartPr>
            <p14:xfrm>
              <a:off x="7159457" y="5406669"/>
              <a:ext cx="2099160" cy="30240"/>
            </p14:xfrm>
          </p:contentPart>
        </mc:Choice>
        <mc:Fallback xmlns="">
          <p:pic>
            <p:nvPicPr>
              <p:cNvPr id="304" name="Input penna 30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48297" y="5392269"/>
                <a:ext cx="21240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7" name="Input penna 306"/>
              <p14:cNvContentPartPr/>
              <p14:nvPr/>
            </p14:nvContentPartPr>
            <p14:xfrm>
              <a:off x="7088537" y="2403549"/>
              <a:ext cx="331920" cy="1254240"/>
            </p14:xfrm>
          </p:contentPart>
        </mc:Choice>
        <mc:Fallback xmlns="">
          <p:pic>
            <p:nvPicPr>
              <p:cNvPr id="307" name="Input penna 306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75937" y="2391309"/>
                <a:ext cx="350640" cy="12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8" name="Input penna 307"/>
              <p14:cNvContentPartPr/>
              <p14:nvPr/>
            </p14:nvContentPartPr>
            <p14:xfrm>
              <a:off x="8994377" y="3617829"/>
              <a:ext cx="248400" cy="164520"/>
            </p14:xfrm>
          </p:contentPart>
        </mc:Choice>
        <mc:Fallback xmlns="">
          <p:pic>
            <p:nvPicPr>
              <p:cNvPr id="308" name="Input penna 307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81417" y="3604149"/>
                <a:ext cx="2714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09" name="Input penna 308"/>
              <p14:cNvContentPartPr/>
              <p14:nvPr/>
            </p14:nvContentPartPr>
            <p14:xfrm>
              <a:off x="9168977" y="3916989"/>
              <a:ext cx="55440" cy="684000"/>
            </p14:xfrm>
          </p:contentPart>
        </mc:Choice>
        <mc:Fallback xmlns="">
          <p:pic>
            <p:nvPicPr>
              <p:cNvPr id="309" name="Input penna 308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58897" y="3905109"/>
                <a:ext cx="7740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17" name="Input penna 316"/>
              <p14:cNvContentPartPr/>
              <p14:nvPr/>
            </p14:nvContentPartPr>
            <p14:xfrm>
              <a:off x="8049017" y="296829"/>
              <a:ext cx="237600" cy="1059480"/>
            </p14:xfrm>
          </p:contentPart>
        </mc:Choice>
        <mc:Fallback xmlns="">
          <p:pic>
            <p:nvPicPr>
              <p:cNvPr id="317" name="Input penna 316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37857" y="284589"/>
                <a:ext cx="261720" cy="10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8" name="Input penna 317"/>
              <p14:cNvContentPartPr/>
              <p14:nvPr/>
            </p14:nvContentPartPr>
            <p14:xfrm>
              <a:off x="393617" y="1769949"/>
              <a:ext cx="10848960" cy="5024520"/>
            </p14:xfrm>
          </p:contentPart>
        </mc:Choice>
        <mc:Fallback xmlns="">
          <p:pic>
            <p:nvPicPr>
              <p:cNvPr id="318" name="Input penna 317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9217" y="1759149"/>
                <a:ext cx="10877760" cy="50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19" name="Input penna 318"/>
              <p14:cNvContentPartPr/>
              <p14:nvPr/>
            </p14:nvContentPartPr>
            <p14:xfrm>
              <a:off x="2331497" y="2938149"/>
              <a:ext cx="581040" cy="720000"/>
            </p14:xfrm>
          </p:contentPart>
        </mc:Choice>
        <mc:Fallback xmlns="">
          <p:pic>
            <p:nvPicPr>
              <p:cNvPr id="319" name="Input penna 318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21417" y="2932389"/>
                <a:ext cx="59688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20" name="Input penna 319"/>
              <p14:cNvContentPartPr/>
              <p14:nvPr/>
            </p14:nvContentPartPr>
            <p14:xfrm>
              <a:off x="3378737" y="2972349"/>
              <a:ext cx="521640" cy="697320"/>
            </p14:xfrm>
          </p:contentPart>
        </mc:Choice>
        <mc:Fallback xmlns="">
          <p:pic>
            <p:nvPicPr>
              <p:cNvPr id="320" name="Input penna 319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368657" y="2966949"/>
                <a:ext cx="53712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22" name="Input penna 321"/>
              <p14:cNvContentPartPr/>
              <p14:nvPr/>
            </p14:nvContentPartPr>
            <p14:xfrm>
              <a:off x="6460697" y="5755149"/>
              <a:ext cx="2131560" cy="50760"/>
            </p14:xfrm>
          </p:contentPart>
        </mc:Choice>
        <mc:Fallback xmlns="">
          <p:pic>
            <p:nvPicPr>
              <p:cNvPr id="322" name="Input penna 321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53857" y="5742909"/>
                <a:ext cx="21466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62" name="Input penna 361"/>
              <p14:cNvContentPartPr/>
              <p14:nvPr/>
            </p14:nvContentPartPr>
            <p14:xfrm>
              <a:off x="9111377" y="4602789"/>
              <a:ext cx="119520" cy="113760"/>
            </p14:xfrm>
          </p:contentPart>
        </mc:Choice>
        <mc:Fallback xmlns="">
          <p:pic>
            <p:nvPicPr>
              <p:cNvPr id="362" name="Input penna 361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98777" y="4592709"/>
                <a:ext cx="143640" cy="1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79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put penna 4"/>
              <p14:cNvContentPartPr/>
              <p14:nvPr/>
            </p14:nvContentPartPr>
            <p14:xfrm>
              <a:off x="375257" y="193149"/>
              <a:ext cx="11672640" cy="3965400"/>
            </p14:xfrm>
          </p:contentPart>
        </mc:Choice>
        <mc:Fallback xmlns="">
          <p:pic>
            <p:nvPicPr>
              <p:cNvPr id="5" name="Input penna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377" y="179469"/>
                <a:ext cx="11699280" cy="39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0" name="Input penna 129"/>
              <p14:cNvContentPartPr/>
              <p14:nvPr/>
            </p14:nvContentPartPr>
            <p14:xfrm>
              <a:off x="320177" y="1415349"/>
              <a:ext cx="1136160" cy="412200"/>
            </p14:xfrm>
          </p:contentPart>
        </mc:Choice>
        <mc:Fallback xmlns="">
          <p:pic>
            <p:nvPicPr>
              <p:cNvPr id="130" name="Input penna 12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537" y="1400229"/>
                <a:ext cx="116028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4" name="Input penna 173"/>
              <p14:cNvContentPartPr/>
              <p14:nvPr/>
            </p14:nvContentPartPr>
            <p14:xfrm>
              <a:off x="1675937" y="3384909"/>
              <a:ext cx="7372440" cy="2380680"/>
            </p14:xfrm>
          </p:contentPart>
        </mc:Choice>
        <mc:Fallback xmlns="">
          <p:pic>
            <p:nvPicPr>
              <p:cNvPr id="174" name="Input penna 17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3337" y="3369429"/>
                <a:ext cx="7392600" cy="24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5" name="Input penna 184"/>
              <p14:cNvContentPartPr/>
              <p14:nvPr/>
            </p14:nvContentPartPr>
            <p14:xfrm>
              <a:off x="9595937" y="3700629"/>
              <a:ext cx="2131560" cy="537480"/>
            </p14:xfrm>
          </p:contentPart>
        </mc:Choice>
        <mc:Fallback xmlns="">
          <p:pic>
            <p:nvPicPr>
              <p:cNvPr id="185" name="Input penna 18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84057" y="3685509"/>
                <a:ext cx="2162160" cy="5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07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put penna 2"/>
              <p14:cNvContentPartPr/>
              <p14:nvPr/>
            </p14:nvContentPartPr>
            <p14:xfrm>
              <a:off x="382097" y="200709"/>
              <a:ext cx="11538000" cy="6121440"/>
            </p14:xfrm>
          </p:contentPart>
        </mc:Choice>
        <mc:Fallback xmlns="">
          <p:pic>
            <p:nvPicPr>
              <p:cNvPr id="3" name="Input penna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297" y="189189"/>
                <a:ext cx="11563560" cy="61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3" name="Input penna 92"/>
              <p14:cNvContentPartPr/>
              <p14:nvPr/>
            </p14:nvContentPartPr>
            <p14:xfrm>
              <a:off x="5939417" y="1373229"/>
              <a:ext cx="443520" cy="23292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7537" y="1359189"/>
                <a:ext cx="4694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0" name="Input penna 99"/>
              <p14:cNvContentPartPr/>
              <p14:nvPr/>
            </p14:nvContentPartPr>
            <p14:xfrm>
              <a:off x="8267177" y="1623069"/>
              <a:ext cx="3077280" cy="438840"/>
            </p14:xfrm>
          </p:contentPart>
        </mc:Choice>
        <mc:Fallback xmlns="">
          <p:pic>
            <p:nvPicPr>
              <p:cNvPr id="100" name="Input penna 9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51697" y="1608669"/>
                <a:ext cx="310752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1" name="Input penna 100"/>
              <p14:cNvContentPartPr/>
              <p14:nvPr/>
            </p14:nvContentPartPr>
            <p14:xfrm>
              <a:off x="6998537" y="1361349"/>
              <a:ext cx="1353600" cy="710640"/>
            </p14:xfrm>
          </p:contentPart>
        </mc:Choice>
        <mc:Fallback xmlns="">
          <p:pic>
            <p:nvPicPr>
              <p:cNvPr id="101" name="Input penna 10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7017" y="1346949"/>
                <a:ext cx="1369080" cy="7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8" name="Input penna 137"/>
              <p14:cNvContentPartPr/>
              <p14:nvPr/>
            </p14:nvContentPartPr>
            <p14:xfrm>
              <a:off x="320177" y="3183309"/>
              <a:ext cx="1802880" cy="610560"/>
            </p14:xfrm>
          </p:contentPart>
        </mc:Choice>
        <mc:Fallback xmlns="">
          <p:pic>
            <p:nvPicPr>
              <p:cNvPr id="138" name="Input penna 13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7937" y="3169989"/>
                <a:ext cx="181980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9" name="Input penna 198"/>
              <p14:cNvContentPartPr/>
              <p14:nvPr/>
            </p14:nvContentPartPr>
            <p14:xfrm>
              <a:off x="4896857" y="4387869"/>
              <a:ext cx="743400" cy="222120"/>
            </p14:xfrm>
          </p:contentPart>
        </mc:Choice>
        <mc:Fallback xmlns="">
          <p:pic>
            <p:nvPicPr>
              <p:cNvPr id="199" name="Input penna 19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86417" y="4375989"/>
                <a:ext cx="7621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3" name="Input penna 242"/>
              <p14:cNvContentPartPr/>
              <p14:nvPr/>
            </p14:nvContentPartPr>
            <p14:xfrm>
              <a:off x="534737" y="4839309"/>
              <a:ext cx="3399120" cy="847800"/>
            </p14:xfrm>
          </p:contentPart>
        </mc:Choice>
        <mc:Fallback xmlns="">
          <p:pic>
            <p:nvPicPr>
              <p:cNvPr id="243" name="Input penna 24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3577" y="4824189"/>
                <a:ext cx="3423600" cy="8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4" name="Input penna 243"/>
              <p14:cNvContentPartPr/>
              <p14:nvPr/>
            </p14:nvContentPartPr>
            <p14:xfrm>
              <a:off x="4554857" y="5682789"/>
              <a:ext cx="1123560" cy="428760"/>
            </p14:xfrm>
          </p:contentPart>
        </mc:Choice>
        <mc:Fallback xmlns="">
          <p:pic>
            <p:nvPicPr>
              <p:cNvPr id="244" name="Input penna 24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45137" y="5672709"/>
                <a:ext cx="113688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6" name="Input penna 245"/>
              <p14:cNvContentPartPr/>
              <p14:nvPr/>
            </p14:nvContentPartPr>
            <p14:xfrm>
              <a:off x="4628297" y="5928669"/>
              <a:ext cx="891360" cy="195120"/>
            </p14:xfrm>
          </p:contentPart>
        </mc:Choice>
        <mc:Fallback xmlns="">
          <p:pic>
            <p:nvPicPr>
              <p:cNvPr id="246" name="Input penna 24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17137" y="5917509"/>
                <a:ext cx="9093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7" name="Input penna 246"/>
              <p14:cNvContentPartPr/>
              <p14:nvPr/>
            </p14:nvContentPartPr>
            <p14:xfrm>
              <a:off x="4639097" y="5552829"/>
              <a:ext cx="636840" cy="791280"/>
            </p14:xfrm>
          </p:contentPart>
        </mc:Choice>
        <mc:Fallback xmlns="">
          <p:pic>
            <p:nvPicPr>
              <p:cNvPr id="247" name="Input penna 24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31177" y="5538789"/>
                <a:ext cx="658800" cy="81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33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put penna 2"/>
              <p14:cNvContentPartPr/>
              <p14:nvPr/>
            </p14:nvContentPartPr>
            <p14:xfrm>
              <a:off x="288857" y="175149"/>
              <a:ext cx="11820960" cy="5452200"/>
            </p14:xfrm>
          </p:contentPart>
        </mc:Choice>
        <mc:Fallback xmlns="">
          <p:pic>
            <p:nvPicPr>
              <p:cNvPr id="3" name="Input penna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977" y="160389"/>
                <a:ext cx="11843280" cy="54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put penna 132"/>
              <p14:cNvContentPartPr/>
              <p14:nvPr/>
            </p14:nvContentPartPr>
            <p14:xfrm>
              <a:off x="1443017" y="3934629"/>
              <a:ext cx="755640" cy="2008080"/>
            </p14:xfrm>
          </p:contentPart>
        </mc:Choice>
        <mc:Fallback xmlns="">
          <p:pic>
            <p:nvPicPr>
              <p:cNvPr id="133" name="Input penna 13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2937" y="3922389"/>
                <a:ext cx="775800" cy="20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8" name="Input penna 137"/>
              <p14:cNvContentPartPr/>
              <p14:nvPr/>
            </p14:nvContentPartPr>
            <p14:xfrm>
              <a:off x="4046537" y="3845709"/>
              <a:ext cx="797400" cy="2020320"/>
            </p14:xfrm>
          </p:contentPart>
        </mc:Choice>
        <mc:Fallback xmlns="">
          <p:pic>
            <p:nvPicPr>
              <p:cNvPr id="138" name="Input penna 13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5017" y="3832029"/>
                <a:ext cx="821520" cy="20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4" name="Input penna 143"/>
              <p14:cNvContentPartPr/>
              <p14:nvPr/>
            </p14:nvContentPartPr>
            <p14:xfrm>
              <a:off x="6135257" y="3471669"/>
              <a:ext cx="353880" cy="676080"/>
            </p14:xfrm>
          </p:contentPart>
        </mc:Choice>
        <mc:Fallback xmlns="">
          <p:pic>
            <p:nvPicPr>
              <p:cNvPr id="144" name="Input penna 14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20857" y="3456909"/>
                <a:ext cx="38196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5" name="Input penna 144"/>
              <p14:cNvContentPartPr/>
              <p14:nvPr/>
            </p14:nvContentPartPr>
            <p14:xfrm>
              <a:off x="1797977" y="4529709"/>
              <a:ext cx="2582640" cy="341640"/>
            </p14:xfrm>
          </p:contentPart>
        </mc:Choice>
        <mc:Fallback xmlns="">
          <p:pic>
            <p:nvPicPr>
              <p:cNvPr id="145" name="Input penna 14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90057" y="4517109"/>
                <a:ext cx="25984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9" name="Input penna 158"/>
              <p14:cNvContentPartPr/>
              <p14:nvPr/>
            </p14:nvContentPartPr>
            <p14:xfrm>
              <a:off x="7303097" y="3634749"/>
              <a:ext cx="914040" cy="2332080"/>
            </p14:xfrm>
          </p:contentPart>
        </mc:Choice>
        <mc:Fallback xmlns="">
          <p:pic>
            <p:nvPicPr>
              <p:cNvPr id="159" name="Input penna 15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89417" y="3618909"/>
                <a:ext cx="942480" cy="23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2" name="Input penna 161"/>
              <p14:cNvContentPartPr/>
              <p14:nvPr/>
            </p14:nvContentPartPr>
            <p14:xfrm>
              <a:off x="4568537" y="4288149"/>
              <a:ext cx="3120840" cy="389520"/>
            </p14:xfrm>
          </p:contentPart>
        </mc:Choice>
        <mc:Fallback xmlns="">
          <p:pic>
            <p:nvPicPr>
              <p:cNvPr id="162" name="Input penna 16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59177" y="4276269"/>
                <a:ext cx="31467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7" name="Input penna 166"/>
              <p14:cNvContentPartPr/>
              <p14:nvPr/>
            </p14:nvContentPartPr>
            <p14:xfrm>
              <a:off x="7579217" y="3988269"/>
              <a:ext cx="981360" cy="583920"/>
            </p14:xfrm>
          </p:contentPart>
        </mc:Choice>
        <mc:Fallback xmlns="">
          <p:pic>
            <p:nvPicPr>
              <p:cNvPr id="167" name="Input penna 16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72377" y="3977109"/>
                <a:ext cx="100368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4" name="Input penna 173"/>
              <p14:cNvContentPartPr/>
              <p14:nvPr/>
            </p14:nvContentPartPr>
            <p14:xfrm>
              <a:off x="2175617" y="1502829"/>
              <a:ext cx="2956680" cy="66960"/>
            </p14:xfrm>
          </p:contentPart>
        </mc:Choice>
        <mc:Fallback xmlns="">
          <p:pic>
            <p:nvPicPr>
              <p:cNvPr id="174" name="Input penna 17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61937" y="1487709"/>
                <a:ext cx="29764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4" name="Input penna 193"/>
              <p14:cNvContentPartPr/>
              <p14:nvPr/>
            </p14:nvContentPartPr>
            <p14:xfrm>
              <a:off x="4296377" y="4267989"/>
              <a:ext cx="430920" cy="433440"/>
            </p14:xfrm>
          </p:contentPart>
        </mc:Choice>
        <mc:Fallback xmlns="">
          <p:pic>
            <p:nvPicPr>
              <p:cNvPr id="194" name="Input penna 19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86297" y="4256829"/>
                <a:ext cx="45144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4" name="Input penna 203"/>
              <p14:cNvContentPartPr/>
              <p14:nvPr/>
            </p14:nvContentPartPr>
            <p14:xfrm>
              <a:off x="1756937" y="5182749"/>
              <a:ext cx="2581560" cy="918720"/>
            </p14:xfrm>
          </p:contentPart>
        </mc:Choice>
        <mc:Fallback xmlns="">
          <p:pic>
            <p:nvPicPr>
              <p:cNvPr id="204" name="Input penna 20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45777" y="5168709"/>
                <a:ext cx="2609280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6" name="Input penna 205"/>
              <p14:cNvContentPartPr/>
              <p14:nvPr/>
            </p14:nvContentPartPr>
            <p14:xfrm>
              <a:off x="3806417" y="3283749"/>
              <a:ext cx="1201320" cy="3108960"/>
            </p14:xfrm>
          </p:contentPart>
        </mc:Choice>
        <mc:Fallback xmlns="">
          <p:pic>
            <p:nvPicPr>
              <p:cNvPr id="206" name="Input penna 20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93097" y="3271509"/>
                <a:ext cx="1230120" cy="31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768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put penna 4"/>
              <p14:cNvContentPartPr/>
              <p14:nvPr/>
            </p14:nvContentPartPr>
            <p14:xfrm>
              <a:off x="509897" y="253269"/>
              <a:ext cx="9545400" cy="5611680"/>
            </p14:xfrm>
          </p:contentPart>
        </mc:Choice>
        <mc:Fallback xmlns="">
          <p:pic>
            <p:nvPicPr>
              <p:cNvPr id="5" name="Input penna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217" y="239589"/>
                <a:ext cx="9572760" cy="56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Input penna 66"/>
              <p14:cNvContentPartPr/>
              <p14:nvPr/>
            </p14:nvContentPartPr>
            <p14:xfrm>
              <a:off x="531137" y="3426309"/>
              <a:ext cx="3808800" cy="56880"/>
            </p14:xfrm>
          </p:contentPart>
        </mc:Choice>
        <mc:Fallback xmlns="">
          <p:pic>
            <p:nvPicPr>
              <p:cNvPr id="67" name="Input penna 6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697" y="3409389"/>
                <a:ext cx="38275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Input penna 67"/>
              <p14:cNvContentPartPr/>
              <p14:nvPr/>
            </p14:nvContentPartPr>
            <p14:xfrm>
              <a:off x="1710497" y="1898469"/>
              <a:ext cx="138240" cy="2543760"/>
            </p14:xfrm>
          </p:contentPart>
        </mc:Choice>
        <mc:Fallback xmlns="">
          <p:pic>
            <p:nvPicPr>
              <p:cNvPr id="68" name="Input penna 6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2937" y="1886949"/>
                <a:ext cx="157320" cy="25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2" name="Input penna 71"/>
              <p14:cNvContentPartPr/>
              <p14:nvPr/>
            </p14:nvContentPartPr>
            <p14:xfrm>
              <a:off x="672257" y="2104749"/>
              <a:ext cx="3850920" cy="2825280"/>
            </p14:xfrm>
          </p:contentPart>
        </mc:Choice>
        <mc:Fallback xmlns="">
          <p:pic>
            <p:nvPicPr>
              <p:cNvPr id="72" name="Input penna 7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4337" y="2099709"/>
                <a:ext cx="3863880" cy="28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9" name="Input penna 108"/>
              <p14:cNvContentPartPr/>
              <p14:nvPr/>
            </p14:nvContentPartPr>
            <p14:xfrm>
              <a:off x="3471977" y="1507149"/>
              <a:ext cx="1208160" cy="135000"/>
            </p14:xfrm>
          </p:contentPart>
        </mc:Choice>
        <mc:Fallback xmlns="">
          <p:pic>
            <p:nvPicPr>
              <p:cNvPr id="109" name="Input penna 10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56137" y="1502109"/>
                <a:ext cx="12333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1" name="Input penna 110"/>
              <p14:cNvContentPartPr/>
              <p14:nvPr/>
            </p14:nvContentPartPr>
            <p14:xfrm>
              <a:off x="3446417" y="1610829"/>
              <a:ext cx="1356480" cy="52560"/>
            </p14:xfrm>
          </p:contentPart>
        </mc:Choice>
        <mc:Fallback xmlns="">
          <p:pic>
            <p:nvPicPr>
              <p:cNvPr id="111" name="Input penna 1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34897" y="1593909"/>
                <a:ext cx="13726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7" name="Input penna 126"/>
              <p14:cNvContentPartPr/>
              <p14:nvPr/>
            </p14:nvContentPartPr>
            <p14:xfrm>
              <a:off x="7767857" y="1143549"/>
              <a:ext cx="1631520" cy="456120"/>
            </p14:xfrm>
          </p:contentPart>
        </mc:Choice>
        <mc:Fallback xmlns="">
          <p:pic>
            <p:nvPicPr>
              <p:cNvPr id="127" name="Input penna 1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54537" y="1133829"/>
                <a:ext cx="1661400" cy="48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670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deab24-cba5-46d4-bf7c-2946f25765e6" xsi:nil="true"/>
    <lcf76f155ced4ddcb4097134ff3c332f xmlns="b6d42b68-5288-4fb3-9a8c-341ee1bceec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AB87EB63707349A5738D4084A158FA" ma:contentTypeVersion="13" ma:contentTypeDescription="Creare un nuovo documento." ma:contentTypeScope="" ma:versionID="36e2f512d6371301e27076c2ffe55e78">
  <xsd:schema xmlns:xsd="http://www.w3.org/2001/XMLSchema" xmlns:xs="http://www.w3.org/2001/XMLSchema" xmlns:p="http://schemas.microsoft.com/office/2006/metadata/properties" xmlns:ns2="1ddeab24-cba5-46d4-bf7c-2946f25765e6" xmlns:ns3="b6d42b68-5288-4fb3-9a8c-341ee1bceec1" targetNamespace="http://schemas.microsoft.com/office/2006/metadata/properties" ma:root="true" ma:fieldsID="f057fbe2e70d78753d9b49f34b0b0dbe" ns2:_="" ns3:_="">
    <xsd:import namespace="1ddeab24-cba5-46d4-bf7c-2946f25765e6"/>
    <xsd:import namespace="b6d42b68-5288-4fb3-9a8c-341ee1bceec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deab24-cba5-46d4-bf7c-2946f25765e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9c9df674-c6e8-4bff-9f2e-ffa82b272007}" ma:internalName="TaxCatchAll" ma:showField="CatchAllData" ma:web="1ddeab24-cba5-46d4-bf7c-2946f25765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d42b68-5288-4fb3-9a8c-341ee1bceec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969fe788-e3d1-49ef-b1f4-b278997225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63C276-F764-434B-A27F-7771E31215A9}">
  <ds:schemaRefs>
    <ds:schemaRef ds:uri="http://schemas.microsoft.com/office/2006/metadata/properties"/>
    <ds:schemaRef ds:uri="http://schemas.microsoft.com/office/infopath/2007/PartnerControls"/>
    <ds:schemaRef ds:uri="1ddeab24-cba5-46d4-bf7c-2946f25765e6"/>
    <ds:schemaRef ds:uri="b6d42b68-5288-4fb3-9a8c-341ee1bceec1"/>
  </ds:schemaRefs>
</ds:datastoreItem>
</file>

<file path=customXml/itemProps2.xml><?xml version="1.0" encoding="utf-8"?>
<ds:datastoreItem xmlns:ds="http://schemas.openxmlformats.org/officeDocument/2006/customXml" ds:itemID="{848E7AE0-F60E-4BDF-A75C-077E9D268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deab24-cba5-46d4-bf7c-2946f25765e6"/>
    <ds:schemaRef ds:uri="b6d42b68-5288-4fb3-9a8c-341ee1bcee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45E438-4F74-421F-92A9-A4D29B28C0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Didattica a distanza</dc:creator>
  <cp:lastModifiedBy>guglielmo d'amico</cp:lastModifiedBy>
  <cp:revision>12</cp:revision>
  <dcterms:created xsi:type="dcterms:W3CDTF">2023-10-11T07:36:49Z</dcterms:created>
  <dcterms:modified xsi:type="dcterms:W3CDTF">2023-10-12T07:46:43Z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0x010100A1AB87EB63707349A5738D4084A158FA</vt:lpwstr>
  </property>
</Properties>
</file>