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82" r:id="rId5"/>
    <p:sldId id="602" r:id="rId6"/>
  </p:sldIdLst>
  <p:sldSz cx="12192000" cy="6858000"/>
  <p:notesSz cx="6792913" cy="99250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34" userDrawn="1">
          <p15:clr>
            <a:srgbClr val="A4A3A4"/>
          </p15:clr>
        </p15:guide>
        <p15:guide id="2" pos="756" userDrawn="1">
          <p15:clr>
            <a:srgbClr val="A4A3A4"/>
          </p15:clr>
        </p15:guide>
        <p15:guide id="4" pos="6970" userDrawn="1">
          <p15:clr>
            <a:srgbClr val="A4A3A4"/>
          </p15:clr>
        </p15:guide>
        <p15:guide id="5" pos="6698" userDrawn="1">
          <p15:clr>
            <a:srgbClr val="A4A3A4"/>
          </p15:clr>
        </p15:guide>
        <p15:guide id="7" orient="horz" pos="31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C3DF41A-A09C-97A9-589B-75F798CA5AD2}" name="Tanya Bergamin" initials="TB" userId="S::bergamin@strategya.it::84049b2f-8404-4253-a30d-b326dfcabaef" providerId="AD"/>
  <p188:author id="{67251C44-032C-6F8B-3826-F095A361A82B}" name="andrea" initials="a" userId="S-1-5-21-3483106712-2002809255-397089617-1145" providerId="AD"/>
  <p188:author id="{8C5103AD-187A-8D3E-390C-CB55338BEAC6}" name="Nicole Esposito" initials="NE" userId="63e8ca461b47898e" providerId="Windows Live"/>
  <p188:author id="{089757CD-70E6-85AD-96E9-851E6729DAE8}" name="Filippo Rinuncini" initials="FR" userId="S::rinuncini@strategya.it::c68d95aa-e68b-42dc-ac95-6160a964c74d" providerId="AD"/>
  <p188:author id="{F0B60BE9-EF8B-EB3A-0D43-03E2D4AD0442}" name="Michele Piazza" initials="MP" userId="S::piazza@theracapital.it::3ddae86d-7a3a-4eb9-bf6a-9e797995b50b" providerId="AD"/>
  <p188:author id="{1C0A71F9-51B3-7A33-E420-C3CDEB02F666}" name="Marco Minozzi" initials="MM" userId="S::minozzi@strategya.it::0bfc7823-11c0-4f37-b278-a49ec4f8482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F243E"/>
    <a:srgbClr val="FFFFFF"/>
    <a:srgbClr val="CDEAFF"/>
    <a:srgbClr val="9FA7B2"/>
    <a:srgbClr val="D9D9D9"/>
    <a:srgbClr val="13132D"/>
    <a:srgbClr val="A5D9C3"/>
    <a:srgbClr val="FFC7A7"/>
    <a:srgbClr val="C1A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3634"/>
        <p:guide pos="756"/>
        <p:guide pos="6970"/>
        <p:guide pos="6698"/>
        <p:guide orient="horz" pos="31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lippo Rinuncini" userId="c68d95aa-e68b-42dc-ac95-6160a964c74d" providerId="ADAL" clId="{8F96FAEC-7244-45C2-836D-729DD46A0499}"/>
    <pc:docChg chg="undo redo custSel addSld delSld modSld sldOrd modMainMaster">
      <pc:chgData name="Filippo Rinuncini" userId="c68d95aa-e68b-42dc-ac95-6160a964c74d" providerId="ADAL" clId="{8F96FAEC-7244-45C2-836D-729DD46A0499}" dt="2025-03-06T15:30:23.143" v="22823" actId="6549"/>
      <pc:docMkLst>
        <pc:docMk/>
      </pc:docMkLst>
      <pc:sldChg chg="modSp mod">
        <pc:chgData name="Filippo Rinuncini" userId="c68d95aa-e68b-42dc-ac95-6160a964c74d" providerId="ADAL" clId="{8F96FAEC-7244-45C2-836D-729DD46A0499}" dt="2025-02-19T13:46:35.173" v="277" actId="2711"/>
        <pc:sldMkLst>
          <pc:docMk/>
          <pc:sldMk cId="4048846857" sldId="282"/>
        </pc:sldMkLst>
        <pc:spChg chg="mod">
          <ac:chgData name="Filippo Rinuncini" userId="c68d95aa-e68b-42dc-ac95-6160a964c74d" providerId="ADAL" clId="{8F96FAEC-7244-45C2-836D-729DD46A0499}" dt="2025-02-19T13:46:31.155" v="276" actId="2711"/>
          <ac:spMkLst>
            <pc:docMk/>
            <pc:sldMk cId="4048846857" sldId="282"/>
            <ac:spMk id="2" creationId="{EAB919A3-66CF-653A-8D66-BA316FB4A204}"/>
          </ac:spMkLst>
        </pc:spChg>
        <pc:spChg chg="mod">
          <ac:chgData name="Filippo Rinuncini" userId="c68d95aa-e68b-42dc-ac95-6160a964c74d" providerId="ADAL" clId="{8F96FAEC-7244-45C2-836D-729DD46A0499}" dt="2025-02-19T13:46:35.173" v="277" actId="2711"/>
          <ac:spMkLst>
            <pc:docMk/>
            <pc:sldMk cId="4048846857" sldId="282"/>
            <ac:spMk id="4" creationId="{93307978-3F8E-EB43-8245-EC9C64101FAF}"/>
          </ac:spMkLst>
        </pc:spChg>
      </pc:sldChg>
      <pc:sldChg chg="addSp modSp mod">
        <pc:chgData name="Filippo Rinuncini" userId="c68d95aa-e68b-42dc-ac95-6160a964c74d" providerId="ADAL" clId="{8F96FAEC-7244-45C2-836D-729DD46A0499}" dt="2025-02-24T17:26:52.528" v="17473" actId="6549"/>
        <pc:sldMkLst>
          <pc:docMk/>
          <pc:sldMk cId="1524669310" sldId="387"/>
        </pc:sldMkLst>
        <pc:spChg chg="add mod">
          <ac:chgData name="Filippo Rinuncini" userId="c68d95aa-e68b-42dc-ac95-6160a964c74d" providerId="ADAL" clId="{8F96FAEC-7244-45C2-836D-729DD46A0499}" dt="2025-02-24T17:26:23.798" v="17471" actId="20577"/>
          <ac:spMkLst>
            <pc:docMk/>
            <pc:sldMk cId="1524669310" sldId="387"/>
            <ac:spMk id="2" creationId="{185B923B-D157-B6A6-C240-A51B3B37FE24}"/>
          </ac:spMkLst>
        </pc:spChg>
        <pc:spChg chg="mod">
          <ac:chgData name="Filippo Rinuncini" userId="c68d95aa-e68b-42dc-ac95-6160a964c74d" providerId="ADAL" clId="{8F96FAEC-7244-45C2-836D-729DD46A0499}" dt="2025-02-24T17:26:52.528" v="17473" actId="6549"/>
          <ac:spMkLst>
            <pc:docMk/>
            <pc:sldMk cId="1524669310" sldId="387"/>
            <ac:spMk id="19" creationId="{C0CC8FAD-71CB-6386-8F7C-3FAA25AE4104}"/>
          </ac:spMkLst>
        </pc:spChg>
        <pc:spChg chg="mod">
          <ac:chgData name="Filippo Rinuncini" userId="c68d95aa-e68b-42dc-ac95-6160a964c74d" providerId="ADAL" clId="{8F96FAEC-7244-45C2-836D-729DD46A0499}" dt="2025-02-24T17:23:38.966" v="17372" actId="12"/>
          <ac:spMkLst>
            <pc:docMk/>
            <pc:sldMk cId="1524669310" sldId="387"/>
            <ac:spMk id="20" creationId="{CB56EBDC-D870-5226-1A5F-BEB4DFCE291A}"/>
          </ac:spMkLst>
        </pc:spChg>
        <pc:spChg chg="mod">
          <ac:chgData name="Filippo Rinuncini" userId="c68d95aa-e68b-42dc-ac95-6160a964c74d" providerId="ADAL" clId="{8F96FAEC-7244-45C2-836D-729DD46A0499}" dt="2025-02-24T17:24:35.147" v="17375" actId="20577"/>
          <ac:spMkLst>
            <pc:docMk/>
            <pc:sldMk cId="1524669310" sldId="387"/>
            <ac:spMk id="21" creationId="{0D09370F-1CBA-A080-9153-50646E75848D}"/>
          </ac:spMkLst>
        </pc:spChg>
      </pc:sldChg>
      <pc:sldChg chg="addSp delSp modSp del mod">
        <pc:chgData name="Filippo Rinuncini" userId="c68d95aa-e68b-42dc-ac95-6160a964c74d" providerId="ADAL" clId="{8F96FAEC-7244-45C2-836D-729DD46A0499}" dt="2025-02-24T10:40:02.438" v="14444" actId="47"/>
        <pc:sldMkLst>
          <pc:docMk/>
          <pc:sldMk cId="3953872021" sldId="455"/>
        </pc:sldMkLst>
      </pc:sldChg>
      <pc:sldChg chg="addSp delSp modSp mod">
        <pc:chgData name="Filippo Rinuncini" userId="c68d95aa-e68b-42dc-ac95-6160a964c74d" providerId="ADAL" clId="{8F96FAEC-7244-45C2-836D-729DD46A0499}" dt="2025-02-25T16:29:47.611" v="22398"/>
        <pc:sldMkLst>
          <pc:docMk/>
          <pc:sldMk cId="3609713750" sldId="456"/>
        </pc:sldMkLst>
        <pc:spChg chg="mod">
          <ac:chgData name="Filippo Rinuncini" userId="c68d95aa-e68b-42dc-ac95-6160a964c74d" providerId="ADAL" clId="{8F96FAEC-7244-45C2-836D-729DD46A0499}" dt="2025-02-19T15:03:06.072" v="1022" actId="1076"/>
          <ac:spMkLst>
            <pc:docMk/>
            <pc:sldMk cId="3609713750" sldId="456"/>
            <ac:spMk id="6" creationId="{CFB4A655-0963-CDE1-9F0F-EA12119BE1FF}"/>
          </ac:spMkLst>
        </pc:spChg>
        <pc:spChg chg="add mod">
          <ac:chgData name="Filippo Rinuncini" userId="c68d95aa-e68b-42dc-ac95-6160a964c74d" providerId="ADAL" clId="{8F96FAEC-7244-45C2-836D-729DD46A0499}" dt="2025-02-19T17:21:59.153" v="4601" actId="1076"/>
          <ac:spMkLst>
            <pc:docMk/>
            <pc:sldMk cId="3609713750" sldId="456"/>
            <ac:spMk id="8" creationId="{3D656C7C-F55F-C139-4998-C7B87993829D}"/>
          </ac:spMkLst>
        </pc:spChg>
        <pc:spChg chg="mod">
          <ac:chgData name="Filippo Rinuncini" userId="c68d95aa-e68b-42dc-ac95-6160a964c74d" providerId="ADAL" clId="{8F96FAEC-7244-45C2-836D-729DD46A0499}" dt="2025-02-25T16:29:47.611" v="22398"/>
          <ac:spMkLst>
            <pc:docMk/>
            <pc:sldMk cId="3609713750" sldId="456"/>
            <ac:spMk id="12" creationId="{B0E6EF2E-184F-0F67-5D13-18C5CBCAE656}"/>
          </ac:spMkLst>
        </pc:spChg>
        <pc:spChg chg="add mod">
          <ac:chgData name="Filippo Rinuncini" userId="c68d95aa-e68b-42dc-ac95-6160a964c74d" providerId="ADAL" clId="{8F96FAEC-7244-45C2-836D-729DD46A0499}" dt="2025-02-19T18:27:58.923" v="5821" actId="12788"/>
          <ac:spMkLst>
            <pc:docMk/>
            <pc:sldMk cId="3609713750" sldId="456"/>
            <ac:spMk id="15" creationId="{6F63DE65-3ECD-12F5-EAB1-C61511F97D14}"/>
          </ac:spMkLst>
        </pc:spChg>
        <pc:spChg chg="add mod">
          <ac:chgData name="Filippo Rinuncini" userId="c68d95aa-e68b-42dc-ac95-6160a964c74d" providerId="ADAL" clId="{8F96FAEC-7244-45C2-836D-729DD46A0499}" dt="2025-02-19T18:28:06.081" v="5823" actId="12788"/>
          <ac:spMkLst>
            <pc:docMk/>
            <pc:sldMk cId="3609713750" sldId="456"/>
            <ac:spMk id="19" creationId="{70BA8C41-3478-3975-8063-4B260688B0C4}"/>
          </ac:spMkLst>
        </pc:spChg>
        <pc:spChg chg="add mod">
          <ac:chgData name="Filippo Rinuncini" userId="c68d95aa-e68b-42dc-ac95-6160a964c74d" providerId="ADAL" clId="{8F96FAEC-7244-45C2-836D-729DD46A0499}" dt="2025-02-19T18:28:06.081" v="5823" actId="12788"/>
          <ac:spMkLst>
            <pc:docMk/>
            <pc:sldMk cId="3609713750" sldId="456"/>
            <ac:spMk id="28" creationId="{53640F4D-B291-EDED-73F8-FF6EA329C057}"/>
          </ac:spMkLst>
        </pc:spChg>
        <pc:spChg chg="add mod">
          <ac:chgData name="Filippo Rinuncini" userId="c68d95aa-e68b-42dc-ac95-6160a964c74d" providerId="ADAL" clId="{8F96FAEC-7244-45C2-836D-729DD46A0499}" dt="2025-02-19T15:40:26.505" v="1854" actId="553"/>
          <ac:spMkLst>
            <pc:docMk/>
            <pc:sldMk cId="3609713750" sldId="456"/>
            <ac:spMk id="31" creationId="{2B425E69-CAB8-94EC-F407-56CBB651E6E3}"/>
          </ac:spMkLst>
        </pc:spChg>
        <pc:spChg chg="add mod">
          <ac:chgData name="Filippo Rinuncini" userId="c68d95aa-e68b-42dc-ac95-6160a964c74d" providerId="ADAL" clId="{8F96FAEC-7244-45C2-836D-729DD46A0499}" dt="2025-02-19T15:40:30.556" v="1857" actId="1035"/>
          <ac:spMkLst>
            <pc:docMk/>
            <pc:sldMk cId="3609713750" sldId="456"/>
            <ac:spMk id="32" creationId="{8CB0A09A-CAEC-ACCE-E9CC-E25D435764BB}"/>
          </ac:spMkLst>
        </pc:spChg>
        <pc:spChg chg="add mod">
          <ac:chgData name="Filippo Rinuncini" userId="c68d95aa-e68b-42dc-ac95-6160a964c74d" providerId="ADAL" clId="{8F96FAEC-7244-45C2-836D-729DD46A0499}" dt="2025-02-19T18:27:45.259" v="5795" actId="465"/>
          <ac:spMkLst>
            <pc:docMk/>
            <pc:sldMk cId="3609713750" sldId="456"/>
            <ac:spMk id="36" creationId="{1F8304DC-61EA-80B0-0554-272719B9CC78}"/>
          </ac:spMkLst>
        </pc:spChg>
        <pc:spChg chg="mod">
          <ac:chgData name="Filippo Rinuncini" userId="c68d95aa-e68b-42dc-ac95-6160a964c74d" providerId="ADAL" clId="{8F96FAEC-7244-45C2-836D-729DD46A0499}" dt="2025-02-19T18:28:03.162" v="5822" actId="554"/>
          <ac:spMkLst>
            <pc:docMk/>
            <pc:sldMk cId="3609713750" sldId="456"/>
            <ac:spMk id="43" creationId="{1A9EB4E6-2D21-8B96-01D4-BD14612313E9}"/>
          </ac:spMkLst>
        </pc:spChg>
        <pc:spChg chg="add mod">
          <ac:chgData name="Filippo Rinuncini" userId="c68d95aa-e68b-42dc-ac95-6160a964c74d" providerId="ADAL" clId="{8F96FAEC-7244-45C2-836D-729DD46A0499}" dt="2025-02-19T17:24:00.009" v="4766" actId="113"/>
          <ac:spMkLst>
            <pc:docMk/>
            <pc:sldMk cId="3609713750" sldId="456"/>
            <ac:spMk id="52" creationId="{291E25AC-5B0C-92E5-1C6F-26562427DB0E}"/>
          </ac:spMkLst>
        </pc:spChg>
        <pc:spChg chg="add mod">
          <ac:chgData name="Filippo Rinuncini" userId="c68d95aa-e68b-42dc-ac95-6160a964c74d" providerId="ADAL" clId="{8F96FAEC-7244-45C2-836D-729DD46A0499}" dt="2025-02-19T17:24:17.529" v="4817" actId="20577"/>
          <ac:spMkLst>
            <pc:docMk/>
            <pc:sldMk cId="3609713750" sldId="456"/>
            <ac:spMk id="53" creationId="{255DD9FB-C489-014D-C5D7-43DA8E423370}"/>
          </ac:spMkLst>
        </pc:spChg>
        <pc:spChg chg="add mod">
          <ac:chgData name="Filippo Rinuncini" userId="c68d95aa-e68b-42dc-ac95-6160a964c74d" providerId="ADAL" clId="{8F96FAEC-7244-45C2-836D-729DD46A0499}" dt="2025-02-19T17:24:14.363" v="4807" actId="20577"/>
          <ac:spMkLst>
            <pc:docMk/>
            <pc:sldMk cId="3609713750" sldId="456"/>
            <ac:spMk id="54" creationId="{AEF19398-6258-42EA-7232-F6E77793AB96}"/>
          </ac:spMkLst>
        </pc:spChg>
        <pc:spChg chg="add mod">
          <ac:chgData name="Filippo Rinuncini" userId="c68d95aa-e68b-42dc-ac95-6160a964c74d" providerId="ADAL" clId="{8F96FAEC-7244-45C2-836D-729DD46A0499}" dt="2025-02-19T18:27:45.259" v="5795" actId="465"/>
          <ac:spMkLst>
            <pc:docMk/>
            <pc:sldMk cId="3609713750" sldId="456"/>
            <ac:spMk id="55" creationId="{52CF688E-0266-F2C0-7E8B-4BF8B1371AF3}"/>
          </ac:spMkLst>
        </pc:spChg>
        <pc:picChg chg="add mod">
          <ac:chgData name="Filippo Rinuncini" userId="c68d95aa-e68b-42dc-ac95-6160a964c74d" providerId="ADAL" clId="{8F96FAEC-7244-45C2-836D-729DD46A0499}" dt="2025-02-19T18:27:45.259" v="5795" actId="465"/>
          <ac:picMkLst>
            <pc:docMk/>
            <pc:sldMk cId="3609713750" sldId="456"/>
            <ac:picMk id="35" creationId="{A8F1DFC3-ECD9-B549-2D0A-F17B9A2D0C87}"/>
          </ac:picMkLst>
        </pc:picChg>
        <pc:picChg chg="add mod">
          <ac:chgData name="Filippo Rinuncini" userId="c68d95aa-e68b-42dc-ac95-6160a964c74d" providerId="ADAL" clId="{8F96FAEC-7244-45C2-836D-729DD46A0499}" dt="2025-02-19T17:23:52.521" v="4754" actId="1038"/>
          <ac:picMkLst>
            <pc:docMk/>
            <pc:sldMk cId="3609713750" sldId="456"/>
            <ac:picMk id="37" creationId="{84F12696-C3C7-3F4C-7491-173C4E8FC0E8}"/>
          </ac:picMkLst>
        </pc:picChg>
        <pc:picChg chg="add mod">
          <ac:chgData name="Filippo Rinuncini" userId="c68d95aa-e68b-42dc-ac95-6160a964c74d" providerId="ADAL" clId="{8F96FAEC-7244-45C2-836D-729DD46A0499}" dt="2025-02-19T17:24:07.276" v="4790" actId="1038"/>
          <ac:picMkLst>
            <pc:docMk/>
            <pc:sldMk cId="3609713750" sldId="456"/>
            <ac:picMk id="45" creationId="{5BF6E660-ADF3-970E-F287-1441C0F39CAE}"/>
          </ac:picMkLst>
        </pc:picChg>
        <pc:picChg chg="add mod">
          <ac:chgData name="Filippo Rinuncini" userId="c68d95aa-e68b-42dc-ac95-6160a964c74d" providerId="ADAL" clId="{8F96FAEC-7244-45C2-836D-729DD46A0499}" dt="2025-02-19T17:23:52.521" v="4754" actId="1038"/>
          <ac:picMkLst>
            <pc:docMk/>
            <pc:sldMk cId="3609713750" sldId="456"/>
            <ac:picMk id="51" creationId="{E31AB937-328C-29D9-B601-670C3442EE97}"/>
          </ac:picMkLst>
        </pc:picChg>
        <pc:cxnChg chg="add del">
          <ac:chgData name="Filippo Rinuncini" userId="c68d95aa-e68b-42dc-ac95-6160a964c74d" providerId="ADAL" clId="{8F96FAEC-7244-45C2-836D-729DD46A0499}" dt="2025-02-19T15:25:39.090" v="1143" actId="478"/>
          <ac:cxnSpMkLst>
            <pc:docMk/>
            <pc:sldMk cId="3609713750" sldId="456"/>
            <ac:cxnSpMk id="2" creationId="{6F91C1C1-15EA-EA05-1E51-E08D775BC99C}"/>
          </ac:cxnSpMkLst>
        </pc:cxnChg>
      </pc:sldChg>
      <pc:sldChg chg="modSp mod">
        <pc:chgData name="Filippo Rinuncini" userId="c68d95aa-e68b-42dc-ac95-6160a964c74d" providerId="ADAL" clId="{8F96FAEC-7244-45C2-836D-729DD46A0499}" dt="2025-02-20T11:20:05.084" v="9276"/>
        <pc:sldMkLst>
          <pc:docMk/>
          <pc:sldMk cId="3637438459" sldId="500"/>
        </pc:sldMkLst>
        <pc:spChg chg="mod">
          <ac:chgData name="Filippo Rinuncini" userId="c68d95aa-e68b-42dc-ac95-6160a964c74d" providerId="ADAL" clId="{8F96FAEC-7244-45C2-836D-729DD46A0499}" dt="2025-02-20T11:20:05.084" v="9276"/>
          <ac:spMkLst>
            <pc:docMk/>
            <pc:sldMk cId="3637438459" sldId="500"/>
            <ac:spMk id="9" creationId="{AF0C3693-4115-7FF8-30A1-9DDF021F303B}"/>
          </ac:spMkLst>
        </pc:spChg>
      </pc:sldChg>
      <pc:sldChg chg="modSp mod">
        <pc:chgData name="Filippo Rinuncini" userId="c68d95aa-e68b-42dc-ac95-6160a964c74d" providerId="ADAL" clId="{8F96FAEC-7244-45C2-836D-729DD46A0499}" dt="2025-02-24T17:39:56.440" v="17493" actId="20577"/>
        <pc:sldMkLst>
          <pc:docMk/>
          <pc:sldMk cId="312204481" sldId="529"/>
        </pc:sldMkLst>
        <pc:spChg chg="mod">
          <ac:chgData name="Filippo Rinuncini" userId="c68d95aa-e68b-42dc-ac95-6160a964c74d" providerId="ADAL" clId="{8F96FAEC-7244-45C2-836D-729DD46A0499}" dt="2025-02-24T17:39:56.440" v="17493" actId="20577"/>
          <ac:spMkLst>
            <pc:docMk/>
            <pc:sldMk cId="312204481" sldId="529"/>
            <ac:spMk id="27" creationId="{671B9A06-5356-3706-D164-F1830E0B2435}"/>
          </ac:spMkLst>
        </pc:spChg>
      </pc:sldChg>
      <pc:sldChg chg="modSp mod">
        <pc:chgData name="Filippo Rinuncini" userId="c68d95aa-e68b-42dc-ac95-6160a964c74d" providerId="ADAL" clId="{8F96FAEC-7244-45C2-836D-729DD46A0499}" dt="2025-02-21T16:30:36.789" v="13212" actId="20577"/>
        <pc:sldMkLst>
          <pc:docMk/>
          <pc:sldMk cId="2421242329" sldId="531"/>
        </pc:sldMkLst>
        <pc:spChg chg="mod">
          <ac:chgData name="Filippo Rinuncini" userId="c68d95aa-e68b-42dc-ac95-6160a964c74d" providerId="ADAL" clId="{8F96FAEC-7244-45C2-836D-729DD46A0499}" dt="2025-02-21T16:30:36.789" v="13212" actId="20577"/>
          <ac:spMkLst>
            <pc:docMk/>
            <pc:sldMk cId="2421242329" sldId="531"/>
            <ac:spMk id="9" creationId="{AF0C3693-4115-7FF8-30A1-9DDF021F303B}"/>
          </ac:spMkLst>
        </pc:spChg>
      </pc:sldChg>
      <pc:sldChg chg="addSp modSp mod">
        <pc:chgData name="Filippo Rinuncini" userId="c68d95aa-e68b-42dc-ac95-6160a964c74d" providerId="ADAL" clId="{8F96FAEC-7244-45C2-836D-729DD46A0499}" dt="2025-03-03T11:26:57.987" v="22811" actId="1035"/>
        <pc:sldMkLst>
          <pc:docMk/>
          <pc:sldMk cId="3652504741" sldId="534"/>
        </pc:sldMkLst>
        <pc:spChg chg="mod">
          <ac:chgData name="Filippo Rinuncini" userId="c68d95aa-e68b-42dc-ac95-6160a964c74d" providerId="ADAL" clId="{8F96FAEC-7244-45C2-836D-729DD46A0499}" dt="2025-02-25T08:32:23.904" v="17530" actId="20577"/>
          <ac:spMkLst>
            <pc:docMk/>
            <pc:sldMk cId="3652504741" sldId="534"/>
            <ac:spMk id="7" creationId="{55F94044-0D8F-6A9E-D36F-AF57DDF73AE8}"/>
          </ac:spMkLst>
        </pc:spChg>
        <pc:spChg chg="mod">
          <ac:chgData name="Filippo Rinuncini" userId="c68d95aa-e68b-42dc-ac95-6160a964c74d" providerId="ADAL" clId="{8F96FAEC-7244-45C2-836D-729DD46A0499}" dt="2025-02-27T11:13:58.851" v="22444" actId="20577"/>
          <ac:spMkLst>
            <pc:docMk/>
            <pc:sldMk cId="3652504741" sldId="534"/>
            <ac:spMk id="13" creationId="{EEACD9F6-810D-0885-2854-3152812D6224}"/>
          </ac:spMkLst>
        </pc:spChg>
      </pc:sldChg>
      <pc:sldChg chg="addSp modSp mod">
        <pc:chgData name="Filippo Rinuncini" userId="c68d95aa-e68b-42dc-ac95-6160a964c74d" providerId="ADAL" clId="{8F96FAEC-7244-45C2-836D-729DD46A0499}" dt="2025-03-03T11:27:00.277" v="22812"/>
        <pc:sldMkLst>
          <pc:docMk/>
          <pc:sldMk cId="888785014" sldId="535"/>
        </pc:sldMkLst>
        <pc:spChg chg="mod">
          <ac:chgData name="Filippo Rinuncini" userId="c68d95aa-e68b-42dc-ac95-6160a964c74d" providerId="ADAL" clId="{8F96FAEC-7244-45C2-836D-729DD46A0499}" dt="2025-02-25T10:15:57.277" v="19343" actId="20577"/>
          <ac:spMkLst>
            <pc:docMk/>
            <pc:sldMk cId="888785014" sldId="535"/>
            <ac:spMk id="4" creationId="{EC43AACB-1FB7-0A38-1A6A-2DA33D089B3F}"/>
          </ac:spMkLst>
        </pc:spChg>
        <pc:spChg chg="mod">
          <ac:chgData name="Filippo Rinuncini" userId="c68d95aa-e68b-42dc-ac95-6160a964c74d" providerId="ADAL" clId="{8F96FAEC-7244-45C2-836D-729DD46A0499}" dt="2025-02-27T11:18:18.761" v="22503" actId="20577"/>
          <ac:spMkLst>
            <pc:docMk/>
            <pc:sldMk cId="888785014" sldId="535"/>
            <ac:spMk id="13" creationId="{EEACD9F6-810D-0885-2854-3152812D6224}"/>
          </ac:spMkLst>
        </pc:spChg>
      </pc:sldChg>
      <pc:sldChg chg="addSp delSp modSp mod">
        <pc:chgData name="Filippo Rinuncini" userId="c68d95aa-e68b-42dc-ac95-6160a964c74d" providerId="ADAL" clId="{8F96FAEC-7244-45C2-836D-729DD46A0499}" dt="2025-02-25T16:28:59.480" v="22395"/>
        <pc:sldMkLst>
          <pc:docMk/>
          <pc:sldMk cId="2193789852" sldId="553"/>
        </pc:sldMkLst>
        <pc:spChg chg="mod">
          <ac:chgData name="Filippo Rinuncini" userId="c68d95aa-e68b-42dc-ac95-6160a964c74d" providerId="ADAL" clId="{8F96FAEC-7244-45C2-836D-729DD46A0499}" dt="2025-02-20T11:20:05.084" v="9276"/>
          <ac:spMkLst>
            <pc:docMk/>
            <pc:sldMk cId="2193789852" sldId="553"/>
            <ac:spMk id="4" creationId="{803F7FD3-3A98-EEBD-5EA0-ED352373932B}"/>
          </ac:spMkLst>
        </pc:spChg>
        <pc:spChg chg="add mod">
          <ac:chgData name="Filippo Rinuncini" userId="c68d95aa-e68b-42dc-ac95-6160a964c74d" providerId="ADAL" clId="{8F96FAEC-7244-45C2-836D-729DD46A0499}" dt="2025-02-25T16:28:59.480" v="22395"/>
          <ac:spMkLst>
            <pc:docMk/>
            <pc:sldMk cId="2193789852" sldId="553"/>
            <ac:spMk id="13" creationId="{C32CCD8B-1133-6D82-9432-712436AE9C1B}"/>
          </ac:spMkLst>
        </pc:spChg>
        <pc:spChg chg="add mod">
          <ac:chgData name="Filippo Rinuncini" userId="c68d95aa-e68b-42dc-ac95-6160a964c74d" providerId="ADAL" clId="{8F96FAEC-7244-45C2-836D-729DD46A0499}" dt="2025-02-19T17:07:45.719" v="3879" actId="20577"/>
          <ac:spMkLst>
            <pc:docMk/>
            <pc:sldMk cId="2193789852" sldId="553"/>
            <ac:spMk id="15" creationId="{FCB900A7-926B-E243-A571-3156B029CA17}"/>
          </ac:spMkLst>
        </pc:spChg>
        <pc:spChg chg="mod">
          <ac:chgData name="Filippo Rinuncini" userId="c68d95aa-e68b-42dc-ac95-6160a964c74d" providerId="ADAL" clId="{8F96FAEC-7244-45C2-836D-729DD46A0499}" dt="2025-02-19T13:53:58.588" v="681" actId="2711"/>
          <ac:spMkLst>
            <pc:docMk/>
            <pc:sldMk cId="2193789852" sldId="553"/>
            <ac:spMk id="16" creationId="{1D807A90-6421-9D1D-7C65-33DC48F957BB}"/>
          </ac:spMkLst>
        </pc:spChg>
        <pc:spChg chg="mod">
          <ac:chgData name="Filippo Rinuncini" userId="c68d95aa-e68b-42dc-ac95-6160a964c74d" providerId="ADAL" clId="{8F96FAEC-7244-45C2-836D-729DD46A0499}" dt="2025-02-24T17:30:41.032" v="17492" actId="1035"/>
          <ac:spMkLst>
            <pc:docMk/>
            <pc:sldMk cId="2193789852" sldId="553"/>
            <ac:spMk id="17" creationId="{3AC0E468-9127-7AC4-7FDA-62C1B66D29F6}"/>
          </ac:spMkLst>
        </pc:spChg>
        <pc:spChg chg="mod">
          <ac:chgData name="Filippo Rinuncini" userId="c68d95aa-e68b-42dc-ac95-6160a964c74d" providerId="ADAL" clId="{8F96FAEC-7244-45C2-836D-729DD46A0499}" dt="2025-02-19T17:08:34.461" v="4100" actId="1038"/>
          <ac:spMkLst>
            <pc:docMk/>
            <pc:sldMk cId="2193789852" sldId="553"/>
            <ac:spMk id="22" creationId="{CD3D6531-AF4C-4075-D39A-0AC6B93C111B}"/>
          </ac:spMkLst>
        </pc:spChg>
        <pc:spChg chg="mod">
          <ac:chgData name="Filippo Rinuncini" userId="c68d95aa-e68b-42dc-ac95-6160a964c74d" providerId="ADAL" clId="{8F96FAEC-7244-45C2-836D-729DD46A0499}" dt="2025-02-19T17:08:34.461" v="4100" actId="1038"/>
          <ac:spMkLst>
            <pc:docMk/>
            <pc:sldMk cId="2193789852" sldId="553"/>
            <ac:spMk id="23" creationId="{C929439D-2797-B396-7318-5BF117549B3E}"/>
          </ac:spMkLst>
        </pc:spChg>
        <pc:spChg chg="add mod">
          <ac:chgData name="Filippo Rinuncini" userId="c68d95aa-e68b-42dc-ac95-6160a964c74d" providerId="ADAL" clId="{8F96FAEC-7244-45C2-836D-729DD46A0499}" dt="2025-02-19T17:08:29.078" v="4081" actId="1036"/>
          <ac:spMkLst>
            <pc:docMk/>
            <pc:sldMk cId="2193789852" sldId="553"/>
            <ac:spMk id="24" creationId="{394DF85E-1987-B530-1D5E-B48965C10607}"/>
          </ac:spMkLst>
        </pc:spChg>
        <pc:spChg chg="add mod">
          <ac:chgData name="Filippo Rinuncini" userId="c68d95aa-e68b-42dc-ac95-6160a964c74d" providerId="ADAL" clId="{8F96FAEC-7244-45C2-836D-729DD46A0499}" dt="2025-02-19T17:11:28.286" v="4289" actId="555"/>
          <ac:spMkLst>
            <pc:docMk/>
            <pc:sldMk cId="2193789852" sldId="553"/>
            <ac:spMk id="25" creationId="{98D2635B-E412-4F55-1D25-82FE93EE8940}"/>
          </ac:spMkLst>
        </pc:spChg>
        <pc:spChg chg="mod">
          <ac:chgData name="Filippo Rinuncini" userId="c68d95aa-e68b-42dc-ac95-6160a964c74d" providerId="ADAL" clId="{8F96FAEC-7244-45C2-836D-729DD46A0499}" dt="2025-02-19T13:53:58.588" v="681" actId="2711"/>
          <ac:spMkLst>
            <pc:docMk/>
            <pc:sldMk cId="2193789852" sldId="553"/>
            <ac:spMk id="30" creationId="{9DEE219F-DC06-CFCE-7CE7-B3D419E78193}"/>
          </ac:spMkLst>
        </pc:spChg>
        <pc:spChg chg="add mod">
          <ac:chgData name="Filippo Rinuncini" userId="c68d95aa-e68b-42dc-ac95-6160a964c74d" providerId="ADAL" clId="{8F96FAEC-7244-45C2-836D-729DD46A0499}" dt="2025-02-19T17:11:28.286" v="4289" actId="555"/>
          <ac:spMkLst>
            <pc:docMk/>
            <pc:sldMk cId="2193789852" sldId="553"/>
            <ac:spMk id="31" creationId="{5757E873-5A90-D508-AF68-329D038B0028}"/>
          </ac:spMkLst>
        </pc:spChg>
        <pc:spChg chg="add mod">
          <ac:chgData name="Filippo Rinuncini" userId="c68d95aa-e68b-42dc-ac95-6160a964c74d" providerId="ADAL" clId="{8F96FAEC-7244-45C2-836D-729DD46A0499}" dt="2025-02-19T17:10:45.271" v="4234" actId="1035"/>
          <ac:spMkLst>
            <pc:docMk/>
            <pc:sldMk cId="2193789852" sldId="553"/>
            <ac:spMk id="32" creationId="{8A4BC0E7-E456-D9A2-1518-4641C48D87C3}"/>
          </ac:spMkLst>
        </pc:spChg>
        <pc:spChg chg="add mod">
          <ac:chgData name="Filippo Rinuncini" userId="c68d95aa-e68b-42dc-ac95-6160a964c74d" providerId="ADAL" clId="{8F96FAEC-7244-45C2-836D-729DD46A0499}" dt="2025-02-19T17:11:23.058" v="4288" actId="1038"/>
          <ac:spMkLst>
            <pc:docMk/>
            <pc:sldMk cId="2193789852" sldId="553"/>
            <ac:spMk id="33" creationId="{C8BA346F-EE39-D297-84EC-679C5A64D719}"/>
          </ac:spMkLst>
        </pc:spChg>
        <pc:spChg chg="mod">
          <ac:chgData name="Filippo Rinuncini" userId="c68d95aa-e68b-42dc-ac95-6160a964c74d" providerId="ADAL" clId="{8F96FAEC-7244-45C2-836D-729DD46A0499}" dt="2025-02-19T14:01:09.135" v="741" actId="1037"/>
          <ac:spMkLst>
            <pc:docMk/>
            <pc:sldMk cId="2193789852" sldId="553"/>
            <ac:spMk id="1042" creationId="{138B8957-9946-8B60-55E1-9CDD7AC8CF99}"/>
          </ac:spMkLst>
        </pc:spChg>
        <pc:spChg chg="mod">
          <ac:chgData name="Filippo Rinuncini" userId="c68d95aa-e68b-42dc-ac95-6160a964c74d" providerId="ADAL" clId="{8F96FAEC-7244-45C2-836D-729DD46A0499}" dt="2025-02-19T17:07:38.960" v="3860" actId="554"/>
          <ac:spMkLst>
            <pc:docMk/>
            <pc:sldMk cId="2193789852" sldId="553"/>
            <ac:spMk id="1055" creationId="{9B261CD3-9C9C-368C-95C0-06CA9C1DD885}"/>
          </ac:spMkLst>
        </pc:spChg>
        <pc:grpChg chg="add mod">
          <ac:chgData name="Filippo Rinuncini" userId="c68d95aa-e68b-42dc-ac95-6160a964c74d" providerId="ADAL" clId="{8F96FAEC-7244-45C2-836D-729DD46A0499}" dt="2025-02-19T17:08:34.461" v="4100" actId="1038"/>
          <ac:grpSpMkLst>
            <pc:docMk/>
            <pc:sldMk cId="2193789852" sldId="553"/>
            <ac:grpSpMk id="19" creationId="{5B043D67-B6F3-E20C-CC81-9AD502A5C7D5}"/>
          </ac:grpSpMkLst>
        </pc:grpChg>
        <pc:picChg chg="add mod modCrop">
          <ac:chgData name="Filippo Rinuncini" userId="c68d95aa-e68b-42dc-ac95-6160a964c74d" providerId="ADAL" clId="{8F96FAEC-7244-45C2-836D-729DD46A0499}" dt="2025-02-19T17:11:41.143" v="4318" actId="1035"/>
          <ac:picMkLst>
            <pc:docMk/>
            <pc:sldMk cId="2193789852" sldId="553"/>
            <ac:picMk id="18" creationId="{D4D790B2-E64E-3CB2-99FB-3F0DC587DBBB}"/>
          </ac:picMkLst>
        </pc:picChg>
        <pc:picChg chg="mod">
          <ac:chgData name="Filippo Rinuncini" userId="c68d95aa-e68b-42dc-ac95-6160a964c74d" providerId="ADAL" clId="{8F96FAEC-7244-45C2-836D-729DD46A0499}" dt="2025-02-19T17:08:34.461" v="4100" actId="1038"/>
          <ac:picMkLst>
            <pc:docMk/>
            <pc:sldMk cId="2193789852" sldId="553"/>
            <ac:picMk id="21" creationId="{FDE80F82-86C2-6AFA-A127-A56B70276427}"/>
          </ac:picMkLst>
        </pc:picChg>
        <pc:picChg chg="add mod">
          <ac:chgData name="Filippo Rinuncini" userId="c68d95aa-e68b-42dc-ac95-6160a964c74d" providerId="ADAL" clId="{8F96FAEC-7244-45C2-836D-729DD46A0499}" dt="2025-02-19T17:11:15.514" v="4285" actId="1035"/>
          <ac:picMkLst>
            <pc:docMk/>
            <pc:sldMk cId="2193789852" sldId="553"/>
            <ac:picMk id="39" creationId="{37EC1A52-EEC0-BC05-8587-6015C2ED1BCD}"/>
          </ac:picMkLst>
        </pc:picChg>
        <pc:cxnChg chg="mod">
          <ac:chgData name="Filippo Rinuncini" userId="c68d95aa-e68b-42dc-ac95-6160a964c74d" providerId="ADAL" clId="{8F96FAEC-7244-45C2-836D-729DD46A0499}" dt="2025-02-19T17:07:41.398" v="3861" actId="554"/>
          <ac:cxnSpMkLst>
            <pc:docMk/>
            <pc:sldMk cId="2193789852" sldId="553"/>
            <ac:cxnSpMk id="2" creationId="{3BEA666E-1319-FD0D-C304-ED7AF297A636}"/>
          </ac:cxnSpMkLst>
        </pc:cxnChg>
        <pc:cxnChg chg="mod">
          <ac:chgData name="Filippo Rinuncini" userId="c68d95aa-e68b-42dc-ac95-6160a964c74d" providerId="ADAL" clId="{8F96FAEC-7244-45C2-836D-729DD46A0499}" dt="2025-02-19T17:07:23.870" v="3853" actId="14100"/>
          <ac:cxnSpMkLst>
            <pc:docMk/>
            <pc:sldMk cId="2193789852" sldId="553"/>
            <ac:cxnSpMk id="6" creationId="{0E34E36B-C66F-5020-915F-A729C0E1E023}"/>
          </ac:cxnSpMkLst>
        </pc:cxnChg>
        <pc:cxnChg chg="add mod">
          <ac:chgData name="Filippo Rinuncini" userId="c68d95aa-e68b-42dc-ac95-6160a964c74d" providerId="ADAL" clId="{8F96FAEC-7244-45C2-836D-729DD46A0499}" dt="2025-02-19T17:07:41.398" v="3861" actId="554"/>
          <ac:cxnSpMkLst>
            <pc:docMk/>
            <pc:sldMk cId="2193789852" sldId="553"/>
            <ac:cxnSpMk id="14" creationId="{0FD6296A-8D15-41A5-D4EB-AB5D0BFA7EF1}"/>
          </ac:cxnSpMkLst>
        </pc:cxnChg>
      </pc:sldChg>
      <pc:sldChg chg="del">
        <pc:chgData name="Filippo Rinuncini" userId="c68d95aa-e68b-42dc-ac95-6160a964c74d" providerId="ADAL" clId="{8F96FAEC-7244-45C2-836D-729DD46A0499}" dt="2025-02-20T10:15:58.259" v="7374" actId="47"/>
        <pc:sldMkLst>
          <pc:docMk/>
          <pc:sldMk cId="352104735" sldId="554"/>
        </pc:sldMkLst>
      </pc:sldChg>
      <pc:sldChg chg="addSp delSp modSp mod">
        <pc:chgData name="Filippo Rinuncini" userId="c68d95aa-e68b-42dc-ac95-6160a964c74d" providerId="ADAL" clId="{8F96FAEC-7244-45C2-836D-729DD46A0499}" dt="2025-03-03T11:26:56.069" v="22808" actId="478"/>
        <pc:sldMkLst>
          <pc:docMk/>
          <pc:sldMk cId="772684722" sldId="557"/>
        </pc:sldMkLst>
        <pc:spChg chg="mod">
          <ac:chgData name="Filippo Rinuncini" userId="c68d95aa-e68b-42dc-ac95-6160a964c74d" providerId="ADAL" clId="{8F96FAEC-7244-45C2-836D-729DD46A0499}" dt="2025-02-25T08:31:51.454" v="17529" actId="20577"/>
          <ac:spMkLst>
            <pc:docMk/>
            <pc:sldMk cId="772684722" sldId="557"/>
            <ac:spMk id="6" creationId="{9C1704E6-F237-8030-B77D-9B5B05C5B108}"/>
          </ac:spMkLst>
        </pc:spChg>
      </pc:sldChg>
      <pc:sldChg chg="addSp delSp modSp mod">
        <pc:chgData name="Filippo Rinuncini" userId="c68d95aa-e68b-42dc-ac95-6160a964c74d" providerId="ADAL" clId="{8F96FAEC-7244-45C2-836D-729DD46A0499}" dt="2025-02-24T14:14:44.932" v="15556" actId="20577"/>
        <pc:sldMkLst>
          <pc:docMk/>
          <pc:sldMk cId="1471256451" sldId="561"/>
        </pc:sldMkLst>
        <pc:spChg chg="mod">
          <ac:chgData name="Filippo Rinuncini" userId="c68d95aa-e68b-42dc-ac95-6160a964c74d" providerId="ADAL" clId="{8F96FAEC-7244-45C2-836D-729DD46A0499}" dt="2025-02-20T11:19:54.215" v="9275" actId="20577"/>
          <ac:spMkLst>
            <pc:docMk/>
            <pc:sldMk cId="1471256451" sldId="561"/>
            <ac:spMk id="2" creationId="{4B3DE60F-399E-6F78-78F7-DAF3A3FEA9A8}"/>
          </ac:spMkLst>
        </pc:spChg>
        <pc:spChg chg="mod">
          <ac:chgData name="Filippo Rinuncini" userId="c68d95aa-e68b-42dc-ac95-6160a964c74d" providerId="ADAL" clId="{8F96FAEC-7244-45C2-836D-729DD46A0499}" dt="2025-02-24T14:14:44.932" v="15556" actId="20577"/>
          <ac:spMkLst>
            <pc:docMk/>
            <pc:sldMk cId="1471256451" sldId="561"/>
            <ac:spMk id="3" creationId="{B575D30D-981A-4582-D9BA-B01F6F9CF430}"/>
          </ac:spMkLst>
        </pc:spChg>
        <pc:spChg chg="mod">
          <ac:chgData name="Filippo Rinuncini" userId="c68d95aa-e68b-42dc-ac95-6160a964c74d" providerId="ADAL" clId="{8F96FAEC-7244-45C2-836D-729DD46A0499}" dt="2025-02-20T11:20:05.084" v="9276"/>
          <ac:spMkLst>
            <pc:docMk/>
            <pc:sldMk cId="1471256451" sldId="561"/>
            <ac:spMk id="8" creationId="{3AF8B2AD-926F-0882-A070-AE95B11F7D12}"/>
          </ac:spMkLst>
        </pc:spChg>
        <pc:spChg chg="mod">
          <ac:chgData name="Filippo Rinuncini" userId="c68d95aa-e68b-42dc-ac95-6160a964c74d" providerId="ADAL" clId="{8F96FAEC-7244-45C2-836D-729DD46A0499}" dt="2025-02-20T10:44:30.303" v="8155" actId="1036"/>
          <ac:spMkLst>
            <pc:docMk/>
            <pc:sldMk cId="1471256451" sldId="561"/>
            <ac:spMk id="15" creationId="{D7FF78F6-5DBE-C6CB-C626-DEF885B63D2D}"/>
          </ac:spMkLst>
        </pc:spChg>
        <pc:spChg chg="mod">
          <ac:chgData name="Filippo Rinuncini" userId="c68d95aa-e68b-42dc-ac95-6160a964c74d" providerId="ADAL" clId="{8F96FAEC-7244-45C2-836D-729DD46A0499}" dt="2025-02-20T11:19:49.965" v="9272" actId="20577"/>
          <ac:spMkLst>
            <pc:docMk/>
            <pc:sldMk cId="1471256451" sldId="561"/>
            <ac:spMk id="30" creationId="{9DEE219F-DC06-CFCE-7CE7-B3D419E78193}"/>
          </ac:spMkLst>
        </pc:spChg>
        <pc:cxnChg chg="mod">
          <ac:chgData name="Filippo Rinuncini" userId="c68d95aa-e68b-42dc-ac95-6160a964c74d" providerId="ADAL" clId="{8F96FAEC-7244-45C2-836D-729DD46A0499}" dt="2025-02-20T10:44:30.303" v="8155" actId="1036"/>
          <ac:cxnSpMkLst>
            <pc:docMk/>
            <pc:sldMk cId="1471256451" sldId="561"/>
            <ac:cxnSpMk id="10" creationId="{F8D6EC48-D071-AB4E-FB0E-79639E9B2E59}"/>
          </ac:cxnSpMkLst>
        </pc:cxnChg>
        <pc:cxnChg chg="mod">
          <ac:chgData name="Filippo Rinuncini" userId="c68d95aa-e68b-42dc-ac95-6160a964c74d" providerId="ADAL" clId="{8F96FAEC-7244-45C2-836D-729DD46A0499}" dt="2025-02-20T10:44:30.303" v="8155" actId="1036"/>
          <ac:cxnSpMkLst>
            <pc:docMk/>
            <pc:sldMk cId="1471256451" sldId="561"/>
            <ac:cxnSpMk id="11" creationId="{2ED2E61A-8DB6-5214-469D-67AE59B83B0D}"/>
          </ac:cxnSpMkLst>
        </pc:cxnChg>
      </pc:sldChg>
      <pc:sldChg chg="addSp delSp modSp mod">
        <pc:chgData name="Filippo Rinuncini" userId="c68d95aa-e68b-42dc-ac95-6160a964c74d" providerId="ADAL" clId="{8F96FAEC-7244-45C2-836D-729DD46A0499}" dt="2025-02-24T10:56:38.892" v="14724" actId="20577"/>
        <pc:sldMkLst>
          <pc:docMk/>
          <pc:sldMk cId="3406507020" sldId="562"/>
        </pc:sldMkLst>
        <pc:spChg chg="mod">
          <ac:chgData name="Filippo Rinuncini" userId="c68d95aa-e68b-42dc-ac95-6160a964c74d" providerId="ADAL" clId="{8F96FAEC-7244-45C2-836D-729DD46A0499}" dt="2025-02-24T10:56:38.892" v="14724" actId="20577"/>
          <ac:spMkLst>
            <pc:docMk/>
            <pc:sldMk cId="3406507020" sldId="562"/>
            <ac:spMk id="2" creationId="{3D0234D9-D251-2CBD-A04F-3CE4D3D0776B}"/>
          </ac:spMkLst>
        </pc:spChg>
        <pc:spChg chg="mod">
          <ac:chgData name="Filippo Rinuncini" userId="c68d95aa-e68b-42dc-ac95-6160a964c74d" providerId="ADAL" clId="{8F96FAEC-7244-45C2-836D-729DD46A0499}" dt="2025-02-20T11:20:05.084" v="9276"/>
          <ac:spMkLst>
            <pc:docMk/>
            <pc:sldMk cId="3406507020" sldId="562"/>
            <ac:spMk id="3" creationId="{688C8812-3159-FCDC-8C54-A9D350BA6FD7}"/>
          </ac:spMkLst>
        </pc:spChg>
        <pc:spChg chg="mod">
          <ac:chgData name="Filippo Rinuncini" userId="c68d95aa-e68b-42dc-ac95-6160a964c74d" providerId="ADAL" clId="{8F96FAEC-7244-45C2-836D-729DD46A0499}" dt="2025-02-20T10:44:44.777" v="8182" actId="1036"/>
          <ac:spMkLst>
            <pc:docMk/>
            <pc:sldMk cId="3406507020" sldId="562"/>
            <ac:spMk id="6" creationId="{814ED1DD-CB98-8E52-C56C-557FD1A30335}"/>
          </ac:spMkLst>
        </pc:spChg>
        <pc:spChg chg="mod">
          <ac:chgData name="Filippo Rinuncini" userId="c68d95aa-e68b-42dc-ac95-6160a964c74d" providerId="ADAL" clId="{8F96FAEC-7244-45C2-836D-729DD46A0499}" dt="2025-02-20T11:20:05.084" v="9276"/>
          <ac:spMkLst>
            <pc:docMk/>
            <pc:sldMk cId="3406507020" sldId="562"/>
            <ac:spMk id="8" creationId="{3AF8B2AD-926F-0882-A070-AE95B11F7D12}"/>
          </ac:spMkLst>
        </pc:spChg>
        <pc:spChg chg="mod">
          <ac:chgData name="Filippo Rinuncini" userId="c68d95aa-e68b-42dc-ac95-6160a964c74d" providerId="ADAL" clId="{8F96FAEC-7244-45C2-836D-729DD46A0499}" dt="2025-02-20T11:20:05.084" v="9276"/>
          <ac:spMkLst>
            <pc:docMk/>
            <pc:sldMk cId="3406507020" sldId="562"/>
            <ac:spMk id="30" creationId="{9DEE219F-DC06-CFCE-7CE7-B3D419E78193}"/>
          </ac:spMkLst>
        </pc:spChg>
        <pc:cxnChg chg="add mod">
          <ac:chgData name="Filippo Rinuncini" userId="c68d95aa-e68b-42dc-ac95-6160a964c74d" providerId="ADAL" clId="{8F96FAEC-7244-45C2-836D-729DD46A0499}" dt="2025-02-20T10:44:44.777" v="8182" actId="1036"/>
          <ac:cxnSpMkLst>
            <pc:docMk/>
            <pc:sldMk cId="3406507020" sldId="562"/>
            <ac:cxnSpMk id="5" creationId="{4853BE67-8DC7-E3DA-5846-13C020CEFF74}"/>
          </ac:cxnSpMkLst>
        </pc:cxnChg>
        <pc:cxnChg chg="add mod">
          <ac:chgData name="Filippo Rinuncini" userId="c68d95aa-e68b-42dc-ac95-6160a964c74d" providerId="ADAL" clId="{8F96FAEC-7244-45C2-836D-729DD46A0499}" dt="2025-02-20T10:44:44.777" v="8182" actId="1036"/>
          <ac:cxnSpMkLst>
            <pc:docMk/>
            <pc:sldMk cId="3406507020" sldId="562"/>
            <ac:cxnSpMk id="9" creationId="{AA313EF6-A010-01F0-8683-21A1BC9B5888}"/>
          </ac:cxnSpMkLst>
        </pc:cxnChg>
      </pc:sldChg>
      <pc:sldChg chg="addSp delSp modSp mod">
        <pc:chgData name="Filippo Rinuncini" userId="c68d95aa-e68b-42dc-ac95-6160a964c74d" providerId="ADAL" clId="{8F96FAEC-7244-45C2-836D-729DD46A0499}" dt="2025-02-24T10:55:45.628" v="14722" actId="20577"/>
        <pc:sldMkLst>
          <pc:docMk/>
          <pc:sldMk cId="1737147695" sldId="563"/>
        </pc:sldMkLst>
        <pc:spChg chg="mod">
          <ac:chgData name="Filippo Rinuncini" userId="c68d95aa-e68b-42dc-ac95-6160a964c74d" providerId="ADAL" clId="{8F96FAEC-7244-45C2-836D-729DD46A0499}" dt="2025-02-20T11:20:05.084" v="9276"/>
          <ac:spMkLst>
            <pc:docMk/>
            <pc:sldMk cId="1737147695" sldId="563"/>
            <ac:spMk id="3" creationId="{8469B988-A0D0-9D73-BA9B-99CDDD7CCF98}"/>
          </ac:spMkLst>
        </pc:spChg>
        <pc:spChg chg="mod">
          <ac:chgData name="Filippo Rinuncini" userId="c68d95aa-e68b-42dc-ac95-6160a964c74d" providerId="ADAL" clId="{8F96FAEC-7244-45C2-836D-729DD46A0499}" dt="2025-02-24T10:55:45.628" v="14722" actId="20577"/>
          <ac:spMkLst>
            <pc:docMk/>
            <pc:sldMk cId="1737147695" sldId="563"/>
            <ac:spMk id="5" creationId="{783AA6DC-ACC2-EC44-ABB2-CE73AED4D987}"/>
          </ac:spMkLst>
        </pc:spChg>
        <pc:spChg chg="mod">
          <ac:chgData name="Filippo Rinuncini" userId="c68d95aa-e68b-42dc-ac95-6160a964c74d" providerId="ADAL" clId="{8F96FAEC-7244-45C2-836D-729DD46A0499}" dt="2025-02-20T11:20:05.084" v="9276"/>
          <ac:spMkLst>
            <pc:docMk/>
            <pc:sldMk cId="1737147695" sldId="563"/>
            <ac:spMk id="8" creationId="{3AF8B2AD-926F-0882-A070-AE95B11F7D12}"/>
          </ac:spMkLst>
        </pc:spChg>
        <pc:spChg chg="add mod">
          <ac:chgData name="Filippo Rinuncini" userId="c68d95aa-e68b-42dc-ac95-6160a964c74d" providerId="ADAL" clId="{8F96FAEC-7244-45C2-836D-729DD46A0499}" dt="2025-02-20T10:44:23.707" v="8129" actId="1036"/>
          <ac:spMkLst>
            <pc:docMk/>
            <pc:sldMk cId="1737147695" sldId="563"/>
            <ac:spMk id="10" creationId="{E9F56777-CB5D-97E6-77E4-0808A7E2382D}"/>
          </ac:spMkLst>
        </pc:spChg>
        <pc:spChg chg="mod">
          <ac:chgData name="Filippo Rinuncini" userId="c68d95aa-e68b-42dc-ac95-6160a964c74d" providerId="ADAL" clId="{8F96FAEC-7244-45C2-836D-729DD46A0499}" dt="2025-02-20T11:20:05.084" v="9276"/>
          <ac:spMkLst>
            <pc:docMk/>
            <pc:sldMk cId="1737147695" sldId="563"/>
            <ac:spMk id="30" creationId="{9DEE219F-DC06-CFCE-7CE7-B3D419E78193}"/>
          </ac:spMkLst>
        </pc:spChg>
        <pc:cxnChg chg="add mod">
          <ac:chgData name="Filippo Rinuncini" userId="c68d95aa-e68b-42dc-ac95-6160a964c74d" providerId="ADAL" clId="{8F96FAEC-7244-45C2-836D-729DD46A0499}" dt="2025-02-20T10:44:23.707" v="8129" actId="1036"/>
          <ac:cxnSpMkLst>
            <pc:docMk/>
            <pc:sldMk cId="1737147695" sldId="563"/>
            <ac:cxnSpMk id="2" creationId="{7116C84C-5664-4010-970A-D6ABB359E895}"/>
          </ac:cxnSpMkLst>
        </pc:cxnChg>
        <pc:cxnChg chg="add mod">
          <ac:chgData name="Filippo Rinuncini" userId="c68d95aa-e68b-42dc-ac95-6160a964c74d" providerId="ADAL" clId="{8F96FAEC-7244-45C2-836D-729DD46A0499}" dt="2025-02-20T10:44:23.707" v="8129" actId="1036"/>
          <ac:cxnSpMkLst>
            <pc:docMk/>
            <pc:sldMk cId="1737147695" sldId="563"/>
            <ac:cxnSpMk id="9" creationId="{D4EC9A5A-CB30-836F-3D1E-D08E36D8B248}"/>
          </ac:cxnSpMkLst>
        </pc:cxnChg>
      </pc:sldChg>
      <pc:sldChg chg="modSp">
        <pc:chgData name="Filippo Rinuncini" userId="c68d95aa-e68b-42dc-ac95-6160a964c74d" providerId="ADAL" clId="{8F96FAEC-7244-45C2-836D-729DD46A0499}" dt="2025-02-24T17:02:12.165" v="17048" actId="207"/>
        <pc:sldMkLst>
          <pc:docMk/>
          <pc:sldMk cId="4016643664" sldId="569"/>
        </pc:sldMkLst>
        <pc:graphicFrameChg chg="mod">
          <ac:chgData name="Filippo Rinuncini" userId="c68d95aa-e68b-42dc-ac95-6160a964c74d" providerId="ADAL" clId="{8F96FAEC-7244-45C2-836D-729DD46A0499}" dt="2025-02-24T17:02:12.165" v="17048" actId="207"/>
          <ac:graphicFrameMkLst>
            <pc:docMk/>
            <pc:sldMk cId="4016643664" sldId="569"/>
            <ac:graphicFrameMk id="39" creationId="{3A9A9090-35CB-CDF7-E628-159DD7713EBB}"/>
          </ac:graphicFrameMkLst>
        </pc:graphicFrameChg>
      </pc:sldChg>
      <pc:sldChg chg="addSp modSp">
        <pc:chgData name="Filippo Rinuncini" userId="c68d95aa-e68b-42dc-ac95-6160a964c74d" providerId="ADAL" clId="{8F96FAEC-7244-45C2-836D-729DD46A0499}" dt="2025-03-03T11:25:57.891" v="22790"/>
        <pc:sldMkLst>
          <pc:docMk/>
          <pc:sldMk cId="1004632215" sldId="585"/>
        </pc:sldMkLst>
      </pc:sldChg>
      <pc:sldChg chg="modSp">
        <pc:chgData name="Filippo Rinuncini" userId="c68d95aa-e68b-42dc-ac95-6160a964c74d" providerId="ADAL" clId="{8F96FAEC-7244-45C2-836D-729DD46A0499}" dt="2025-02-20T11:20:05.084" v="9276"/>
        <pc:sldMkLst>
          <pc:docMk/>
          <pc:sldMk cId="3798625708" sldId="587"/>
        </pc:sldMkLst>
        <pc:spChg chg="mod">
          <ac:chgData name="Filippo Rinuncini" userId="c68d95aa-e68b-42dc-ac95-6160a964c74d" providerId="ADAL" clId="{8F96FAEC-7244-45C2-836D-729DD46A0499}" dt="2025-02-20T11:20:05.084" v="9276"/>
          <ac:spMkLst>
            <pc:docMk/>
            <pc:sldMk cId="3798625708" sldId="587"/>
            <ac:spMk id="9" creationId="{AF0C3693-4115-7FF8-30A1-9DDF021F303B}"/>
          </ac:spMkLst>
        </pc:spChg>
      </pc:sldChg>
      <pc:sldChg chg="modSp mod">
        <pc:chgData name="Filippo Rinuncini" userId="c68d95aa-e68b-42dc-ac95-6160a964c74d" providerId="ADAL" clId="{8F96FAEC-7244-45C2-836D-729DD46A0499}" dt="2025-02-20T17:09:50.425" v="11182" actId="20577"/>
        <pc:sldMkLst>
          <pc:docMk/>
          <pc:sldMk cId="735345321" sldId="589"/>
        </pc:sldMkLst>
        <pc:spChg chg="mod">
          <ac:chgData name="Filippo Rinuncini" userId="c68d95aa-e68b-42dc-ac95-6160a964c74d" providerId="ADAL" clId="{8F96FAEC-7244-45C2-836D-729DD46A0499}" dt="2025-02-20T17:09:50.425" v="11182" actId="20577"/>
          <ac:spMkLst>
            <pc:docMk/>
            <pc:sldMk cId="735345321" sldId="589"/>
            <ac:spMk id="9" creationId="{F718C138-2267-6236-041B-5BB7F18202E6}"/>
          </ac:spMkLst>
        </pc:spChg>
      </pc:sldChg>
      <pc:sldChg chg="addSp delSp modSp mod">
        <pc:chgData name="Filippo Rinuncini" userId="c68d95aa-e68b-42dc-ac95-6160a964c74d" providerId="ADAL" clId="{8F96FAEC-7244-45C2-836D-729DD46A0499}" dt="2025-02-24T16:07:19.975" v="16944" actId="1036"/>
        <pc:sldMkLst>
          <pc:docMk/>
          <pc:sldMk cId="2287654140" sldId="591"/>
        </pc:sldMkLst>
        <pc:spChg chg="mod">
          <ac:chgData name="Filippo Rinuncini" userId="c68d95aa-e68b-42dc-ac95-6160a964c74d" providerId="ADAL" clId="{8F96FAEC-7244-45C2-836D-729DD46A0499}" dt="2025-02-19T18:32:40.279" v="5836" actId="20577"/>
          <ac:spMkLst>
            <pc:docMk/>
            <pc:sldMk cId="2287654140" sldId="591"/>
            <ac:spMk id="7" creationId="{7CFCEE9C-B874-6A9D-3F54-2BDC958A85C9}"/>
          </ac:spMkLst>
        </pc:spChg>
        <pc:spChg chg="add mod">
          <ac:chgData name="Filippo Rinuncini" userId="c68d95aa-e68b-42dc-ac95-6160a964c74d" providerId="ADAL" clId="{8F96FAEC-7244-45C2-836D-729DD46A0499}" dt="2025-02-20T11:20:05.084" v="9276"/>
          <ac:spMkLst>
            <pc:docMk/>
            <pc:sldMk cId="2287654140" sldId="591"/>
            <ac:spMk id="10" creationId="{22F26650-525D-FB6D-982C-72379301C65B}"/>
          </ac:spMkLst>
        </pc:spChg>
        <pc:spChg chg="add mod">
          <ac:chgData name="Filippo Rinuncini" userId="c68d95aa-e68b-42dc-ac95-6160a964c74d" providerId="ADAL" clId="{8F96FAEC-7244-45C2-836D-729DD46A0499}" dt="2025-02-19T16:44:05.344" v="3788"/>
          <ac:spMkLst>
            <pc:docMk/>
            <pc:sldMk cId="2287654140" sldId="591"/>
            <ac:spMk id="12" creationId="{D1DB855D-37AA-EEDA-C711-C4184AD9F544}"/>
          </ac:spMkLst>
        </pc:spChg>
        <pc:spChg chg="mod">
          <ac:chgData name="Filippo Rinuncini" userId="c68d95aa-e68b-42dc-ac95-6160a964c74d" providerId="ADAL" clId="{8F96FAEC-7244-45C2-836D-729DD46A0499}" dt="2025-02-20T10:46:53.781" v="8291" actId="1037"/>
          <ac:spMkLst>
            <pc:docMk/>
            <pc:sldMk cId="2287654140" sldId="591"/>
            <ac:spMk id="17" creationId="{72EB4CAA-F23B-2619-FA0C-B4998FA2A06F}"/>
          </ac:spMkLst>
        </pc:spChg>
        <pc:spChg chg="add mod">
          <ac:chgData name="Filippo Rinuncini" userId="c68d95aa-e68b-42dc-ac95-6160a964c74d" providerId="ADAL" clId="{8F96FAEC-7244-45C2-836D-729DD46A0499}" dt="2025-02-19T18:40:42.050" v="6073" actId="164"/>
          <ac:spMkLst>
            <pc:docMk/>
            <pc:sldMk cId="2287654140" sldId="591"/>
            <ac:spMk id="28" creationId="{0353D3CE-5A78-794A-1654-407C8BBE3572}"/>
          </ac:spMkLst>
        </pc:spChg>
        <pc:spChg chg="add mod">
          <ac:chgData name="Filippo Rinuncini" userId="c68d95aa-e68b-42dc-ac95-6160a964c74d" providerId="ADAL" clId="{8F96FAEC-7244-45C2-836D-729DD46A0499}" dt="2025-02-20T10:47:00.989" v="8317" actId="1037"/>
          <ac:spMkLst>
            <pc:docMk/>
            <pc:sldMk cId="2287654140" sldId="591"/>
            <ac:spMk id="37" creationId="{BE3D1BB8-A1DC-6F4E-297B-57F98F1ABA3A}"/>
          </ac:spMkLst>
        </pc:spChg>
        <pc:spChg chg="mod">
          <ac:chgData name="Filippo Rinuncini" userId="c68d95aa-e68b-42dc-ac95-6160a964c74d" providerId="ADAL" clId="{8F96FAEC-7244-45C2-836D-729DD46A0499}" dt="2025-02-19T18:45:18.103" v="6225" actId="1035"/>
          <ac:spMkLst>
            <pc:docMk/>
            <pc:sldMk cId="2287654140" sldId="591"/>
            <ac:spMk id="42" creationId="{BEF3D961-1BC6-530D-7E63-45B8A89D1BD1}"/>
          </ac:spMkLst>
        </pc:spChg>
        <pc:spChg chg="mod">
          <ac:chgData name="Filippo Rinuncini" userId="c68d95aa-e68b-42dc-ac95-6160a964c74d" providerId="ADAL" clId="{8F96FAEC-7244-45C2-836D-729DD46A0499}" dt="2025-02-19T18:45:18.103" v="6225" actId="1035"/>
          <ac:spMkLst>
            <pc:docMk/>
            <pc:sldMk cId="2287654140" sldId="591"/>
            <ac:spMk id="43" creationId="{E04FA7B9-2493-B661-00C7-79817B324BE7}"/>
          </ac:spMkLst>
        </pc:spChg>
        <pc:spChg chg="add mod">
          <ac:chgData name="Filippo Rinuncini" userId="c68d95aa-e68b-42dc-ac95-6160a964c74d" providerId="ADAL" clId="{8F96FAEC-7244-45C2-836D-729DD46A0499}" dt="2025-02-19T18:44:35.844" v="6162"/>
          <ac:spMkLst>
            <pc:docMk/>
            <pc:sldMk cId="2287654140" sldId="591"/>
            <ac:spMk id="45" creationId="{C1B308DC-874C-14D2-1FF7-DAA572C24C8D}"/>
          </ac:spMkLst>
        </pc:spChg>
        <pc:spChg chg="add mod">
          <ac:chgData name="Filippo Rinuncini" userId="c68d95aa-e68b-42dc-ac95-6160a964c74d" providerId="ADAL" clId="{8F96FAEC-7244-45C2-836D-729DD46A0499}" dt="2025-02-19T18:45:07.583" v="6167" actId="1036"/>
          <ac:spMkLst>
            <pc:docMk/>
            <pc:sldMk cId="2287654140" sldId="591"/>
            <ac:spMk id="46" creationId="{79F9E908-7C34-DCD3-F4F1-0F75C527032D}"/>
          </ac:spMkLst>
        </pc:spChg>
        <pc:spChg chg="add mod">
          <ac:chgData name="Filippo Rinuncini" userId="c68d95aa-e68b-42dc-ac95-6160a964c74d" providerId="ADAL" clId="{8F96FAEC-7244-45C2-836D-729DD46A0499}" dt="2025-02-19T18:45:53.048" v="6234" actId="20577"/>
          <ac:spMkLst>
            <pc:docMk/>
            <pc:sldMk cId="2287654140" sldId="591"/>
            <ac:spMk id="47" creationId="{41317ABE-36D0-B4BC-221A-3584A7CBACB7}"/>
          </ac:spMkLst>
        </pc:spChg>
        <pc:spChg chg="add mod">
          <ac:chgData name="Filippo Rinuncini" userId="c68d95aa-e68b-42dc-ac95-6160a964c74d" providerId="ADAL" clId="{8F96FAEC-7244-45C2-836D-729DD46A0499}" dt="2025-02-19T18:44:35.844" v="6162"/>
          <ac:spMkLst>
            <pc:docMk/>
            <pc:sldMk cId="2287654140" sldId="591"/>
            <ac:spMk id="49" creationId="{3F579020-EC70-2645-A644-3786CA427558}"/>
          </ac:spMkLst>
        </pc:spChg>
        <pc:spChg chg="add mod">
          <ac:chgData name="Filippo Rinuncini" userId="c68d95aa-e68b-42dc-ac95-6160a964c74d" providerId="ADAL" clId="{8F96FAEC-7244-45C2-836D-729DD46A0499}" dt="2025-02-20T10:16:27.890" v="7385" actId="1036"/>
          <ac:spMkLst>
            <pc:docMk/>
            <pc:sldMk cId="2287654140" sldId="591"/>
            <ac:spMk id="51" creationId="{2EEADBF0-3DCD-84B6-DA31-8FE04712BEEF}"/>
          </ac:spMkLst>
        </pc:spChg>
        <pc:spChg chg="add mod">
          <ac:chgData name="Filippo Rinuncini" userId="c68d95aa-e68b-42dc-ac95-6160a964c74d" providerId="ADAL" clId="{8F96FAEC-7244-45C2-836D-729DD46A0499}" dt="2025-02-20T10:16:36.604" v="7392" actId="12788"/>
          <ac:spMkLst>
            <pc:docMk/>
            <pc:sldMk cId="2287654140" sldId="591"/>
            <ac:spMk id="52" creationId="{6EB787CF-AEE1-F2AA-9797-44B205A6282B}"/>
          </ac:spMkLst>
        </pc:spChg>
        <pc:grpChg chg="mod">
          <ac:chgData name="Filippo Rinuncini" userId="c68d95aa-e68b-42dc-ac95-6160a964c74d" providerId="ADAL" clId="{8F96FAEC-7244-45C2-836D-729DD46A0499}" dt="2025-02-19T18:45:18.103" v="6225" actId="1035"/>
          <ac:grpSpMkLst>
            <pc:docMk/>
            <pc:sldMk cId="2287654140" sldId="591"/>
            <ac:grpSpMk id="40" creationId="{A6D22BC6-FE00-8BA6-4E35-4CD8A8F17DE4}"/>
          </ac:grpSpMkLst>
        </pc:grpChg>
        <pc:picChg chg="mod">
          <ac:chgData name="Filippo Rinuncini" userId="c68d95aa-e68b-42dc-ac95-6160a964c74d" providerId="ADAL" clId="{8F96FAEC-7244-45C2-836D-729DD46A0499}" dt="2025-02-19T18:45:18.103" v="6225" actId="1035"/>
          <ac:picMkLst>
            <pc:docMk/>
            <pc:sldMk cId="2287654140" sldId="591"/>
            <ac:picMk id="41" creationId="{9BE149B5-77E4-A072-F325-6FBA4FAC0E20}"/>
          </ac:picMkLst>
        </pc:picChg>
        <pc:picChg chg="mod">
          <ac:chgData name="Filippo Rinuncini" userId="c68d95aa-e68b-42dc-ac95-6160a964c74d" providerId="ADAL" clId="{8F96FAEC-7244-45C2-836D-729DD46A0499}" dt="2025-02-20T10:16:39.459" v="7393" actId="12789"/>
          <ac:picMkLst>
            <pc:docMk/>
            <pc:sldMk cId="2287654140" sldId="591"/>
            <ac:picMk id="50" creationId="{8755182B-D14C-BBC2-68CF-EAA98FB048A5}"/>
          </ac:picMkLst>
        </pc:picChg>
        <pc:picChg chg="add mod modCrop">
          <ac:chgData name="Filippo Rinuncini" userId="c68d95aa-e68b-42dc-ac95-6160a964c74d" providerId="ADAL" clId="{8F96FAEC-7244-45C2-836D-729DD46A0499}" dt="2025-02-20T10:16:39.459" v="7393" actId="12789"/>
          <ac:picMkLst>
            <pc:docMk/>
            <pc:sldMk cId="2287654140" sldId="591"/>
            <ac:picMk id="56" creationId="{F1328D67-94CC-127A-B11F-7AA817B632D6}"/>
          </ac:picMkLst>
        </pc:picChg>
        <pc:cxnChg chg="mod">
          <ac:chgData name="Filippo Rinuncini" userId="c68d95aa-e68b-42dc-ac95-6160a964c74d" providerId="ADAL" clId="{8F96FAEC-7244-45C2-836D-729DD46A0499}" dt="2025-02-24T16:07:16.946" v="16937" actId="12788"/>
          <ac:cxnSpMkLst>
            <pc:docMk/>
            <pc:sldMk cId="2287654140" sldId="591"/>
            <ac:cxnSpMk id="9" creationId="{7A1E5811-25E2-2590-2235-055DF95B75D5}"/>
          </ac:cxnSpMkLst>
        </pc:cxnChg>
        <pc:cxnChg chg="add mod">
          <ac:chgData name="Filippo Rinuncini" userId="c68d95aa-e68b-42dc-ac95-6160a964c74d" providerId="ADAL" clId="{8F96FAEC-7244-45C2-836D-729DD46A0499}" dt="2025-02-20T10:46:46.603" v="8280" actId="1038"/>
          <ac:cxnSpMkLst>
            <pc:docMk/>
            <pc:sldMk cId="2287654140" sldId="591"/>
            <ac:cxnSpMk id="32" creationId="{140F44E9-F4DE-A289-A41C-4842BF22B592}"/>
          </ac:cxnSpMkLst>
        </pc:cxnChg>
        <pc:cxnChg chg="add mod">
          <ac:chgData name="Filippo Rinuncini" userId="c68d95aa-e68b-42dc-ac95-6160a964c74d" providerId="ADAL" clId="{8F96FAEC-7244-45C2-836D-729DD46A0499}" dt="2025-02-20T10:46:46.603" v="8280" actId="1038"/>
          <ac:cxnSpMkLst>
            <pc:docMk/>
            <pc:sldMk cId="2287654140" sldId="591"/>
            <ac:cxnSpMk id="34" creationId="{6BBF574B-A408-D7E4-E042-B356019B336B}"/>
          </ac:cxnSpMkLst>
        </pc:cxnChg>
      </pc:sldChg>
      <pc:sldChg chg="addSp delSp modSp mod">
        <pc:chgData name="Filippo Rinuncini" userId="c68d95aa-e68b-42dc-ac95-6160a964c74d" providerId="ADAL" clId="{8F96FAEC-7244-45C2-836D-729DD46A0499}" dt="2025-02-20T16:53:27.217" v="11125" actId="6549"/>
        <pc:sldMkLst>
          <pc:docMk/>
          <pc:sldMk cId="2191828617" sldId="592"/>
        </pc:sldMkLst>
      </pc:sldChg>
      <pc:sldChg chg="addSp modSp mod">
        <pc:chgData name="Filippo Rinuncini" userId="c68d95aa-e68b-42dc-ac95-6160a964c74d" providerId="ADAL" clId="{8F96FAEC-7244-45C2-836D-729DD46A0499}" dt="2025-02-24T10:58:21.761" v="14726"/>
        <pc:sldMkLst>
          <pc:docMk/>
          <pc:sldMk cId="895431714" sldId="593"/>
        </pc:sldMkLst>
        <pc:spChg chg="add mod">
          <ac:chgData name="Filippo Rinuncini" userId="c68d95aa-e68b-42dc-ac95-6160a964c74d" providerId="ADAL" clId="{8F96FAEC-7244-45C2-836D-729DD46A0499}" dt="2025-02-20T10:44:06.867" v="8103" actId="1036"/>
          <ac:spMkLst>
            <pc:docMk/>
            <pc:sldMk cId="895431714" sldId="593"/>
            <ac:spMk id="3" creationId="{7C2791A7-5D17-73E1-CB7A-1F3EBF7F31F3}"/>
          </ac:spMkLst>
        </pc:spChg>
        <pc:spChg chg="add mod">
          <ac:chgData name="Filippo Rinuncini" userId="c68d95aa-e68b-42dc-ac95-6160a964c74d" providerId="ADAL" clId="{8F96FAEC-7244-45C2-836D-729DD46A0499}" dt="2025-02-20T11:19:19.592" v="9268" actId="20577"/>
          <ac:spMkLst>
            <pc:docMk/>
            <pc:sldMk cId="895431714" sldId="593"/>
            <ac:spMk id="4" creationId="{B70F4AAA-D7F9-636C-3B89-A27C8E08C7D8}"/>
          </ac:spMkLst>
        </pc:spChg>
        <pc:spChg chg="add mod">
          <ac:chgData name="Filippo Rinuncini" userId="c68d95aa-e68b-42dc-ac95-6160a964c74d" providerId="ADAL" clId="{8F96FAEC-7244-45C2-836D-729DD46A0499}" dt="2025-02-24T10:58:21.761" v="14726"/>
          <ac:spMkLst>
            <pc:docMk/>
            <pc:sldMk cId="895431714" sldId="593"/>
            <ac:spMk id="7" creationId="{31FEADD2-2E06-DD1C-0912-9EF84E540E0D}"/>
          </ac:spMkLst>
        </pc:spChg>
        <pc:cxnChg chg="add mod">
          <ac:chgData name="Filippo Rinuncini" userId="c68d95aa-e68b-42dc-ac95-6160a964c74d" providerId="ADAL" clId="{8F96FAEC-7244-45C2-836D-729DD46A0499}" dt="2025-02-20T10:44:06.867" v="8103" actId="1036"/>
          <ac:cxnSpMkLst>
            <pc:docMk/>
            <pc:sldMk cId="895431714" sldId="593"/>
            <ac:cxnSpMk id="5" creationId="{E858B9CE-CD5A-4CA6-1BC7-5FAAB18C5024}"/>
          </ac:cxnSpMkLst>
        </pc:cxnChg>
        <pc:cxnChg chg="add mod">
          <ac:chgData name="Filippo Rinuncini" userId="c68d95aa-e68b-42dc-ac95-6160a964c74d" providerId="ADAL" clId="{8F96FAEC-7244-45C2-836D-729DD46A0499}" dt="2025-02-20T10:44:06.867" v="8103" actId="1036"/>
          <ac:cxnSpMkLst>
            <pc:docMk/>
            <pc:sldMk cId="895431714" sldId="593"/>
            <ac:cxnSpMk id="6" creationId="{722F766B-75EF-ADC4-2E80-3096FF6E2E6F}"/>
          </ac:cxnSpMkLst>
        </pc:cxnChg>
      </pc:sldChg>
      <pc:sldChg chg="addSp delSp modSp mod">
        <pc:chgData name="Filippo Rinuncini" userId="c68d95aa-e68b-42dc-ac95-6160a964c74d" providerId="ADAL" clId="{8F96FAEC-7244-45C2-836D-729DD46A0499}" dt="2025-02-25T08:10:50.520" v="17505" actId="408"/>
        <pc:sldMkLst>
          <pc:docMk/>
          <pc:sldMk cId="2464499459" sldId="594"/>
        </pc:sldMkLst>
        <pc:spChg chg="mod">
          <ac:chgData name="Filippo Rinuncini" userId="c68d95aa-e68b-42dc-ac95-6160a964c74d" providerId="ADAL" clId="{8F96FAEC-7244-45C2-836D-729DD46A0499}" dt="2025-02-24T16:13:31.123" v="17039" actId="2711"/>
          <ac:spMkLst>
            <pc:docMk/>
            <pc:sldMk cId="2464499459" sldId="594"/>
            <ac:spMk id="2" creationId="{78C453A8-AB14-3F82-AFFD-4C9224EB4341}"/>
          </ac:spMkLst>
        </pc:spChg>
        <pc:spChg chg="add mod">
          <ac:chgData name="Filippo Rinuncini" userId="c68d95aa-e68b-42dc-ac95-6160a964c74d" providerId="ADAL" clId="{8F96FAEC-7244-45C2-836D-729DD46A0499}" dt="2025-02-24T14:23:20.136" v="15680" actId="20577"/>
          <ac:spMkLst>
            <pc:docMk/>
            <pc:sldMk cId="2464499459" sldId="594"/>
            <ac:spMk id="6" creationId="{61BB886C-E937-A855-9280-97EE66EE9ECE}"/>
          </ac:spMkLst>
        </pc:spChg>
        <pc:spChg chg="add mod">
          <ac:chgData name="Filippo Rinuncini" userId="c68d95aa-e68b-42dc-ac95-6160a964c74d" providerId="ADAL" clId="{8F96FAEC-7244-45C2-836D-729DD46A0499}" dt="2025-02-24T14:23:27.402" v="15701" actId="20577"/>
          <ac:spMkLst>
            <pc:docMk/>
            <pc:sldMk cId="2464499459" sldId="594"/>
            <ac:spMk id="7" creationId="{26A421D9-D090-D9B6-582F-B3AC0D3F2233}"/>
          </ac:spMkLst>
        </pc:spChg>
        <pc:spChg chg="add mod">
          <ac:chgData name="Filippo Rinuncini" userId="c68d95aa-e68b-42dc-ac95-6160a964c74d" providerId="ADAL" clId="{8F96FAEC-7244-45C2-836D-729DD46A0499}" dt="2025-02-24T16:13:31.123" v="17039" actId="2711"/>
          <ac:spMkLst>
            <pc:docMk/>
            <pc:sldMk cId="2464499459" sldId="594"/>
            <ac:spMk id="9" creationId="{1B5792E4-C183-1EDA-B027-A55B1BEB536C}"/>
          </ac:spMkLst>
        </pc:spChg>
        <pc:spChg chg="mod">
          <ac:chgData name="Filippo Rinuncini" userId="c68d95aa-e68b-42dc-ac95-6160a964c74d" providerId="ADAL" clId="{8F96FAEC-7244-45C2-836D-729DD46A0499}" dt="2025-02-24T16:13:31.123" v="17039" actId="2711"/>
          <ac:spMkLst>
            <pc:docMk/>
            <pc:sldMk cId="2464499459" sldId="594"/>
            <ac:spMk id="30" creationId="{80698026-115E-421D-A8A2-1746660AE28A}"/>
          </ac:spMkLst>
        </pc:spChg>
        <pc:spChg chg="add mod">
          <ac:chgData name="Filippo Rinuncini" userId="c68d95aa-e68b-42dc-ac95-6160a964c74d" providerId="ADAL" clId="{8F96FAEC-7244-45C2-836D-729DD46A0499}" dt="2025-02-25T08:10:42.858" v="17501" actId="14100"/>
          <ac:spMkLst>
            <pc:docMk/>
            <pc:sldMk cId="2464499459" sldId="594"/>
            <ac:spMk id="32" creationId="{57E9C841-DDB1-5E5B-9CE0-092078FD30FC}"/>
          </ac:spMkLst>
        </pc:spChg>
        <pc:spChg chg="add mod">
          <ac:chgData name="Filippo Rinuncini" userId="c68d95aa-e68b-42dc-ac95-6160a964c74d" providerId="ADAL" clId="{8F96FAEC-7244-45C2-836D-729DD46A0499}" dt="2025-02-25T08:10:50.520" v="17505" actId="408"/>
          <ac:spMkLst>
            <pc:docMk/>
            <pc:sldMk cId="2464499459" sldId="594"/>
            <ac:spMk id="33" creationId="{6F8D8418-55BD-84ED-1E00-415EC4B9D8D7}"/>
          </ac:spMkLst>
        </pc:spChg>
        <pc:spChg chg="add mod">
          <ac:chgData name="Filippo Rinuncini" userId="c68d95aa-e68b-42dc-ac95-6160a964c74d" providerId="ADAL" clId="{8F96FAEC-7244-45C2-836D-729DD46A0499}" dt="2025-02-25T08:10:50.520" v="17505" actId="408"/>
          <ac:spMkLst>
            <pc:docMk/>
            <pc:sldMk cId="2464499459" sldId="594"/>
            <ac:spMk id="34" creationId="{8065AE78-DD5D-79A9-6268-0E88484C9919}"/>
          </ac:spMkLst>
        </pc:spChg>
        <pc:spChg chg="add mod">
          <ac:chgData name="Filippo Rinuncini" userId="c68d95aa-e68b-42dc-ac95-6160a964c74d" providerId="ADAL" clId="{8F96FAEC-7244-45C2-836D-729DD46A0499}" dt="2025-02-25T08:10:46.180" v="17504" actId="1037"/>
          <ac:spMkLst>
            <pc:docMk/>
            <pc:sldMk cId="2464499459" sldId="594"/>
            <ac:spMk id="35" creationId="{5CE796B2-ADC1-E1F9-1018-E969BB654879}"/>
          </ac:spMkLst>
        </pc:spChg>
        <pc:spChg chg="add mod">
          <ac:chgData name="Filippo Rinuncini" userId="c68d95aa-e68b-42dc-ac95-6160a964c74d" providerId="ADAL" clId="{8F96FAEC-7244-45C2-836D-729DD46A0499}" dt="2025-02-24T16:13:31.123" v="17039" actId="2711"/>
          <ac:spMkLst>
            <pc:docMk/>
            <pc:sldMk cId="2464499459" sldId="594"/>
            <ac:spMk id="37" creationId="{612D251D-EBB5-ADC8-53DF-A7E739CA1E59}"/>
          </ac:spMkLst>
        </pc:spChg>
        <pc:spChg chg="add mod">
          <ac:chgData name="Filippo Rinuncini" userId="c68d95aa-e68b-42dc-ac95-6160a964c74d" providerId="ADAL" clId="{8F96FAEC-7244-45C2-836D-729DD46A0499}" dt="2025-02-24T16:13:31.123" v="17039" actId="2711"/>
          <ac:spMkLst>
            <pc:docMk/>
            <pc:sldMk cId="2464499459" sldId="594"/>
            <ac:spMk id="38" creationId="{7D3E5769-6757-43B5-79D6-320301B342EB}"/>
          </ac:spMkLst>
        </pc:spChg>
        <pc:spChg chg="add mod">
          <ac:chgData name="Filippo Rinuncini" userId="c68d95aa-e68b-42dc-ac95-6160a964c74d" providerId="ADAL" clId="{8F96FAEC-7244-45C2-836D-729DD46A0499}" dt="2025-02-24T16:13:31.123" v="17039" actId="2711"/>
          <ac:spMkLst>
            <pc:docMk/>
            <pc:sldMk cId="2464499459" sldId="594"/>
            <ac:spMk id="49" creationId="{42495E01-0613-91A4-13A8-61ED75E66734}"/>
          </ac:spMkLst>
        </pc:spChg>
        <pc:picChg chg="add mod">
          <ac:chgData name="Filippo Rinuncini" userId="c68d95aa-e68b-42dc-ac95-6160a964c74d" providerId="ADAL" clId="{8F96FAEC-7244-45C2-836D-729DD46A0499}" dt="2025-02-24T15:20:02.347" v="16621" actId="1076"/>
          <ac:picMkLst>
            <pc:docMk/>
            <pc:sldMk cId="2464499459" sldId="594"/>
            <ac:picMk id="42" creationId="{18ADD2F1-3BED-104E-4C57-1042526B9E7E}"/>
          </ac:picMkLst>
        </pc:picChg>
        <pc:picChg chg="add mod">
          <ac:chgData name="Filippo Rinuncini" userId="c68d95aa-e68b-42dc-ac95-6160a964c74d" providerId="ADAL" clId="{8F96FAEC-7244-45C2-836D-729DD46A0499}" dt="2025-02-24T15:47:43.375" v="16901" actId="14100"/>
          <ac:picMkLst>
            <pc:docMk/>
            <pc:sldMk cId="2464499459" sldId="594"/>
            <ac:picMk id="44" creationId="{C3819F43-8AC5-352C-CFC2-F445A8DA7EAB}"/>
          </ac:picMkLst>
        </pc:picChg>
        <pc:picChg chg="add mod">
          <ac:chgData name="Filippo Rinuncini" userId="c68d95aa-e68b-42dc-ac95-6160a964c74d" providerId="ADAL" clId="{8F96FAEC-7244-45C2-836D-729DD46A0499}" dt="2025-02-24T15:48:18.827" v="16906" actId="408"/>
          <ac:picMkLst>
            <pc:docMk/>
            <pc:sldMk cId="2464499459" sldId="594"/>
            <ac:picMk id="46" creationId="{CF34C6F9-BEBB-4626-E597-B98ECD3EB41A}"/>
          </ac:picMkLst>
        </pc:picChg>
        <pc:picChg chg="add mod">
          <ac:chgData name="Filippo Rinuncini" userId="c68d95aa-e68b-42dc-ac95-6160a964c74d" providerId="ADAL" clId="{8F96FAEC-7244-45C2-836D-729DD46A0499}" dt="2025-02-24T15:48:16.208" v="16905" actId="1076"/>
          <ac:picMkLst>
            <pc:docMk/>
            <pc:sldMk cId="2464499459" sldId="594"/>
            <ac:picMk id="48" creationId="{9787F077-6CAA-F34E-C819-3621C1B49616}"/>
          </ac:picMkLst>
        </pc:picChg>
        <pc:cxnChg chg="add mod">
          <ac:chgData name="Filippo Rinuncini" userId="c68d95aa-e68b-42dc-ac95-6160a964c74d" providerId="ADAL" clId="{8F96FAEC-7244-45C2-836D-729DD46A0499}" dt="2025-02-24T14:23:10.255" v="15666"/>
          <ac:cxnSpMkLst>
            <pc:docMk/>
            <pc:sldMk cId="2464499459" sldId="594"/>
            <ac:cxnSpMk id="5" creationId="{A00BC91E-791E-2A4C-316C-048C26B63F43}"/>
          </ac:cxnSpMkLst>
        </pc:cxnChg>
        <pc:cxnChg chg="add mod">
          <ac:chgData name="Filippo Rinuncini" userId="c68d95aa-e68b-42dc-ac95-6160a964c74d" providerId="ADAL" clId="{8F96FAEC-7244-45C2-836D-729DD46A0499}" dt="2025-02-24T14:23:10.255" v="15666"/>
          <ac:cxnSpMkLst>
            <pc:docMk/>
            <pc:sldMk cId="2464499459" sldId="594"/>
            <ac:cxnSpMk id="8" creationId="{C1879FBD-5BB7-24FD-FBBB-3F9C8B9ED741}"/>
          </ac:cxnSpMkLst>
        </pc:cxnChg>
      </pc:sldChg>
      <pc:sldChg chg="modSp mod">
        <pc:chgData name="Filippo Rinuncini" userId="c68d95aa-e68b-42dc-ac95-6160a964c74d" providerId="ADAL" clId="{8F96FAEC-7244-45C2-836D-729DD46A0499}" dt="2025-02-24T17:04:29.290" v="17067" actId="20577"/>
        <pc:sldMkLst>
          <pc:docMk/>
          <pc:sldMk cId="2958458603" sldId="595"/>
        </pc:sldMkLst>
        <pc:spChg chg="mod">
          <ac:chgData name="Filippo Rinuncini" userId="c68d95aa-e68b-42dc-ac95-6160a964c74d" providerId="ADAL" clId="{8F96FAEC-7244-45C2-836D-729DD46A0499}" dt="2025-02-24T17:04:29.290" v="17067" actId="20577"/>
          <ac:spMkLst>
            <pc:docMk/>
            <pc:sldMk cId="2958458603" sldId="595"/>
            <ac:spMk id="9" creationId="{B187B5D0-8779-96C1-0F22-8D26DBB861C3}"/>
          </ac:spMkLst>
        </pc:spChg>
      </pc:sldChg>
      <pc:sldChg chg="addSp delSp modSp mod">
        <pc:chgData name="Filippo Rinuncini" userId="c68d95aa-e68b-42dc-ac95-6160a964c74d" providerId="ADAL" clId="{8F96FAEC-7244-45C2-836D-729DD46A0499}" dt="2025-02-24T16:08:53.562" v="17034" actId="1036"/>
        <pc:sldMkLst>
          <pc:docMk/>
          <pc:sldMk cId="1331402621" sldId="596"/>
        </pc:sldMkLst>
        <pc:spChg chg="mod">
          <ac:chgData name="Filippo Rinuncini" userId="c68d95aa-e68b-42dc-ac95-6160a964c74d" providerId="ADAL" clId="{8F96FAEC-7244-45C2-836D-729DD46A0499}" dt="2025-02-20T17:19:40.252" v="11379" actId="1038"/>
          <ac:spMkLst>
            <pc:docMk/>
            <pc:sldMk cId="1331402621" sldId="596"/>
            <ac:spMk id="5" creationId="{36471253-3C73-4A52-BB6A-CB82955777C4}"/>
          </ac:spMkLst>
        </pc:spChg>
        <pc:spChg chg="mod">
          <ac:chgData name="Filippo Rinuncini" userId="c68d95aa-e68b-42dc-ac95-6160a964c74d" providerId="ADAL" clId="{8F96FAEC-7244-45C2-836D-729DD46A0499}" dt="2025-02-20T17:19:40.252" v="11379" actId="1038"/>
          <ac:spMkLst>
            <pc:docMk/>
            <pc:sldMk cId="1331402621" sldId="596"/>
            <ac:spMk id="6" creationId="{E2D03640-4CD0-707A-28A8-72C5E66A3A44}"/>
          </ac:spMkLst>
        </pc:spChg>
        <pc:spChg chg="add mod">
          <ac:chgData name="Filippo Rinuncini" userId="c68d95aa-e68b-42dc-ac95-6160a964c74d" providerId="ADAL" clId="{8F96FAEC-7244-45C2-836D-729DD46A0499}" dt="2025-02-20T17:15:37.349" v="11343"/>
          <ac:spMkLst>
            <pc:docMk/>
            <pc:sldMk cId="1331402621" sldId="596"/>
            <ac:spMk id="11" creationId="{FA915314-4A0A-2278-0FC0-8B4EEA904590}"/>
          </ac:spMkLst>
        </pc:spChg>
        <pc:spChg chg="add mod">
          <ac:chgData name="Filippo Rinuncini" userId="c68d95aa-e68b-42dc-ac95-6160a964c74d" providerId="ADAL" clId="{8F96FAEC-7244-45C2-836D-729DD46A0499}" dt="2025-02-20T17:08:16.079" v="11128"/>
          <ac:spMkLst>
            <pc:docMk/>
            <pc:sldMk cId="1331402621" sldId="596"/>
            <ac:spMk id="12" creationId="{20A99B21-2D1A-A6F3-1A72-751F9B837D8A}"/>
          </ac:spMkLst>
        </pc:spChg>
        <pc:spChg chg="mod">
          <ac:chgData name="Filippo Rinuncini" userId="c68d95aa-e68b-42dc-ac95-6160a964c74d" providerId="ADAL" clId="{8F96FAEC-7244-45C2-836D-729DD46A0499}" dt="2025-02-24T16:07:51.449" v="17028" actId="13926"/>
          <ac:spMkLst>
            <pc:docMk/>
            <pc:sldMk cId="1331402621" sldId="596"/>
            <ac:spMk id="14" creationId="{AFD05B08-7F0D-2C07-1F1F-16C295BE8307}"/>
          </ac:spMkLst>
        </pc:spChg>
        <pc:spChg chg="add mod ord">
          <ac:chgData name="Filippo Rinuncini" userId="c68d95aa-e68b-42dc-ac95-6160a964c74d" providerId="ADAL" clId="{8F96FAEC-7244-45C2-836D-729DD46A0499}" dt="2025-02-21T16:01:31.475" v="13150" actId="207"/>
          <ac:spMkLst>
            <pc:docMk/>
            <pc:sldMk cId="1331402621" sldId="596"/>
            <ac:spMk id="23" creationId="{5ACCDA70-BE70-5BC4-A57D-1E55B32F186A}"/>
          </ac:spMkLst>
        </pc:spChg>
        <pc:spChg chg="mod ord">
          <ac:chgData name="Filippo Rinuncini" userId="c68d95aa-e68b-42dc-ac95-6160a964c74d" providerId="ADAL" clId="{8F96FAEC-7244-45C2-836D-729DD46A0499}" dt="2025-02-21T16:01:45.424" v="13152" actId="207"/>
          <ac:spMkLst>
            <pc:docMk/>
            <pc:sldMk cId="1331402621" sldId="596"/>
            <ac:spMk id="24" creationId="{8D16AFCD-1A9D-35C9-2F69-3C7EE58EE6A5}"/>
          </ac:spMkLst>
        </pc:spChg>
        <pc:spChg chg="add mod">
          <ac:chgData name="Filippo Rinuncini" userId="c68d95aa-e68b-42dc-ac95-6160a964c74d" providerId="ADAL" clId="{8F96FAEC-7244-45C2-836D-729DD46A0499}" dt="2025-02-20T17:19:15.853" v="11346" actId="1076"/>
          <ac:spMkLst>
            <pc:docMk/>
            <pc:sldMk cId="1331402621" sldId="596"/>
            <ac:spMk id="25" creationId="{971ADE82-A581-4A41-FF68-445038F73754}"/>
          </ac:spMkLst>
        </pc:spChg>
        <pc:spChg chg="add mod">
          <ac:chgData name="Filippo Rinuncini" userId="c68d95aa-e68b-42dc-ac95-6160a964c74d" providerId="ADAL" clId="{8F96FAEC-7244-45C2-836D-729DD46A0499}" dt="2025-02-20T17:21:14.195" v="11408" actId="20577"/>
          <ac:spMkLst>
            <pc:docMk/>
            <pc:sldMk cId="1331402621" sldId="596"/>
            <ac:spMk id="26" creationId="{EE538256-4319-3E5E-BB58-ED125E2E47AE}"/>
          </ac:spMkLst>
        </pc:spChg>
        <pc:spChg chg="add mod">
          <ac:chgData name="Filippo Rinuncini" userId="c68d95aa-e68b-42dc-ac95-6160a964c74d" providerId="ADAL" clId="{8F96FAEC-7244-45C2-836D-729DD46A0499}" dt="2025-02-20T17:41:57.691" v="11510" actId="20577"/>
          <ac:spMkLst>
            <pc:docMk/>
            <pc:sldMk cId="1331402621" sldId="596"/>
            <ac:spMk id="39" creationId="{43BE7B97-D297-C57E-174B-7B370814D81A}"/>
          </ac:spMkLst>
        </pc:spChg>
        <pc:spChg chg="mod topLvl">
          <ac:chgData name="Filippo Rinuncini" userId="c68d95aa-e68b-42dc-ac95-6160a964c74d" providerId="ADAL" clId="{8F96FAEC-7244-45C2-836D-729DD46A0499}" dt="2025-02-21T16:00:48.274" v="13142" actId="554"/>
          <ac:spMkLst>
            <pc:docMk/>
            <pc:sldMk cId="1331402621" sldId="596"/>
            <ac:spMk id="42" creationId="{D1B6D121-864F-A062-94B7-5ED3EB6CD46B}"/>
          </ac:spMkLst>
        </pc:spChg>
        <pc:spChg chg="add mod">
          <ac:chgData name="Filippo Rinuncini" userId="c68d95aa-e68b-42dc-ac95-6160a964c74d" providerId="ADAL" clId="{8F96FAEC-7244-45C2-836D-729DD46A0499}" dt="2025-02-20T17:42:19.543" v="11520" actId="20577"/>
          <ac:spMkLst>
            <pc:docMk/>
            <pc:sldMk cId="1331402621" sldId="596"/>
            <ac:spMk id="46" creationId="{B92D2DE0-AD1E-A115-3BB9-FEB2840B4E28}"/>
          </ac:spMkLst>
        </pc:spChg>
        <pc:spChg chg="add mod">
          <ac:chgData name="Filippo Rinuncini" userId="c68d95aa-e68b-42dc-ac95-6160a964c74d" providerId="ADAL" clId="{8F96FAEC-7244-45C2-836D-729DD46A0499}" dt="2025-02-20T17:42:09.538" v="11515" actId="20577"/>
          <ac:spMkLst>
            <pc:docMk/>
            <pc:sldMk cId="1331402621" sldId="596"/>
            <ac:spMk id="59" creationId="{CA7B5491-1EF4-F7B6-2FBD-9A421EA0D29D}"/>
          </ac:spMkLst>
        </pc:spChg>
        <pc:grpChg chg="mod">
          <ac:chgData name="Filippo Rinuncini" userId="c68d95aa-e68b-42dc-ac95-6160a964c74d" providerId="ADAL" clId="{8F96FAEC-7244-45C2-836D-729DD46A0499}" dt="2025-02-20T17:19:40.252" v="11379" actId="1038"/>
          <ac:grpSpMkLst>
            <pc:docMk/>
            <pc:sldMk cId="1331402621" sldId="596"/>
            <ac:grpSpMk id="3" creationId="{D034DE4E-1984-741D-3D05-B3BEEB826EAE}"/>
          </ac:grpSpMkLst>
        </pc:grpChg>
        <pc:picChg chg="mod">
          <ac:chgData name="Filippo Rinuncini" userId="c68d95aa-e68b-42dc-ac95-6160a964c74d" providerId="ADAL" clId="{8F96FAEC-7244-45C2-836D-729DD46A0499}" dt="2025-02-20T17:19:40.252" v="11379" actId="1038"/>
          <ac:picMkLst>
            <pc:docMk/>
            <pc:sldMk cId="1331402621" sldId="596"/>
            <ac:picMk id="4" creationId="{592C44CE-387F-0E0D-2C73-1E80CCA46255}"/>
          </ac:picMkLst>
        </pc:picChg>
        <pc:picChg chg="add mod">
          <ac:chgData name="Filippo Rinuncini" userId="c68d95aa-e68b-42dc-ac95-6160a964c74d" providerId="ADAL" clId="{8F96FAEC-7244-45C2-836D-729DD46A0499}" dt="2025-02-20T17:27:09.422" v="11411" actId="1076"/>
          <ac:picMkLst>
            <pc:docMk/>
            <pc:sldMk cId="1331402621" sldId="596"/>
            <ac:picMk id="36" creationId="{C487AA79-3660-498E-86F5-BA27AD7CB975}"/>
          </ac:picMkLst>
        </pc:picChg>
        <pc:picChg chg="add mod">
          <ac:chgData name="Filippo Rinuncini" userId="c68d95aa-e68b-42dc-ac95-6160a964c74d" providerId="ADAL" clId="{8F96FAEC-7244-45C2-836D-729DD46A0499}" dt="2025-02-20T17:31:14.390" v="11418" actId="1076"/>
          <ac:picMkLst>
            <pc:docMk/>
            <pc:sldMk cId="1331402621" sldId="596"/>
            <ac:picMk id="38" creationId="{ED0E7814-D9F6-15AC-47CE-7DB8CF16F111}"/>
          </ac:picMkLst>
        </pc:picChg>
        <pc:cxnChg chg="mod">
          <ac:chgData name="Filippo Rinuncini" userId="c68d95aa-e68b-42dc-ac95-6160a964c74d" providerId="ADAL" clId="{8F96FAEC-7244-45C2-836D-729DD46A0499}" dt="2025-02-20T17:17:23.201" v="11345" actId="14100"/>
          <ac:cxnSpMkLst>
            <pc:docMk/>
            <pc:sldMk cId="1331402621" sldId="596"/>
            <ac:cxnSpMk id="9" creationId="{90A2162A-318A-B409-39B5-2501A9FEDF3F}"/>
          </ac:cxnSpMkLst>
        </pc:cxnChg>
        <pc:cxnChg chg="mod">
          <ac:chgData name="Filippo Rinuncini" userId="c68d95aa-e68b-42dc-ac95-6160a964c74d" providerId="ADAL" clId="{8F96FAEC-7244-45C2-836D-729DD46A0499}" dt="2025-02-24T16:08:51.695" v="17033" actId="12788"/>
          <ac:cxnSpMkLst>
            <pc:docMk/>
            <pc:sldMk cId="1331402621" sldId="596"/>
            <ac:cxnSpMk id="13" creationId="{552B0700-BC6F-2A91-36E2-8815A54921FE}"/>
          </ac:cxnSpMkLst>
        </pc:cxnChg>
        <pc:cxnChg chg="add mod">
          <ac:chgData name="Filippo Rinuncini" userId="c68d95aa-e68b-42dc-ac95-6160a964c74d" providerId="ADAL" clId="{8F96FAEC-7244-45C2-836D-729DD46A0499}" dt="2025-02-21T16:00:48.274" v="13142" actId="554"/>
          <ac:cxnSpMkLst>
            <pc:docMk/>
            <pc:sldMk cId="1331402621" sldId="596"/>
            <ac:cxnSpMk id="44" creationId="{EB491F01-0AF8-4C0B-BAA6-47F84184BAB8}"/>
          </ac:cxnSpMkLst>
        </pc:cxnChg>
        <pc:cxnChg chg="add mod">
          <ac:chgData name="Filippo Rinuncini" userId="c68d95aa-e68b-42dc-ac95-6160a964c74d" providerId="ADAL" clId="{8F96FAEC-7244-45C2-836D-729DD46A0499}" dt="2025-02-21T16:01:25.102" v="13148" actId="14100"/>
          <ac:cxnSpMkLst>
            <pc:docMk/>
            <pc:sldMk cId="1331402621" sldId="596"/>
            <ac:cxnSpMk id="45" creationId="{B6EDE022-5A56-4BEB-FCA0-5F224F25A02D}"/>
          </ac:cxnSpMkLst>
        </pc:cxnChg>
        <pc:cxnChg chg="add mod">
          <ac:chgData name="Filippo Rinuncini" userId="c68d95aa-e68b-42dc-ac95-6160a964c74d" providerId="ADAL" clId="{8F96FAEC-7244-45C2-836D-729DD46A0499}" dt="2025-02-20T17:42:43.832" v="11522" actId="555"/>
          <ac:cxnSpMkLst>
            <pc:docMk/>
            <pc:sldMk cId="1331402621" sldId="596"/>
            <ac:cxnSpMk id="57" creationId="{40DD9CB1-255C-CEBB-E1C4-CE922B9DE5DB}"/>
          </ac:cxnSpMkLst>
        </pc:cxnChg>
      </pc:sldChg>
      <pc:sldChg chg="addSp delSp modSp mod">
        <pc:chgData name="Filippo Rinuncini" userId="c68d95aa-e68b-42dc-ac95-6160a964c74d" providerId="ADAL" clId="{8F96FAEC-7244-45C2-836D-729DD46A0499}" dt="2025-02-24T15:53:53.421" v="16925" actId="403"/>
        <pc:sldMkLst>
          <pc:docMk/>
          <pc:sldMk cId="3069501999" sldId="597"/>
        </pc:sldMkLst>
        <pc:spChg chg="add mod">
          <ac:chgData name="Filippo Rinuncini" userId="c68d95aa-e68b-42dc-ac95-6160a964c74d" providerId="ADAL" clId="{8F96FAEC-7244-45C2-836D-729DD46A0499}" dt="2025-02-24T14:29:32.715" v="15955"/>
          <ac:spMkLst>
            <pc:docMk/>
            <pc:sldMk cId="3069501999" sldId="597"/>
            <ac:spMk id="6" creationId="{897F3A1C-2F96-4161-15B0-9F281358EC0B}"/>
          </ac:spMkLst>
        </pc:spChg>
        <pc:spChg chg="add mod">
          <ac:chgData name="Filippo Rinuncini" userId="c68d95aa-e68b-42dc-ac95-6160a964c74d" providerId="ADAL" clId="{8F96FAEC-7244-45C2-836D-729DD46A0499}" dt="2025-02-24T14:29:32.715" v="15955"/>
          <ac:spMkLst>
            <pc:docMk/>
            <pc:sldMk cId="3069501999" sldId="597"/>
            <ac:spMk id="7" creationId="{4185C5AF-336C-553F-8D47-A92C167DC1FA}"/>
          </ac:spMkLst>
        </pc:spChg>
        <pc:spChg chg="add mod ord">
          <ac:chgData name="Filippo Rinuncini" userId="c68d95aa-e68b-42dc-ac95-6160a964c74d" providerId="ADAL" clId="{8F96FAEC-7244-45C2-836D-729DD46A0499}" dt="2025-02-24T15:04:08.285" v="16592" actId="14100"/>
          <ac:spMkLst>
            <pc:docMk/>
            <pc:sldMk cId="3069501999" sldId="597"/>
            <ac:spMk id="9" creationId="{4C119A3B-677E-9A37-1280-D2B7991E0243}"/>
          </ac:spMkLst>
        </pc:spChg>
        <pc:spChg chg="add mod">
          <ac:chgData name="Filippo Rinuncini" userId="c68d95aa-e68b-42dc-ac95-6160a964c74d" providerId="ADAL" clId="{8F96FAEC-7244-45C2-836D-729DD46A0499}" dt="2025-02-24T15:03:13.784" v="16586" actId="12788"/>
          <ac:spMkLst>
            <pc:docMk/>
            <pc:sldMk cId="3069501999" sldId="597"/>
            <ac:spMk id="17" creationId="{B9EF3255-E908-295E-7468-BC0CC59CBDE7}"/>
          </ac:spMkLst>
        </pc:spChg>
        <pc:spChg chg="add mod">
          <ac:chgData name="Filippo Rinuncini" userId="c68d95aa-e68b-42dc-ac95-6160a964c74d" providerId="ADAL" clId="{8F96FAEC-7244-45C2-836D-729DD46A0499}" dt="2025-02-24T15:03:22.319" v="16588" actId="14100"/>
          <ac:spMkLst>
            <pc:docMk/>
            <pc:sldMk cId="3069501999" sldId="597"/>
            <ac:spMk id="18" creationId="{9BB04D23-6E04-0337-7E7E-C037172DDE1D}"/>
          </ac:spMkLst>
        </pc:spChg>
        <pc:spChg chg="add mod">
          <ac:chgData name="Filippo Rinuncini" userId="c68d95aa-e68b-42dc-ac95-6160a964c74d" providerId="ADAL" clId="{8F96FAEC-7244-45C2-836D-729DD46A0499}" dt="2025-02-24T15:03:31.254" v="16589" actId="14100"/>
          <ac:spMkLst>
            <pc:docMk/>
            <pc:sldMk cId="3069501999" sldId="597"/>
            <ac:spMk id="19" creationId="{3D20F9A7-1835-A884-ED05-8CFB2BF3A3AF}"/>
          </ac:spMkLst>
        </pc:spChg>
        <pc:spChg chg="add mod">
          <ac:chgData name="Filippo Rinuncini" userId="c68d95aa-e68b-42dc-ac95-6160a964c74d" providerId="ADAL" clId="{8F96FAEC-7244-45C2-836D-729DD46A0499}" dt="2025-02-24T15:53:53.421" v="16925" actId="403"/>
          <ac:spMkLst>
            <pc:docMk/>
            <pc:sldMk cId="3069501999" sldId="597"/>
            <ac:spMk id="23" creationId="{358A6D60-D014-1465-F50E-DF1CF29EAE5D}"/>
          </ac:spMkLst>
        </pc:spChg>
        <pc:spChg chg="add mod">
          <ac:chgData name="Filippo Rinuncini" userId="c68d95aa-e68b-42dc-ac95-6160a964c74d" providerId="ADAL" clId="{8F96FAEC-7244-45C2-836D-729DD46A0499}" dt="2025-02-24T15:52:13.640" v="16908" actId="20577"/>
          <ac:spMkLst>
            <pc:docMk/>
            <pc:sldMk cId="3069501999" sldId="597"/>
            <ac:spMk id="24" creationId="{7CC71E24-B105-DE1A-E1D1-DED388B5BF2B}"/>
          </ac:spMkLst>
        </pc:spChg>
        <pc:spChg chg="mod">
          <ac:chgData name="Filippo Rinuncini" userId="c68d95aa-e68b-42dc-ac95-6160a964c74d" providerId="ADAL" clId="{8F96FAEC-7244-45C2-836D-729DD46A0499}" dt="2025-02-24T15:30:12.063" v="16729" actId="20577"/>
          <ac:spMkLst>
            <pc:docMk/>
            <pc:sldMk cId="3069501999" sldId="597"/>
            <ac:spMk id="30" creationId="{C29E2AD6-5086-7AE3-96CA-C2AC59BDDA64}"/>
          </ac:spMkLst>
        </pc:spChg>
        <pc:picChg chg="add mod">
          <ac:chgData name="Filippo Rinuncini" userId="c68d95aa-e68b-42dc-ac95-6160a964c74d" providerId="ADAL" clId="{8F96FAEC-7244-45C2-836D-729DD46A0499}" dt="2025-02-24T15:03:13.784" v="16586" actId="12788"/>
          <ac:picMkLst>
            <pc:docMk/>
            <pc:sldMk cId="3069501999" sldId="597"/>
            <ac:picMk id="14" creationId="{553AEA93-0FBD-B2C7-3AB7-C8A188BDB1C6}"/>
          </ac:picMkLst>
        </pc:picChg>
        <pc:picChg chg="add mod">
          <ac:chgData name="Filippo Rinuncini" userId="c68d95aa-e68b-42dc-ac95-6160a964c74d" providerId="ADAL" clId="{8F96FAEC-7244-45C2-836D-729DD46A0499}" dt="2025-02-24T14:58:19.494" v="16570" actId="1037"/>
          <ac:picMkLst>
            <pc:docMk/>
            <pc:sldMk cId="3069501999" sldId="597"/>
            <ac:picMk id="20" creationId="{2A10C760-97A6-4835-127C-3A848AD20976}"/>
          </ac:picMkLst>
        </pc:picChg>
        <pc:picChg chg="add mod">
          <ac:chgData name="Filippo Rinuncini" userId="c68d95aa-e68b-42dc-ac95-6160a964c74d" providerId="ADAL" clId="{8F96FAEC-7244-45C2-836D-729DD46A0499}" dt="2025-02-24T15:53:48.898" v="16922" actId="1076"/>
          <ac:picMkLst>
            <pc:docMk/>
            <pc:sldMk cId="3069501999" sldId="597"/>
            <ac:picMk id="26" creationId="{CBE80F16-D25C-D829-6851-3BB40BB504FC}"/>
          </ac:picMkLst>
        </pc:picChg>
        <pc:cxnChg chg="add mod">
          <ac:chgData name="Filippo Rinuncini" userId="c68d95aa-e68b-42dc-ac95-6160a964c74d" providerId="ADAL" clId="{8F96FAEC-7244-45C2-836D-729DD46A0499}" dt="2025-02-24T14:29:32.715" v="15955"/>
          <ac:cxnSpMkLst>
            <pc:docMk/>
            <pc:sldMk cId="3069501999" sldId="597"/>
            <ac:cxnSpMk id="5" creationId="{EDBD1D88-3ABD-2412-AECE-5ED26BECD53D}"/>
          </ac:cxnSpMkLst>
        </pc:cxnChg>
        <pc:cxnChg chg="add mod">
          <ac:chgData name="Filippo Rinuncini" userId="c68d95aa-e68b-42dc-ac95-6160a964c74d" providerId="ADAL" clId="{8F96FAEC-7244-45C2-836D-729DD46A0499}" dt="2025-02-24T14:29:32.715" v="15955"/>
          <ac:cxnSpMkLst>
            <pc:docMk/>
            <pc:sldMk cId="3069501999" sldId="597"/>
            <ac:cxnSpMk id="8" creationId="{7828B3DD-5F48-42E4-0537-C4DCD22ADC96}"/>
          </ac:cxnSpMkLst>
        </pc:cxnChg>
      </pc:sldChg>
      <pc:sldChg chg="addSp delSp modSp add mod">
        <pc:chgData name="Filippo Rinuncini" userId="c68d95aa-e68b-42dc-ac95-6160a964c74d" providerId="ADAL" clId="{8F96FAEC-7244-45C2-836D-729DD46A0499}" dt="2025-02-25T16:30:21.863" v="22399"/>
        <pc:sldMkLst>
          <pc:docMk/>
          <pc:sldMk cId="430480538" sldId="598"/>
        </pc:sldMkLst>
        <pc:spChg chg="mod">
          <ac:chgData name="Filippo Rinuncini" userId="c68d95aa-e68b-42dc-ac95-6160a964c74d" providerId="ADAL" clId="{8F96FAEC-7244-45C2-836D-729DD46A0499}" dt="2025-02-19T17:12:27.642" v="4376" actId="20577"/>
          <ac:spMkLst>
            <pc:docMk/>
            <pc:sldMk cId="430480538" sldId="598"/>
            <ac:spMk id="3" creationId="{09558CEF-2F5E-AE3B-D444-03D364C9E4BB}"/>
          </ac:spMkLst>
        </pc:spChg>
        <pc:spChg chg="mod">
          <ac:chgData name="Filippo Rinuncini" userId="c68d95aa-e68b-42dc-ac95-6160a964c74d" providerId="ADAL" clId="{8F96FAEC-7244-45C2-836D-729DD46A0499}" dt="2025-02-19T17:12:32.926" v="4393" actId="20577"/>
          <ac:spMkLst>
            <pc:docMk/>
            <pc:sldMk cId="430480538" sldId="598"/>
            <ac:spMk id="4" creationId="{384A5CD5-4477-C2DB-F330-2F94FBA522E7}"/>
          </ac:spMkLst>
        </pc:spChg>
        <pc:spChg chg="mod">
          <ac:chgData name="Filippo Rinuncini" userId="c68d95aa-e68b-42dc-ac95-6160a964c74d" providerId="ADAL" clId="{8F96FAEC-7244-45C2-836D-729DD46A0499}" dt="2025-02-19T18:01:27.002" v="5368" actId="20577"/>
          <ac:spMkLst>
            <pc:docMk/>
            <pc:sldMk cId="430480538" sldId="598"/>
            <ac:spMk id="8" creationId="{74B0F470-2D19-1F07-37C1-727D9CE70BEC}"/>
          </ac:spMkLst>
        </pc:spChg>
        <pc:spChg chg="add mod">
          <ac:chgData name="Filippo Rinuncini" userId="c68d95aa-e68b-42dc-ac95-6160a964c74d" providerId="ADAL" clId="{8F96FAEC-7244-45C2-836D-729DD46A0499}" dt="2025-02-20T09:39:05.504" v="6296" actId="20577"/>
          <ac:spMkLst>
            <pc:docMk/>
            <pc:sldMk cId="430480538" sldId="598"/>
            <ac:spMk id="11" creationId="{4AF6F71D-7A87-B591-BBD1-283624B37F16}"/>
          </ac:spMkLst>
        </pc:spChg>
        <pc:spChg chg="mod">
          <ac:chgData name="Filippo Rinuncini" userId="c68d95aa-e68b-42dc-ac95-6160a964c74d" providerId="ADAL" clId="{8F96FAEC-7244-45C2-836D-729DD46A0499}" dt="2025-02-20T16:54:28.351" v="11127" actId="20577"/>
          <ac:spMkLst>
            <pc:docMk/>
            <pc:sldMk cId="430480538" sldId="598"/>
            <ac:spMk id="12" creationId="{4364C3BB-AC7A-0A22-43AC-F59FAB26B21D}"/>
          </ac:spMkLst>
        </pc:spChg>
        <pc:spChg chg="add mod">
          <ac:chgData name="Filippo Rinuncini" userId="c68d95aa-e68b-42dc-ac95-6160a964c74d" providerId="ADAL" clId="{8F96FAEC-7244-45C2-836D-729DD46A0499}" dt="2025-02-21T16:10:50.602" v="13183" actId="1035"/>
          <ac:spMkLst>
            <pc:docMk/>
            <pc:sldMk cId="430480538" sldId="598"/>
            <ac:spMk id="13" creationId="{DB31D502-8A55-4CC2-821C-46FDE2C820F6}"/>
          </ac:spMkLst>
        </pc:spChg>
        <pc:spChg chg="add mod">
          <ac:chgData name="Filippo Rinuncini" userId="c68d95aa-e68b-42dc-ac95-6160a964c74d" providerId="ADAL" clId="{8F96FAEC-7244-45C2-836D-729DD46A0499}" dt="2025-02-21T16:10:50.602" v="13183" actId="1035"/>
          <ac:spMkLst>
            <pc:docMk/>
            <pc:sldMk cId="430480538" sldId="598"/>
            <ac:spMk id="14" creationId="{37C848AD-C909-5340-25B4-883C5C67B1D5}"/>
          </ac:spMkLst>
        </pc:spChg>
        <pc:spChg chg="add mod">
          <ac:chgData name="Filippo Rinuncini" userId="c68d95aa-e68b-42dc-ac95-6160a964c74d" providerId="ADAL" clId="{8F96FAEC-7244-45C2-836D-729DD46A0499}" dt="2025-02-21T16:10:50.602" v="13183" actId="1035"/>
          <ac:spMkLst>
            <pc:docMk/>
            <pc:sldMk cId="430480538" sldId="598"/>
            <ac:spMk id="15" creationId="{8110ABAA-2771-15B9-9423-E7690538301F}"/>
          </ac:spMkLst>
        </pc:spChg>
        <pc:spChg chg="add mod">
          <ac:chgData name="Filippo Rinuncini" userId="c68d95aa-e68b-42dc-ac95-6160a964c74d" providerId="ADAL" clId="{8F96FAEC-7244-45C2-836D-729DD46A0499}" dt="2025-02-21T16:10:46.623" v="13171" actId="1036"/>
          <ac:spMkLst>
            <pc:docMk/>
            <pc:sldMk cId="430480538" sldId="598"/>
            <ac:spMk id="18" creationId="{3EF19985-8B16-48DF-9B23-914C0AB4C46C}"/>
          </ac:spMkLst>
        </pc:spChg>
        <pc:spChg chg="add mod">
          <ac:chgData name="Filippo Rinuncini" userId="c68d95aa-e68b-42dc-ac95-6160a964c74d" providerId="ADAL" clId="{8F96FAEC-7244-45C2-836D-729DD46A0499}" dt="2025-02-21T16:10:46.623" v="13171" actId="1036"/>
          <ac:spMkLst>
            <pc:docMk/>
            <pc:sldMk cId="430480538" sldId="598"/>
            <ac:spMk id="19" creationId="{37398824-930D-9D44-3A27-D75CE7442598}"/>
          </ac:spMkLst>
        </pc:spChg>
        <pc:spChg chg="add mod">
          <ac:chgData name="Filippo Rinuncini" userId="c68d95aa-e68b-42dc-ac95-6160a964c74d" providerId="ADAL" clId="{8F96FAEC-7244-45C2-836D-729DD46A0499}" dt="2025-02-21T16:10:46.623" v="13171" actId="1036"/>
          <ac:spMkLst>
            <pc:docMk/>
            <pc:sldMk cId="430480538" sldId="598"/>
            <ac:spMk id="20" creationId="{60833B3B-4B71-B3C7-63EE-32E865C2EF83}"/>
          </ac:spMkLst>
        </pc:spChg>
        <pc:spChg chg="add mod">
          <ac:chgData name="Filippo Rinuncini" userId="c68d95aa-e68b-42dc-ac95-6160a964c74d" providerId="ADAL" clId="{8F96FAEC-7244-45C2-836D-729DD46A0499}" dt="2025-02-21T16:10:54.338" v="13192" actId="1035"/>
          <ac:spMkLst>
            <pc:docMk/>
            <pc:sldMk cId="430480538" sldId="598"/>
            <ac:spMk id="25" creationId="{0410187E-E923-412B-4AD1-392A73F4E75F}"/>
          </ac:spMkLst>
        </pc:spChg>
        <pc:spChg chg="add mod">
          <ac:chgData name="Filippo Rinuncini" userId="c68d95aa-e68b-42dc-ac95-6160a964c74d" providerId="ADAL" clId="{8F96FAEC-7244-45C2-836D-729DD46A0499}" dt="2025-02-21T16:10:54.338" v="13192" actId="1035"/>
          <ac:spMkLst>
            <pc:docMk/>
            <pc:sldMk cId="430480538" sldId="598"/>
            <ac:spMk id="27" creationId="{41D91016-4FAF-E5A0-7A41-E0856905BB11}"/>
          </ac:spMkLst>
        </pc:spChg>
        <pc:spChg chg="add mod">
          <ac:chgData name="Filippo Rinuncini" userId="c68d95aa-e68b-42dc-ac95-6160a964c74d" providerId="ADAL" clId="{8F96FAEC-7244-45C2-836D-729DD46A0499}" dt="2025-02-21T16:10:54.338" v="13192" actId="1035"/>
          <ac:spMkLst>
            <pc:docMk/>
            <pc:sldMk cId="430480538" sldId="598"/>
            <ac:spMk id="28" creationId="{2B1735E2-8F92-276B-99CB-21459EC862E8}"/>
          </ac:spMkLst>
        </pc:spChg>
        <pc:spChg chg="mod">
          <ac:chgData name="Filippo Rinuncini" userId="c68d95aa-e68b-42dc-ac95-6160a964c74d" providerId="ADAL" clId="{8F96FAEC-7244-45C2-836D-729DD46A0499}" dt="2025-02-19T17:12:35.882" v="4394" actId="20577"/>
          <ac:spMkLst>
            <pc:docMk/>
            <pc:sldMk cId="430480538" sldId="598"/>
            <ac:spMk id="30" creationId="{FE91AAB7-8290-B2A3-B279-1B9C59DAD8CC}"/>
          </ac:spMkLst>
        </pc:spChg>
        <pc:spChg chg="add mod topLvl">
          <ac:chgData name="Filippo Rinuncini" userId="c68d95aa-e68b-42dc-ac95-6160a964c74d" providerId="ADAL" clId="{8F96FAEC-7244-45C2-836D-729DD46A0499}" dt="2025-02-19T18:13:33.467" v="5657" actId="12788"/>
          <ac:spMkLst>
            <pc:docMk/>
            <pc:sldMk cId="430480538" sldId="598"/>
            <ac:spMk id="45" creationId="{302F806C-651F-7ABE-9FDD-6238BD8750A8}"/>
          </ac:spMkLst>
        </pc:spChg>
        <pc:spChg chg="add mod topLvl">
          <ac:chgData name="Filippo Rinuncini" userId="c68d95aa-e68b-42dc-ac95-6160a964c74d" providerId="ADAL" clId="{8F96FAEC-7244-45C2-836D-729DD46A0499}" dt="2025-02-19T18:13:35.669" v="5658" actId="12788"/>
          <ac:spMkLst>
            <pc:docMk/>
            <pc:sldMk cId="430480538" sldId="598"/>
            <ac:spMk id="46" creationId="{F69B8429-7035-31F2-CBEA-1DFAB82F7CC0}"/>
          </ac:spMkLst>
        </pc:spChg>
        <pc:spChg chg="add mod topLvl">
          <ac:chgData name="Filippo Rinuncini" userId="c68d95aa-e68b-42dc-ac95-6160a964c74d" providerId="ADAL" clId="{8F96FAEC-7244-45C2-836D-729DD46A0499}" dt="2025-02-19T18:13:37.652" v="5659" actId="12788"/>
          <ac:spMkLst>
            <pc:docMk/>
            <pc:sldMk cId="430480538" sldId="598"/>
            <ac:spMk id="47" creationId="{20D4D730-AD8F-94DC-E8ED-988B4A55F3ED}"/>
          </ac:spMkLst>
        </pc:spChg>
        <pc:spChg chg="add mod topLvl">
          <ac:chgData name="Filippo Rinuncini" userId="c68d95aa-e68b-42dc-ac95-6160a964c74d" providerId="ADAL" clId="{8F96FAEC-7244-45C2-836D-729DD46A0499}" dt="2025-02-19T18:13:54.620" v="5687" actId="1036"/>
          <ac:spMkLst>
            <pc:docMk/>
            <pc:sldMk cId="430480538" sldId="598"/>
            <ac:spMk id="48" creationId="{10E91C02-3AD1-5C6A-D051-6F9C574E6258}"/>
          </ac:spMkLst>
        </pc:spChg>
        <pc:spChg chg="add mod topLvl">
          <ac:chgData name="Filippo Rinuncini" userId="c68d95aa-e68b-42dc-ac95-6160a964c74d" providerId="ADAL" clId="{8F96FAEC-7244-45C2-836D-729DD46A0499}" dt="2025-02-19T18:13:54.620" v="5687" actId="1036"/>
          <ac:spMkLst>
            <pc:docMk/>
            <pc:sldMk cId="430480538" sldId="598"/>
            <ac:spMk id="49" creationId="{1AB8C4A1-3332-D912-B6C0-D598508E8F7B}"/>
          </ac:spMkLst>
        </pc:spChg>
        <pc:spChg chg="add mod topLvl">
          <ac:chgData name="Filippo Rinuncini" userId="c68d95aa-e68b-42dc-ac95-6160a964c74d" providerId="ADAL" clId="{8F96FAEC-7244-45C2-836D-729DD46A0499}" dt="2025-02-19T18:13:54.620" v="5687" actId="1036"/>
          <ac:spMkLst>
            <pc:docMk/>
            <pc:sldMk cId="430480538" sldId="598"/>
            <ac:spMk id="50" creationId="{16DA930C-740F-A6E0-A6FC-FEB6BF6BA3FC}"/>
          </ac:spMkLst>
        </pc:spChg>
        <pc:spChg chg="add mod">
          <ac:chgData name="Filippo Rinuncini" userId="c68d95aa-e68b-42dc-ac95-6160a964c74d" providerId="ADAL" clId="{8F96FAEC-7244-45C2-836D-729DD46A0499}" dt="2025-02-19T18:13:57.298" v="5691" actId="1035"/>
          <ac:spMkLst>
            <pc:docMk/>
            <pc:sldMk cId="430480538" sldId="598"/>
            <ac:spMk id="58" creationId="{9B63CC3C-A455-09C8-F3F3-CC08B703C4DA}"/>
          </ac:spMkLst>
        </pc:spChg>
        <pc:spChg chg="add mod">
          <ac:chgData name="Filippo Rinuncini" userId="c68d95aa-e68b-42dc-ac95-6160a964c74d" providerId="ADAL" clId="{8F96FAEC-7244-45C2-836D-729DD46A0499}" dt="2025-02-19T18:16:57.883" v="5777" actId="1035"/>
          <ac:spMkLst>
            <pc:docMk/>
            <pc:sldMk cId="430480538" sldId="598"/>
            <ac:spMk id="63" creationId="{DCCD07DA-BE79-ACB7-ABE3-90C92286069A}"/>
          </ac:spMkLst>
        </pc:spChg>
        <pc:spChg chg="add mod">
          <ac:chgData name="Filippo Rinuncini" userId="c68d95aa-e68b-42dc-ac95-6160a964c74d" providerId="ADAL" clId="{8F96FAEC-7244-45C2-836D-729DD46A0499}" dt="2025-02-19T18:16:57.883" v="5777" actId="1035"/>
          <ac:spMkLst>
            <pc:docMk/>
            <pc:sldMk cId="430480538" sldId="598"/>
            <ac:spMk id="64" creationId="{374A0C91-75B7-65EA-63FA-E7BE2B018C71}"/>
          </ac:spMkLst>
        </pc:spChg>
        <pc:spChg chg="add mod">
          <ac:chgData name="Filippo Rinuncini" userId="c68d95aa-e68b-42dc-ac95-6160a964c74d" providerId="ADAL" clId="{8F96FAEC-7244-45C2-836D-729DD46A0499}" dt="2025-02-19T18:16:57.883" v="5777" actId="1035"/>
          <ac:spMkLst>
            <pc:docMk/>
            <pc:sldMk cId="430480538" sldId="598"/>
            <ac:spMk id="65" creationId="{B9222853-9397-33A8-55DF-9333931F06C9}"/>
          </ac:spMkLst>
        </pc:spChg>
        <pc:spChg chg="add mod">
          <ac:chgData name="Filippo Rinuncini" userId="c68d95aa-e68b-42dc-ac95-6160a964c74d" providerId="ADAL" clId="{8F96FAEC-7244-45C2-836D-729DD46A0499}" dt="2025-02-19T18:16:57.883" v="5777" actId="1035"/>
          <ac:spMkLst>
            <pc:docMk/>
            <pc:sldMk cId="430480538" sldId="598"/>
            <ac:spMk id="70" creationId="{E41A1243-3AA6-3F57-3AAA-70F3F8D333BD}"/>
          </ac:spMkLst>
        </pc:spChg>
        <pc:spChg chg="add mod">
          <ac:chgData name="Filippo Rinuncini" userId="c68d95aa-e68b-42dc-ac95-6160a964c74d" providerId="ADAL" clId="{8F96FAEC-7244-45C2-836D-729DD46A0499}" dt="2025-02-20T09:40:20.631" v="6300" actId="12788"/>
          <ac:spMkLst>
            <pc:docMk/>
            <pc:sldMk cId="430480538" sldId="598"/>
            <ac:spMk id="73" creationId="{E6030F2A-B576-C5FD-4A65-5B53B6E9FC2B}"/>
          </ac:spMkLst>
        </pc:spChg>
        <pc:spChg chg="add mod">
          <ac:chgData name="Filippo Rinuncini" userId="c68d95aa-e68b-42dc-ac95-6160a964c74d" providerId="ADAL" clId="{8F96FAEC-7244-45C2-836D-729DD46A0499}" dt="2025-02-19T18:15:47.089" v="5756" actId="12788"/>
          <ac:spMkLst>
            <pc:docMk/>
            <pc:sldMk cId="430480538" sldId="598"/>
            <ac:spMk id="76" creationId="{2C9490F4-A37E-BA4E-11E0-6EF21E6AE932}"/>
          </ac:spMkLst>
        </pc:spChg>
        <pc:spChg chg="add mod">
          <ac:chgData name="Filippo Rinuncini" userId="c68d95aa-e68b-42dc-ac95-6160a964c74d" providerId="ADAL" clId="{8F96FAEC-7244-45C2-836D-729DD46A0499}" dt="2025-02-19T18:16:52.462" v="5765" actId="12788"/>
          <ac:spMkLst>
            <pc:docMk/>
            <pc:sldMk cId="430480538" sldId="598"/>
            <ac:spMk id="77" creationId="{A312DF81-F236-401E-786B-9E2552D44485}"/>
          </ac:spMkLst>
        </pc:spChg>
        <pc:spChg chg="add mod">
          <ac:chgData name="Filippo Rinuncini" userId="c68d95aa-e68b-42dc-ac95-6160a964c74d" providerId="ADAL" clId="{8F96FAEC-7244-45C2-836D-729DD46A0499}" dt="2025-02-19T18:16:25.206" v="5761" actId="12788"/>
          <ac:spMkLst>
            <pc:docMk/>
            <pc:sldMk cId="430480538" sldId="598"/>
            <ac:spMk id="78" creationId="{F89276C2-CB81-66DE-FD70-52EB3F59FFDB}"/>
          </ac:spMkLst>
        </pc:spChg>
        <pc:spChg chg="add mod">
          <ac:chgData name="Filippo Rinuncini" userId="c68d95aa-e68b-42dc-ac95-6160a964c74d" providerId="ADAL" clId="{8F96FAEC-7244-45C2-836D-729DD46A0499}" dt="2025-02-19T18:15:49.381" v="5757" actId="12788"/>
          <ac:spMkLst>
            <pc:docMk/>
            <pc:sldMk cId="430480538" sldId="598"/>
            <ac:spMk id="79" creationId="{6C7B594B-CB4A-8E2C-44CB-2E22FECEFA0D}"/>
          </ac:spMkLst>
        </pc:spChg>
        <pc:picChg chg="add mod">
          <ac:chgData name="Filippo Rinuncini" userId="c68d95aa-e68b-42dc-ac95-6160a964c74d" providerId="ADAL" clId="{8F96FAEC-7244-45C2-836D-729DD46A0499}" dt="2025-02-21T16:10:46.623" v="13171" actId="1036"/>
          <ac:picMkLst>
            <pc:docMk/>
            <pc:sldMk cId="430480538" sldId="598"/>
            <ac:picMk id="10" creationId="{B7DD0704-795E-01A8-89EF-6319BF54A86B}"/>
          </ac:picMkLst>
        </pc:picChg>
        <pc:picChg chg="add mod topLvl modCrop">
          <ac:chgData name="Filippo Rinuncini" userId="c68d95aa-e68b-42dc-ac95-6160a964c74d" providerId="ADAL" clId="{8F96FAEC-7244-45C2-836D-729DD46A0499}" dt="2025-02-19T18:13:40.271" v="5660" actId="553"/>
          <ac:picMkLst>
            <pc:docMk/>
            <pc:sldMk cId="430480538" sldId="598"/>
            <ac:picMk id="17" creationId="{3B90B361-A245-B891-01B3-74E19594C2C4}"/>
          </ac:picMkLst>
        </pc:picChg>
        <pc:picChg chg="add mod">
          <ac:chgData name="Filippo Rinuncini" userId="c68d95aa-e68b-42dc-ac95-6160a964c74d" providerId="ADAL" clId="{8F96FAEC-7244-45C2-836D-729DD46A0499}" dt="2025-02-21T16:10:46.623" v="13171" actId="1036"/>
          <ac:picMkLst>
            <pc:docMk/>
            <pc:sldMk cId="430480538" sldId="598"/>
            <ac:picMk id="22" creationId="{76C44560-26CB-B1E5-C75B-FCE588B4A3B0}"/>
          </ac:picMkLst>
        </pc:picChg>
        <pc:picChg chg="add mod">
          <ac:chgData name="Filippo Rinuncini" userId="c68d95aa-e68b-42dc-ac95-6160a964c74d" providerId="ADAL" clId="{8F96FAEC-7244-45C2-836D-729DD46A0499}" dt="2025-02-21T16:10:46.623" v="13171" actId="1036"/>
          <ac:picMkLst>
            <pc:docMk/>
            <pc:sldMk cId="430480538" sldId="598"/>
            <ac:picMk id="24" creationId="{22C76638-13CD-9F8E-0EF7-0EF6EF080C1D}"/>
          </ac:picMkLst>
        </pc:picChg>
        <pc:picChg chg="add mod topLvl modCrop">
          <ac:chgData name="Filippo Rinuncini" userId="c68d95aa-e68b-42dc-ac95-6160a964c74d" providerId="ADAL" clId="{8F96FAEC-7244-45C2-836D-729DD46A0499}" dt="2025-02-19T18:13:42.113" v="5661" actId="553"/>
          <ac:picMkLst>
            <pc:docMk/>
            <pc:sldMk cId="430480538" sldId="598"/>
            <ac:picMk id="26" creationId="{56DD55F4-DBF8-B686-3472-8ABF6275FEAC}"/>
          </ac:picMkLst>
        </pc:picChg>
        <pc:picChg chg="add mod">
          <ac:chgData name="Filippo Rinuncini" userId="c68d95aa-e68b-42dc-ac95-6160a964c74d" providerId="ADAL" clId="{8F96FAEC-7244-45C2-836D-729DD46A0499}" dt="2025-02-21T16:10:50.602" v="13183" actId="1035"/>
          <ac:picMkLst>
            <pc:docMk/>
            <pc:sldMk cId="430480538" sldId="598"/>
            <ac:picMk id="29" creationId="{F31CCCA3-CB09-66F6-E54D-78ED9D0EC843}"/>
          </ac:picMkLst>
        </pc:picChg>
        <pc:picChg chg="add mod topLvl modCrop">
          <ac:chgData name="Filippo Rinuncini" userId="c68d95aa-e68b-42dc-ac95-6160a964c74d" providerId="ADAL" clId="{8F96FAEC-7244-45C2-836D-729DD46A0499}" dt="2025-02-19T18:13:43.805" v="5662" actId="553"/>
          <ac:picMkLst>
            <pc:docMk/>
            <pc:sldMk cId="430480538" sldId="598"/>
            <ac:picMk id="31" creationId="{BF4828D0-4F4A-3143-76E1-8DC2C2F88643}"/>
          </ac:picMkLst>
        </pc:picChg>
        <pc:picChg chg="add mod">
          <ac:chgData name="Filippo Rinuncini" userId="c68d95aa-e68b-42dc-ac95-6160a964c74d" providerId="ADAL" clId="{8F96FAEC-7244-45C2-836D-729DD46A0499}" dt="2025-02-21T16:10:54.338" v="13192" actId="1035"/>
          <ac:picMkLst>
            <pc:docMk/>
            <pc:sldMk cId="430480538" sldId="598"/>
            <ac:picMk id="32" creationId="{855E2B1C-BBDD-B3B3-06C4-80F437691705}"/>
          </ac:picMkLst>
        </pc:picChg>
        <pc:picChg chg="add mod modCrop">
          <ac:chgData name="Filippo Rinuncini" userId="c68d95aa-e68b-42dc-ac95-6160a964c74d" providerId="ADAL" clId="{8F96FAEC-7244-45C2-836D-729DD46A0499}" dt="2025-02-19T18:13:54.620" v="5687" actId="1036"/>
          <ac:picMkLst>
            <pc:docMk/>
            <pc:sldMk cId="430480538" sldId="598"/>
            <ac:picMk id="34" creationId="{BB0CCF6C-D554-E442-EB39-F263A1335297}"/>
          </ac:picMkLst>
        </pc:picChg>
        <pc:picChg chg="add mod">
          <ac:chgData name="Filippo Rinuncini" userId="c68d95aa-e68b-42dc-ac95-6160a964c74d" providerId="ADAL" clId="{8F96FAEC-7244-45C2-836D-729DD46A0499}" dt="2025-02-21T16:10:50.602" v="13183" actId="1035"/>
          <ac:picMkLst>
            <pc:docMk/>
            <pc:sldMk cId="430480538" sldId="598"/>
            <ac:picMk id="35" creationId="{14CE3A9F-ACB3-41E7-F422-28CBE9DCA03A}"/>
          </ac:picMkLst>
        </pc:picChg>
        <pc:picChg chg="add mod modCrop">
          <ac:chgData name="Filippo Rinuncini" userId="c68d95aa-e68b-42dc-ac95-6160a964c74d" providerId="ADAL" clId="{8F96FAEC-7244-45C2-836D-729DD46A0499}" dt="2025-02-19T18:13:54.620" v="5687" actId="1036"/>
          <ac:picMkLst>
            <pc:docMk/>
            <pc:sldMk cId="430480538" sldId="598"/>
            <ac:picMk id="36" creationId="{EECBB410-D78E-AD20-DA22-B3713A16D60D}"/>
          </ac:picMkLst>
        </pc:picChg>
        <pc:picChg chg="add mod">
          <ac:chgData name="Filippo Rinuncini" userId="c68d95aa-e68b-42dc-ac95-6160a964c74d" providerId="ADAL" clId="{8F96FAEC-7244-45C2-836D-729DD46A0499}" dt="2025-02-21T16:10:50.602" v="13183" actId="1035"/>
          <ac:picMkLst>
            <pc:docMk/>
            <pc:sldMk cId="430480538" sldId="598"/>
            <ac:picMk id="37" creationId="{B33188FA-629B-CB9E-DECA-59515752C30C}"/>
          </ac:picMkLst>
        </pc:picChg>
        <pc:picChg chg="add mod topLvl modCrop">
          <ac:chgData name="Filippo Rinuncini" userId="c68d95aa-e68b-42dc-ac95-6160a964c74d" providerId="ADAL" clId="{8F96FAEC-7244-45C2-836D-729DD46A0499}" dt="2025-02-19T18:13:54.620" v="5687" actId="1036"/>
          <ac:picMkLst>
            <pc:docMk/>
            <pc:sldMk cId="430480538" sldId="598"/>
            <ac:picMk id="38" creationId="{A8077014-0AD6-7D95-CEEE-C5B601694520}"/>
          </ac:picMkLst>
        </pc:picChg>
        <pc:picChg chg="add mod">
          <ac:chgData name="Filippo Rinuncini" userId="c68d95aa-e68b-42dc-ac95-6160a964c74d" providerId="ADAL" clId="{8F96FAEC-7244-45C2-836D-729DD46A0499}" dt="2025-02-21T16:10:54.338" v="13192" actId="1035"/>
          <ac:picMkLst>
            <pc:docMk/>
            <pc:sldMk cId="430480538" sldId="598"/>
            <ac:picMk id="40" creationId="{61F0D7D1-A9B6-2BC1-DF1C-D20DDFBA656D}"/>
          </ac:picMkLst>
        </pc:picChg>
        <pc:picChg chg="add mod">
          <ac:chgData name="Filippo Rinuncini" userId="c68d95aa-e68b-42dc-ac95-6160a964c74d" providerId="ADAL" clId="{8F96FAEC-7244-45C2-836D-729DD46A0499}" dt="2025-02-21T16:10:54.338" v="13192" actId="1035"/>
          <ac:picMkLst>
            <pc:docMk/>
            <pc:sldMk cId="430480538" sldId="598"/>
            <ac:picMk id="41" creationId="{22A63E10-3DAA-BFD3-8DED-835A5D8710A3}"/>
          </ac:picMkLst>
        </pc:picChg>
        <pc:picChg chg="add mod">
          <ac:chgData name="Filippo Rinuncini" userId="c68d95aa-e68b-42dc-ac95-6160a964c74d" providerId="ADAL" clId="{8F96FAEC-7244-45C2-836D-729DD46A0499}" dt="2025-02-20T09:40:16.464" v="6299" actId="14100"/>
          <ac:picMkLst>
            <pc:docMk/>
            <pc:sldMk cId="430480538" sldId="598"/>
            <ac:picMk id="61" creationId="{FC3BD446-88D3-9554-6C09-02EAECE7C2AE}"/>
          </ac:picMkLst>
        </pc:picChg>
        <pc:picChg chg="add mod">
          <ac:chgData name="Filippo Rinuncini" userId="c68d95aa-e68b-42dc-ac95-6160a964c74d" providerId="ADAL" clId="{8F96FAEC-7244-45C2-836D-729DD46A0499}" dt="2025-02-20T09:40:16.464" v="6299" actId="14100"/>
          <ac:picMkLst>
            <pc:docMk/>
            <pc:sldMk cId="430480538" sldId="598"/>
            <ac:picMk id="62" creationId="{5AEBFE46-4ADE-1D6D-30BD-C3FB6209C9BD}"/>
          </ac:picMkLst>
        </pc:picChg>
        <pc:picChg chg="add mod">
          <ac:chgData name="Filippo Rinuncini" userId="c68d95aa-e68b-42dc-ac95-6160a964c74d" providerId="ADAL" clId="{8F96FAEC-7244-45C2-836D-729DD46A0499}" dt="2025-02-20T09:40:16.464" v="6299" actId="14100"/>
          <ac:picMkLst>
            <pc:docMk/>
            <pc:sldMk cId="430480538" sldId="598"/>
            <ac:picMk id="67" creationId="{036FFF3E-92B9-CEE8-142F-069A9B25CB0D}"/>
          </ac:picMkLst>
        </pc:picChg>
        <pc:picChg chg="add mod">
          <ac:chgData name="Filippo Rinuncini" userId="c68d95aa-e68b-42dc-ac95-6160a964c74d" providerId="ADAL" clId="{8F96FAEC-7244-45C2-836D-729DD46A0499}" dt="2025-02-20T09:40:16.464" v="6299" actId="14100"/>
          <ac:picMkLst>
            <pc:docMk/>
            <pc:sldMk cId="430480538" sldId="598"/>
            <ac:picMk id="69" creationId="{428D39E6-AF16-D288-AFED-F1FB0BEB36DF}"/>
          </ac:picMkLst>
        </pc:picChg>
        <pc:picChg chg="add mod">
          <ac:chgData name="Filippo Rinuncini" userId="c68d95aa-e68b-42dc-ac95-6160a964c74d" providerId="ADAL" clId="{8F96FAEC-7244-45C2-836D-729DD46A0499}" dt="2025-02-20T09:40:20.631" v="6300" actId="12788"/>
          <ac:picMkLst>
            <pc:docMk/>
            <pc:sldMk cId="430480538" sldId="598"/>
            <ac:picMk id="72" creationId="{622F3A73-764E-74EB-6C2A-DC0CCF4E53C2}"/>
          </ac:picMkLst>
        </pc:picChg>
        <pc:picChg chg="add mod">
          <ac:chgData name="Filippo Rinuncini" userId="c68d95aa-e68b-42dc-ac95-6160a964c74d" providerId="ADAL" clId="{8F96FAEC-7244-45C2-836D-729DD46A0499}" dt="2025-02-20T09:40:16.464" v="6299" actId="14100"/>
          <ac:picMkLst>
            <pc:docMk/>
            <pc:sldMk cId="430480538" sldId="598"/>
            <ac:picMk id="75" creationId="{874DC2F8-4A85-B4F1-8863-7B59A3BD053F}"/>
          </ac:picMkLst>
        </pc:picChg>
        <pc:picChg chg="add mod">
          <ac:chgData name="Filippo Rinuncini" userId="c68d95aa-e68b-42dc-ac95-6160a964c74d" providerId="ADAL" clId="{8F96FAEC-7244-45C2-836D-729DD46A0499}" dt="2025-02-20T09:40:16.464" v="6299" actId="14100"/>
          <ac:picMkLst>
            <pc:docMk/>
            <pc:sldMk cId="430480538" sldId="598"/>
            <ac:picMk id="81" creationId="{4A4068B6-83D5-CA0A-C955-3887B9C84416}"/>
          </ac:picMkLst>
        </pc:picChg>
        <pc:picChg chg="add mod">
          <ac:chgData name="Filippo Rinuncini" userId="c68d95aa-e68b-42dc-ac95-6160a964c74d" providerId="ADAL" clId="{8F96FAEC-7244-45C2-836D-729DD46A0499}" dt="2025-02-20T09:40:16.464" v="6299" actId="14100"/>
          <ac:picMkLst>
            <pc:docMk/>
            <pc:sldMk cId="430480538" sldId="598"/>
            <ac:picMk id="83" creationId="{7D6A8F5D-A455-D3D5-BD57-F2616FD83026}"/>
          </ac:picMkLst>
        </pc:picChg>
        <pc:picChg chg="add mod">
          <ac:chgData name="Filippo Rinuncini" userId="c68d95aa-e68b-42dc-ac95-6160a964c74d" providerId="ADAL" clId="{8F96FAEC-7244-45C2-836D-729DD46A0499}" dt="2025-02-20T09:40:16.464" v="6299" actId="14100"/>
          <ac:picMkLst>
            <pc:docMk/>
            <pc:sldMk cId="430480538" sldId="598"/>
            <ac:picMk id="85" creationId="{A9E09969-174A-6366-899D-4440100B01D9}"/>
          </ac:picMkLst>
        </pc:picChg>
        <pc:cxnChg chg="add mod">
          <ac:chgData name="Filippo Rinuncini" userId="c68d95aa-e68b-42dc-ac95-6160a964c74d" providerId="ADAL" clId="{8F96FAEC-7244-45C2-836D-729DD46A0499}" dt="2025-02-25T16:30:21.863" v="22399"/>
          <ac:cxnSpMkLst>
            <pc:docMk/>
            <pc:sldMk cId="430480538" sldId="598"/>
            <ac:cxnSpMk id="7" creationId="{FB73F48F-6926-E4AC-7E1E-204FBA463AA8}"/>
          </ac:cxnSpMkLst>
        </pc:cxnChg>
        <pc:cxnChg chg="add mod">
          <ac:chgData name="Filippo Rinuncini" userId="c68d95aa-e68b-42dc-ac95-6160a964c74d" providerId="ADAL" clId="{8F96FAEC-7244-45C2-836D-729DD46A0499}" dt="2025-02-25T16:30:21.863" v="22399"/>
          <ac:cxnSpMkLst>
            <pc:docMk/>
            <pc:sldMk cId="430480538" sldId="598"/>
            <ac:cxnSpMk id="9" creationId="{D560FE81-F793-2829-2A7E-50AB4E342BD2}"/>
          </ac:cxnSpMkLst>
        </pc:cxnChg>
        <pc:cxnChg chg="add mod">
          <ac:chgData name="Filippo Rinuncini" userId="c68d95aa-e68b-42dc-ac95-6160a964c74d" providerId="ADAL" clId="{8F96FAEC-7244-45C2-836D-729DD46A0499}" dt="2025-02-25T16:30:21.863" v="22399"/>
          <ac:cxnSpMkLst>
            <pc:docMk/>
            <pc:sldMk cId="430480538" sldId="598"/>
            <ac:cxnSpMk id="16" creationId="{ABC6C8A2-B744-87DF-E34D-421296CBC0A8}"/>
          </ac:cxnSpMkLst>
        </pc:cxnChg>
      </pc:sldChg>
      <pc:sldChg chg="add del">
        <pc:chgData name="Filippo Rinuncini" userId="c68d95aa-e68b-42dc-ac95-6160a964c74d" providerId="ADAL" clId="{8F96FAEC-7244-45C2-836D-729DD46A0499}" dt="2025-02-19T18:17:32.851" v="5779" actId="47"/>
        <pc:sldMkLst>
          <pc:docMk/>
          <pc:sldMk cId="567953162" sldId="599"/>
        </pc:sldMkLst>
      </pc:sldChg>
      <pc:sldChg chg="add del">
        <pc:chgData name="Filippo Rinuncini" userId="c68d95aa-e68b-42dc-ac95-6160a964c74d" providerId="ADAL" clId="{8F96FAEC-7244-45C2-836D-729DD46A0499}" dt="2025-02-19T18:29:56.780" v="5825" actId="47"/>
        <pc:sldMkLst>
          <pc:docMk/>
          <pc:sldMk cId="2201030138" sldId="599"/>
        </pc:sldMkLst>
      </pc:sldChg>
      <pc:sldChg chg="addSp delSp modSp add mod">
        <pc:chgData name="Filippo Rinuncini" userId="c68d95aa-e68b-42dc-ac95-6160a964c74d" providerId="ADAL" clId="{8F96FAEC-7244-45C2-836D-729DD46A0499}" dt="2025-02-20T10:15:54.081" v="7373" actId="478"/>
        <pc:sldMkLst>
          <pc:docMk/>
          <pc:sldMk cId="3617656508" sldId="599"/>
        </pc:sldMkLst>
        <pc:spChg chg="add mod">
          <ac:chgData name="Filippo Rinuncini" userId="c68d95aa-e68b-42dc-ac95-6160a964c74d" providerId="ADAL" clId="{8F96FAEC-7244-45C2-836D-729DD46A0499}" dt="2025-02-20T10:08:21.627" v="7163" actId="465"/>
          <ac:spMkLst>
            <pc:docMk/>
            <pc:sldMk cId="3617656508" sldId="599"/>
            <ac:spMk id="4" creationId="{87F707F2-BA3B-7A2D-BEB1-F6A67C41607A}"/>
          </ac:spMkLst>
        </pc:spChg>
        <pc:spChg chg="mod">
          <ac:chgData name="Filippo Rinuncini" userId="c68d95aa-e68b-42dc-ac95-6160a964c74d" providerId="ADAL" clId="{8F96FAEC-7244-45C2-836D-729DD46A0499}" dt="2025-02-20T10:13:37.783" v="7339" actId="1036"/>
          <ac:spMkLst>
            <pc:docMk/>
            <pc:sldMk cId="3617656508" sldId="599"/>
            <ac:spMk id="7" creationId="{82F4E689-046E-6C76-1415-9C9F944A2B84}"/>
          </ac:spMkLst>
        </pc:spChg>
        <pc:spChg chg="add mod">
          <ac:chgData name="Filippo Rinuncini" userId="c68d95aa-e68b-42dc-ac95-6160a964c74d" providerId="ADAL" clId="{8F96FAEC-7244-45C2-836D-729DD46A0499}" dt="2025-02-20T10:08:37.923" v="7164" actId="555"/>
          <ac:spMkLst>
            <pc:docMk/>
            <pc:sldMk cId="3617656508" sldId="599"/>
            <ac:spMk id="10" creationId="{92144053-63C8-0B92-2F1F-8D74857188EC}"/>
          </ac:spMkLst>
        </pc:spChg>
        <pc:spChg chg="mod">
          <ac:chgData name="Filippo Rinuncini" userId="c68d95aa-e68b-42dc-ac95-6160a964c74d" providerId="ADAL" clId="{8F96FAEC-7244-45C2-836D-729DD46A0499}" dt="2025-02-20T10:13:37.783" v="7339" actId="1036"/>
          <ac:spMkLst>
            <pc:docMk/>
            <pc:sldMk cId="3617656508" sldId="599"/>
            <ac:spMk id="12" creationId="{F64EDA89-0232-15CE-5F33-6136D7A02CE3}"/>
          </ac:spMkLst>
        </pc:spChg>
        <pc:spChg chg="add mod">
          <ac:chgData name="Filippo Rinuncini" userId="c68d95aa-e68b-42dc-ac95-6160a964c74d" providerId="ADAL" clId="{8F96FAEC-7244-45C2-836D-729DD46A0499}" dt="2025-02-20T10:08:41.146" v="7165" actId="555"/>
          <ac:spMkLst>
            <pc:docMk/>
            <pc:sldMk cId="3617656508" sldId="599"/>
            <ac:spMk id="13" creationId="{62EB44E7-A378-45B9-3CDB-40EC6AC1076E}"/>
          </ac:spMkLst>
        </pc:spChg>
        <pc:spChg chg="add mod">
          <ac:chgData name="Filippo Rinuncini" userId="c68d95aa-e68b-42dc-ac95-6160a964c74d" providerId="ADAL" clId="{8F96FAEC-7244-45C2-836D-729DD46A0499}" dt="2025-02-20T10:09:25.328" v="7246" actId="555"/>
          <ac:spMkLst>
            <pc:docMk/>
            <pc:sldMk cId="3617656508" sldId="599"/>
            <ac:spMk id="15" creationId="{2AD994C2-E0EF-3C3E-5EE8-10A38FDC5897}"/>
          </ac:spMkLst>
        </pc:spChg>
        <pc:spChg chg="mod">
          <ac:chgData name="Filippo Rinuncini" userId="c68d95aa-e68b-42dc-ac95-6160a964c74d" providerId="ADAL" clId="{8F96FAEC-7244-45C2-836D-729DD46A0499}" dt="2025-02-20T10:13:37.783" v="7339" actId="1036"/>
          <ac:spMkLst>
            <pc:docMk/>
            <pc:sldMk cId="3617656508" sldId="599"/>
            <ac:spMk id="18" creationId="{744AAA9C-EB22-091F-0E68-C5A826730986}"/>
          </ac:spMkLst>
        </pc:spChg>
        <pc:spChg chg="add mod">
          <ac:chgData name="Filippo Rinuncini" userId="c68d95aa-e68b-42dc-ac95-6160a964c74d" providerId="ADAL" clId="{8F96FAEC-7244-45C2-836D-729DD46A0499}" dt="2025-02-20T10:09:35.219" v="7269" actId="1035"/>
          <ac:spMkLst>
            <pc:docMk/>
            <pc:sldMk cId="3617656508" sldId="599"/>
            <ac:spMk id="21" creationId="{D321B3C6-8A6F-7B9E-5DFB-D470EE20BDC0}"/>
          </ac:spMkLst>
        </pc:spChg>
        <pc:spChg chg="mod">
          <ac:chgData name="Filippo Rinuncini" userId="c68d95aa-e68b-42dc-ac95-6160a964c74d" providerId="ADAL" clId="{8F96FAEC-7244-45C2-836D-729DD46A0499}" dt="2025-02-20T10:08:00.597" v="7131" actId="1035"/>
          <ac:spMkLst>
            <pc:docMk/>
            <pc:sldMk cId="3617656508" sldId="599"/>
            <ac:spMk id="25" creationId="{D7E1DAA6-518B-DF59-CA0D-63538E1FC278}"/>
          </ac:spMkLst>
        </pc:spChg>
        <pc:spChg chg="mod">
          <ac:chgData name="Filippo Rinuncini" userId="c68d95aa-e68b-42dc-ac95-6160a964c74d" providerId="ADAL" clId="{8F96FAEC-7244-45C2-836D-729DD46A0499}" dt="2025-02-20T10:13:37.783" v="7339" actId="1036"/>
          <ac:spMkLst>
            <pc:docMk/>
            <pc:sldMk cId="3617656508" sldId="599"/>
            <ac:spMk id="31" creationId="{F98CF0E9-201A-DC4D-3221-7B264D320AD1}"/>
          </ac:spMkLst>
        </pc:spChg>
        <pc:spChg chg="mod">
          <ac:chgData name="Filippo Rinuncini" userId="c68d95aa-e68b-42dc-ac95-6160a964c74d" providerId="ADAL" clId="{8F96FAEC-7244-45C2-836D-729DD46A0499}" dt="2025-02-20T10:01:15.696" v="6888" actId="14100"/>
          <ac:spMkLst>
            <pc:docMk/>
            <pc:sldMk cId="3617656508" sldId="599"/>
            <ac:spMk id="32" creationId="{62A3DA5A-C31C-4EE2-44F9-201497798FD8}"/>
          </ac:spMkLst>
        </pc:spChg>
        <pc:spChg chg="mod">
          <ac:chgData name="Filippo Rinuncini" userId="c68d95aa-e68b-42dc-ac95-6160a964c74d" providerId="ADAL" clId="{8F96FAEC-7244-45C2-836D-729DD46A0499}" dt="2025-02-20T10:13:37.783" v="7339" actId="1036"/>
          <ac:spMkLst>
            <pc:docMk/>
            <pc:sldMk cId="3617656508" sldId="599"/>
            <ac:spMk id="33" creationId="{27EFE13A-CE9C-83FB-D273-D1F2F4A17C6E}"/>
          </ac:spMkLst>
        </pc:spChg>
        <pc:spChg chg="mod">
          <ac:chgData name="Filippo Rinuncini" userId="c68d95aa-e68b-42dc-ac95-6160a964c74d" providerId="ADAL" clId="{8F96FAEC-7244-45C2-836D-729DD46A0499}" dt="2025-02-20T10:08:41.146" v="7165" actId="555"/>
          <ac:spMkLst>
            <pc:docMk/>
            <pc:sldMk cId="3617656508" sldId="599"/>
            <ac:spMk id="34" creationId="{18C15708-82C3-F09A-4331-CF023EFCBE7C}"/>
          </ac:spMkLst>
        </pc:spChg>
        <pc:spChg chg="mod">
          <ac:chgData name="Filippo Rinuncini" userId="c68d95aa-e68b-42dc-ac95-6160a964c74d" providerId="ADAL" clId="{8F96FAEC-7244-45C2-836D-729DD46A0499}" dt="2025-02-20T10:13:37.783" v="7339" actId="1036"/>
          <ac:spMkLst>
            <pc:docMk/>
            <pc:sldMk cId="3617656508" sldId="599"/>
            <ac:spMk id="54" creationId="{3E42B023-9EA7-B8BE-051C-76D8822F9B9C}"/>
          </ac:spMkLst>
        </pc:spChg>
        <pc:spChg chg="mod">
          <ac:chgData name="Filippo Rinuncini" userId="c68d95aa-e68b-42dc-ac95-6160a964c74d" providerId="ADAL" clId="{8F96FAEC-7244-45C2-836D-729DD46A0499}" dt="2025-02-20T10:15:44.252" v="7372" actId="408"/>
          <ac:spMkLst>
            <pc:docMk/>
            <pc:sldMk cId="3617656508" sldId="599"/>
            <ac:spMk id="56" creationId="{600E168E-EB45-57E9-8D01-7F900BBE5359}"/>
          </ac:spMkLst>
        </pc:spChg>
        <pc:spChg chg="mod">
          <ac:chgData name="Filippo Rinuncini" userId="c68d95aa-e68b-42dc-ac95-6160a964c74d" providerId="ADAL" clId="{8F96FAEC-7244-45C2-836D-729DD46A0499}" dt="2025-02-20T10:15:44.252" v="7372" actId="408"/>
          <ac:spMkLst>
            <pc:docMk/>
            <pc:sldMk cId="3617656508" sldId="599"/>
            <ac:spMk id="57" creationId="{BE28B9D3-E015-E27C-6F24-EBA95C6A7D30}"/>
          </ac:spMkLst>
        </pc:spChg>
        <pc:spChg chg="mod">
          <ac:chgData name="Filippo Rinuncini" userId="c68d95aa-e68b-42dc-ac95-6160a964c74d" providerId="ADAL" clId="{8F96FAEC-7244-45C2-836D-729DD46A0499}" dt="2025-02-20T10:13:37.783" v="7339" actId="1036"/>
          <ac:spMkLst>
            <pc:docMk/>
            <pc:sldMk cId="3617656508" sldId="599"/>
            <ac:spMk id="58" creationId="{80D69149-B096-83E5-9500-833CDCCDF91B}"/>
          </ac:spMkLst>
        </pc:spChg>
        <pc:spChg chg="mod">
          <ac:chgData name="Filippo Rinuncini" userId="c68d95aa-e68b-42dc-ac95-6160a964c74d" providerId="ADAL" clId="{8F96FAEC-7244-45C2-836D-729DD46A0499}" dt="2025-02-20T10:15:44.252" v="7372" actId="408"/>
          <ac:spMkLst>
            <pc:docMk/>
            <pc:sldMk cId="3617656508" sldId="599"/>
            <ac:spMk id="59" creationId="{0C447C0C-B2AE-0E37-C2E4-B751D4B2FFBB}"/>
          </ac:spMkLst>
        </pc:spChg>
        <pc:spChg chg="mod">
          <ac:chgData name="Filippo Rinuncini" userId="c68d95aa-e68b-42dc-ac95-6160a964c74d" providerId="ADAL" clId="{8F96FAEC-7244-45C2-836D-729DD46A0499}" dt="2025-02-20T10:09:02.469" v="7204" actId="1036"/>
          <ac:spMkLst>
            <pc:docMk/>
            <pc:sldMk cId="3617656508" sldId="599"/>
            <ac:spMk id="60" creationId="{B925CFE6-1D25-414D-34E0-4522EA1BBD6C}"/>
          </ac:spMkLst>
        </pc:spChg>
        <pc:spChg chg="mod">
          <ac:chgData name="Filippo Rinuncini" userId="c68d95aa-e68b-42dc-ac95-6160a964c74d" providerId="ADAL" clId="{8F96FAEC-7244-45C2-836D-729DD46A0499}" dt="2025-02-20T10:09:47.320" v="7283" actId="12788"/>
          <ac:spMkLst>
            <pc:docMk/>
            <pc:sldMk cId="3617656508" sldId="599"/>
            <ac:spMk id="74" creationId="{296550CD-2AA7-C1A1-B6E0-5780B0E55491}"/>
          </ac:spMkLst>
        </pc:spChg>
        <pc:picChg chg="add mod">
          <ac:chgData name="Filippo Rinuncini" userId="c68d95aa-e68b-42dc-ac95-6160a964c74d" providerId="ADAL" clId="{8F96FAEC-7244-45C2-836D-729DD46A0499}" dt="2025-02-20T10:09:41.254" v="7281" actId="1035"/>
          <ac:picMkLst>
            <pc:docMk/>
            <pc:sldMk cId="3617656508" sldId="599"/>
            <ac:picMk id="1026" creationId="{E33111C0-372D-3FB2-2C8A-32CFCE5914EA}"/>
          </ac:picMkLst>
        </pc:picChg>
        <pc:picChg chg="add mod">
          <ac:chgData name="Filippo Rinuncini" userId="c68d95aa-e68b-42dc-ac95-6160a964c74d" providerId="ADAL" clId="{8F96FAEC-7244-45C2-836D-729DD46A0499}" dt="2025-02-20T10:15:34.303" v="7370" actId="1037"/>
          <ac:picMkLst>
            <pc:docMk/>
            <pc:sldMk cId="3617656508" sldId="599"/>
            <ac:picMk id="1028" creationId="{86D0ED89-8A76-FE89-E55B-AF2F78669F82}"/>
          </ac:picMkLst>
        </pc:picChg>
        <pc:cxnChg chg="mod">
          <ac:chgData name="Filippo Rinuncini" userId="c68d95aa-e68b-42dc-ac95-6160a964c74d" providerId="ADAL" clId="{8F96FAEC-7244-45C2-836D-729DD46A0499}" dt="2025-02-20T10:09:47.320" v="7283" actId="12788"/>
          <ac:cxnSpMkLst>
            <pc:docMk/>
            <pc:sldMk cId="3617656508" sldId="599"/>
            <ac:cxnSpMk id="9" creationId="{6177281A-00A6-4584-0A10-500A3C692F5E}"/>
          </ac:cxnSpMkLst>
        </pc:cxnChg>
        <pc:cxnChg chg="mod">
          <ac:chgData name="Filippo Rinuncini" userId="c68d95aa-e68b-42dc-ac95-6160a964c74d" providerId="ADAL" clId="{8F96FAEC-7244-45C2-836D-729DD46A0499}" dt="2025-02-20T10:08:41.146" v="7165" actId="555"/>
          <ac:cxnSpMkLst>
            <pc:docMk/>
            <pc:sldMk cId="3617656508" sldId="599"/>
            <ac:cxnSpMk id="11" creationId="{C6F1099B-8628-40EF-25E2-7990F70CA965}"/>
          </ac:cxnSpMkLst>
        </pc:cxnChg>
        <pc:cxnChg chg="mod">
          <ac:chgData name="Filippo Rinuncini" userId="c68d95aa-e68b-42dc-ac95-6160a964c74d" providerId="ADAL" clId="{8F96FAEC-7244-45C2-836D-729DD46A0499}" dt="2025-02-20T10:15:44.252" v="7372" actId="408"/>
          <ac:cxnSpMkLst>
            <pc:docMk/>
            <pc:sldMk cId="3617656508" sldId="599"/>
            <ac:cxnSpMk id="14" creationId="{BB0564C8-7309-A9E0-53B4-54462E4D2EF7}"/>
          </ac:cxnSpMkLst>
        </pc:cxnChg>
        <pc:cxnChg chg="add mod">
          <ac:chgData name="Filippo Rinuncini" userId="c68d95aa-e68b-42dc-ac95-6160a964c74d" providerId="ADAL" clId="{8F96FAEC-7244-45C2-836D-729DD46A0499}" dt="2025-02-20T10:09:25.328" v="7246" actId="555"/>
          <ac:cxnSpMkLst>
            <pc:docMk/>
            <pc:sldMk cId="3617656508" sldId="599"/>
            <ac:cxnSpMk id="19" creationId="{81FD4599-B3FF-FAAC-5EB2-35AE955A8F49}"/>
          </ac:cxnSpMkLst>
        </pc:cxnChg>
        <pc:cxnChg chg="mod">
          <ac:chgData name="Filippo Rinuncini" userId="c68d95aa-e68b-42dc-ac95-6160a964c74d" providerId="ADAL" clId="{8F96FAEC-7244-45C2-836D-729DD46A0499}" dt="2025-02-20T10:08:41.146" v="7165" actId="555"/>
          <ac:cxnSpMkLst>
            <pc:docMk/>
            <pc:sldMk cId="3617656508" sldId="599"/>
            <ac:cxnSpMk id="40" creationId="{9A86D733-1FC0-574F-5AFB-71E344B4FD3A}"/>
          </ac:cxnSpMkLst>
        </pc:cxnChg>
        <pc:cxnChg chg="mod">
          <ac:chgData name="Filippo Rinuncini" userId="c68d95aa-e68b-42dc-ac95-6160a964c74d" providerId="ADAL" clId="{8F96FAEC-7244-45C2-836D-729DD46A0499}" dt="2025-02-20T10:11:46.739" v="7306" actId="14100"/>
          <ac:cxnSpMkLst>
            <pc:docMk/>
            <pc:sldMk cId="3617656508" sldId="599"/>
            <ac:cxnSpMk id="42" creationId="{6672D6DC-1820-3476-0644-E9E768F0E3C6}"/>
          </ac:cxnSpMkLst>
        </pc:cxnChg>
        <pc:cxnChg chg="mod">
          <ac:chgData name="Filippo Rinuncini" userId="c68d95aa-e68b-42dc-ac95-6160a964c74d" providerId="ADAL" clId="{8F96FAEC-7244-45C2-836D-729DD46A0499}" dt="2025-02-20T10:13:37.783" v="7339" actId="1036"/>
          <ac:cxnSpMkLst>
            <pc:docMk/>
            <pc:sldMk cId="3617656508" sldId="599"/>
            <ac:cxnSpMk id="44" creationId="{1CFD062A-88C6-E774-5297-42313ED48812}"/>
          </ac:cxnSpMkLst>
        </pc:cxnChg>
        <pc:cxnChg chg="add mod ord">
          <ac:chgData name="Filippo Rinuncini" userId="c68d95aa-e68b-42dc-ac95-6160a964c74d" providerId="ADAL" clId="{8F96FAEC-7244-45C2-836D-729DD46A0499}" dt="2025-02-20T10:10:16.289" v="7288" actId="1035"/>
          <ac:cxnSpMkLst>
            <pc:docMk/>
            <pc:sldMk cId="3617656508" sldId="599"/>
            <ac:cxnSpMk id="49" creationId="{0D2336DF-5756-D1AC-5B81-278DBF3978A3}"/>
          </ac:cxnSpMkLst>
        </pc:cxnChg>
        <pc:cxnChg chg="add mod">
          <ac:chgData name="Filippo Rinuncini" userId="c68d95aa-e68b-42dc-ac95-6160a964c74d" providerId="ADAL" clId="{8F96FAEC-7244-45C2-836D-729DD46A0499}" dt="2025-02-20T10:15:44.252" v="7372" actId="408"/>
          <ac:cxnSpMkLst>
            <pc:docMk/>
            <pc:sldMk cId="3617656508" sldId="599"/>
            <ac:cxnSpMk id="53" creationId="{E7733169-BF93-65E5-5ABE-930EFA6DB2C2}"/>
          </ac:cxnSpMkLst>
        </pc:cxnChg>
        <pc:cxnChg chg="add mod">
          <ac:chgData name="Filippo Rinuncini" userId="c68d95aa-e68b-42dc-ac95-6160a964c74d" providerId="ADAL" clId="{8F96FAEC-7244-45C2-836D-729DD46A0499}" dt="2025-02-20T10:15:44.252" v="7372" actId="408"/>
          <ac:cxnSpMkLst>
            <pc:docMk/>
            <pc:sldMk cId="3617656508" sldId="599"/>
            <ac:cxnSpMk id="62" creationId="{95E68428-FBF2-BB2E-F1BC-34B308CDCEF9}"/>
          </ac:cxnSpMkLst>
        </pc:cxnChg>
        <pc:cxnChg chg="add mod">
          <ac:chgData name="Filippo Rinuncini" userId="c68d95aa-e68b-42dc-ac95-6160a964c74d" providerId="ADAL" clId="{8F96FAEC-7244-45C2-836D-729DD46A0499}" dt="2025-02-20T10:15:44.252" v="7372" actId="408"/>
          <ac:cxnSpMkLst>
            <pc:docMk/>
            <pc:sldMk cId="3617656508" sldId="599"/>
            <ac:cxnSpMk id="65" creationId="{F338C26F-8938-2251-36F7-7F1F2B3D1037}"/>
          </ac:cxnSpMkLst>
        </pc:cxnChg>
        <pc:cxnChg chg="add mod">
          <ac:chgData name="Filippo Rinuncini" userId="c68d95aa-e68b-42dc-ac95-6160a964c74d" providerId="ADAL" clId="{8F96FAEC-7244-45C2-836D-729DD46A0499}" dt="2025-02-20T10:15:44.252" v="7372" actId="408"/>
          <ac:cxnSpMkLst>
            <pc:docMk/>
            <pc:sldMk cId="3617656508" sldId="599"/>
            <ac:cxnSpMk id="68" creationId="{FF10412F-53E7-5A9A-68FF-743283870697}"/>
          </ac:cxnSpMkLst>
        </pc:cxnChg>
        <pc:cxnChg chg="add mod">
          <ac:chgData name="Filippo Rinuncini" userId="c68d95aa-e68b-42dc-ac95-6160a964c74d" providerId="ADAL" clId="{8F96FAEC-7244-45C2-836D-729DD46A0499}" dt="2025-02-20T10:13:53.259" v="7342" actId="14100"/>
          <ac:cxnSpMkLst>
            <pc:docMk/>
            <pc:sldMk cId="3617656508" sldId="599"/>
            <ac:cxnSpMk id="73" creationId="{2D6607B3-AD16-509B-7C13-7ABDA99A0194}"/>
          </ac:cxnSpMkLst>
        </pc:cxnChg>
        <pc:cxnChg chg="add mod">
          <ac:chgData name="Filippo Rinuncini" userId="c68d95aa-e68b-42dc-ac95-6160a964c74d" providerId="ADAL" clId="{8F96FAEC-7244-45C2-836D-729DD46A0499}" dt="2025-02-20T10:14:01.212" v="7345" actId="14100"/>
          <ac:cxnSpMkLst>
            <pc:docMk/>
            <pc:sldMk cId="3617656508" sldId="599"/>
            <ac:cxnSpMk id="77" creationId="{34C293DA-C64E-4360-9723-3DE9CD8C39D3}"/>
          </ac:cxnSpMkLst>
        </pc:cxnChg>
        <pc:cxnChg chg="add mod">
          <ac:chgData name="Filippo Rinuncini" userId="c68d95aa-e68b-42dc-ac95-6160a964c74d" providerId="ADAL" clId="{8F96FAEC-7244-45C2-836D-729DD46A0499}" dt="2025-02-20T10:14:11.653" v="7348" actId="14100"/>
          <ac:cxnSpMkLst>
            <pc:docMk/>
            <pc:sldMk cId="3617656508" sldId="599"/>
            <ac:cxnSpMk id="80" creationId="{84A7DADF-E9B0-1B7B-CBCD-25B9A8BA3592}"/>
          </ac:cxnSpMkLst>
        </pc:cxnChg>
        <pc:cxnChg chg="add mod ord">
          <ac:chgData name="Filippo Rinuncini" userId="c68d95aa-e68b-42dc-ac95-6160a964c74d" providerId="ADAL" clId="{8F96FAEC-7244-45C2-836D-729DD46A0499}" dt="2025-02-20T10:15:44.252" v="7372" actId="408"/>
          <ac:cxnSpMkLst>
            <pc:docMk/>
            <pc:sldMk cId="3617656508" sldId="599"/>
            <ac:cxnSpMk id="84" creationId="{39CBF548-C8DF-D438-F500-BE2A83900EEF}"/>
          </ac:cxnSpMkLst>
        </pc:cxnChg>
      </pc:sldChg>
      <pc:sldChg chg="addSp modSp mod">
        <pc:chgData name="Filippo Rinuncini" userId="c68d95aa-e68b-42dc-ac95-6160a964c74d" providerId="ADAL" clId="{8F96FAEC-7244-45C2-836D-729DD46A0499}" dt="2025-03-03T11:26:07.031" v="22793"/>
        <pc:sldMkLst>
          <pc:docMk/>
          <pc:sldMk cId="2772131145" sldId="601"/>
        </pc:sldMkLst>
        <pc:spChg chg="mod">
          <ac:chgData name="Filippo Rinuncini" userId="c68d95aa-e68b-42dc-ac95-6160a964c74d" providerId="ADAL" clId="{8F96FAEC-7244-45C2-836D-729DD46A0499}" dt="2025-02-25T08:14:16.454" v="17507" actId="20577"/>
          <ac:spMkLst>
            <pc:docMk/>
            <pc:sldMk cId="2772131145" sldId="601"/>
            <ac:spMk id="22" creationId="{E51473D4-771B-7131-BB9D-E7908B998F7B}"/>
          </ac:spMkLst>
        </pc:spChg>
      </pc:sldChg>
      <pc:sldChg chg="addSp modSp">
        <pc:chgData name="Filippo Rinuncini" userId="c68d95aa-e68b-42dc-ac95-6160a964c74d" providerId="ADAL" clId="{8F96FAEC-7244-45C2-836D-729DD46A0499}" dt="2025-03-03T11:26:09.587" v="22794"/>
        <pc:sldMkLst>
          <pc:docMk/>
          <pc:sldMk cId="3940578941" sldId="602"/>
        </pc:sldMkLst>
      </pc:sldChg>
      <pc:sldChg chg="addSp delSp modSp mod">
        <pc:chgData name="Filippo Rinuncini" userId="c68d95aa-e68b-42dc-ac95-6160a964c74d" providerId="ADAL" clId="{8F96FAEC-7244-45C2-836D-729DD46A0499}" dt="2025-03-03T11:26:02.730" v="22791"/>
        <pc:sldMkLst>
          <pc:docMk/>
          <pc:sldMk cId="3305861333" sldId="604"/>
        </pc:sldMkLst>
        <pc:spChg chg="add mod topLvl">
          <ac:chgData name="Filippo Rinuncini" userId="c68d95aa-e68b-42dc-ac95-6160a964c74d" providerId="ADAL" clId="{8F96FAEC-7244-45C2-836D-729DD46A0499}" dt="2025-02-27T10:45:10.066" v="22438" actId="164"/>
          <ac:spMkLst>
            <pc:docMk/>
            <pc:sldMk cId="3305861333" sldId="604"/>
            <ac:spMk id="3" creationId="{3A67AC33-1EDD-3ECF-2175-F3CB17CCD320}"/>
          </ac:spMkLst>
        </pc:spChg>
        <pc:grpChg chg="add mod">
          <ac:chgData name="Filippo Rinuncini" userId="c68d95aa-e68b-42dc-ac95-6160a964c74d" providerId="ADAL" clId="{8F96FAEC-7244-45C2-836D-729DD46A0499}" dt="2025-02-27T10:45:10.066" v="22438" actId="164"/>
          <ac:grpSpMkLst>
            <pc:docMk/>
            <pc:sldMk cId="3305861333" sldId="604"/>
            <ac:grpSpMk id="4" creationId="{BBE95854-37B4-10A5-1A5B-AD5B0536A385}"/>
          </ac:grpSpMkLst>
        </pc:grpChg>
        <pc:graphicFrameChg chg="mod">
          <ac:chgData name="Filippo Rinuncini" userId="c68d95aa-e68b-42dc-ac95-6160a964c74d" providerId="ADAL" clId="{8F96FAEC-7244-45C2-836D-729DD46A0499}" dt="2025-02-24T17:00:58.900" v="17040"/>
          <ac:graphicFrameMkLst>
            <pc:docMk/>
            <pc:sldMk cId="3305861333" sldId="604"/>
            <ac:graphicFrameMk id="20" creationId="{859F21F9-5A4E-2EEA-920C-370A3F3AD357}"/>
          </ac:graphicFrameMkLst>
        </pc:graphicFrameChg>
        <pc:graphicFrameChg chg="mod">
          <ac:chgData name="Filippo Rinuncini" userId="c68d95aa-e68b-42dc-ac95-6160a964c74d" providerId="ADAL" clId="{8F96FAEC-7244-45C2-836D-729DD46A0499}" dt="2025-02-24T17:01:03.898" v="17041"/>
          <ac:graphicFrameMkLst>
            <pc:docMk/>
            <pc:sldMk cId="3305861333" sldId="604"/>
            <ac:graphicFrameMk id="22" creationId="{4E0E3BA1-6F04-4EF1-B18F-0E688824F669}"/>
          </ac:graphicFrameMkLst>
        </pc:graphicFrameChg>
        <pc:graphicFrameChg chg="mod">
          <ac:chgData name="Filippo Rinuncini" userId="c68d95aa-e68b-42dc-ac95-6160a964c74d" providerId="ADAL" clId="{8F96FAEC-7244-45C2-836D-729DD46A0499}" dt="2025-02-24T17:01:09.734" v="17044"/>
          <ac:graphicFrameMkLst>
            <pc:docMk/>
            <pc:sldMk cId="3305861333" sldId="604"/>
            <ac:graphicFrameMk id="25" creationId="{A487CC22-F9AE-47DE-9DBE-D4F46ED8FD85}"/>
          </ac:graphicFrameMkLst>
        </pc:graphicFrameChg>
        <pc:picChg chg="mod topLvl">
          <ac:chgData name="Filippo Rinuncini" userId="c68d95aa-e68b-42dc-ac95-6160a964c74d" providerId="ADAL" clId="{8F96FAEC-7244-45C2-836D-729DD46A0499}" dt="2025-02-27T10:45:10.066" v="22438" actId="164"/>
          <ac:picMkLst>
            <pc:docMk/>
            <pc:sldMk cId="3305861333" sldId="604"/>
            <ac:picMk id="27" creationId="{1F71245A-6D4C-8695-280F-27284E830A19}"/>
          </ac:picMkLst>
        </pc:picChg>
      </pc:sldChg>
      <pc:sldChg chg="addSp delSp modSp add mod">
        <pc:chgData name="Filippo Rinuncini" userId="c68d95aa-e68b-42dc-ac95-6160a964c74d" providerId="ADAL" clId="{8F96FAEC-7244-45C2-836D-729DD46A0499}" dt="2025-02-24T11:04:25.755" v="14771" actId="478"/>
        <pc:sldMkLst>
          <pc:docMk/>
          <pc:sldMk cId="2888016433" sldId="605"/>
        </pc:sldMkLst>
        <pc:spChg chg="mod">
          <ac:chgData name="Filippo Rinuncini" userId="c68d95aa-e68b-42dc-ac95-6160a964c74d" providerId="ADAL" clId="{8F96FAEC-7244-45C2-836D-729DD46A0499}" dt="2025-02-20T11:19:23.781" v="9270" actId="20577"/>
          <ac:spMkLst>
            <pc:docMk/>
            <pc:sldMk cId="2888016433" sldId="605"/>
            <ac:spMk id="4" creationId="{8873F7B2-0155-AC1B-B5C1-970156C2EA66}"/>
          </ac:spMkLst>
        </pc:spChg>
        <pc:spChg chg="add mod">
          <ac:chgData name="Filippo Rinuncini" userId="c68d95aa-e68b-42dc-ac95-6160a964c74d" providerId="ADAL" clId="{8F96FAEC-7244-45C2-836D-729DD46A0499}" dt="2025-02-24T10:59:33.958" v="14736" actId="20577"/>
          <ac:spMkLst>
            <pc:docMk/>
            <pc:sldMk cId="2888016433" sldId="605"/>
            <ac:spMk id="8" creationId="{C638763A-90A6-7A4C-F2F3-4FFCBDA1FB6D}"/>
          </ac:spMkLst>
        </pc:spChg>
        <pc:cxnChg chg="mod">
          <ac:chgData name="Filippo Rinuncini" userId="c68d95aa-e68b-42dc-ac95-6160a964c74d" providerId="ADAL" clId="{8F96FAEC-7244-45C2-836D-729DD46A0499}" dt="2025-02-20T10:45:17.978" v="8204" actId="554"/>
          <ac:cxnSpMkLst>
            <pc:docMk/>
            <pc:sldMk cId="2888016433" sldId="605"/>
            <ac:cxnSpMk id="5" creationId="{D7A3C8A6-236C-0A94-4BA4-6D72F335B631}"/>
          </ac:cxnSpMkLst>
        </pc:cxnChg>
        <pc:cxnChg chg="mod">
          <ac:chgData name="Filippo Rinuncini" userId="c68d95aa-e68b-42dc-ac95-6160a964c74d" providerId="ADAL" clId="{8F96FAEC-7244-45C2-836D-729DD46A0499}" dt="2025-02-20T10:45:17.978" v="8204" actId="554"/>
          <ac:cxnSpMkLst>
            <pc:docMk/>
            <pc:sldMk cId="2888016433" sldId="605"/>
            <ac:cxnSpMk id="6" creationId="{C0CB3C10-4365-17DB-4E8E-CC8AA30E2FA0}"/>
          </ac:cxnSpMkLst>
        </pc:cxnChg>
      </pc:sldChg>
      <pc:sldChg chg="addSp delSp modSp add mod">
        <pc:chgData name="Filippo Rinuncini" userId="c68d95aa-e68b-42dc-ac95-6160a964c74d" providerId="ADAL" clId="{8F96FAEC-7244-45C2-836D-729DD46A0499}" dt="2025-02-24T11:04:48.982" v="14772"/>
        <pc:sldMkLst>
          <pc:docMk/>
          <pc:sldMk cId="865711646" sldId="606"/>
        </pc:sldMkLst>
        <pc:spChg chg="mod">
          <ac:chgData name="Filippo Rinuncini" userId="c68d95aa-e68b-42dc-ac95-6160a964c74d" providerId="ADAL" clId="{8F96FAEC-7244-45C2-836D-729DD46A0499}" dt="2025-02-20T11:19:29.357" v="9271" actId="20577"/>
          <ac:spMkLst>
            <pc:docMk/>
            <pc:sldMk cId="865711646" sldId="606"/>
            <ac:spMk id="4" creationId="{11D75284-D38C-06BF-6C59-DF00554CF770}"/>
          </ac:spMkLst>
        </pc:spChg>
        <pc:spChg chg="add mod">
          <ac:chgData name="Filippo Rinuncini" userId="c68d95aa-e68b-42dc-ac95-6160a964c74d" providerId="ADAL" clId="{8F96FAEC-7244-45C2-836D-729DD46A0499}" dt="2025-02-24T11:00:18.206" v="14738" actId="20577"/>
          <ac:spMkLst>
            <pc:docMk/>
            <pc:sldMk cId="865711646" sldId="606"/>
            <ac:spMk id="7" creationId="{FEBCC331-B651-59DB-549F-C784969BCCA4}"/>
          </ac:spMkLst>
        </pc:spChg>
      </pc:sldChg>
      <pc:sldChg chg="addSp modSp">
        <pc:chgData name="Filippo Rinuncini" userId="c68d95aa-e68b-42dc-ac95-6160a964c74d" providerId="ADAL" clId="{8F96FAEC-7244-45C2-836D-729DD46A0499}" dt="2025-03-03T11:26:11.900" v="22795"/>
        <pc:sldMkLst>
          <pc:docMk/>
          <pc:sldMk cId="2901335901" sldId="607"/>
        </pc:sldMkLst>
      </pc:sldChg>
      <pc:sldChg chg="addSp modSp">
        <pc:chgData name="Filippo Rinuncini" userId="c68d95aa-e68b-42dc-ac95-6160a964c74d" providerId="ADAL" clId="{8F96FAEC-7244-45C2-836D-729DD46A0499}" dt="2025-03-03T11:26:14.034" v="22796"/>
        <pc:sldMkLst>
          <pc:docMk/>
          <pc:sldMk cId="1345553273" sldId="608"/>
        </pc:sldMkLst>
      </pc:sldChg>
      <pc:sldChg chg="addSp delSp modSp mod">
        <pc:chgData name="Filippo Rinuncini" userId="c68d95aa-e68b-42dc-ac95-6160a964c74d" providerId="ADAL" clId="{8F96FAEC-7244-45C2-836D-729DD46A0499}" dt="2025-03-03T11:26:18.274" v="22798" actId="478"/>
        <pc:sldMkLst>
          <pc:docMk/>
          <pc:sldMk cId="2270695904" sldId="609"/>
        </pc:sldMkLst>
        <pc:spChg chg="mod">
          <ac:chgData name="Filippo Rinuncini" userId="c68d95aa-e68b-42dc-ac95-6160a964c74d" providerId="ADAL" clId="{8F96FAEC-7244-45C2-836D-729DD46A0499}" dt="2025-02-25T08:18:27.428" v="17511" actId="20577"/>
          <ac:spMkLst>
            <pc:docMk/>
            <pc:sldMk cId="2270695904" sldId="609"/>
            <ac:spMk id="19" creationId="{38ACB995-ADEF-A0F3-BB35-ADE558098589}"/>
          </ac:spMkLst>
        </pc:spChg>
      </pc:sldChg>
      <pc:sldChg chg="addSp delSp modSp mod">
        <pc:chgData name="Filippo Rinuncini" userId="c68d95aa-e68b-42dc-ac95-6160a964c74d" providerId="ADAL" clId="{8F96FAEC-7244-45C2-836D-729DD46A0499}" dt="2025-03-03T11:26:05.179" v="22792"/>
        <pc:sldMkLst>
          <pc:docMk/>
          <pc:sldMk cId="768515299" sldId="610"/>
        </pc:sldMkLst>
      </pc:sldChg>
      <pc:sldChg chg="addSp delSp modSp add mod">
        <pc:chgData name="Filippo Rinuncini" userId="c68d95aa-e68b-42dc-ac95-6160a964c74d" providerId="ADAL" clId="{8F96FAEC-7244-45C2-836D-729DD46A0499}" dt="2025-02-21T15:25:49.614" v="12969" actId="20577"/>
        <pc:sldMkLst>
          <pc:docMk/>
          <pc:sldMk cId="1366712208" sldId="611"/>
        </pc:sldMkLst>
        <pc:spChg chg="add mod">
          <ac:chgData name="Filippo Rinuncini" userId="c68d95aa-e68b-42dc-ac95-6160a964c74d" providerId="ADAL" clId="{8F96FAEC-7244-45C2-836D-729DD46A0499}" dt="2025-02-21T12:53:31.899" v="12931" actId="1036"/>
          <ac:spMkLst>
            <pc:docMk/>
            <pc:sldMk cId="1366712208" sldId="611"/>
            <ac:spMk id="8" creationId="{6AAC869F-1388-4A28-22DC-7FE5D87AF3BE}"/>
          </ac:spMkLst>
        </pc:spChg>
        <pc:spChg chg="mod topLvl">
          <ac:chgData name="Filippo Rinuncini" userId="c68d95aa-e68b-42dc-ac95-6160a964c74d" providerId="ADAL" clId="{8F96FAEC-7244-45C2-836D-729DD46A0499}" dt="2025-02-21T12:50:24.643" v="12820" actId="1035"/>
          <ac:spMkLst>
            <pc:docMk/>
            <pc:sldMk cId="1366712208" sldId="611"/>
            <ac:spMk id="10" creationId="{6A7FA0A1-5A9F-F6A2-D6D0-BD68B7A07941}"/>
          </ac:spMkLst>
        </pc:spChg>
        <pc:spChg chg="mod topLvl">
          <ac:chgData name="Filippo Rinuncini" userId="c68d95aa-e68b-42dc-ac95-6160a964c74d" providerId="ADAL" clId="{8F96FAEC-7244-45C2-836D-729DD46A0499}" dt="2025-02-21T12:51:08.292" v="12855" actId="12788"/>
          <ac:spMkLst>
            <pc:docMk/>
            <pc:sldMk cId="1366712208" sldId="611"/>
            <ac:spMk id="13" creationId="{1932A7A4-F6C8-AE85-A01D-31C19CA9E186}"/>
          </ac:spMkLst>
        </pc:spChg>
        <pc:spChg chg="add mod">
          <ac:chgData name="Filippo Rinuncini" userId="c68d95aa-e68b-42dc-ac95-6160a964c74d" providerId="ADAL" clId="{8F96FAEC-7244-45C2-836D-729DD46A0499}" dt="2025-02-21T12:53:31.899" v="12931" actId="1036"/>
          <ac:spMkLst>
            <pc:docMk/>
            <pc:sldMk cId="1366712208" sldId="611"/>
            <ac:spMk id="16" creationId="{D8D9BDF8-BCF0-A361-C91E-F03F2704D61D}"/>
          </ac:spMkLst>
        </pc:spChg>
        <pc:spChg chg="add mod">
          <ac:chgData name="Filippo Rinuncini" userId="c68d95aa-e68b-42dc-ac95-6160a964c74d" providerId="ADAL" clId="{8F96FAEC-7244-45C2-836D-729DD46A0499}" dt="2025-02-21T12:53:31.899" v="12931" actId="1036"/>
          <ac:spMkLst>
            <pc:docMk/>
            <pc:sldMk cId="1366712208" sldId="611"/>
            <ac:spMk id="17" creationId="{31887619-675B-151F-BB29-BFAE2E045A27}"/>
          </ac:spMkLst>
        </pc:spChg>
        <pc:spChg chg="add mod">
          <ac:chgData name="Filippo Rinuncini" userId="c68d95aa-e68b-42dc-ac95-6160a964c74d" providerId="ADAL" clId="{8F96FAEC-7244-45C2-836D-729DD46A0499}" dt="2025-02-21T12:52:31.195" v="12917" actId="554"/>
          <ac:spMkLst>
            <pc:docMk/>
            <pc:sldMk cId="1366712208" sldId="611"/>
            <ac:spMk id="20" creationId="{39E1A03C-156E-A6A8-8A69-5DA6824BA707}"/>
          </ac:spMkLst>
        </pc:spChg>
        <pc:spChg chg="add mod topLvl">
          <ac:chgData name="Filippo Rinuncini" userId="c68d95aa-e68b-42dc-ac95-6160a964c74d" providerId="ADAL" clId="{8F96FAEC-7244-45C2-836D-729DD46A0499}" dt="2025-02-21T11:47:34.555" v="12674" actId="555"/>
          <ac:spMkLst>
            <pc:docMk/>
            <pc:sldMk cId="1366712208" sldId="611"/>
            <ac:spMk id="22" creationId="{35CCD32E-A0AB-E46B-1FB0-E2C2B1C92085}"/>
          </ac:spMkLst>
        </pc:spChg>
        <pc:spChg chg="mod">
          <ac:chgData name="Filippo Rinuncini" userId="c68d95aa-e68b-42dc-ac95-6160a964c74d" providerId="ADAL" clId="{8F96FAEC-7244-45C2-836D-729DD46A0499}" dt="2025-02-21T12:53:31.899" v="12931" actId="1036"/>
          <ac:spMkLst>
            <pc:docMk/>
            <pc:sldMk cId="1366712208" sldId="611"/>
            <ac:spMk id="25" creationId="{20329340-8E6C-295E-5A1E-C73E09362268}"/>
          </ac:spMkLst>
        </pc:spChg>
        <pc:spChg chg="add mod topLvl">
          <ac:chgData name="Filippo Rinuncini" userId="c68d95aa-e68b-42dc-ac95-6160a964c74d" providerId="ADAL" clId="{8F96FAEC-7244-45C2-836D-729DD46A0499}" dt="2025-02-21T12:53:31.899" v="12931" actId="1036"/>
          <ac:spMkLst>
            <pc:docMk/>
            <pc:sldMk cId="1366712208" sldId="611"/>
            <ac:spMk id="26" creationId="{B23589D0-E59D-F0C2-8D2A-0E397C215B7B}"/>
          </ac:spMkLst>
        </pc:spChg>
        <pc:spChg chg="add mod">
          <ac:chgData name="Filippo Rinuncini" userId="c68d95aa-e68b-42dc-ac95-6160a964c74d" providerId="ADAL" clId="{8F96FAEC-7244-45C2-836D-729DD46A0499}" dt="2025-02-21T12:53:31.899" v="12931" actId="1036"/>
          <ac:spMkLst>
            <pc:docMk/>
            <pc:sldMk cId="1366712208" sldId="611"/>
            <ac:spMk id="27" creationId="{AFADC78D-0927-4A4E-E2C8-8F7B1A6F5704}"/>
          </ac:spMkLst>
        </pc:spChg>
        <pc:spChg chg="add mod topLvl">
          <ac:chgData name="Filippo Rinuncini" userId="c68d95aa-e68b-42dc-ac95-6160a964c74d" providerId="ADAL" clId="{8F96FAEC-7244-45C2-836D-729DD46A0499}" dt="2025-02-21T12:53:31.899" v="12931" actId="1036"/>
          <ac:spMkLst>
            <pc:docMk/>
            <pc:sldMk cId="1366712208" sldId="611"/>
            <ac:spMk id="28" creationId="{255C175F-95D3-1D32-599C-2E777001FCF4}"/>
          </ac:spMkLst>
        </pc:spChg>
        <pc:spChg chg="add mod topLvl">
          <ac:chgData name="Filippo Rinuncini" userId="c68d95aa-e68b-42dc-ac95-6160a964c74d" providerId="ADAL" clId="{8F96FAEC-7244-45C2-836D-729DD46A0499}" dt="2025-02-21T15:25:49.614" v="12969" actId="20577"/>
          <ac:spMkLst>
            <pc:docMk/>
            <pc:sldMk cId="1366712208" sldId="611"/>
            <ac:spMk id="29" creationId="{05CA81A8-C308-603F-6F60-69F52743E9F3}"/>
          </ac:spMkLst>
        </pc:spChg>
        <pc:spChg chg="mod">
          <ac:chgData name="Filippo Rinuncini" userId="c68d95aa-e68b-42dc-ac95-6160a964c74d" providerId="ADAL" clId="{8F96FAEC-7244-45C2-836D-729DD46A0499}" dt="2025-02-20T17:09:21.459" v="11153" actId="20577"/>
          <ac:spMkLst>
            <pc:docMk/>
            <pc:sldMk cId="1366712208" sldId="611"/>
            <ac:spMk id="30" creationId="{B808D4D8-0B78-4DD5-3387-E241DDE00546}"/>
          </ac:spMkLst>
        </pc:spChg>
        <pc:spChg chg="mod">
          <ac:chgData name="Filippo Rinuncini" userId="c68d95aa-e68b-42dc-ac95-6160a964c74d" providerId="ADAL" clId="{8F96FAEC-7244-45C2-836D-729DD46A0499}" dt="2025-02-21T12:50:17.866" v="12807" actId="554"/>
          <ac:spMkLst>
            <pc:docMk/>
            <pc:sldMk cId="1366712208" sldId="611"/>
            <ac:spMk id="32" creationId="{A9D12CE1-E41A-1C4A-0862-8B8E7D5D1704}"/>
          </ac:spMkLst>
        </pc:spChg>
        <pc:spChg chg="mod topLvl">
          <ac:chgData name="Filippo Rinuncini" userId="c68d95aa-e68b-42dc-ac95-6160a964c74d" providerId="ADAL" clId="{8F96FAEC-7244-45C2-836D-729DD46A0499}" dt="2025-02-21T12:50:24.643" v="12820" actId="1035"/>
          <ac:spMkLst>
            <pc:docMk/>
            <pc:sldMk cId="1366712208" sldId="611"/>
            <ac:spMk id="34" creationId="{BD070D7A-FDD9-E3B8-D952-E29073C968E2}"/>
          </ac:spMkLst>
        </pc:spChg>
        <pc:spChg chg="add mod topLvl">
          <ac:chgData name="Filippo Rinuncini" userId="c68d95aa-e68b-42dc-ac95-6160a964c74d" providerId="ADAL" clId="{8F96FAEC-7244-45C2-836D-729DD46A0499}" dt="2025-02-21T12:53:31.899" v="12931" actId="1036"/>
          <ac:spMkLst>
            <pc:docMk/>
            <pc:sldMk cId="1366712208" sldId="611"/>
            <ac:spMk id="35" creationId="{146BCDC4-7ABA-54FA-F1D9-0CB2A69D503F}"/>
          </ac:spMkLst>
        </pc:spChg>
        <pc:spChg chg="add mod topLvl">
          <ac:chgData name="Filippo Rinuncini" userId="c68d95aa-e68b-42dc-ac95-6160a964c74d" providerId="ADAL" clId="{8F96FAEC-7244-45C2-836D-729DD46A0499}" dt="2025-02-21T12:52:31.195" v="12917" actId="554"/>
          <ac:spMkLst>
            <pc:docMk/>
            <pc:sldMk cId="1366712208" sldId="611"/>
            <ac:spMk id="36" creationId="{61034C18-2FB3-9890-81B9-A8ECDD357787}"/>
          </ac:spMkLst>
        </pc:spChg>
        <pc:spChg chg="add mod topLvl">
          <ac:chgData name="Filippo Rinuncini" userId="c68d95aa-e68b-42dc-ac95-6160a964c74d" providerId="ADAL" clId="{8F96FAEC-7244-45C2-836D-729DD46A0499}" dt="2025-02-21T12:53:31.899" v="12931" actId="1036"/>
          <ac:spMkLst>
            <pc:docMk/>
            <pc:sldMk cId="1366712208" sldId="611"/>
            <ac:spMk id="37" creationId="{1FB09680-8E9C-9034-AC58-FD1B8EA30EFC}"/>
          </ac:spMkLst>
        </pc:spChg>
        <pc:spChg chg="add mod topLvl">
          <ac:chgData name="Filippo Rinuncini" userId="c68d95aa-e68b-42dc-ac95-6160a964c74d" providerId="ADAL" clId="{8F96FAEC-7244-45C2-836D-729DD46A0499}" dt="2025-02-21T12:53:31.899" v="12931" actId="1036"/>
          <ac:spMkLst>
            <pc:docMk/>
            <pc:sldMk cId="1366712208" sldId="611"/>
            <ac:spMk id="38" creationId="{DB5BD51E-B412-4DA2-2E30-F6CAB9BE073E}"/>
          </ac:spMkLst>
        </pc:spChg>
        <pc:spChg chg="mod">
          <ac:chgData name="Filippo Rinuncini" userId="c68d95aa-e68b-42dc-ac95-6160a964c74d" providerId="ADAL" clId="{8F96FAEC-7244-45C2-836D-729DD46A0499}" dt="2025-02-21T11:42:43.254" v="12493" actId="164"/>
          <ac:spMkLst>
            <pc:docMk/>
            <pc:sldMk cId="1366712208" sldId="611"/>
            <ac:spMk id="59" creationId="{DB58C744-F5E6-50B0-4D37-EA7B347DABAF}"/>
          </ac:spMkLst>
        </pc:spChg>
        <pc:spChg chg="mod">
          <ac:chgData name="Filippo Rinuncini" userId="c68d95aa-e68b-42dc-ac95-6160a964c74d" providerId="ADAL" clId="{8F96FAEC-7244-45C2-836D-729DD46A0499}" dt="2025-02-21T11:42:43.254" v="12493" actId="164"/>
          <ac:spMkLst>
            <pc:docMk/>
            <pc:sldMk cId="1366712208" sldId="611"/>
            <ac:spMk id="74" creationId="{2C931534-63B9-790A-20E6-F34963676B9E}"/>
          </ac:spMkLst>
        </pc:spChg>
        <pc:spChg chg="add mod">
          <ac:chgData name="Filippo Rinuncini" userId="c68d95aa-e68b-42dc-ac95-6160a964c74d" providerId="ADAL" clId="{8F96FAEC-7244-45C2-836D-729DD46A0499}" dt="2025-02-21T12:52:10.569" v="12914" actId="14100"/>
          <ac:spMkLst>
            <pc:docMk/>
            <pc:sldMk cId="1366712208" sldId="611"/>
            <ac:spMk id="103" creationId="{7EE680D5-7C74-D75B-E405-7A455456D8BB}"/>
          </ac:spMkLst>
        </pc:spChg>
        <pc:spChg chg="add mod">
          <ac:chgData name="Filippo Rinuncini" userId="c68d95aa-e68b-42dc-ac95-6160a964c74d" providerId="ADAL" clId="{8F96FAEC-7244-45C2-836D-729DD46A0499}" dt="2025-02-21T12:53:34.705" v="12935" actId="1036"/>
          <ac:spMkLst>
            <pc:docMk/>
            <pc:sldMk cId="1366712208" sldId="611"/>
            <ac:spMk id="111" creationId="{2E1179A9-B54E-E56A-0A58-71EAF80FAE20}"/>
          </ac:spMkLst>
        </pc:spChg>
        <pc:grpChg chg="add mod">
          <ac:chgData name="Filippo Rinuncini" userId="c68d95aa-e68b-42dc-ac95-6160a964c74d" providerId="ADAL" clId="{8F96FAEC-7244-45C2-836D-729DD46A0499}" dt="2025-02-21T11:42:45.649" v="12509" actId="1038"/>
          <ac:grpSpMkLst>
            <pc:docMk/>
            <pc:sldMk cId="1366712208" sldId="611"/>
            <ac:grpSpMk id="41" creationId="{97B082D7-E291-1319-2ABF-B417C7769966}"/>
          </ac:grpSpMkLst>
        </pc:grpChg>
        <pc:cxnChg chg="mod">
          <ac:chgData name="Filippo Rinuncini" userId="c68d95aa-e68b-42dc-ac95-6160a964c74d" providerId="ADAL" clId="{8F96FAEC-7244-45C2-836D-729DD46A0499}" dt="2025-02-21T12:50:38.744" v="12846" actId="14100"/>
          <ac:cxnSpMkLst>
            <pc:docMk/>
            <pc:sldMk cId="1366712208" sldId="611"/>
            <ac:cxnSpMk id="9" creationId="{CFA4A0ED-1C47-3E79-2FF2-F0471D4A2CE5}"/>
          </ac:cxnSpMkLst>
        </pc:cxnChg>
        <pc:cxnChg chg="mod">
          <ac:chgData name="Filippo Rinuncini" userId="c68d95aa-e68b-42dc-ac95-6160a964c74d" providerId="ADAL" clId="{8F96FAEC-7244-45C2-836D-729DD46A0499}" dt="2025-02-21T12:50:40.734" v="12847" actId="14100"/>
          <ac:cxnSpMkLst>
            <pc:docMk/>
            <pc:sldMk cId="1366712208" sldId="611"/>
            <ac:cxnSpMk id="14" creationId="{3935F7FD-C76C-2E1A-751B-9D4E7117A4D8}"/>
          </ac:cxnSpMkLst>
        </pc:cxnChg>
        <pc:cxnChg chg="mod">
          <ac:chgData name="Filippo Rinuncini" userId="c68d95aa-e68b-42dc-ac95-6160a964c74d" providerId="ADAL" clId="{8F96FAEC-7244-45C2-836D-729DD46A0499}" dt="2025-02-21T12:50:24.643" v="12820" actId="1035"/>
          <ac:cxnSpMkLst>
            <pc:docMk/>
            <pc:sldMk cId="1366712208" sldId="611"/>
            <ac:cxnSpMk id="40" creationId="{9904D05C-FD64-35D8-5EEA-747C35CB446D}"/>
          </ac:cxnSpMkLst>
        </pc:cxnChg>
        <pc:cxnChg chg="add mod">
          <ac:chgData name="Filippo Rinuncini" userId="c68d95aa-e68b-42dc-ac95-6160a964c74d" providerId="ADAL" clId="{8F96FAEC-7244-45C2-836D-729DD46A0499}" dt="2025-02-21T12:50:24.643" v="12820" actId="1035"/>
          <ac:cxnSpMkLst>
            <pc:docMk/>
            <pc:sldMk cId="1366712208" sldId="611"/>
            <ac:cxnSpMk id="50" creationId="{47D8C2D2-1FE4-9769-5512-9C66C6386CB1}"/>
          </ac:cxnSpMkLst>
        </pc:cxnChg>
        <pc:cxnChg chg="add mod ord">
          <ac:chgData name="Filippo Rinuncini" userId="c68d95aa-e68b-42dc-ac95-6160a964c74d" providerId="ADAL" clId="{8F96FAEC-7244-45C2-836D-729DD46A0499}" dt="2025-02-21T11:47:34.555" v="12674" actId="555"/>
          <ac:cxnSpMkLst>
            <pc:docMk/>
            <pc:sldMk cId="1366712208" sldId="611"/>
            <ac:cxnSpMk id="52" creationId="{FE0F1D11-64C4-D90B-E23D-DE62A5BDB7AF}"/>
          </ac:cxnSpMkLst>
        </pc:cxnChg>
        <pc:cxnChg chg="add mod">
          <ac:chgData name="Filippo Rinuncini" userId="c68d95aa-e68b-42dc-ac95-6160a964c74d" providerId="ADAL" clId="{8F96FAEC-7244-45C2-836D-729DD46A0499}" dt="2025-02-21T11:47:38.440" v="12675" actId="555"/>
          <ac:cxnSpMkLst>
            <pc:docMk/>
            <pc:sldMk cId="1366712208" sldId="611"/>
            <ac:cxnSpMk id="64" creationId="{11E6A761-3E4A-DBA7-F6B5-759F320DB728}"/>
          </ac:cxnSpMkLst>
        </pc:cxnChg>
        <pc:cxnChg chg="add mod">
          <ac:chgData name="Filippo Rinuncini" userId="c68d95aa-e68b-42dc-ac95-6160a964c74d" providerId="ADAL" clId="{8F96FAEC-7244-45C2-836D-729DD46A0499}" dt="2025-02-21T11:47:38.440" v="12675" actId="555"/>
          <ac:cxnSpMkLst>
            <pc:docMk/>
            <pc:sldMk cId="1366712208" sldId="611"/>
            <ac:cxnSpMk id="67" creationId="{91A0E71E-FBB5-8AFA-0CB6-7A317DF4087D}"/>
          </ac:cxnSpMkLst>
        </pc:cxnChg>
        <pc:cxnChg chg="add mod">
          <ac:chgData name="Filippo Rinuncini" userId="c68d95aa-e68b-42dc-ac95-6160a964c74d" providerId="ADAL" clId="{8F96FAEC-7244-45C2-836D-729DD46A0499}" dt="2025-02-21T11:47:38.440" v="12675" actId="555"/>
          <ac:cxnSpMkLst>
            <pc:docMk/>
            <pc:sldMk cId="1366712208" sldId="611"/>
            <ac:cxnSpMk id="71" creationId="{2C7B8FB6-14FA-F8CF-8A67-8001518261FF}"/>
          </ac:cxnSpMkLst>
        </pc:cxnChg>
        <pc:cxnChg chg="mod">
          <ac:chgData name="Filippo Rinuncini" userId="c68d95aa-e68b-42dc-ac95-6160a964c74d" providerId="ADAL" clId="{8F96FAEC-7244-45C2-836D-729DD46A0499}" dt="2025-02-21T12:50:24.643" v="12820" actId="1035"/>
          <ac:cxnSpMkLst>
            <pc:docMk/>
            <pc:sldMk cId="1366712208" sldId="611"/>
            <ac:cxnSpMk id="73" creationId="{22ACBC9B-D16A-47BF-0E90-8707170F7AFE}"/>
          </ac:cxnSpMkLst>
        </pc:cxnChg>
        <pc:cxnChg chg="add mod">
          <ac:chgData name="Filippo Rinuncini" userId="c68d95aa-e68b-42dc-ac95-6160a964c74d" providerId="ADAL" clId="{8F96FAEC-7244-45C2-836D-729DD46A0499}" dt="2025-02-21T12:52:31.195" v="12917" actId="554"/>
          <ac:cxnSpMkLst>
            <pc:docMk/>
            <pc:sldMk cId="1366712208" sldId="611"/>
            <ac:cxnSpMk id="76" creationId="{60175A4D-4BB2-9AA5-CB87-DF7524A482CE}"/>
          </ac:cxnSpMkLst>
        </pc:cxnChg>
        <pc:cxnChg chg="mod">
          <ac:chgData name="Filippo Rinuncini" userId="c68d95aa-e68b-42dc-ac95-6160a964c74d" providerId="ADAL" clId="{8F96FAEC-7244-45C2-836D-729DD46A0499}" dt="2025-02-21T12:51:08.292" v="12855" actId="12788"/>
          <ac:cxnSpMkLst>
            <pc:docMk/>
            <pc:sldMk cId="1366712208" sldId="611"/>
            <ac:cxnSpMk id="77" creationId="{E987F292-3746-BB47-9645-E057A1D4125B}"/>
          </ac:cxnSpMkLst>
        </pc:cxnChg>
        <pc:cxnChg chg="add mod">
          <ac:chgData name="Filippo Rinuncini" userId="c68d95aa-e68b-42dc-ac95-6160a964c74d" providerId="ADAL" clId="{8F96FAEC-7244-45C2-836D-729DD46A0499}" dt="2025-02-21T12:52:36.907" v="12918" actId="554"/>
          <ac:cxnSpMkLst>
            <pc:docMk/>
            <pc:sldMk cId="1366712208" sldId="611"/>
            <ac:cxnSpMk id="83" creationId="{7DE1F612-A844-25DB-7A70-5394008C6DA1}"/>
          </ac:cxnSpMkLst>
        </pc:cxnChg>
        <pc:cxnChg chg="add mod">
          <ac:chgData name="Filippo Rinuncini" userId="c68d95aa-e68b-42dc-ac95-6160a964c74d" providerId="ADAL" clId="{8F96FAEC-7244-45C2-836D-729DD46A0499}" dt="2025-02-21T12:52:36.907" v="12918" actId="554"/>
          <ac:cxnSpMkLst>
            <pc:docMk/>
            <pc:sldMk cId="1366712208" sldId="611"/>
            <ac:cxnSpMk id="88" creationId="{812287B4-FDD5-8835-9BD0-5C2EB1A85659}"/>
          </ac:cxnSpMkLst>
        </pc:cxnChg>
        <pc:cxnChg chg="add mod">
          <ac:chgData name="Filippo Rinuncini" userId="c68d95aa-e68b-42dc-ac95-6160a964c74d" providerId="ADAL" clId="{8F96FAEC-7244-45C2-836D-729DD46A0499}" dt="2025-02-21T12:52:36.907" v="12918" actId="554"/>
          <ac:cxnSpMkLst>
            <pc:docMk/>
            <pc:sldMk cId="1366712208" sldId="611"/>
            <ac:cxnSpMk id="90" creationId="{1C93A8FC-84D7-5C48-C5F9-C2CF86D764CF}"/>
          </ac:cxnSpMkLst>
        </pc:cxnChg>
        <pc:cxnChg chg="add mod">
          <ac:chgData name="Filippo Rinuncini" userId="c68d95aa-e68b-42dc-ac95-6160a964c74d" providerId="ADAL" clId="{8F96FAEC-7244-45C2-836D-729DD46A0499}" dt="2025-02-21T12:52:31.195" v="12917" actId="554"/>
          <ac:cxnSpMkLst>
            <pc:docMk/>
            <pc:sldMk cId="1366712208" sldId="611"/>
            <ac:cxnSpMk id="94" creationId="{3A6EBE68-1252-BBA7-3F2D-8AED1511D58F}"/>
          </ac:cxnSpMkLst>
        </pc:cxnChg>
        <pc:cxnChg chg="add mod">
          <ac:chgData name="Filippo Rinuncini" userId="c68d95aa-e68b-42dc-ac95-6160a964c74d" providerId="ADAL" clId="{8F96FAEC-7244-45C2-836D-729DD46A0499}" dt="2025-02-21T11:49:44.770" v="12716" actId="12788"/>
          <ac:cxnSpMkLst>
            <pc:docMk/>
            <pc:sldMk cId="1366712208" sldId="611"/>
            <ac:cxnSpMk id="96" creationId="{182C2753-168D-D7D3-C364-466A784FF30E}"/>
          </ac:cxnSpMkLst>
        </pc:cxnChg>
        <pc:cxnChg chg="add mod">
          <ac:chgData name="Filippo Rinuncini" userId="c68d95aa-e68b-42dc-ac95-6160a964c74d" providerId="ADAL" clId="{8F96FAEC-7244-45C2-836D-729DD46A0499}" dt="2025-02-21T12:53:41.178" v="12936" actId="14100"/>
          <ac:cxnSpMkLst>
            <pc:docMk/>
            <pc:sldMk cId="1366712208" sldId="611"/>
            <ac:cxnSpMk id="105" creationId="{CDE7A06C-7DAD-331F-C883-DFF3A1ED0620}"/>
          </ac:cxnSpMkLst>
        </pc:cxnChg>
      </pc:sldChg>
      <pc:sldChg chg="addSp delSp modSp add del mod">
        <pc:chgData name="Filippo Rinuncini" userId="c68d95aa-e68b-42dc-ac95-6160a964c74d" providerId="ADAL" clId="{8F96FAEC-7244-45C2-836D-729DD46A0499}" dt="2025-02-24T11:15:22.016" v="14877" actId="47"/>
        <pc:sldMkLst>
          <pc:docMk/>
          <pc:sldMk cId="1025030678" sldId="612"/>
        </pc:sldMkLst>
      </pc:sldChg>
      <pc:sldChg chg="addSp modSp mod">
        <pc:chgData name="Filippo Rinuncini" userId="c68d95aa-e68b-42dc-ac95-6160a964c74d" providerId="ADAL" clId="{8F96FAEC-7244-45C2-836D-729DD46A0499}" dt="2025-03-03T11:25:51.675" v="22789" actId="1076"/>
        <pc:sldMkLst>
          <pc:docMk/>
          <pc:sldMk cId="1013233333" sldId="613"/>
        </pc:sldMkLst>
      </pc:sldChg>
      <pc:sldChg chg="addSp modSp">
        <pc:chgData name="Filippo Rinuncini" userId="c68d95aa-e68b-42dc-ac95-6160a964c74d" providerId="ADAL" clId="{8F96FAEC-7244-45C2-836D-729DD46A0499}" dt="2025-02-21T15:25:23.047" v="12968" actId="1038"/>
        <pc:sldMkLst>
          <pc:docMk/>
          <pc:sldMk cId="2064951424" sldId="614"/>
        </pc:sldMkLst>
        <pc:picChg chg="add mod">
          <ac:chgData name="Filippo Rinuncini" userId="c68d95aa-e68b-42dc-ac95-6160a964c74d" providerId="ADAL" clId="{8F96FAEC-7244-45C2-836D-729DD46A0499}" dt="2025-02-21T15:25:23.047" v="12968" actId="1038"/>
          <ac:picMkLst>
            <pc:docMk/>
            <pc:sldMk cId="2064951424" sldId="614"/>
            <ac:picMk id="9" creationId="{CBDFF4F4-343E-7194-0176-43CAF9EAF162}"/>
          </ac:picMkLst>
        </pc:picChg>
      </pc:sldChg>
      <pc:sldChg chg="addSp delSp modSp add del mod">
        <pc:chgData name="Filippo Rinuncini" userId="c68d95aa-e68b-42dc-ac95-6160a964c74d" providerId="ADAL" clId="{8F96FAEC-7244-45C2-836D-729DD46A0499}" dt="2025-02-24T12:01:01.450" v="15531" actId="1037"/>
        <pc:sldMkLst>
          <pc:docMk/>
          <pc:sldMk cId="3077892996" sldId="615"/>
        </pc:sldMkLst>
        <pc:spChg chg="mod">
          <ac:chgData name="Filippo Rinuncini" userId="c68d95aa-e68b-42dc-ac95-6160a964c74d" providerId="ADAL" clId="{8F96FAEC-7244-45C2-836D-729DD46A0499}" dt="2025-02-24T12:00:21.030" v="15481" actId="1038"/>
          <ac:spMkLst>
            <pc:docMk/>
            <pc:sldMk cId="3077892996" sldId="615"/>
            <ac:spMk id="5" creationId="{F0A211D1-185C-709A-0D36-D34F7279576F}"/>
          </ac:spMkLst>
        </pc:spChg>
        <pc:spChg chg="mod">
          <ac:chgData name="Filippo Rinuncini" userId="c68d95aa-e68b-42dc-ac95-6160a964c74d" providerId="ADAL" clId="{8F96FAEC-7244-45C2-836D-729DD46A0499}" dt="2025-02-24T12:00:21.030" v="15481" actId="1038"/>
          <ac:spMkLst>
            <pc:docMk/>
            <pc:sldMk cId="3077892996" sldId="615"/>
            <ac:spMk id="11" creationId="{9DA2A5B5-03DB-4E15-DBAB-DCF23596E4B7}"/>
          </ac:spMkLst>
        </pc:spChg>
        <pc:spChg chg="mod">
          <ac:chgData name="Filippo Rinuncini" userId="c68d95aa-e68b-42dc-ac95-6160a964c74d" providerId="ADAL" clId="{8F96FAEC-7244-45C2-836D-729DD46A0499}" dt="2025-02-24T12:00:21.030" v="15481" actId="1038"/>
          <ac:spMkLst>
            <pc:docMk/>
            <pc:sldMk cId="3077892996" sldId="615"/>
            <ac:spMk id="13" creationId="{FFFC7007-E40C-E5C2-D827-8727638B1461}"/>
          </ac:spMkLst>
        </pc:spChg>
        <pc:spChg chg="mod">
          <ac:chgData name="Filippo Rinuncini" userId="c68d95aa-e68b-42dc-ac95-6160a964c74d" providerId="ADAL" clId="{8F96FAEC-7244-45C2-836D-729DD46A0499}" dt="2025-02-24T12:00:28.824" v="15497" actId="1038"/>
          <ac:spMkLst>
            <pc:docMk/>
            <pc:sldMk cId="3077892996" sldId="615"/>
            <ac:spMk id="17" creationId="{49C028ED-0DD3-BB7C-067D-8DDEC577B569}"/>
          </ac:spMkLst>
        </pc:spChg>
        <pc:spChg chg="mod">
          <ac:chgData name="Filippo Rinuncini" userId="c68d95aa-e68b-42dc-ac95-6160a964c74d" providerId="ADAL" clId="{8F96FAEC-7244-45C2-836D-729DD46A0499}" dt="2025-02-24T12:00:34.280" v="15521" actId="1038"/>
          <ac:spMkLst>
            <pc:docMk/>
            <pc:sldMk cId="3077892996" sldId="615"/>
            <ac:spMk id="18" creationId="{679F98A7-464D-3E8C-C380-7A942ABAF49F}"/>
          </ac:spMkLst>
        </pc:spChg>
        <pc:spChg chg="mod topLvl">
          <ac:chgData name="Filippo Rinuncini" userId="c68d95aa-e68b-42dc-ac95-6160a964c74d" providerId="ADAL" clId="{8F96FAEC-7244-45C2-836D-729DD46A0499}" dt="2025-02-24T12:00:10.241" v="15462" actId="164"/>
          <ac:spMkLst>
            <pc:docMk/>
            <pc:sldMk cId="3077892996" sldId="615"/>
            <ac:spMk id="27" creationId="{2D5BC40F-22B7-798D-0C0B-19748EB86EFA}"/>
          </ac:spMkLst>
        </pc:spChg>
        <pc:spChg chg="mod topLvl">
          <ac:chgData name="Filippo Rinuncini" userId="c68d95aa-e68b-42dc-ac95-6160a964c74d" providerId="ADAL" clId="{8F96FAEC-7244-45C2-836D-729DD46A0499}" dt="2025-02-24T12:00:10.241" v="15462" actId="164"/>
          <ac:spMkLst>
            <pc:docMk/>
            <pc:sldMk cId="3077892996" sldId="615"/>
            <ac:spMk id="28" creationId="{AB4D4278-E744-43EB-1022-5B09DAADBD06}"/>
          </ac:spMkLst>
        </pc:spChg>
        <pc:spChg chg="mod topLvl">
          <ac:chgData name="Filippo Rinuncini" userId="c68d95aa-e68b-42dc-ac95-6160a964c74d" providerId="ADAL" clId="{8F96FAEC-7244-45C2-836D-729DD46A0499}" dt="2025-02-24T12:00:10.241" v="15462" actId="164"/>
          <ac:spMkLst>
            <pc:docMk/>
            <pc:sldMk cId="3077892996" sldId="615"/>
            <ac:spMk id="29" creationId="{0C237EA3-7EB7-783B-AB05-46BEBD0BD931}"/>
          </ac:spMkLst>
        </pc:spChg>
        <pc:spChg chg="mod topLvl">
          <ac:chgData name="Filippo Rinuncini" userId="c68d95aa-e68b-42dc-ac95-6160a964c74d" providerId="ADAL" clId="{8F96FAEC-7244-45C2-836D-729DD46A0499}" dt="2025-02-24T12:00:10.241" v="15462" actId="164"/>
          <ac:spMkLst>
            <pc:docMk/>
            <pc:sldMk cId="3077892996" sldId="615"/>
            <ac:spMk id="31" creationId="{9D1B03E2-654A-A963-4DE1-0CF598478C80}"/>
          </ac:spMkLst>
        </pc:spChg>
        <pc:spChg chg="mod">
          <ac:chgData name="Filippo Rinuncini" userId="c68d95aa-e68b-42dc-ac95-6160a964c74d" providerId="ADAL" clId="{8F96FAEC-7244-45C2-836D-729DD46A0499}" dt="2025-02-24T11:57:13.518" v="15177" actId="555"/>
          <ac:spMkLst>
            <pc:docMk/>
            <pc:sldMk cId="3077892996" sldId="615"/>
            <ac:spMk id="42" creationId="{041DE21B-3CC3-B171-9C2E-FA9EFD701213}"/>
          </ac:spMkLst>
        </pc:spChg>
        <pc:spChg chg="mod">
          <ac:chgData name="Filippo Rinuncini" userId="c68d95aa-e68b-42dc-ac95-6160a964c74d" providerId="ADAL" clId="{8F96FAEC-7244-45C2-836D-729DD46A0499}" dt="2025-02-24T12:01:01.450" v="15531" actId="1037"/>
          <ac:spMkLst>
            <pc:docMk/>
            <pc:sldMk cId="3077892996" sldId="615"/>
            <ac:spMk id="49" creationId="{91E88C62-1C1E-AE48-44AC-A63073287114}"/>
          </ac:spMkLst>
        </pc:spChg>
        <pc:spChg chg="mod">
          <ac:chgData name="Filippo Rinuncini" userId="c68d95aa-e68b-42dc-ac95-6160a964c74d" providerId="ADAL" clId="{8F96FAEC-7244-45C2-836D-729DD46A0499}" dt="2025-02-24T12:00:30.404" v="15502" actId="1037"/>
          <ac:spMkLst>
            <pc:docMk/>
            <pc:sldMk cId="3077892996" sldId="615"/>
            <ac:spMk id="50" creationId="{1363217D-687E-3BB9-7243-8C59492383BD}"/>
          </ac:spMkLst>
        </pc:spChg>
        <pc:spChg chg="mod">
          <ac:chgData name="Filippo Rinuncini" userId="c68d95aa-e68b-42dc-ac95-6160a964c74d" providerId="ADAL" clId="{8F96FAEC-7244-45C2-836D-729DD46A0499}" dt="2025-02-24T12:00:48.843" v="15524" actId="1038"/>
          <ac:spMkLst>
            <pc:docMk/>
            <pc:sldMk cId="3077892996" sldId="615"/>
            <ac:spMk id="52" creationId="{C6E20651-B308-6CA9-3802-F3834975E956}"/>
          </ac:spMkLst>
        </pc:spChg>
        <pc:spChg chg="mod">
          <ac:chgData name="Filippo Rinuncini" userId="c68d95aa-e68b-42dc-ac95-6160a964c74d" providerId="ADAL" clId="{8F96FAEC-7244-45C2-836D-729DD46A0499}" dt="2025-02-24T12:00:48.843" v="15524" actId="1038"/>
          <ac:spMkLst>
            <pc:docMk/>
            <pc:sldMk cId="3077892996" sldId="615"/>
            <ac:spMk id="54" creationId="{4EBDFF1D-1DD5-91D3-2C2A-6C895B0DBFBB}"/>
          </ac:spMkLst>
        </pc:spChg>
        <pc:spChg chg="mod">
          <ac:chgData name="Filippo Rinuncini" userId="c68d95aa-e68b-42dc-ac95-6160a964c74d" providerId="ADAL" clId="{8F96FAEC-7244-45C2-836D-729DD46A0499}" dt="2025-02-24T11:59:33.102" v="15433" actId="1036"/>
          <ac:spMkLst>
            <pc:docMk/>
            <pc:sldMk cId="3077892996" sldId="615"/>
            <ac:spMk id="55" creationId="{A2CDF2E6-9641-6308-BFAE-D69C6D16ABFF}"/>
          </ac:spMkLst>
        </pc:spChg>
        <pc:spChg chg="mod">
          <ac:chgData name="Filippo Rinuncini" userId="c68d95aa-e68b-42dc-ac95-6160a964c74d" providerId="ADAL" clId="{8F96FAEC-7244-45C2-836D-729DD46A0499}" dt="2025-02-24T12:00:48.843" v="15524" actId="1038"/>
          <ac:spMkLst>
            <pc:docMk/>
            <pc:sldMk cId="3077892996" sldId="615"/>
            <ac:spMk id="59" creationId="{D878A614-F98A-02A0-3598-87CDA04CA669}"/>
          </ac:spMkLst>
        </pc:spChg>
        <pc:spChg chg="mod">
          <ac:chgData name="Filippo Rinuncini" userId="c68d95aa-e68b-42dc-ac95-6160a964c74d" providerId="ADAL" clId="{8F96FAEC-7244-45C2-836D-729DD46A0499}" dt="2025-02-24T11:57:48.411" v="15257" actId="1038"/>
          <ac:spMkLst>
            <pc:docMk/>
            <pc:sldMk cId="3077892996" sldId="615"/>
            <ac:spMk id="74" creationId="{53B8D25D-E8BC-922D-1AD8-D8BA70998B92}"/>
          </ac:spMkLst>
        </pc:spChg>
        <pc:spChg chg="mod">
          <ac:chgData name="Filippo Rinuncini" userId="c68d95aa-e68b-42dc-ac95-6160a964c74d" providerId="ADAL" clId="{8F96FAEC-7244-45C2-836D-729DD46A0499}" dt="2025-02-24T12:00:21.030" v="15481" actId="1038"/>
          <ac:spMkLst>
            <pc:docMk/>
            <pc:sldMk cId="3077892996" sldId="615"/>
            <ac:spMk id="77" creationId="{360C7F34-6962-E7FA-BB6F-A274B81C2864}"/>
          </ac:spMkLst>
        </pc:spChg>
        <pc:spChg chg="mod">
          <ac:chgData name="Filippo Rinuncini" userId="c68d95aa-e68b-42dc-ac95-6160a964c74d" providerId="ADAL" clId="{8F96FAEC-7244-45C2-836D-729DD46A0499}" dt="2025-02-24T11:59:33.102" v="15433" actId="1036"/>
          <ac:spMkLst>
            <pc:docMk/>
            <pc:sldMk cId="3077892996" sldId="615"/>
            <ac:spMk id="78" creationId="{6D9ED20E-2831-3318-8548-C76A2EB7C24C}"/>
          </ac:spMkLst>
        </pc:spChg>
        <pc:spChg chg="mod">
          <ac:chgData name="Filippo Rinuncini" userId="c68d95aa-e68b-42dc-ac95-6160a964c74d" providerId="ADAL" clId="{8F96FAEC-7244-45C2-836D-729DD46A0499}" dt="2025-02-24T11:59:36.259" v="15436" actId="1036"/>
          <ac:spMkLst>
            <pc:docMk/>
            <pc:sldMk cId="3077892996" sldId="615"/>
            <ac:spMk id="79" creationId="{D59270B7-70CD-91B6-7454-C2A48B7B8C47}"/>
          </ac:spMkLst>
        </pc:spChg>
        <pc:spChg chg="mod">
          <ac:chgData name="Filippo Rinuncini" userId="c68d95aa-e68b-42dc-ac95-6160a964c74d" providerId="ADAL" clId="{8F96FAEC-7244-45C2-836D-729DD46A0499}" dt="2025-02-24T11:59:33.102" v="15433" actId="1036"/>
          <ac:spMkLst>
            <pc:docMk/>
            <pc:sldMk cId="3077892996" sldId="615"/>
            <ac:spMk id="80" creationId="{BE1F2FF8-CAB6-F02C-7FF9-8333738587C0}"/>
          </ac:spMkLst>
        </pc:spChg>
        <pc:spChg chg="mod">
          <ac:chgData name="Filippo Rinuncini" userId="c68d95aa-e68b-42dc-ac95-6160a964c74d" providerId="ADAL" clId="{8F96FAEC-7244-45C2-836D-729DD46A0499}" dt="2025-02-24T11:59:36.259" v="15436" actId="1036"/>
          <ac:spMkLst>
            <pc:docMk/>
            <pc:sldMk cId="3077892996" sldId="615"/>
            <ac:spMk id="88" creationId="{2B1815F8-8CF9-CF62-EC19-6B75FAAEB239}"/>
          </ac:spMkLst>
        </pc:spChg>
        <pc:spChg chg="mod">
          <ac:chgData name="Filippo Rinuncini" userId="c68d95aa-e68b-42dc-ac95-6160a964c74d" providerId="ADAL" clId="{8F96FAEC-7244-45C2-836D-729DD46A0499}" dt="2025-02-24T11:57:20.970" v="15192" actId="555"/>
          <ac:spMkLst>
            <pc:docMk/>
            <pc:sldMk cId="3077892996" sldId="615"/>
            <ac:spMk id="94" creationId="{97800734-3957-8FCC-445F-A9CE1A3C4C41}"/>
          </ac:spMkLst>
        </pc:spChg>
        <pc:grpChg chg="add mod">
          <ac:chgData name="Filippo Rinuncini" userId="c68d95aa-e68b-42dc-ac95-6160a964c74d" providerId="ADAL" clId="{8F96FAEC-7244-45C2-836D-729DD46A0499}" dt="2025-02-24T12:00:21.030" v="15481" actId="1038"/>
          <ac:grpSpMkLst>
            <pc:docMk/>
            <pc:sldMk cId="3077892996" sldId="615"/>
            <ac:grpSpMk id="7" creationId="{F50AB160-6FBE-516B-2EA5-BB5D91A4CD13}"/>
          </ac:grpSpMkLst>
        </pc:grpChg>
        <pc:grpChg chg="add mod">
          <ac:chgData name="Filippo Rinuncini" userId="c68d95aa-e68b-42dc-ac95-6160a964c74d" providerId="ADAL" clId="{8F96FAEC-7244-45C2-836D-729DD46A0499}" dt="2025-02-24T12:00:13.905" v="15467" actId="1037"/>
          <ac:grpSpMkLst>
            <pc:docMk/>
            <pc:sldMk cId="3077892996" sldId="615"/>
            <ac:grpSpMk id="19" creationId="{2AFBAF72-B15C-1F32-2B50-DCD8ED2431C1}"/>
          </ac:grpSpMkLst>
        </pc:grpChg>
        <pc:picChg chg="add mod ord">
          <ac:chgData name="Filippo Rinuncini" userId="c68d95aa-e68b-42dc-ac95-6160a964c74d" providerId="ADAL" clId="{8F96FAEC-7244-45C2-836D-729DD46A0499}" dt="2025-02-24T12:00:21.030" v="15481" actId="1038"/>
          <ac:picMkLst>
            <pc:docMk/>
            <pc:sldMk cId="3077892996" sldId="615"/>
            <ac:picMk id="12" creationId="{12507696-2566-076A-68B1-54DC38F03B6F}"/>
          </ac:picMkLst>
        </pc:picChg>
        <pc:picChg chg="add mod">
          <ac:chgData name="Filippo Rinuncini" userId="c68d95aa-e68b-42dc-ac95-6160a964c74d" providerId="ADAL" clId="{8F96FAEC-7244-45C2-836D-729DD46A0499}" dt="2025-02-24T12:00:21.030" v="15481" actId="1038"/>
          <ac:picMkLst>
            <pc:docMk/>
            <pc:sldMk cId="3077892996" sldId="615"/>
            <ac:picMk id="14" creationId="{735A7FCC-525C-5760-7717-BF4E2DE74C62}"/>
          </ac:picMkLst>
        </pc:picChg>
        <pc:picChg chg="add mod">
          <ac:chgData name="Filippo Rinuncini" userId="c68d95aa-e68b-42dc-ac95-6160a964c74d" providerId="ADAL" clId="{8F96FAEC-7244-45C2-836D-729DD46A0499}" dt="2025-02-24T12:00:32.325" v="15512" actId="1038"/>
          <ac:picMkLst>
            <pc:docMk/>
            <pc:sldMk cId="3077892996" sldId="615"/>
            <ac:picMk id="15" creationId="{96333029-78D5-B545-63A1-194DB3D07716}"/>
          </ac:picMkLst>
        </pc:picChg>
        <pc:picChg chg="mod">
          <ac:chgData name="Filippo Rinuncini" userId="c68d95aa-e68b-42dc-ac95-6160a964c74d" providerId="ADAL" clId="{8F96FAEC-7244-45C2-836D-729DD46A0499}" dt="2025-02-24T11:56:06.023" v="15028" actId="1037"/>
          <ac:picMkLst>
            <pc:docMk/>
            <pc:sldMk cId="3077892996" sldId="615"/>
            <ac:picMk id="1028" creationId="{74604835-8F19-75FA-7B41-15E9F7ACDBA1}"/>
          </ac:picMkLst>
        </pc:picChg>
        <pc:cxnChg chg="mod">
          <ac:chgData name="Filippo Rinuncini" userId="c68d95aa-e68b-42dc-ac95-6160a964c74d" providerId="ADAL" clId="{8F96FAEC-7244-45C2-836D-729DD46A0499}" dt="2025-02-24T12:00:13.905" v="15467" actId="1037"/>
          <ac:cxnSpMkLst>
            <pc:docMk/>
            <pc:sldMk cId="3077892996" sldId="615"/>
            <ac:cxnSpMk id="4" creationId="{45652773-D31F-EFDC-832F-BAE64EEA32B5}"/>
          </ac:cxnSpMkLst>
        </pc:cxnChg>
        <pc:cxnChg chg="mod">
          <ac:chgData name="Filippo Rinuncini" userId="c68d95aa-e68b-42dc-ac95-6160a964c74d" providerId="ADAL" clId="{8F96FAEC-7244-45C2-836D-729DD46A0499}" dt="2025-02-24T12:00:13.905" v="15467" actId="1037"/>
          <ac:cxnSpMkLst>
            <pc:docMk/>
            <pc:sldMk cId="3077892996" sldId="615"/>
            <ac:cxnSpMk id="6" creationId="{D12DB352-EB6D-9210-4D9C-FB38F9DB326B}"/>
          </ac:cxnSpMkLst>
        </pc:cxnChg>
        <pc:cxnChg chg="mod">
          <ac:chgData name="Filippo Rinuncini" userId="c68d95aa-e68b-42dc-ac95-6160a964c74d" providerId="ADAL" clId="{8F96FAEC-7244-45C2-836D-729DD46A0499}" dt="2025-02-24T12:00:13.905" v="15467" actId="1037"/>
          <ac:cxnSpMkLst>
            <pc:docMk/>
            <pc:sldMk cId="3077892996" sldId="615"/>
            <ac:cxnSpMk id="8" creationId="{7A1F7CA7-3293-3365-6CF5-D8069069A233}"/>
          </ac:cxnSpMkLst>
        </pc:cxnChg>
        <pc:cxnChg chg="mod">
          <ac:chgData name="Filippo Rinuncini" userId="c68d95aa-e68b-42dc-ac95-6160a964c74d" providerId="ADAL" clId="{8F96FAEC-7244-45C2-836D-729DD46A0499}" dt="2025-02-24T12:00:21.030" v="15481" actId="1038"/>
          <ac:cxnSpMkLst>
            <pc:docMk/>
            <pc:sldMk cId="3077892996" sldId="615"/>
            <ac:cxnSpMk id="9" creationId="{EE17D931-BEAC-46BD-3FAC-06CF3AA2D341}"/>
          </ac:cxnSpMkLst>
        </pc:cxnChg>
        <pc:cxnChg chg="mod">
          <ac:chgData name="Filippo Rinuncini" userId="c68d95aa-e68b-42dc-ac95-6160a964c74d" providerId="ADAL" clId="{8F96FAEC-7244-45C2-836D-729DD46A0499}" dt="2025-02-24T12:00:13.905" v="15467" actId="1037"/>
          <ac:cxnSpMkLst>
            <pc:docMk/>
            <pc:sldMk cId="3077892996" sldId="615"/>
            <ac:cxnSpMk id="10" creationId="{3606E1C8-A72E-2841-FE04-656DE9CC0406}"/>
          </ac:cxnSpMkLst>
        </pc:cxnChg>
        <pc:cxnChg chg="mod">
          <ac:chgData name="Filippo Rinuncini" userId="c68d95aa-e68b-42dc-ac95-6160a964c74d" providerId="ADAL" clId="{8F96FAEC-7244-45C2-836D-729DD46A0499}" dt="2025-02-24T12:00:21.030" v="15481" actId="1038"/>
          <ac:cxnSpMkLst>
            <pc:docMk/>
            <pc:sldMk cId="3077892996" sldId="615"/>
            <ac:cxnSpMk id="23" creationId="{6A8D2A2C-4C83-A014-43C2-E2585B4C5A58}"/>
          </ac:cxnSpMkLst>
        </pc:cxnChg>
        <pc:cxnChg chg="mod">
          <ac:chgData name="Filippo Rinuncini" userId="c68d95aa-e68b-42dc-ac95-6160a964c74d" providerId="ADAL" clId="{8F96FAEC-7244-45C2-836D-729DD46A0499}" dt="2025-02-24T10:41:02.079" v="14472" actId="1036"/>
          <ac:cxnSpMkLst>
            <pc:docMk/>
            <pc:sldMk cId="3077892996" sldId="615"/>
            <ac:cxnSpMk id="61" creationId="{9943C1FC-B3D8-D3A9-E14C-5B66E86E7C01}"/>
          </ac:cxnSpMkLst>
        </pc:cxnChg>
        <pc:cxnChg chg="mod">
          <ac:chgData name="Filippo Rinuncini" userId="c68d95aa-e68b-42dc-ac95-6160a964c74d" providerId="ADAL" clId="{8F96FAEC-7244-45C2-836D-729DD46A0499}" dt="2025-02-24T12:00:48.843" v="15524" actId="1038"/>
          <ac:cxnSpMkLst>
            <pc:docMk/>
            <pc:sldMk cId="3077892996" sldId="615"/>
            <ac:cxnSpMk id="63" creationId="{611BF12F-9D43-5895-11F3-E83114440D6F}"/>
          </ac:cxnSpMkLst>
        </pc:cxnChg>
        <pc:cxnChg chg="mod">
          <ac:chgData name="Filippo Rinuncini" userId="c68d95aa-e68b-42dc-ac95-6160a964c74d" providerId="ADAL" clId="{8F96FAEC-7244-45C2-836D-729DD46A0499}" dt="2025-02-24T12:00:48.843" v="15524" actId="1038"/>
          <ac:cxnSpMkLst>
            <pc:docMk/>
            <pc:sldMk cId="3077892996" sldId="615"/>
            <ac:cxnSpMk id="65" creationId="{14F786D4-5A7C-2BBF-3B80-EFA4DEF01F4C}"/>
          </ac:cxnSpMkLst>
        </pc:cxnChg>
        <pc:cxnChg chg="mod">
          <ac:chgData name="Filippo Rinuncini" userId="c68d95aa-e68b-42dc-ac95-6160a964c74d" providerId="ADAL" clId="{8F96FAEC-7244-45C2-836D-729DD46A0499}" dt="2025-02-24T12:00:48.843" v="15524" actId="1038"/>
          <ac:cxnSpMkLst>
            <pc:docMk/>
            <pc:sldMk cId="3077892996" sldId="615"/>
            <ac:cxnSpMk id="67" creationId="{99FC313C-D4EF-C3B9-2E96-064A53D02977}"/>
          </ac:cxnSpMkLst>
        </pc:cxnChg>
        <pc:cxnChg chg="mod">
          <ac:chgData name="Filippo Rinuncini" userId="c68d95aa-e68b-42dc-ac95-6160a964c74d" providerId="ADAL" clId="{8F96FAEC-7244-45C2-836D-729DD46A0499}" dt="2025-02-24T10:40:44.007" v="14449" actId="554"/>
          <ac:cxnSpMkLst>
            <pc:docMk/>
            <pc:sldMk cId="3077892996" sldId="615"/>
            <ac:cxnSpMk id="91" creationId="{168419B6-0919-E133-B223-5EF455C32E99}"/>
          </ac:cxnSpMkLst>
        </pc:cxnChg>
      </pc:sldChg>
      <pc:sldChg chg="delSp modSp add mod">
        <pc:chgData name="Filippo Rinuncini" userId="c68d95aa-e68b-42dc-ac95-6160a964c74d" providerId="ADAL" clId="{8F96FAEC-7244-45C2-836D-729DD46A0499}" dt="2025-02-24T11:15:52.375" v="14894" actId="1036"/>
        <pc:sldMkLst>
          <pc:docMk/>
          <pc:sldMk cId="3531089222" sldId="618"/>
        </pc:sldMkLst>
        <pc:spChg chg="mod">
          <ac:chgData name="Filippo Rinuncini" userId="c68d95aa-e68b-42dc-ac95-6160a964c74d" providerId="ADAL" clId="{8F96FAEC-7244-45C2-836D-729DD46A0499}" dt="2025-02-24T11:14:52.158" v="14840" actId="553"/>
          <ac:spMkLst>
            <pc:docMk/>
            <pc:sldMk cId="3531089222" sldId="618"/>
            <ac:spMk id="7" creationId="{F7579128-A21E-51D9-43C3-BE1B747E16F3}"/>
          </ac:spMkLst>
        </pc:spChg>
        <pc:spChg chg="mod">
          <ac:chgData name="Filippo Rinuncini" userId="c68d95aa-e68b-42dc-ac95-6160a964c74d" providerId="ADAL" clId="{8F96FAEC-7244-45C2-836D-729DD46A0499}" dt="2025-02-24T11:14:53.961" v="14845" actId="1035"/>
          <ac:spMkLst>
            <pc:docMk/>
            <pc:sldMk cId="3531089222" sldId="618"/>
            <ac:spMk id="16" creationId="{923EA29D-D7A6-1F5F-4400-A1F85CBF1404}"/>
          </ac:spMkLst>
        </pc:spChg>
        <pc:spChg chg="mod">
          <ac:chgData name="Filippo Rinuncini" userId="c68d95aa-e68b-42dc-ac95-6160a964c74d" providerId="ADAL" clId="{8F96FAEC-7244-45C2-836D-729DD46A0499}" dt="2025-02-24T11:14:35.304" v="14817" actId="1038"/>
          <ac:spMkLst>
            <pc:docMk/>
            <pc:sldMk cId="3531089222" sldId="618"/>
            <ac:spMk id="17" creationId="{7F9EFD27-AF68-AC11-A243-100A097BAA50}"/>
          </ac:spMkLst>
        </pc:spChg>
        <pc:picChg chg="mod">
          <ac:chgData name="Filippo Rinuncini" userId="c68d95aa-e68b-42dc-ac95-6160a964c74d" providerId="ADAL" clId="{8F96FAEC-7244-45C2-836D-729DD46A0499}" dt="2025-02-24T11:15:44.468" v="14884" actId="1035"/>
          <ac:picMkLst>
            <pc:docMk/>
            <pc:sldMk cId="3531089222" sldId="618"/>
            <ac:picMk id="5" creationId="{AB83EAAC-C72F-5126-660C-AE7EFB09D85A}"/>
          </ac:picMkLst>
        </pc:picChg>
        <pc:picChg chg="mod">
          <ac:chgData name="Filippo Rinuncini" userId="c68d95aa-e68b-42dc-ac95-6160a964c74d" providerId="ADAL" clId="{8F96FAEC-7244-45C2-836D-729DD46A0499}" dt="2025-02-24T11:15:52.375" v="14894" actId="1036"/>
          <ac:picMkLst>
            <pc:docMk/>
            <pc:sldMk cId="3531089222" sldId="618"/>
            <ac:picMk id="10" creationId="{52A6138A-DC42-7E9E-50E8-40D3B50ACBA2}"/>
          </ac:picMkLst>
        </pc:picChg>
        <pc:picChg chg="mod">
          <ac:chgData name="Filippo Rinuncini" userId="c68d95aa-e68b-42dc-ac95-6160a964c74d" providerId="ADAL" clId="{8F96FAEC-7244-45C2-836D-729DD46A0499}" dt="2025-02-24T11:15:47.037" v="14887" actId="1038"/>
          <ac:picMkLst>
            <pc:docMk/>
            <pc:sldMk cId="3531089222" sldId="618"/>
            <ac:picMk id="11" creationId="{CC78C996-F0FE-18EA-91B1-1DAC5E4439CD}"/>
          </ac:picMkLst>
        </pc:picChg>
        <pc:picChg chg="mod">
          <ac:chgData name="Filippo Rinuncini" userId="c68d95aa-e68b-42dc-ac95-6160a964c74d" providerId="ADAL" clId="{8F96FAEC-7244-45C2-836D-729DD46A0499}" dt="2025-02-24T11:14:28.146" v="14798" actId="1035"/>
          <ac:picMkLst>
            <pc:docMk/>
            <pc:sldMk cId="3531089222" sldId="618"/>
            <ac:picMk id="12" creationId="{2EB0378F-2372-A2B7-92FB-DB6B164F97D6}"/>
          </ac:picMkLst>
        </pc:picChg>
        <pc:picChg chg="mod ord">
          <ac:chgData name="Filippo Rinuncini" userId="c68d95aa-e68b-42dc-ac95-6160a964c74d" providerId="ADAL" clId="{8F96FAEC-7244-45C2-836D-729DD46A0499}" dt="2025-02-24T11:14:23.601" v="14791" actId="1035"/>
          <ac:picMkLst>
            <pc:docMk/>
            <pc:sldMk cId="3531089222" sldId="618"/>
            <ac:picMk id="20" creationId="{CD307CBC-FD79-A877-CE26-4F7D40CC8D2D}"/>
          </ac:picMkLst>
        </pc:picChg>
      </pc:sldChg>
      <pc:sldChg chg="addSp modSp mod">
        <pc:chgData name="Filippo Rinuncini" userId="c68d95aa-e68b-42dc-ac95-6160a964c74d" providerId="ADAL" clId="{8F96FAEC-7244-45C2-836D-729DD46A0499}" dt="2025-03-03T11:26:31.734" v="22799"/>
        <pc:sldMkLst>
          <pc:docMk/>
          <pc:sldMk cId="1150024599" sldId="619"/>
        </pc:sldMkLst>
        <pc:spChg chg="mod">
          <ac:chgData name="Filippo Rinuncini" userId="c68d95aa-e68b-42dc-ac95-6160a964c74d" providerId="ADAL" clId="{8F96FAEC-7244-45C2-836D-729DD46A0499}" dt="2025-02-25T08:23:55.795" v="17520" actId="6549"/>
          <ac:spMkLst>
            <pc:docMk/>
            <pc:sldMk cId="1150024599" sldId="619"/>
            <ac:spMk id="13" creationId="{79183566-1878-0240-CFD5-AF8D299DFA25}"/>
          </ac:spMkLst>
        </pc:spChg>
      </pc:sldChg>
      <pc:sldChg chg="addSp modSp mod">
        <pc:chgData name="Filippo Rinuncini" userId="c68d95aa-e68b-42dc-ac95-6160a964c74d" providerId="ADAL" clId="{8F96FAEC-7244-45C2-836D-729DD46A0499}" dt="2025-03-03T11:26:36.994" v="22801"/>
        <pc:sldMkLst>
          <pc:docMk/>
          <pc:sldMk cId="2186016959" sldId="620"/>
        </pc:sldMkLst>
        <pc:spChg chg="mod">
          <ac:chgData name="Filippo Rinuncini" userId="c68d95aa-e68b-42dc-ac95-6160a964c74d" providerId="ADAL" clId="{8F96FAEC-7244-45C2-836D-729DD46A0499}" dt="2025-02-25T08:29:31.095" v="17524" actId="13926"/>
          <ac:spMkLst>
            <pc:docMk/>
            <pc:sldMk cId="2186016959" sldId="620"/>
            <ac:spMk id="18" creationId="{553F39E4-528F-E604-9B69-EB0097408C9D}"/>
          </ac:spMkLst>
        </pc:spChg>
      </pc:sldChg>
      <pc:sldChg chg="modSp mod">
        <pc:chgData name="Filippo Rinuncini" userId="c68d95aa-e68b-42dc-ac95-6160a964c74d" providerId="ADAL" clId="{8F96FAEC-7244-45C2-836D-729DD46A0499}" dt="2025-02-25T08:24:23.649" v="17522" actId="6549"/>
        <pc:sldMkLst>
          <pc:docMk/>
          <pc:sldMk cId="4013805218" sldId="621"/>
        </pc:sldMkLst>
        <pc:spChg chg="mod">
          <ac:chgData name="Filippo Rinuncini" userId="c68d95aa-e68b-42dc-ac95-6160a964c74d" providerId="ADAL" clId="{8F96FAEC-7244-45C2-836D-729DD46A0499}" dt="2025-02-25T08:24:23.649" v="17522" actId="6549"/>
          <ac:spMkLst>
            <pc:docMk/>
            <pc:sldMk cId="4013805218" sldId="621"/>
            <ac:spMk id="22" creationId="{FE71A59D-AD81-75A5-1755-E9A0CBA73F36}"/>
          </ac:spMkLst>
        </pc:spChg>
      </pc:sldChg>
      <pc:sldChg chg="addSp modSp add del mod">
        <pc:chgData name="Filippo Rinuncini" userId="c68d95aa-e68b-42dc-ac95-6160a964c74d" providerId="ADAL" clId="{8F96FAEC-7244-45C2-836D-729DD46A0499}" dt="2025-02-24T14:12:03.685" v="15532" actId="47"/>
        <pc:sldMkLst>
          <pc:docMk/>
          <pc:sldMk cId="3881634279" sldId="622"/>
        </pc:sldMkLst>
      </pc:sldChg>
      <pc:sldChg chg="addSp modSp">
        <pc:chgData name="Filippo Rinuncini" userId="c68d95aa-e68b-42dc-ac95-6160a964c74d" providerId="ADAL" clId="{8F96FAEC-7244-45C2-836D-729DD46A0499}" dt="2025-03-03T11:26:48.783" v="22805"/>
        <pc:sldMkLst>
          <pc:docMk/>
          <pc:sldMk cId="13684083" sldId="623"/>
        </pc:sldMkLst>
      </pc:sldChg>
      <pc:sldChg chg="addSp modSp mod">
        <pc:chgData name="Filippo Rinuncini" userId="c68d95aa-e68b-42dc-ac95-6160a964c74d" providerId="ADAL" clId="{8F96FAEC-7244-45C2-836D-729DD46A0499}" dt="2025-03-06T15:30:23.143" v="22823" actId="6549"/>
        <pc:sldMkLst>
          <pc:docMk/>
          <pc:sldMk cId="2984930818" sldId="624"/>
        </pc:sldMkLst>
        <pc:spChg chg="mod">
          <ac:chgData name="Filippo Rinuncini" userId="c68d95aa-e68b-42dc-ac95-6160a964c74d" providerId="ADAL" clId="{8F96FAEC-7244-45C2-836D-729DD46A0499}" dt="2025-03-06T15:30:23.143" v="22823" actId="6549"/>
          <ac:spMkLst>
            <pc:docMk/>
            <pc:sldMk cId="2984930818" sldId="624"/>
            <ac:spMk id="15" creationId="{3C95018A-D3BE-9D0A-1A7E-182E0CC8D5F9}"/>
          </ac:spMkLst>
        </pc:spChg>
      </pc:sldChg>
      <pc:sldChg chg="modSp mod">
        <pc:chgData name="Filippo Rinuncini" userId="c68d95aa-e68b-42dc-ac95-6160a964c74d" providerId="ADAL" clId="{8F96FAEC-7244-45C2-836D-729DD46A0499}" dt="2025-02-25T08:19:20.307" v="17514" actId="20577"/>
        <pc:sldMkLst>
          <pc:docMk/>
          <pc:sldMk cId="3554546622" sldId="625"/>
        </pc:sldMkLst>
        <pc:spChg chg="mod">
          <ac:chgData name="Filippo Rinuncini" userId="c68d95aa-e68b-42dc-ac95-6160a964c74d" providerId="ADAL" clId="{8F96FAEC-7244-45C2-836D-729DD46A0499}" dt="2025-02-25T08:19:20.307" v="17514" actId="20577"/>
          <ac:spMkLst>
            <pc:docMk/>
            <pc:sldMk cId="3554546622" sldId="625"/>
            <ac:spMk id="19" creationId="{C930C784-565D-099F-FA9A-D3A390228E1C}"/>
          </ac:spMkLst>
        </pc:spChg>
      </pc:sldChg>
      <pc:sldChg chg="addSp delSp modSp mod ord">
        <pc:chgData name="Filippo Rinuncini" userId="c68d95aa-e68b-42dc-ac95-6160a964c74d" providerId="ADAL" clId="{8F96FAEC-7244-45C2-836D-729DD46A0499}" dt="2025-03-03T11:26:46.893" v="22804" actId="478"/>
        <pc:sldMkLst>
          <pc:docMk/>
          <pc:sldMk cId="1176160922" sldId="626"/>
        </pc:sldMkLst>
      </pc:sldChg>
      <pc:sldChg chg="addSp modSp">
        <pc:chgData name="Filippo Rinuncini" userId="c68d95aa-e68b-42dc-ac95-6160a964c74d" providerId="ADAL" clId="{8F96FAEC-7244-45C2-836D-729DD46A0499}" dt="2025-03-03T11:26:39.010" v="22802"/>
        <pc:sldMkLst>
          <pc:docMk/>
          <pc:sldMk cId="4219190123" sldId="627"/>
        </pc:sldMkLst>
      </pc:sldChg>
      <pc:sldChg chg="addSp delSp modSp mod">
        <pc:chgData name="Filippo Rinuncini" userId="c68d95aa-e68b-42dc-ac95-6160a964c74d" providerId="ADAL" clId="{8F96FAEC-7244-45C2-836D-729DD46A0499}" dt="2025-02-28T09:27:56.052" v="22780" actId="114"/>
        <pc:sldMkLst>
          <pc:docMk/>
          <pc:sldMk cId="1075928483" sldId="628"/>
        </pc:sldMkLst>
      </pc:sldChg>
      <pc:sldChg chg="addSp delSp modSp mod">
        <pc:chgData name="Filippo Rinuncini" userId="c68d95aa-e68b-42dc-ac95-6160a964c74d" providerId="ADAL" clId="{8F96FAEC-7244-45C2-836D-729DD46A0499}" dt="2025-02-27T11:21:13.885" v="22521" actId="20577"/>
        <pc:sldMkLst>
          <pc:docMk/>
          <pc:sldMk cId="4021660407" sldId="629"/>
        </pc:sldMkLst>
      </pc:sldChg>
      <pc:sldChg chg="addSp delSp modSp mod">
        <pc:chgData name="Filippo Rinuncini" userId="c68d95aa-e68b-42dc-ac95-6160a964c74d" providerId="ADAL" clId="{8F96FAEC-7244-45C2-836D-729DD46A0499}" dt="2025-02-27T11:26:23.661" v="22593" actId="20577"/>
        <pc:sldMkLst>
          <pc:docMk/>
          <pc:sldMk cId="3931939469" sldId="630"/>
        </pc:sldMkLst>
      </pc:sldChg>
      <pc:sldChg chg="addSp delSp modSp mod">
        <pc:chgData name="Filippo Rinuncini" userId="c68d95aa-e68b-42dc-ac95-6160a964c74d" providerId="ADAL" clId="{8F96FAEC-7244-45C2-836D-729DD46A0499}" dt="2025-03-03T11:27:05.333" v="22813"/>
        <pc:sldMkLst>
          <pc:docMk/>
          <pc:sldMk cId="386714644" sldId="631"/>
        </pc:sldMkLst>
        <pc:spChg chg="add mod">
          <ac:chgData name="Filippo Rinuncini" userId="c68d95aa-e68b-42dc-ac95-6160a964c74d" providerId="ADAL" clId="{8F96FAEC-7244-45C2-836D-729DD46A0499}" dt="2025-02-25T11:51:31.778" v="22188" actId="20577"/>
          <ac:spMkLst>
            <pc:docMk/>
            <pc:sldMk cId="386714644" sldId="631"/>
            <ac:spMk id="6" creationId="{CEC7BC3C-2306-F3E2-FA22-2E611E0E6B2E}"/>
          </ac:spMkLst>
        </pc:spChg>
        <pc:spChg chg="mod">
          <ac:chgData name="Filippo Rinuncini" userId="c68d95aa-e68b-42dc-ac95-6160a964c74d" providerId="ADAL" clId="{8F96FAEC-7244-45C2-836D-729DD46A0499}" dt="2025-02-28T09:28:56.533" v="22781" actId="20577"/>
          <ac:spMkLst>
            <pc:docMk/>
            <pc:sldMk cId="386714644" sldId="631"/>
            <ac:spMk id="13" creationId="{3BF862C1-4369-B371-B777-D39B47E40A9A}"/>
          </ac:spMkLst>
        </pc:spChg>
      </pc:sldChg>
      <pc:sldChg chg="addSp delSp modSp mod">
        <pc:chgData name="Filippo Rinuncini" userId="c68d95aa-e68b-42dc-ac95-6160a964c74d" providerId="ADAL" clId="{8F96FAEC-7244-45C2-836D-729DD46A0499}" dt="2025-03-03T11:27:07.021" v="22814"/>
        <pc:sldMkLst>
          <pc:docMk/>
          <pc:sldMk cId="3906618236" sldId="632"/>
        </pc:sldMkLst>
        <pc:spChg chg="add mod">
          <ac:chgData name="Filippo Rinuncini" userId="c68d95aa-e68b-42dc-ac95-6160a964c74d" providerId="ADAL" clId="{8F96FAEC-7244-45C2-836D-729DD46A0499}" dt="2025-02-25T11:52:54.879" v="22189" actId="20577"/>
          <ac:spMkLst>
            <pc:docMk/>
            <pc:sldMk cId="3906618236" sldId="632"/>
            <ac:spMk id="6" creationId="{1A7E8269-EFF3-854F-E342-96D5CED9DDB3}"/>
          </ac:spMkLst>
        </pc:spChg>
        <pc:spChg chg="mod">
          <ac:chgData name="Filippo Rinuncini" userId="c68d95aa-e68b-42dc-ac95-6160a964c74d" providerId="ADAL" clId="{8F96FAEC-7244-45C2-836D-729DD46A0499}" dt="2025-02-27T11:29:19.526" v="22683" actId="20577"/>
          <ac:spMkLst>
            <pc:docMk/>
            <pc:sldMk cId="3906618236" sldId="632"/>
            <ac:spMk id="13" creationId="{0D22F70E-7482-F473-AC7E-5CA18B5E8679}"/>
          </ac:spMkLst>
        </pc:spChg>
      </pc:sldChg>
      <pc:sldChg chg="addSp delSp modSp mod">
        <pc:chgData name="Filippo Rinuncini" userId="c68d95aa-e68b-42dc-ac95-6160a964c74d" providerId="ADAL" clId="{8F96FAEC-7244-45C2-836D-729DD46A0499}" dt="2025-03-03T11:27:08.466" v="22815"/>
        <pc:sldMkLst>
          <pc:docMk/>
          <pc:sldMk cId="3890097875" sldId="633"/>
        </pc:sldMkLst>
        <pc:spChg chg="add mod">
          <ac:chgData name="Filippo Rinuncini" userId="c68d95aa-e68b-42dc-ac95-6160a964c74d" providerId="ADAL" clId="{8F96FAEC-7244-45C2-836D-729DD46A0499}" dt="2025-02-25T10:43:56.209" v="20569" actId="20577"/>
          <ac:spMkLst>
            <pc:docMk/>
            <pc:sldMk cId="3890097875" sldId="633"/>
            <ac:spMk id="4" creationId="{A9BF441A-2FFC-A3D1-F7FA-5A519D01F777}"/>
          </ac:spMkLst>
        </pc:spChg>
        <pc:spChg chg="mod">
          <ac:chgData name="Filippo Rinuncini" userId="c68d95aa-e68b-42dc-ac95-6160a964c74d" providerId="ADAL" clId="{8F96FAEC-7244-45C2-836D-729DD46A0499}" dt="2025-02-27T11:32:10.528" v="22689" actId="1035"/>
          <ac:spMkLst>
            <pc:docMk/>
            <pc:sldMk cId="3890097875" sldId="633"/>
            <ac:spMk id="13" creationId="{24833814-E187-7782-6643-C75280C78DCD}"/>
          </ac:spMkLst>
        </pc:spChg>
      </pc:sldChg>
      <pc:sldChg chg="addSp delSp modSp mod">
        <pc:chgData name="Filippo Rinuncini" userId="c68d95aa-e68b-42dc-ac95-6160a964c74d" providerId="ADAL" clId="{8F96FAEC-7244-45C2-836D-729DD46A0499}" dt="2025-02-28T09:30:31.084" v="22786" actId="114"/>
        <pc:sldMkLst>
          <pc:docMk/>
          <pc:sldMk cId="3011129590" sldId="634"/>
        </pc:sldMkLst>
        <pc:spChg chg="add mod">
          <ac:chgData name="Filippo Rinuncini" userId="c68d95aa-e68b-42dc-ac95-6160a964c74d" providerId="ADAL" clId="{8F96FAEC-7244-45C2-836D-729DD46A0499}" dt="2025-02-28T09:30:12.763" v="22784" actId="313"/>
          <ac:spMkLst>
            <pc:docMk/>
            <pc:sldMk cId="3011129590" sldId="634"/>
            <ac:spMk id="6" creationId="{70F99044-9F4D-FAA2-0014-A59ED27736EE}"/>
          </ac:spMkLst>
        </pc:spChg>
        <pc:spChg chg="mod">
          <ac:chgData name="Filippo Rinuncini" userId="c68d95aa-e68b-42dc-ac95-6160a964c74d" providerId="ADAL" clId="{8F96FAEC-7244-45C2-836D-729DD46A0499}" dt="2025-02-28T09:30:31.084" v="22786" actId="114"/>
          <ac:spMkLst>
            <pc:docMk/>
            <pc:sldMk cId="3011129590" sldId="634"/>
            <ac:spMk id="13" creationId="{4EE8A943-7B33-56CE-8F24-A8D225D02424}"/>
          </ac:spMkLst>
        </pc:spChg>
      </pc:sldChg>
      <pc:sldChg chg="addSp delSp modSp mod">
        <pc:chgData name="Filippo Rinuncini" userId="c68d95aa-e68b-42dc-ac95-6160a964c74d" providerId="ADAL" clId="{8F96FAEC-7244-45C2-836D-729DD46A0499}" dt="2025-02-27T11:38:02.979" v="22737" actId="20577"/>
        <pc:sldMkLst>
          <pc:docMk/>
          <pc:sldMk cId="3791398839" sldId="635"/>
        </pc:sldMkLst>
        <pc:spChg chg="add mod">
          <ac:chgData name="Filippo Rinuncini" userId="c68d95aa-e68b-42dc-ac95-6160a964c74d" providerId="ADAL" clId="{8F96FAEC-7244-45C2-836D-729DD46A0499}" dt="2025-02-25T11:56:44.674" v="22218" actId="20577"/>
          <ac:spMkLst>
            <pc:docMk/>
            <pc:sldMk cId="3791398839" sldId="635"/>
            <ac:spMk id="7" creationId="{01B6C7A0-C608-F06F-A9D1-BC21BE146C67}"/>
          </ac:spMkLst>
        </pc:spChg>
        <pc:spChg chg="mod">
          <ac:chgData name="Filippo Rinuncini" userId="c68d95aa-e68b-42dc-ac95-6160a964c74d" providerId="ADAL" clId="{8F96FAEC-7244-45C2-836D-729DD46A0499}" dt="2025-02-27T11:38:02.979" v="22737" actId="20577"/>
          <ac:spMkLst>
            <pc:docMk/>
            <pc:sldMk cId="3791398839" sldId="635"/>
            <ac:spMk id="13" creationId="{05F884DA-CA90-0717-536B-1B0CE07C93EA}"/>
          </ac:spMkLst>
        </pc:spChg>
      </pc:sldChg>
      <pc:sldChg chg="addSp delSp modSp mod">
        <pc:chgData name="Filippo Rinuncini" userId="c68d95aa-e68b-42dc-ac95-6160a964c74d" providerId="ADAL" clId="{8F96FAEC-7244-45C2-836D-729DD46A0499}" dt="2025-02-27T11:41:48.677" v="22773" actId="20577"/>
        <pc:sldMkLst>
          <pc:docMk/>
          <pc:sldMk cId="1562380115" sldId="636"/>
        </pc:sldMkLst>
        <pc:spChg chg="add mod">
          <ac:chgData name="Filippo Rinuncini" userId="c68d95aa-e68b-42dc-ac95-6160a964c74d" providerId="ADAL" clId="{8F96FAEC-7244-45C2-836D-729DD46A0499}" dt="2025-02-25T11:57:54.823" v="22236" actId="20577"/>
          <ac:spMkLst>
            <pc:docMk/>
            <pc:sldMk cId="1562380115" sldId="636"/>
            <ac:spMk id="7" creationId="{E0628A55-D62F-40FE-CAB3-012996BF408F}"/>
          </ac:spMkLst>
        </pc:spChg>
        <pc:spChg chg="mod">
          <ac:chgData name="Filippo Rinuncini" userId="c68d95aa-e68b-42dc-ac95-6160a964c74d" providerId="ADAL" clId="{8F96FAEC-7244-45C2-836D-729DD46A0499}" dt="2025-02-27T11:41:48.677" v="22773" actId="20577"/>
          <ac:spMkLst>
            <pc:docMk/>
            <pc:sldMk cId="1562380115" sldId="636"/>
            <ac:spMk id="13" creationId="{3FA0C46B-96DF-7A56-624F-15CD2E803E44}"/>
          </ac:spMkLst>
        </pc:spChg>
      </pc:sldChg>
      <pc:sldChg chg="del">
        <pc:chgData name="Filippo Rinuncini" userId="c68d95aa-e68b-42dc-ac95-6160a964c74d" providerId="ADAL" clId="{8F96FAEC-7244-45C2-836D-729DD46A0499}" dt="2025-02-24T17:07:19.238" v="17068" actId="47"/>
        <pc:sldMkLst>
          <pc:docMk/>
          <pc:sldMk cId="1647168943" sldId="637"/>
        </pc:sldMkLst>
      </pc:sldChg>
      <pc:sldChg chg="addSp delSp modSp add mod">
        <pc:chgData name="Filippo Rinuncini" userId="c68d95aa-e68b-42dc-ac95-6160a964c74d" providerId="ADAL" clId="{8F96FAEC-7244-45C2-836D-729DD46A0499}" dt="2025-02-25T14:27:19.960" v="22285"/>
        <pc:sldMkLst>
          <pc:docMk/>
          <pc:sldMk cId="3368425181" sldId="637"/>
        </pc:sldMkLst>
      </pc:sldChg>
      <pc:sldChg chg="addSp delSp modSp add mod">
        <pc:chgData name="Filippo Rinuncini" userId="c68d95aa-e68b-42dc-ac95-6160a964c74d" providerId="ADAL" clId="{8F96FAEC-7244-45C2-836D-729DD46A0499}" dt="2025-02-27T10:44:15.968" v="22400" actId="1036"/>
        <pc:sldMkLst>
          <pc:docMk/>
          <pc:sldMk cId="2352079443" sldId="638"/>
        </pc:sldMkLst>
        <pc:spChg chg="mod">
          <ac:chgData name="Filippo Rinuncini" userId="c68d95aa-e68b-42dc-ac95-6160a964c74d" providerId="ADAL" clId="{8F96FAEC-7244-45C2-836D-729DD46A0499}" dt="2025-02-25T09:23:59.674" v="17789"/>
          <ac:spMkLst>
            <pc:docMk/>
            <pc:sldMk cId="2352079443" sldId="638"/>
            <ac:spMk id="9" creationId="{46FB8F91-C703-20A5-8882-1999E2095DBB}"/>
          </ac:spMkLst>
        </pc:spChg>
        <pc:spChg chg="mod">
          <ac:chgData name="Filippo Rinuncini" userId="c68d95aa-e68b-42dc-ac95-6160a964c74d" providerId="ADAL" clId="{8F96FAEC-7244-45C2-836D-729DD46A0499}" dt="2025-02-27T10:44:15.968" v="22400" actId="1036"/>
          <ac:spMkLst>
            <pc:docMk/>
            <pc:sldMk cId="2352079443" sldId="638"/>
            <ac:spMk id="13" creationId="{26E80A5F-CBD6-D339-D17B-ED065949FA21}"/>
          </ac:spMkLst>
        </pc:spChg>
        <pc:spChg chg="mod">
          <ac:chgData name="Filippo Rinuncini" userId="c68d95aa-e68b-42dc-ac95-6160a964c74d" providerId="ADAL" clId="{8F96FAEC-7244-45C2-836D-729DD46A0499}" dt="2025-02-25T09:22:03.096" v="17647" actId="20577"/>
          <ac:spMkLst>
            <pc:docMk/>
            <pc:sldMk cId="2352079443" sldId="638"/>
            <ac:spMk id="30" creationId="{93798FDE-BFB2-BD2E-F5F8-D63497639950}"/>
          </ac:spMkLst>
        </pc:spChg>
      </pc:sldChg>
      <pc:sldChg chg="addSp delSp modSp add mod">
        <pc:chgData name="Filippo Rinuncini" userId="c68d95aa-e68b-42dc-ac95-6160a964c74d" providerId="ADAL" clId="{8F96FAEC-7244-45C2-836D-729DD46A0499}" dt="2025-02-25T14:26:37.617" v="22269"/>
        <pc:sldMkLst>
          <pc:docMk/>
          <pc:sldMk cId="2034670225" sldId="639"/>
        </pc:sldMkLst>
      </pc:sldChg>
      <pc:sldChg chg="addSp modSp">
        <pc:chgData name="Filippo Rinuncini" userId="c68d95aa-e68b-42dc-ac95-6160a964c74d" providerId="ADAL" clId="{8F96FAEC-7244-45C2-836D-729DD46A0499}" dt="2025-03-03T11:27:15.846" v="22816"/>
        <pc:sldMkLst>
          <pc:docMk/>
          <pc:sldMk cId="1560256531" sldId="640"/>
        </pc:sldMkLst>
      </pc:sldChg>
      <pc:sldChg chg="addSp modSp">
        <pc:chgData name="Filippo Rinuncini" userId="c68d95aa-e68b-42dc-ac95-6160a964c74d" providerId="ADAL" clId="{8F96FAEC-7244-45C2-836D-729DD46A0499}" dt="2025-03-03T11:27:19.336" v="22817"/>
        <pc:sldMkLst>
          <pc:docMk/>
          <pc:sldMk cId="1228573406" sldId="641"/>
        </pc:sldMkLst>
      </pc:sldChg>
      <pc:sldChg chg="addSp modSp">
        <pc:chgData name="Filippo Rinuncini" userId="c68d95aa-e68b-42dc-ac95-6160a964c74d" providerId="ADAL" clId="{8F96FAEC-7244-45C2-836D-729DD46A0499}" dt="2025-03-03T11:27:21.709" v="22818"/>
        <pc:sldMkLst>
          <pc:docMk/>
          <pc:sldMk cId="1259143273" sldId="642"/>
        </pc:sldMkLst>
      </pc:sldChg>
      <pc:sldChg chg="addSp modSp">
        <pc:chgData name="Filippo Rinuncini" userId="c68d95aa-e68b-42dc-ac95-6160a964c74d" providerId="ADAL" clId="{8F96FAEC-7244-45C2-836D-729DD46A0499}" dt="2025-03-03T11:27:22.999" v="22819"/>
        <pc:sldMkLst>
          <pc:docMk/>
          <pc:sldMk cId="3739278030" sldId="643"/>
        </pc:sldMkLst>
      </pc:sldChg>
      <pc:sldChg chg="addSp modSp">
        <pc:chgData name="Filippo Rinuncini" userId="c68d95aa-e68b-42dc-ac95-6160a964c74d" providerId="ADAL" clId="{8F96FAEC-7244-45C2-836D-729DD46A0499}" dt="2025-03-03T11:27:25.023" v="22820"/>
        <pc:sldMkLst>
          <pc:docMk/>
          <pc:sldMk cId="3576751256" sldId="644"/>
        </pc:sldMkLst>
      </pc:sldChg>
      <pc:sldChg chg="addSp modSp">
        <pc:chgData name="Filippo Rinuncini" userId="c68d95aa-e68b-42dc-ac95-6160a964c74d" providerId="ADAL" clId="{8F96FAEC-7244-45C2-836D-729DD46A0499}" dt="2025-03-03T11:27:26.821" v="22821"/>
        <pc:sldMkLst>
          <pc:docMk/>
          <pc:sldMk cId="1448720744" sldId="645"/>
        </pc:sldMkLst>
      </pc:sldChg>
      <pc:sldChg chg="addSp delSp modSp mod">
        <pc:chgData name="Filippo Rinuncini" userId="c68d95aa-e68b-42dc-ac95-6160a964c74d" providerId="ADAL" clId="{8F96FAEC-7244-45C2-836D-729DD46A0499}" dt="2025-02-27T10:44:25.497" v="22417" actId="1035"/>
        <pc:sldMkLst>
          <pc:docMk/>
          <pc:sldMk cId="3401235348" sldId="647"/>
        </pc:sldMkLst>
        <pc:spChg chg="mod">
          <ac:chgData name="Filippo Rinuncini" userId="c68d95aa-e68b-42dc-ac95-6160a964c74d" providerId="ADAL" clId="{8F96FAEC-7244-45C2-836D-729DD46A0499}" dt="2025-02-27T10:44:25.497" v="22417" actId="1035"/>
          <ac:spMkLst>
            <pc:docMk/>
            <pc:sldMk cId="3401235348" sldId="647"/>
            <ac:spMk id="13" creationId="{C311AFBB-DB07-C5E7-B67B-F36ADE2DA04F}"/>
          </ac:spMkLst>
        </pc:spChg>
      </pc:sldChg>
      <pc:sldMasterChg chg="modSldLayout">
        <pc:chgData name="Filippo Rinuncini" userId="c68d95aa-e68b-42dc-ac95-6160a964c74d" providerId="ADAL" clId="{8F96FAEC-7244-45C2-836D-729DD46A0499}" dt="2025-02-19T13:53:14.232" v="679" actId="2711"/>
        <pc:sldMasterMkLst>
          <pc:docMk/>
          <pc:sldMasterMk cId="182085739" sldId="2147483648"/>
        </pc:sldMasterMkLst>
        <pc:sldLayoutChg chg="modSp">
          <pc:chgData name="Filippo Rinuncini" userId="c68d95aa-e68b-42dc-ac95-6160a964c74d" providerId="ADAL" clId="{8F96FAEC-7244-45C2-836D-729DD46A0499}" dt="2025-02-19T13:53:14.232" v="679" actId="2711"/>
          <pc:sldLayoutMkLst>
            <pc:docMk/>
            <pc:sldMasterMk cId="182085739" sldId="2147483648"/>
            <pc:sldLayoutMk cId="2776015046" sldId="2147483664"/>
          </pc:sldLayoutMkLst>
          <pc:spChg chg="mod">
            <ac:chgData name="Filippo Rinuncini" userId="c68d95aa-e68b-42dc-ac95-6160a964c74d" providerId="ADAL" clId="{8F96FAEC-7244-45C2-836D-729DD46A0499}" dt="2025-02-19T13:53:14.232" v="679" actId="2711"/>
            <ac:spMkLst>
              <pc:docMk/>
              <pc:sldMasterMk cId="182085739" sldId="2147483648"/>
              <pc:sldLayoutMk cId="2776015046" sldId="2147483664"/>
              <ac:spMk id="2" creationId="{01B9041A-AC47-ABB0-C1ED-67706065855F}"/>
            </ac:spMkLst>
          </pc:spChg>
        </pc:sldLayoutChg>
      </pc:sldMasterChg>
    </pc:docChg>
  </pc:docChgLst>
  <pc:docChgLst>
    <pc:chgData name="Alberto Zilio" userId="bc69f6f6-9fb5-43e2-b29d-152eb7962b05" providerId="ADAL" clId="{2AC56C35-3BA7-41D0-9C42-7ACD41DC706F}"/>
    <pc:docChg chg="undo redo custSel addSld delSld modSld sldOrd modMainMaster">
      <pc:chgData name="Alberto Zilio" userId="bc69f6f6-9fb5-43e2-b29d-152eb7962b05" providerId="ADAL" clId="{2AC56C35-3BA7-41D0-9C42-7ACD41DC706F}" dt="2024-10-23T17:47:37.047" v="16203" actId="6549"/>
      <pc:docMkLst>
        <pc:docMk/>
      </pc:docMkLst>
      <pc:sldChg chg="modSp mod">
        <pc:chgData name="Alberto Zilio" userId="bc69f6f6-9fb5-43e2-b29d-152eb7962b05" providerId="ADAL" clId="{2AC56C35-3BA7-41D0-9C42-7ACD41DC706F}" dt="2024-10-23T15:49:53.700" v="12301" actId="20577"/>
        <pc:sldMkLst>
          <pc:docMk/>
          <pc:sldMk cId="4048846857" sldId="282"/>
        </pc:sldMkLst>
      </pc:sldChg>
      <pc:sldChg chg="addSp delSp modSp mod">
        <pc:chgData name="Alberto Zilio" userId="bc69f6f6-9fb5-43e2-b29d-152eb7962b05" providerId="ADAL" clId="{2AC56C35-3BA7-41D0-9C42-7ACD41DC706F}" dt="2024-10-23T17:45:16.822" v="15997" actId="20577"/>
        <pc:sldMkLst>
          <pc:docMk/>
          <pc:sldMk cId="1524669310" sldId="387"/>
        </pc:sldMkLst>
      </pc:sldChg>
      <pc:sldChg chg="modSp mod">
        <pc:chgData name="Alberto Zilio" userId="bc69f6f6-9fb5-43e2-b29d-152eb7962b05" providerId="ADAL" clId="{2AC56C35-3BA7-41D0-9C42-7ACD41DC706F}" dt="2024-10-23T17:13:20.146" v="14876" actId="20577"/>
        <pc:sldMkLst>
          <pc:docMk/>
          <pc:sldMk cId="6797136" sldId="453"/>
        </pc:sldMkLst>
      </pc:sldChg>
      <pc:sldChg chg="delSp modSp mod">
        <pc:chgData name="Alberto Zilio" userId="bc69f6f6-9fb5-43e2-b29d-152eb7962b05" providerId="ADAL" clId="{2AC56C35-3BA7-41D0-9C42-7ACD41DC706F}" dt="2024-10-22T12:58:31.897" v="115" actId="113"/>
        <pc:sldMkLst>
          <pc:docMk/>
          <pc:sldMk cId="3953872021" sldId="455"/>
        </pc:sldMkLst>
      </pc:sldChg>
      <pc:sldChg chg="modSp mod">
        <pc:chgData name="Alberto Zilio" userId="bc69f6f6-9fb5-43e2-b29d-152eb7962b05" providerId="ADAL" clId="{2AC56C35-3BA7-41D0-9C42-7ACD41DC706F}" dt="2024-10-23T08:21:24.912" v="4415" actId="1038"/>
        <pc:sldMkLst>
          <pc:docMk/>
          <pc:sldMk cId="3609713750" sldId="456"/>
        </pc:sldMkLst>
      </pc:sldChg>
      <pc:sldChg chg="mod ord modShow">
        <pc:chgData name="Alberto Zilio" userId="bc69f6f6-9fb5-43e2-b29d-152eb7962b05" providerId="ADAL" clId="{2AC56C35-3BA7-41D0-9C42-7ACD41DC706F}" dt="2024-10-22T13:44:11.503" v="727"/>
        <pc:sldMkLst>
          <pc:docMk/>
          <pc:sldMk cId="2436737411" sldId="460"/>
        </pc:sldMkLst>
      </pc:sldChg>
      <pc:sldChg chg="modSp mod">
        <pc:chgData name="Alberto Zilio" userId="bc69f6f6-9fb5-43e2-b29d-152eb7962b05" providerId="ADAL" clId="{2AC56C35-3BA7-41D0-9C42-7ACD41DC706F}" dt="2024-10-23T13:39:43.790" v="6736" actId="20577"/>
        <pc:sldMkLst>
          <pc:docMk/>
          <pc:sldMk cId="3637438459" sldId="500"/>
        </pc:sldMkLst>
      </pc:sldChg>
      <pc:sldChg chg="modSp mod">
        <pc:chgData name="Alberto Zilio" userId="bc69f6f6-9fb5-43e2-b29d-152eb7962b05" providerId="ADAL" clId="{2AC56C35-3BA7-41D0-9C42-7ACD41DC706F}" dt="2024-10-23T13:39:07.668" v="6718" actId="20577"/>
        <pc:sldMkLst>
          <pc:docMk/>
          <pc:sldMk cId="805910808" sldId="502"/>
        </pc:sldMkLst>
      </pc:sldChg>
      <pc:sldChg chg="modSp mod">
        <pc:chgData name="Alberto Zilio" userId="bc69f6f6-9fb5-43e2-b29d-152eb7962b05" providerId="ADAL" clId="{2AC56C35-3BA7-41D0-9C42-7ACD41DC706F}" dt="2024-10-22T13:43:11.452" v="713" actId="6549"/>
        <pc:sldMkLst>
          <pc:docMk/>
          <pc:sldMk cId="2900596317" sldId="530"/>
        </pc:sldMkLst>
      </pc:sldChg>
      <pc:sldChg chg="addSp delSp modSp mod">
        <pc:chgData name="Alberto Zilio" userId="bc69f6f6-9fb5-43e2-b29d-152eb7962b05" providerId="ADAL" clId="{2AC56C35-3BA7-41D0-9C42-7ACD41DC706F}" dt="2024-10-23T17:37:52.166" v="15994" actId="1035"/>
        <pc:sldMkLst>
          <pc:docMk/>
          <pc:sldMk cId="3652504741" sldId="534"/>
        </pc:sldMkLst>
      </pc:sldChg>
      <pc:sldChg chg="addSp delSp modSp mod">
        <pc:chgData name="Alberto Zilio" userId="bc69f6f6-9fb5-43e2-b29d-152eb7962b05" providerId="ADAL" clId="{2AC56C35-3BA7-41D0-9C42-7ACD41DC706F}" dt="2024-10-23T17:09:07.484" v="14855" actId="1036"/>
        <pc:sldMkLst>
          <pc:docMk/>
          <pc:sldMk cId="888785014" sldId="535"/>
        </pc:sldMkLst>
      </pc:sldChg>
      <pc:sldChg chg="modSp mod">
        <pc:chgData name="Alberto Zilio" userId="bc69f6f6-9fb5-43e2-b29d-152eb7962b05" providerId="ADAL" clId="{2AC56C35-3BA7-41D0-9C42-7ACD41DC706F}" dt="2024-10-23T17:18:43.858" v="15266" actId="20577"/>
        <pc:sldMkLst>
          <pc:docMk/>
          <pc:sldMk cId="2345962602" sldId="537"/>
        </pc:sldMkLst>
      </pc:sldChg>
      <pc:sldChg chg="mod ord modShow">
        <pc:chgData name="Alberto Zilio" userId="bc69f6f6-9fb5-43e2-b29d-152eb7962b05" providerId="ADAL" clId="{2AC56C35-3BA7-41D0-9C42-7ACD41DC706F}" dt="2024-10-22T13:44:11.503" v="727"/>
        <pc:sldMkLst>
          <pc:docMk/>
          <pc:sldMk cId="3246412381" sldId="538"/>
        </pc:sldMkLst>
      </pc:sldChg>
      <pc:sldChg chg="modSp mod">
        <pc:chgData name="Alberto Zilio" userId="bc69f6f6-9fb5-43e2-b29d-152eb7962b05" providerId="ADAL" clId="{2AC56C35-3BA7-41D0-9C42-7ACD41DC706F}" dt="2024-10-22T13:00:41.905" v="156" actId="20577"/>
        <pc:sldMkLst>
          <pc:docMk/>
          <pc:sldMk cId="2752796850" sldId="542"/>
        </pc:sldMkLst>
      </pc:sldChg>
      <pc:sldChg chg="modSp add mod">
        <pc:chgData name="Alberto Zilio" userId="bc69f6f6-9fb5-43e2-b29d-152eb7962b05" providerId="ADAL" clId="{2AC56C35-3BA7-41D0-9C42-7ACD41DC706F}" dt="2024-10-22T15:29:57.414" v="4070" actId="20577"/>
        <pc:sldMkLst>
          <pc:docMk/>
          <pc:sldMk cId="2296929375" sldId="543"/>
        </pc:sldMkLst>
      </pc:sldChg>
      <pc:sldChg chg="addSp delSp modSp mod">
        <pc:chgData name="Alberto Zilio" userId="bc69f6f6-9fb5-43e2-b29d-152eb7962b05" providerId="ADAL" clId="{2AC56C35-3BA7-41D0-9C42-7ACD41DC706F}" dt="2024-10-22T14:43:07.482" v="3479" actId="1038"/>
        <pc:sldMkLst>
          <pc:docMk/>
          <pc:sldMk cId="3204290035" sldId="544"/>
        </pc:sldMkLst>
      </pc:sldChg>
      <pc:sldChg chg="addSp modSp mod ord">
        <pc:chgData name="Alberto Zilio" userId="bc69f6f6-9fb5-43e2-b29d-152eb7962b05" providerId="ADAL" clId="{2AC56C35-3BA7-41D0-9C42-7ACD41DC706F}" dt="2024-10-22T13:09:38.783" v="457" actId="20577"/>
        <pc:sldMkLst>
          <pc:docMk/>
          <pc:sldMk cId="2869928112" sldId="545"/>
        </pc:sldMkLst>
      </pc:sldChg>
      <pc:sldChg chg="modSp mod">
        <pc:chgData name="Alberto Zilio" userId="bc69f6f6-9fb5-43e2-b29d-152eb7962b05" providerId="ADAL" clId="{2AC56C35-3BA7-41D0-9C42-7ACD41DC706F}" dt="2024-10-23T16:42:12.453" v="14095" actId="20577"/>
        <pc:sldMkLst>
          <pc:docMk/>
          <pc:sldMk cId="1028631149" sldId="551"/>
        </pc:sldMkLst>
      </pc:sldChg>
      <pc:sldChg chg="addSp delSp modSp mod">
        <pc:chgData name="Alberto Zilio" userId="bc69f6f6-9fb5-43e2-b29d-152eb7962b05" providerId="ADAL" clId="{2AC56C35-3BA7-41D0-9C42-7ACD41DC706F}" dt="2024-10-23T17:32:08.173" v="15986" actId="20577"/>
        <pc:sldMkLst>
          <pc:docMk/>
          <pc:sldMk cId="2193789852" sldId="553"/>
        </pc:sldMkLst>
      </pc:sldChg>
      <pc:sldChg chg="addSp delSp modSp mod">
        <pc:chgData name="Alberto Zilio" userId="bc69f6f6-9fb5-43e2-b29d-152eb7962b05" providerId="ADAL" clId="{2AC56C35-3BA7-41D0-9C42-7ACD41DC706F}" dt="2024-10-23T16:44:36.348" v="14096" actId="20577"/>
        <pc:sldMkLst>
          <pc:docMk/>
          <pc:sldMk cId="352104735" sldId="554"/>
        </pc:sldMkLst>
      </pc:sldChg>
      <pc:sldChg chg="addSp delSp modSp mod">
        <pc:chgData name="Alberto Zilio" userId="bc69f6f6-9fb5-43e2-b29d-152eb7962b05" providerId="ADAL" clId="{2AC56C35-3BA7-41D0-9C42-7ACD41DC706F}" dt="2024-10-23T17:06:08.076" v="14841" actId="22"/>
        <pc:sldMkLst>
          <pc:docMk/>
          <pc:sldMk cId="772684722" sldId="557"/>
        </pc:sldMkLst>
      </pc:sldChg>
      <pc:sldChg chg="modSp mod">
        <pc:chgData name="Alberto Zilio" userId="bc69f6f6-9fb5-43e2-b29d-152eb7962b05" providerId="ADAL" clId="{2AC56C35-3BA7-41D0-9C42-7ACD41DC706F}" dt="2024-10-23T08:21:32.061" v="4417" actId="1037"/>
        <pc:sldMkLst>
          <pc:docMk/>
          <pc:sldMk cId="1410202118" sldId="558"/>
        </pc:sldMkLst>
      </pc:sldChg>
      <pc:sldChg chg="del">
        <pc:chgData name="Alberto Zilio" userId="bc69f6f6-9fb5-43e2-b29d-152eb7962b05" providerId="ADAL" clId="{2AC56C35-3BA7-41D0-9C42-7ACD41DC706F}" dt="2024-10-22T13:43:57.781" v="723" actId="47"/>
        <pc:sldMkLst>
          <pc:docMk/>
          <pc:sldMk cId="3505883589" sldId="560"/>
        </pc:sldMkLst>
      </pc:sldChg>
      <pc:sldChg chg="addSp delSp modSp del mod ord">
        <pc:chgData name="Alberto Zilio" userId="bc69f6f6-9fb5-43e2-b29d-152eb7962b05" providerId="ADAL" clId="{2AC56C35-3BA7-41D0-9C42-7ACD41DC706F}" dt="2024-10-23T08:26:53.985" v="4889" actId="2696"/>
        <pc:sldMkLst>
          <pc:docMk/>
          <pc:sldMk cId="626062837" sldId="561"/>
        </pc:sldMkLst>
      </pc:sldChg>
      <pc:sldChg chg="addSp delSp modSp add mod ord">
        <pc:chgData name="Alberto Zilio" userId="bc69f6f6-9fb5-43e2-b29d-152eb7962b05" providerId="ADAL" clId="{2AC56C35-3BA7-41D0-9C42-7ACD41DC706F}" dt="2024-10-23T17:14:42.626" v="14917" actId="20577"/>
        <pc:sldMkLst>
          <pc:docMk/>
          <pc:sldMk cId="1471256451" sldId="561"/>
        </pc:sldMkLst>
      </pc:sldChg>
      <pc:sldChg chg="addSp delSp modSp del mod ord">
        <pc:chgData name="Alberto Zilio" userId="bc69f6f6-9fb5-43e2-b29d-152eb7962b05" providerId="ADAL" clId="{2AC56C35-3BA7-41D0-9C42-7ACD41DC706F}" dt="2024-10-23T08:26:53.985" v="4889" actId="2696"/>
        <pc:sldMkLst>
          <pc:docMk/>
          <pc:sldMk cId="2452591808" sldId="562"/>
        </pc:sldMkLst>
      </pc:sldChg>
      <pc:sldChg chg="addSp delSp modSp add mod">
        <pc:chgData name="Alberto Zilio" userId="bc69f6f6-9fb5-43e2-b29d-152eb7962b05" providerId="ADAL" clId="{2AC56C35-3BA7-41D0-9C42-7ACD41DC706F}" dt="2024-10-23T17:17:55.399" v="15233"/>
        <pc:sldMkLst>
          <pc:docMk/>
          <pc:sldMk cId="3406507020" sldId="562"/>
        </pc:sldMkLst>
      </pc:sldChg>
      <pc:sldChg chg="addSp delSp modSp add mod">
        <pc:chgData name="Alberto Zilio" userId="bc69f6f6-9fb5-43e2-b29d-152eb7962b05" providerId="ADAL" clId="{2AC56C35-3BA7-41D0-9C42-7ACD41DC706F}" dt="2024-10-23T17:17:54.723" v="15232"/>
        <pc:sldMkLst>
          <pc:docMk/>
          <pc:sldMk cId="1737147695" sldId="563"/>
        </pc:sldMkLst>
      </pc:sldChg>
      <pc:sldChg chg="addSp delSp modSp del mod ord">
        <pc:chgData name="Alberto Zilio" userId="bc69f6f6-9fb5-43e2-b29d-152eb7962b05" providerId="ADAL" clId="{2AC56C35-3BA7-41D0-9C42-7ACD41DC706F}" dt="2024-10-23T08:26:53.985" v="4889" actId="2696"/>
        <pc:sldMkLst>
          <pc:docMk/>
          <pc:sldMk cId="3237294270" sldId="563"/>
        </pc:sldMkLst>
      </pc:sldChg>
      <pc:sldChg chg="addSp delSp modSp mod">
        <pc:chgData name="Alberto Zilio" userId="bc69f6f6-9fb5-43e2-b29d-152eb7962b05" providerId="ADAL" clId="{2AC56C35-3BA7-41D0-9C42-7ACD41DC706F}" dt="2024-10-23T16:47:41.731" v="14118"/>
        <pc:sldMkLst>
          <pc:docMk/>
          <pc:sldMk cId="2866783003" sldId="564"/>
        </pc:sldMkLst>
      </pc:sldChg>
      <pc:sldChg chg="addSp modSp mod">
        <pc:chgData name="Alberto Zilio" userId="bc69f6f6-9fb5-43e2-b29d-152eb7962b05" providerId="ADAL" clId="{2AC56C35-3BA7-41D0-9C42-7ACD41DC706F}" dt="2024-10-23T16:53:15.637" v="14785" actId="114"/>
        <pc:sldMkLst>
          <pc:docMk/>
          <pc:sldMk cId="3550306223" sldId="565"/>
        </pc:sldMkLst>
      </pc:sldChg>
      <pc:sldChg chg="addSp modSp mod">
        <pc:chgData name="Alberto Zilio" userId="bc69f6f6-9fb5-43e2-b29d-152eb7962b05" providerId="ADAL" clId="{2AC56C35-3BA7-41D0-9C42-7ACD41DC706F}" dt="2024-10-23T16:51:38.424" v="14649" actId="20577"/>
        <pc:sldMkLst>
          <pc:docMk/>
          <pc:sldMk cId="538935557" sldId="566"/>
        </pc:sldMkLst>
      </pc:sldChg>
      <pc:sldChg chg="modSp mod">
        <pc:chgData name="Alberto Zilio" userId="bc69f6f6-9fb5-43e2-b29d-152eb7962b05" providerId="ADAL" clId="{2AC56C35-3BA7-41D0-9C42-7ACD41DC706F}" dt="2024-10-23T15:38:35.555" v="12069" actId="20577"/>
        <pc:sldMkLst>
          <pc:docMk/>
          <pc:sldMk cId="901188873" sldId="567"/>
        </pc:sldMkLst>
      </pc:sldChg>
      <pc:sldChg chg="modSp mod">
        <pc:chgData name="Alberto Zilio" userId="bc69f6f6-9fb5-43e2-b29d-152eb7962b05" providerId="ADAL" clId="{2AC56C35-3BA7-41D0-9C42-7ACD41DC706F}" dt="2024-10-23T13:13:20.355" v="6602"/>
        <pc:sldMkLst>
          <pc:docMk/>
          <pc:sldMk cId="4016643664" sldId="569"/>
        </pc:sldMkLst>
      </pc:sldChg>
      <pc:sldChg chg="delSp modSp mod">
        <pc:chgData name="Alberto Zilio" userId="bc69f6f6-9fb5-43e2-b29d-152eb7962b05" providerId="ADAL" clId="{2AC56C35-3BA7-41D0-9C42-7ACD41DC706F}" dt="2024-10-22T14:59:46.250" v="3515" actId="20577"/>
        <pc:sldMkLst>
          <pc:docMk/>
          <pc:sldMk cId="626383607" sldId="570"/>
        </pc:sldMkLst>
      </pc:sldChg>
      <pc:sldChg chg="addSp delSp modSp mod">
        <pc:chgData name="Alberto Zilio" userId="bc69f6f6-9fb5-43e2-b29d-152eb7962b05" providerId="ADAL" clId="{2AC56C35-3BA7-41D0-9C42-7ACD41DC706F}" dt="2024-10-23T15:57:02.931" v="12397" actId="20577"/>
        <pc:sldMkLst>
          <pc:docMk/>
          <pc:sldMk cId="2466752153" sldId="572"/>
        </pc:sldMkLst>
      </pc:sldChg>
      <pc:sldChg chg="modSp mod">
        <pc:chgData name="Alberto Zilio" userId="bc69f6f6-9fb5-43e2-b29d-152eb7962b05" providerId="ADAL" clId="{2AC56C35-3BA7-41D0-9C42-7ACD41DC706F}" dt="2024-10-23T16:55:49.293" v="14789" actId="1037"/>
        <pc:sldMkLst>
          <pc:docMk/>
          <pc:sldMk cId="2244589938" sldId="578"/>
        </pc:sldMkLst>
      </pc:sldChg>
      <pc:sldChg chg="modSp mod">
        <pc:chgData name="Alberto Zilio" userId="bc69f6f6-9fb5-43e2-b29d-152eb7962b05" providerId="ADAL" clId="{2AC56C35-3BA7-41D0-9C42-7ACD41DC706F}" dt="2024-10-23T16:49:08.665" v="14303" actId="20577"/>
        <pc:sldMkLst>
          <pc:docMk/>
          <pc:sldMk cId="1936670513" sldId="579"/>
        </pc:sldMkLst>
      </pc:sldChg>
      <pc:sldChg chg="addSp modSp mod">
        <pc:chgData name="Alberto Zilio" userId="bc69f6f6-9fb5-43e2-b29d-152eb7962b05" providerId="ADAL" clId="{2AC56C35-3BA7-41D0-9C42-7ACD41DC706F}" dt="2024-10-23T16:50:20.384" v="14430" actId="1038"/>
        <pc:sldMkLst>
          <pc:docMk/>
          <pc:sldMk cId="770576679" sldId="580"/>
        </pc:sldMkLst>
      </pc:sldChg>
      <pc:sldChg chg="addSp delSp modSp mod">
        <pc:chgData name="Alberto Zilio" userId="bc69f6f6-9fb5-43e2-b29d-152eb7962b05" providerId="ADAL" clId="{2AC56C35-3BA7-41D0-9C42-7ACD41DC706F}" dt="2024-10-23T16:50:30.838" v="14438" actId="14100"/>
        <pc:sldMkLst>
          <pc:docMk/>
          <pc:sldMk cId="1824403346" sldId="582"/>
        </pc:sldMkLst>
      </pc:sldChg>
      <pc:sldChg chg="addSp delSp modSp mod">
        <pc:chgData name="Alberto Zilio" userId="bc69f6f6-9fb5-43e2-b29d-152eb7962b05" providerId="ADAL" clId="{2AC56C35-3BA7-41D0-9C42-7ACD41DC706F}" dt="2024-10-23T15:13:40.620" v="10314" actId="20577"/>
        <pc:sldMkLst>
          <pc:docMk/>
          <pc:sldMk cId="4041806206" sldId="583"/>
        </pc:sldMkLst>
      </pc:sldChg>
      <pc:sldChg chg="addSp delSp modSp add mod">
        <pc:chgData name="Alberto Zilio" userId="bc69f6f6-9fb5-43e2-b29d-152eb7962b05" providerId="ADAL" clId="{2AC56C35-3BA7-41D0-9C42-7ACD41DC706F}" dt="2024-10-23T17:17:54.034" v="15231"/>
        <pc:sldMkLst>
          <pc:docMk/>
          <pc:sldMk cId="1922493702" sldId="584"/>
        </pc:sldMkLst>
      </pc:sldChg>
      <pc:sldChg chg="addSp delSp modSp del mod ord">
        <pc:chgData name="Alberto Zilio" userId="bc69f6f6-9fb5-43e2-b29d-152eb7962b05" providerId="ADAL" clId="{2AC56C35-3BA7-41D0-9C42-7ACD41DC706F}" dt="2024-10-23T08:26:53.985" v="4889" actId="2696"/>
        <pc:sldMkLst>
          <pc:docMk/>
          <pc:sldMk cId="3709547179" sldId="584"/>
        </pc:sldMkLst>
      </pc:sldChg>
      <pc:sldChg chg="modSp mod">
        <pc:chgData name="Alberto Zilio" userId="bc69f6f6-9fb5-43e2-b29d-152eb7962b05" providerId="ADAL" clId="{2AC56C35-3BA7-41D0-9C42-7ACD41DC706F}" dt="2024-10-23T17:18:15.299" v="15235" actId="242"/>
        <pc:sldMkLst>
          <pc:docMk/>
          <pc:sldMk cId="1004632215" sldId="585"/>
        </pc:sldMkLst>
      </pc:sldChg>
      <pc:sldChg chg="modSp add mod">
        <pc:chgData name="Alberto Zilio" userId="bc69f6f6-9fb5-43e2-b29d-152eb7962b05" providerId="ADAL" clId="{2AC56C35-3BA7-41D0-9C42-7ACD41DC706F}" dt="2024-10-22T15:25:59.412" v="3727" actId="20577"/>
        <pc:sldMkLst>
          <pc:docMk/>
          <pc:sldMk cId="1758772571" sldId="586"/>
        </pc:sldMkLst>
      </pc:sldChg>
      <pc:sldChg chg="modSp add mod">
        <pc:chgData name="Alberto Zilio" userId="bc69f6f6-9fb5-43e2-b29d-152eb7962b05" providerId="ADAL" clId="{2AC56C35-3BA7-41D0-9C42-7ACD41DC706F}" dt="2024-10-23T13:39:00.661" v="6716" actId="20577"/>
        <pc:sldMkLst>
          <pc:docMk/>
          <pc:sldMk cId="3798625708" sldId="587"/>
        </pc:sldMkLst>
      </pc:sldChg>
      <pc:sldChg chg="addSp delSp modSp add mod">
        <pc:chgData name="Alberto Zilio" userId="bc69f6f6-9fb5-43e2-b29d-152eb7962b05" providerId="ADAL" clId="{2AC56C35-3BA7-41D0-9C42-7ACD41DC706F}" dt="2024-10-23T17:47:37.047" v="16203" actId="6549"/>
        <pc:sldMkLst>
          <pc:docMk/>
          <pc:sldMk cId="2557859471" sldId="588"/>
        </pc:sldMkLst>
      </pc:sldChg>
      <pc:sldMasterChg chg="modSldLayout">
        <pc:chgData name="Alberto Zilio" userId="bc69f6f6-9fb5-43e2-b29d-152eb7962b05" providerId="ADAL" clId="{2AC56C35-3BA7-41D0-9C42-7ACD41DC706F}" dt="2024-10-23T17:03:15.858" v="14822" actId="1076"/>
        <pc:sldMasterMkLst>
          <pc:docMk/>
          <pc:sldMasterMk cId="182085739" sldId="2147483648"/>
        </pc:sldMasterMkLst>
        <pc:sldLayoutChg chg="addSp delSp modSp mod">
          <pc:chgData name="Alberto Zilio" userId="bc69f6f6-9fb5-43e2-b29d-152eb7962b05" providerId="ADAL" clId="{2AC56C35-3BA7-41D0-9C42-7ACD41DC706F}" dt="2024-10-23T17:03:15.858" v="14822" actId="1076"/>
          <pc:sldLayoutMkLst>
            <pc:docMk/>
            <pc:sldMasterMk cId="182085739" sldId="2147483648"/>
            <pc:sldLayoutMk cId="2776015046" sldId="2147483664"/>
          </pc:sldLayoutMkLst>
        </pc:sldLayoutChg>
        <pc:sldLayoutChg chg="delSp mod">
          <pc:chgData name="Alberto Zilio" userId="bc69f6f6-9fb5-43e2-b29d-152eb7962b05" providerId="ADAL" clId="{2AC56C35-3BA7-41D0-9C42-7ACD41DC706F}" dt="2024-10-23T16:56:36.235" v="14790" actId="478"/>
          <pc:sldLayoutMkLst>
            <pc:docMk/>
            <pc:sldMasterMk cId="182085739" sldId="2147483648"/>
            <pc:sldLayoutMk cId="1873059666" sldId="2147483666"/>
          </pc:sldLayoutMkLst>
        </pc:sldLayoutChg>
      </pc:sldMasterChg>
    </pc:docChg>
  </pc:docChgLst>
  <pc:docChgLst>
    <pc:chgData name="Matteo Candeo" userId="61640683-7471-458a-812a-1480c1c8e4fb" providerId="ADAL" clId="{7FD01FBC-6DAC-4575-BF17-8391B1856EB8}"/>
    <pc:docChg chg="undo redo custSel addSld delSld modSld sldOrd">
      <pc:chgData name="Matteo Candeo" userId="61640683-7471-458a-812a-1480c1c8e4fb" providerId="ADAL" clId="{7FD01FBC-6DAC-4575-BF17-8391B1856EB8}" dt="2024-10-21T14:50:45.313" v="41085" actId="20577"/>
      <pc:docMkLst>
        <pc:docMk/>
      </pc:docMkLst>
      <pc:sldChg chg="addSp delSp modSp mod">
        <pc:chgData name="Matteo Candeo" userId="61640683-7471-458a-812a-1480c1c8e4fb" providerId="ADAL" clId="{7FD01FBC-6DAC-4575-BF17-8391B1856EB8}" dt="2024-10-21T14:50:45.313" v="41085" actId="20577"/>
        <pc:sldMkLst>
          <pc:docMk/>
          <pc:sldMk cId="1524669310" sldId="387"/>
        </pc:sldMkLst>
      </pc:sldChg>
      <pc:sldChg chg="addSp delSp modSp mod">
        <pc:chgData name="Matteo Candeo" userId="61640683-7471-458a-812a-1480c1c8e4fb" providerId="ADAL" clId="{7FD01FBC-6DAC-4575-BF17-8391B1856EB8}" dt="2024-10-21T10:53:09.548" v="34626" actId="478"/>
        <pc:sldMkLst>
          <pc:docMk/>
          <pc:sldMk cId="374556088" sldId="454"/>
        </pc:sldMkLst>
      </pc:sldChg>
      <pc:sldChg chg="modSp mod">
        <pc:chgData name="Matteo Candeo" userId="61640683-7471-458a-812a-1480c1c8e4fb" providerId="ADAL" clId="{7FD01FBC-6DAC-4575-BF17-8391B1856EB8}" dt="2024-10-21T08:56:56.543" v="30897" actId="20577"/>
        <pc:sldMkLst>
          <pc:docMk/>
          <pc:sldMk cId="2436737411" sldId="460"/>
        </pc:sldMkLst>
      </pc:sldChg>
      <pc:sldChg chg="modSp mod">
        <pc:chgData name="Matteo Candeo" userId="61640683-7471-458a-812a-1480c1c8e4fb" providerId="ADAL" clId="{7FD01FBC-6DAC-4575-BF17-8391B1856EB8}" dt="2024-10-21T14:20:15.992" v="37835" actId="20577"/>
        <pc:sldMkLst>
          <pc:docMk/>
          <pc:sldMk cId="3637438459" sldId="500"/>
        </pc:sldMkLst>
      </pc:sldChg>
      <pc:sldChg chg="addSp delSp modSp mod">
        <pc:chgData name="Matteo Candeo" userId="61640683-7471-458a-812a-1480c1c8e4fb" providerId="ADAL" clId="{7FD01FBC-6DAC-4575-BF17-8391B1856EB8}" dt="2024-10-21T14:16:49.506" v="37739" actId="20577"/>
        <pc:sldMkLst>
          <pc:docMk/>
          <pc:sldMk cId="805910808" sldId="502"/>
        </pc:sldMkLst>
      </pc:sldChg>
      <pc:sldChg chg="addSp delSp modSp mod">
        <pc:chgData name="Matteo Candeo" userId="61640683-7471-458a-812a-1480c1c8e4fb" providerId="ADAL" clId="{7FD01FBC-6DAC-4575-BF17-8391B1856EB8}" dt="2024-10-21T12:56:05.251" v="34684" actId="20577"/>
        <pc:sldMkLst>
          <pc:docMk/>
          <pc:sldMk cId="312204481" sldId="529"/>
        </pc:sldMkLst>
      </pc:sldChg>
      <pc:sldChg chg="modSp mod">
        <pc:chgData name="Matteo Candeo" userId="61640683-7471-458a-812a-1480c1c8e4fb" providerId="ADAL" clId="{7FD01FBC-6DAC-4575-BF17-8391B1856EB8}" dt="2024-10-21T09:00:34.272" v="30942" actId="207"/>
        <pc:sldMkLst>
          <pc:docMk/>
          <pc:sldMk cId="2421242329" sldId="531"/>
        </pc:sldMkLst>
      </pc:sldChg>
      <pc:sldChg chg="modSp mod">
        <pc:chgData name="Matteo Candeo" userId="61640683-7471-458a-812a-1480c1c8e4fb" providerId="ADAL" clId="{7FD01FBC-6DAC-4575-BF17-8391B1856EB8}" dt="2024-10-21T14:20:49.202" v="37843" actId="20577"/>
        <pc:sldMkLst>
          <pc:docMk/>
          <pc:sldMk cId="1334741195" sldId="532"/>
        </pc:sldMkLst>
      </pc:sldChg>
      <pc:sldChg chg="addSp delSp modSp mod">
        <pc:chgData name="Matteo Candeo" userId="61640683-7471-458a-812a-1480c1c8e4fb" providerId="ADAL" clId="{7FD01FBC-6DAC-4575-BF17-8391B1856EB8}" dt="2024-10-19T14:56:46.153" v="27834" actId="20577"/>
        <pc:sldMkLst>
          <pc:docMk/>
          <pc:sldMk cId="3652504741" sldId="534"/>
        </pc:sldMkLst>
      </pc:sldChg>
      <pc:sldChg chg="addSp modSp mod">
        <pc:chgData name="Matteo Candeo" userId="61640683-7471-458a-812a-1480c1c8e4fb" providerId="ADAL" clId="{7FD01FBC-6DAC-4575-BF17-8391B1856EB8}" dt="2024-10-19T15:20:31.428" v="30510" actId="20577"/>
        <pc:sldMkLst>
          <pc:docMk/>
          <pc:sldMk cId="888785014" sldId="535"/>
        </pc:sldMkLst>
      </pc:sldChg>
      <pc:sldChg chg="delSp modSp mod ord">
        <pc:chgData name="Matteo Candeo" userId="61640683-7471-458a-812a-1480c1c8e4fb" providerId="ADAL" clId="{7FD01FBC-6DAC-4575-BF17-8391B1856EB8}" dt="2024-10-21T14:14:47.756" v="37726" actId="20577"/>
        <pc:sldMkLst>
          <pc:docMk/>
          <pc:sldMk cId="2345962602" sldId="537"/>
        </pc:sldMkLst>
      </pc:sldChg>
      <pc:sldChg chg="modSp mod">
        <pc:chgData name="Matteo Candeo" userId="61640683-7471-458a-812a-1480c1c8e4fb" providerId="ADAL" clId="{7FD01FBC-6DAC-4575-BF17-8391B1856EB8}" dt="2024-10-21T08:59:25.803" v="30900" actId="20577"/>
        <pc:sldMkLst>
          <pc:docMk/>
          <pc:sldMk cId="3246412381" sldId="538"/>
        </pc:sldMkLst>
      </pc:sldChg>
      <pc:sldChg chg="addSp delSp modSp mod">
        <pc:chgData name="Matteo Candeo" userId="61640683-7471-458a-812a-1480c1c8e4fb" providerId="ADAL" clId="{7FD01FBC-6DAC-4575-BF17-8391B1856EB8}" dt="2024-10-18T18:08:35.826" v="11813" actId="21"/>
        <pc:sldMkLst>
          <pc:docMk/>
          <pc:sldMk cId="3204290035" sldId="544"/>
        </pc:sldMkLst>
      </pc:sldChg>
      <pc:sldChg chg="addSp delSp modSp mod">
        <pc:chgData name="Matteo Candeo" userId="61640683-7471-458a-812a-1480c1c8e4fb" providerId="ADAL" clId="{7FD01FBC-6DAC-4575-BF17-8391B1856EB8}" dt="2024-10-21T09:02:49.556" v="30973" actId="1035"/>
        <pc:sldMkLst>
          <pc:docMk/>
          <pc:sldMk cId="2869928112" sldId="545"/>
        </pc:sldMkLst>
      </pc:sldChg>
      <pc:sldChg chg="modSp mod">
        <pc:chgData name="Matteo Candeo" userId="61640683-7471-458a-812a-1480c1c8e4fb" providerId="ADAL" clId="{7FD01FBC-6DAC-4575-BF17-8391B1856EB8}" dt="2024-10-21T14:18:51.316" v="37811" actId="20577"/>
        <pc:sldMkLst>
          <pc:docMk/>
          <pc:sldMk cId="1621289523" sldId="546"/>
        </pc:sldMkLst>
      </pc:sldChg>
      <pc:sldChg chg="addSp delSp modSp mod">
        <pc:chgData name="Matteo Candeo" userId="61640683-7471-458a-812a-1480c1c8e4fb" providerId="ADAL" clId="{7FD01FBC-6DAC-4575-BF17-8391B1856EB8}" dt="2024-10-19T07:33:18.946" v="11848" actId="14100"/>
        <pc:sldMkLst>
          <pc:docMk/>
          <pc:sldMk cId="426513441" sldId="547"/>
        </pc:sldMkLst>
      </pc:sldChg>
      <pc:sldChg chg="addSp delSp modSp mod">
        <pc:chgData name="Matteo Candeo" userId="61640683-7471-458a-812a-1480c1c8e4fb" providerId="ADAL" clId="{7FD01FBC-6DAC-4575-BF17-8391B1856EB8}" dt="2024-10-21T09:21:43.310" v="31563" actId="14100"/>
        <pc:sldMkLst>
          <pc:docMk/>
          <pc:sldMk cId="1028631149" sldId="551"/>
        </pc:sldMkLst>
      </pc:sldChg>
      <pc:sldChg chg="modSp mod">
        <pc:chgData name="Matteo Candeo" userId="61640683-7471-458a-812a-1480c1c8e4fb" providerId="ADAL" clId="{7FD01FBC-6DAC-4575-BF17-8391B1856EB8}" dt="2024-10-21T08:18:48.192" v="30593" actId="13926"/>
        <pc:sldMkLst>
          <pc:docMk/>
          <pc:sldMk cId="2193789852" sldId="553"/>
        </pc:sldMkLst>
      </pc:sldChg>
      <pc:sldChg chg="modSp mod">
        <pc:chgData name="Matteo Candeo" userId="61640683-7471-458a-812a-1480c1c8e4fb" providerId="ADAL" clId="{7FD01FBC-6DAC-4575-BF17-8391B1856EB8}" dt="2024-10-21T08:24:42.671" v="30658" actId="13926"/>
        <pc:sldMkLst>
          <pc:docMk/>
          <pc:sldMk cId="352104735" sldId="554"/>
        </pc:sldMkLst>
      </pc:sldChg>
      <pc:sldChg chg="del">
        <pc:chgData name="Matteo Candeo" userId="61640683-7471-458a-812a-1480c1c8e4fb" providerId="ADAL" clId="{7FD01FBC-6DAC-4575-BF17-8391B1856EB8}" dt="2024-10-18T15:40:21.634" v="7769" actId="47"/>
        <pc:sldMkLst>
          <pc:docMk/>
          <pc:sldMk cId="1462324233" sldId="555"/>
        </pc:sldMkLst>
      </pc:sldChg>
      <pc:sldChg chg="addSp delSp modSp mod">
        <pc:chgData name="Matteo Candeo" userId="61640683-7471-458a-812a-1480c1c8e4fb" providerId="ADAL" clId="{7FD01FBC-6DAC-4575-BF17-8391B1856EB8}" dt="2024-10-19T14:32:31.095" v="24487" actId="20577"/>
        <pc:sldMkLst>
          <pc:docMk/>
          <pc:sldMk cId="772684722" sldId="557"/>
        </pc:sldMkLst>
      </pc:sldChg>
      <pc:sldChg chg="addSp delSp modSp mod">
        <pc:chgData name="Matteo Candeo" userId="61640683-7471-458a-812a-1480c1c8e4fb" providerId="ADAL" clId="{7FD01FBC-6DAC-4575-BF17-8391B1856EB8}" dt="2024-10-18T18:10:27.298" v="11840" actId="478"/>
        <pc:sldMkLst>
          <pc:docMk/>
          <pc:sldMk cId="1410202118" sldId="558"/>
        </pc:sldMkLst>
      </pc:sldChg>
      <pc:sldChg chg="modSp mod">
        <pc:chgData name="Matteo Candeo" userId="61640683-7471-458a-812a-1480c1c8e4fb" providerId="ADAL" clId="{7FD01FBC-6DAC-4575-BF17-8391B1856EB8}" dt="2024-10-21T14:16:31.424" v="37734" actId="207"/>
        <pc:sldMkLst>
          <pc:docMk/>
          <pc:sldMk cId="3505883589" sldId="560"/>
        </pc:sldMkLst>
      </pc:sldChg>
      <pc:sldChg chg="modSp mod">
        <pc:chgData name="Matteo Candeo" userId="61640683-7471-458a-812a-1480c1c8e4fb" providerId="ADAL" clId="{7FD01FBC-6DAC-4575-BF17-8391B1856EB8}" dt="2024-10-21T08:43:52.860" v="30718" actId="13926"/>
        <pc:sldMkLst>
          <pc:docMk/>
          <pc:sldMk cId="626062837" sldId="561"/>
        </pc:sldMkLst>
      </pc:sldChg>
      <pc:sldChg chg="modSp mod">
        <pc:chgData name="Matteo Candeo" userId="61640683-7471-458a-812a-1480c1c8e4fb" providerId="ADAL" clId="{7FD01FBC-6DAC-4575-BF17-8391B1856EB8}" dt="2024-10-21T08:49:07.748" v="30781" actId="20577"/>
        <pc:sldMkLst>
          <pc:docMk/>
          <pc:sldMk cId="3237294270" sldId="563"/>
        </pc:sldMkLst>
      </pc:sldChg>
      <pc:sldChg chg="addSp delSp modSp mod">
        <pc:chgData name="Matteo Candeo" userId="61640683-7471-458a-812a-1480c1c8e4fb" providerId="ADAL" clId="{7FD01FBC-6DAC-4575-BF17-8391B1856EB8}" dt="2024-10-21T10:54:51.868" v="34679" actId="14100"/>
        <pc:sldMkLst>
          <pc:docMk/>
          <pc:sldMk cId="2866783003" sldId="564"/>
        </pc:sldMkLst>
      </pc:sldChg>
      <pc:sldChg chg="addSp delSp modSp mod">
        <pc:chgData name="Matteo Candeo" userId="61640683-7471-458a-812a-1480c1c8e4fb" providerId="ADAL" clId="{7FD01FBC-6DAC-4575-BF17-8391B1856EB8}" dt="2024-10-19T08:10:18.624" v="14195" actId="404"/>
        <pc:sldMkLst>
          <pc:docMk/>
          <pc:sldMk cId="3550306223" sldId="565"/>
        </pc:sldMkLst>
      </pc:sldChg>
      <pc:sldChg chg="addSp delSp modSp mod">
        <pc:chgData name="Matteo Candeo" userId="61640683-7471-458a-812a-1480c1c8e4fb" providerId="ADAL" clId="{7FD01FBC-6DAC-4575-BF17-8391B1856EB8}" dt="2024-10-19T13:30:53.853" v="21079" actId="20577"/>
        <pc:sldMkLst>
          <pc:docMk/>
          <pc:sldMk cId="538935557" sldId="566"/>
        </pc:sldMkLst>
      </pc:sldChg>
      <pc:sldChg chg="addSp delSp modSp mod">
        <pc:chgData name="Matteo Candeo" userId="61640683-7471-458a-812a-1480c1c8e4fb" providerId="ADAL" clId="{7FD01FBC-6DAC-4575-BF17-8391B1856EB8}" dt="2024-10-19T08:38:48.791" v="16066" actId="1035"/>
        <pc:sldMkLst>
          <pc:docMk/>
          <pc:sldMk cId="901188873" sldId="567"/>
        </pc:sldMkLst>
      </pc:sldChg>
      <pc:sldChg chg="addSp modSp del mod">
        <pc:chgData name="Matteo Candeo" userId="61640683-7471-458a-812a-1480c1c8e4fb" providerId="ADAL" clId="{7FD01FBC-6DAC-4575-BF17-8391B1856EB8}" dt="2024-10-19T08:39:29.888" v="16083" actId="47"/>
        <pc:sldMkLst>
          <pc:docMk/>
          <pc:sldMk cId="343031634" sldId="568"/>
        </pc:sldMkLst>
      </pc:sldChg>
      <pc:sldChg chg="addSp delSp modSp add mod">
        <pc:chgData name="Matteo Candeo" userId="61640683-7471-458a-812a-1480c1c8e4fb" providerId="ADAL" clId="{7FD01FBC-6DAC-4575-BF17-8391B1856EB8}" dt="2024-10-21T08:28:32.804" v="30667" actId="13926"/>
        <pc:sldMkLst>
          <pc:docMk/>
          <pc:sldMk cId="4016643664" sldId="569"/>
        </pc:sldMkLst>
      </pc:sldChg>
      <pc:sldChg chg="delSp modSp add mod">
        <pc:chgData name="Matteo Candeo" userId="61640683-7471-458a-812a-1480c1c8e4fb" providerId="ADAL" clId="{7FD01FBC-6DAC-4575-BF17-8391B1856EB8}" dt="2024-10-21T08:42:38.402" v="30679" actId="20577"/>
        <pc:sldMkLst>
          <pc:docMk/>
          <pc:sldMk cId="626383607" sldId="570"/>
        </pc:sldMkLst>
      </pc:sldChg>
      <pc:sldChg chg="add del">
        <pc:chgData name="Matteo Candeo" userId="61640683-7471-458a-812a-1480c1c8e4fb" providerId="ADAL" clId="{7FD01FBC-6DAC-4575-BF17-8391B1856EB8}" dt="2024-10-18T17:15:19.488" v="11112" actId="47"/>
        <pc:sldMkLst>
          <pc:docMk/>
          <pc:sldMk cId="1891058943" sldId="571"/>
        </pc:sldMkLst>
      </pc:sldChg>
      <pc:sldChg chg="addSp delSp modSp add mod ord">
        <pc:chgData name="Matteo Candeo" userId="61640683-7471-458a-812a-1480c1c8e4fb" providerId="ADAL" clId="{7FD01FBC-6DAC-4575-BF17-8391B1856EB8}" dt="2024-10-21T10:37:44.404" v="33441" actId="20578"/>
        <pc:sldMkLst>
          <pc:docMk/>
          <pc:sldMk cId="1936670513" sldId="579"/>
        </pc:sldMkLst>
      </pc:sldChg>
      <pc:sldChg chg="addSp delSp modSp add mod">
        <pc:chgData name="Matteo Candeo" userId="61640683-7471-458a-812a-1480c1c8e4fb" providerId="ADAL" clId="{7FD01FBC-6DAC-4575-BF17-8391B1856EB8}" dt="2024-10-21T14:15:27.300" v="37728" actId="1076"/>
        <pc:sldMkLst>
          <pc:docMk/>
          <pc:sldMk cId="770576679" sldId="580"/>
        </pc:sldMkLst>
      </pc:sldChg>
      <pc:sldChg chg="modSp add del mod">
        <pc:chgData name="Matteo Candeo" userId="61640683-7471-458a-812a-1480c1c8e4fb" providerId="ADAL" clId="{7FD01FBC-6DAC-4575-BF17-8391B1856EB8}" dt="2024-10-18T17:53:06.659" v="11261" actId="47"/>
        <pc:sldMkLst>
          <pc:docMk/>
          <pc:sldMk cId="3159272538" sldId="580"/>
        </pc:sldMkLst>
      </pc:sldChg>
      <pc:sldChg chg="addSp delSp modSp add mod">
        <pc:chgData name="Matteo Candeo" userId="61640683-7471-458a-812a-1480c1c8e4fb" providerId="ADAL" clId="{7FD01FBC-6DAC-4575-BF17-8391B1856EB8}" dt="2024-10-18T18:04:44.052" v="11642" actId="478"/>
        <pc:sldMkLst>
          <pc:docMk/>
          <pc:sldMk cId="1202027389" sldId="581"/>
        </pc:sldMkLst>
      </pc:sldChg>
      <pc:sldChg chg="addSp delSp new del mod">
        <pc:chgData name="Matteo Candeo" userId="61640683-7471-458a-812a-1480c1c8e4fb" providerId="ADAL" clId="{7FD01FBC-6DAC-4575-BF17-8391B1856EB8}" dt="2024-10-18T17:58:14.337" v="11530" actId="680"/>
        <pc:sldMkLst>
          <pc:docMk/>
          <pc:sldMk cId="3384005939" sldId="581"/>
        </pc:sldMkLst>
      </pc:sldChg>
      <pc:sldChg chg="addSp delSp modSp add mod">
        <pc:chgData name="Matteo Candeo" userId="61640683-7471-458a-812a-1480c1c8e4fb" providerId="ADAL" clId="{7FD01FBC-6DAC-4575-BF17-8391B1856EB8}" dt="2024-10-21T10:34:37.185" v="33421" actId="20577"/>
        <pc:sldMkLst>
          <pc:docMk/>
          <pc:sldMk cId="1824403346" sldId="582"/>
        </pc:sldMkLst>
      </pc:sldChg>
      <pc:sldChg chg="add del">
        <pc:chgData name="Matteo Candeo" userId="61640683-7471-458a-812a-1480c1c8e4fb" providerId="ADAL" clId="{7FD01FBC-6DAC-4575-BF17-8391B1856EB8}" dt="2024-10-19T13:04:58.492" v="19830"/>
        <pc:sldMkLst>
          <pc:docMk/>
          <pc:sldMk cId="2296420178" sldId="583"/>
        </pc:sldMkLst>
      </pc:sldChg>
      <pc:sldChg chg="modSp add mod">
        <pc:chgData name="Matteo Candeo" userId="61640683-7471-458a-812a-1480c1c8e4fb" providerId="ADAL" clId="{7FD01FBC-6DAC-4575-BF17-8391B1856EB8}" dt="2024-10-21T08:48:06.764" v="30777" actId="20577"/>
        <pc:sldMkLst>
          <pc:docMk/>
          <pc:sldMk cId="4041806206" sldId="583"/>
        </pc:sldMkLst>
      </pc:sldChg>
      <pc:sldChg chg="modSp mod">
        <pc:chgData name="Matteo Candeo" userId="61640683-7471-458a-812a-1480c1c8e4fb" providerId="ADAL" clId="{7FD01FBC-6DAC-4575-BF17-8391B1856EB8}" dt="2024-10-21T14:16:11.795" v="37731" actId="13926"/>
        <pc:sldMkLst>
          <pc:docMk/>
          <pc:sldMk cId="3709547179" sldId="584"/>
        </pc:sldMkLst>
      </pc:sldChg>
      <pc:sldChg chg="addSp delSp modSp add mod">
        <pc:chgData name="Matteo Candeo" userId="61640683-7471-458a-812a-1480c1c8e4fb" providerId="ADAL" clId="{7FD01FBC-6DAC-4575-BF17-8391B1856EB8}" dt="2024-10-21T14:13:02.353" v="37710" actId="20577"/>
        <pc:sldMkLst>
          <pc:docMk/>
          <pc:sldMk cId="1004632215" sldId="585"/>
        </pc:sldMkLst>
      </pc:sldChg>
    </pc:docChg>
  </pc:docChgLst>
  <pc:docChgLst>
    <pc:chgData name="Alberto Zilio" userId="bc69f6f6-9fb5-43e2-b29d-152eb7962b05" providerId="ADAL" clId="{290F79D4-8F00-489D-80D6-57AF30D5F9E4}"/>
    <pc:docChg chg="undo redo custSel addSld delSld modSld sldOrd modMainMaster">
      <pc:chgData name="Alberto Zilio" userId="bc69f6f6-9fb5-43e2-b29d-152eb7962b05" providerId="ADAL" clId="{290F79D4-8F00-489D-80D6-57AF30D5F9E4}" dt="2025-03-06T15:37:22.982" v="64292"/>
      <pc:docMkLst>
        <pc:docMk/>
      </pc:docMkLst>
      <pc:sldChg chg="addSp delSp modSp mod">
        <pc:chgData name="Alberto Zilio" userId="bc69f6f6-9fb5-43e2-b29d-152eb7962b05" providerId="ADAL" clId="{290F79D4-8F00-489D-80D6-57AF30D5F9E4}" dt="2025-03-06T10:59:36.967" v="63358"/>
        <pc:sldMkLst>
          <pc:docMk/>
          <pc:sldMk cId="4048846857" sldId="282"/>
        </pc:sldMkLst>
        <pc:spChg chg="mod">
          <ac:chgData name="Alberto Zilio" userId="bc69f6f6-9fb5-43e2-b29d-152eb7962b05" providerId="ADAL" clId="{290F79D4-8F00-489D-80D6-57AF30D5F9E4}" dt="2025-02-10T10:27:02.664" v="77" actId="14100"/>
          <ac:spMkLst>
            <pc:docMk/>
            <pc:sldMk cId="4048846857" sldId="282"/>
            <ac:spMk id="2" creationId="{EAB919A3-66CF-653A-8D66-BA316FB4A204}"/>
          </ac:spMkLst>
        </pc:spChg>
        <pc:spChg chg="mod">
          <ac:chgData name="Alberto Zilio" userId="bc69f6f6-9fb5-43e2-b29d-152eb7962b05" providerId="ADAL" clId="{290F79D4-8F00-489D-80D6-57AF30D5F9E4}" dt="2025-02-21T17:06:23.680" v="23871" actId="2711"/>
          <ac:spMkLst>
            <pc:docMk/>
            <pc:sldMk cId="4048846857" sldId="282"/>
            <ac:spMk id="3" creationId="{AE5D98C4-37B2-47E7-F99C-DB42897C64BB}"/>
          </ac:spMkLst>
        </pc:spChg>
        <pc:spChg chg="mod">
          <ac:chgData name="Alberto Zilio" userId="bc69f6f6-9fb5-43e2-b29d-152eb7962b05" providerId="ADAL" clId="{290F79D4-8F00-489D-80D6-57AF30D5F9E4}" dt="2025-03-06T10:59:24.174" v="63357" actId="20577"/>
          <ac:spMkLst>
            <pc:docMk/>
            <pc:sldMk cId="4048846857" sldId="282"/>
            <ac:spMk id="4" creationId="{93307978-3F8E-EB43-8245-EC9C64101FAF}"/>
          </ac:spMkLst>
        </pc:spChg>
        <pc:picChg chg="add mod">
          <ac:chgData name="Alberto Zilio" userId="bc69f6f6-9fb5-43e2-b29d-152eb7962b05" providerId="ADAL" clId="{290F79D4-8F00-489D-80D6-57AF30D5F9E4}" dt="2025-03-06T10:59:36.967" v="63358"/>
          <ac:picMkLst>
            <pc:docMk/>
            <pc:sldMk cId="4048846857" sldId="282"/>
            <ac:picMk id="5" creationId="{ABB50B49-6F8F-AE1A-2308-5AF554618F19}"/>
          </ac:picMkLst>
        </pc:picChg>
      </pc:sldChg>
      <pc:sldChg chg="addSp modSp">
        <pc:chgData name="Alberto Zilio" userId="bc69f6f6-9fb5-43e2-b29d-152eb7962b05" providerId="ADAL" clId="{290F79D4-8F00-489D-80D6-57AF30D5F9E4}" dt="2025-03-06T10:59:44.053" v="63359"/>
        <pc:sldMkLst>
          <pc:docMk/>
          <pc:sldMk cId="3355120004" sldId="284"/>
        </pc:sldMkLst>
        <pc:picChg chg="add mod">
          <ac:chgData name="Alberto Zilio" userId="bc69f6f6-9fb5-43e2-b29d-152eb7962b05" providerId="ADAL" clId="{290F79D4-8F00-489D-80D6-57AF30D5F9E4}" dt="2025-03-06T10:59:44.053" v="63359"/>
          <ac:picMkLst>
            <pc:docMk/>
            <pc:sldMk cId="3355120004" sldId="284"/>
            <ac:picMk id="2" creationId="{42FBE044-5BA0-9815-E15C-25346CA29934}"/>
          </ac:picMkLst>
        </pc:picChg>
      </pc:sldChg>
      <pc:sldChg chg="addSp delSp modSp mod">
        <pc:chgData name="Alberto Zilio" userId="bc69f6f6-9fb5-43e2-b29d-152eb7962b05" providerId="ADAL" clId="{290F79D4-8F00-489D-80D6-57AF30D5F9E4}" dt="2025-03-06T14:29:28.418" v="63696"/>
        <pc:sldMkLst>
          <pc:docMk/>
          <pc:sldMk cId="1524669310" sldId="387"/>
        </pc:sldMkLst>
        <pc:spChg chg="mod">
          <ac:chgData name="Alberto Zilio" userId="bc69f6f6-9fb5-43e2-b29d-152eb7962b05" providerId="ADAL" clId="{290F79D4-8F00-489D-80D6-57AF30D5F9E4}" dt="2025-03-06T14:29:28.418" v="63696"/>
          <ac:spMkLst>
            <pc:docMk/>
            <pc:sldMk cId="1524669310" sldId="387"/>
            <ac:spMk id="2" creationId="{185B923B-D157-B6A6-C240-A51B3B37FE24}"/>
          </ac:spMkLst>
        </pc:spChg>
        <pc:spChg chg="mod">
          <ac:chgData name="Alberto Zilio" userId="bc69f6f6-9fb5-43e2-b29d-152eb7962b05" providerId="ADAL" clId="{290F79D4-8F00-489D-80D6-57AF30D5F9E4}" dt="2025-02-21T16:35:02.538" v="23655" actId="20577"/>
          <ac:spMkLst>
            <pc:docMk/>
            <pc:sldMk cId="1524669310" sldId="387"/>
            <ac:spMk id="16" creationId="{FF2B0912-C38E-88EA-462F-305925E1193D}"/>
          </ac:spMkLst>
        </pc:spChg>
        <pc:spChg chg="mod">
          <ac:chgData name="Alberto Zilio" userId="bc69f6f6-9fb5-43e2-b29d-152eb7962b05" providerId="ADAL" clId="{290F79D4-8F00-489D-80D6-57AF30D5F9E4}" dt="2025-03-03T10:06:50.377" v="55361" actId="20577"/>
          <ac:spMkLst>
            <pc:docMk/>
            <pc:sldMk cId="1524669310" sldId="387"/>
            <ac:spMk id="17" creationId="{ADD15CA5-0769-A385-062B-E36341B1C2CA}"/>
          </ac:spMkLst>
        </pc:spChg>
        <pc:spChg chg="mod">
          <ac:chgData name="Alberto Zilio" userId="bc69f6f6-9fb5-43e2-b29d-152eb7962b05" providerId="ADAL" clId="{290F79D4-8F00-489D-80D6-57AF30D5F9E4}" dt="2025-02-10T10:33:19.568" v="495" actId="20577"/>
          <ac:spMkLst>
            <pc:docMk/>
            <pc:sldMk cId="1524669310" sldId="387"/>
            <ac:spMk id="18" creationId="{A122F723-0F96-58D3-F3D8-8237C712C7C8}"/>
          </ac:spMkLst>
        </pc:spChg>
        <pc:spChg chg="mod">
          <ac:chgData name="Alberto Zilio" userId="bc69f6f6-9fb5-43e2-b29d-152eb7962b05" providerId="ADAL" clId="{290F79D4-8F00-489D-80D6-57AF30D5F9E4}" dt="2025-02-24T17:48:11.538" v="34225" actId="20577"/>
          <ac:spMkLst>
            <pc:docMk/>
            <pc:sldMk cId="1524669310" sldId="387"/>
            <ac:spMk id="19" creationId="{C0CC8FAD-71CB-6386-8F7C-3FAA25AE4104}"/>
          </ac:spMkLst>
        </pc:spChg>
        <pc:spChg chg="mod">
          <ac:chgData name="Alberto Zilio" userId="bc69f6f6-9fb5-43e2-b29d-152eb7962b05" providerId="ADAL" clId="{290F79D4-8F00-489D-80D6-57AF30D5F9E4}" dt="2025-03-06T08:33:08.343" v="61225" actId="13926"/>
          <ac:spMkLst>
            <pc:docMk/>
            <pc:sldMk cId="1524669310" sldId="387"/>
            <ac:spMk id="20" creationId="{CB56EBDC-D870-5226-1A5F-BEB4DFCE291A}"/>
          </ac:spMkLst>
        </pc:spChg>
        <pc:spChg chg="mod">
          <ac:chgData name="Alberto Zilio" userId="bc69f6f6-9fb5-43e2-b29d-152eb7962b05" providerId="ADAL" clId="{290F79D4-8F00-489D-80D6-57AF30D5F9E4}" dt="2025-03-03T10:07:40.195" v="55387" actId="13926"/>
          <ac:spMkLst>
            <pc:docMk/>
            <pc:sldMk cId="1524669310" sldId="387"/>
            <ac:spMk id="21" creationId="{0D09370F-1CBA-A080-9153-50646E75848D}"/>
          </ac:spMkLst>
        </pc:spChg>
        <pc:spChg chg="mod">
          <ac:chgData name="Alberto Zilio" userId="bc69f6f6-9fb5-43e2-b29d-152eb7962b05" providerId="ADAL" clId="{290F79D4-8F00-489D-80D6-57AF30D5F9E4}" dt="2025-03-06T08:37:59.121" v="61234" actId="13926"/>
          <ac:spMkLst>
            <pc:docMk/>
            <pc:sldMk cId="1524669310" sldId="387"/>
            <ac:spMk id="26" creationId="{46C67387-4E64-254D-6141-8584F76761A9}"/>
          </ac:spMkLst>
        </pc:spChg>
        <pc:spChg chg="mod">
          <ac:chgData name="Alberto Zilio" userId="bc69f6f6-9fb5-43e2-b29d-152eb7962b05" providerId="ADAL" clId="{290F79D4-8F00-489D-80D6-57AF30D5F9E4}" dt="2025-03-02T17:13:08.839" v="55050" actId="20577"/>
          <ac:spMkLst>
            <pc:docMk/>
            <pc:sldMk cId="1524669310" sldId="387"/>
            <ac:spMk id="30" creationId="{9DEE219F-DC06-CFCE-7CE7-B3D419E78193}"/>
          </ac:spMkLst>
        </pc:spChg>
      </pc:sldChg>
      <pc:sldChg chg="modSp mod">
        <pc:chgData name="Alberto Zilio" userId="bc69f6f6-9fb5-43e2-b29d-152eb7962b05" providerId="ADAL" clId="{290F79D4-8F00-489D-80D6-57AF30D5F9E4}" dt="2025-03-06T11:01:03.321" v="63376"/>
        <pc:sldMkLst>
          <pc:docMk/>
          <pc:sldMk cId="6797136" sldId="453"/>
        </pc:sldMkLst>
        <pc:spChg chg="mod">
          <ac:chgData name="Alberto Zilio" userId="bc69f6f6-9fb5-43e2-b29d-152eb7962b05" providerId="ADAL" clId="{290F79D4-8F00-489D-80D6-57AF30D5F9E4}" dt="2025-03-06T11:01:03.321" v="63376"/>
          <ac:spMkLst>
            <pc:docMk/>
            <pc:sldMk cId="6797136" sldId="453"/>
            <ac:spMk id="3" creationId="{F20EE9EB-BD35-7476-8A4D-9C070F337073}"/>
          </ac:spMkLst>
        </pc:spChg>
      </pc:sldChg>
      <pc:sldChg chg="addSp delSp modSp del mod">
        <pc:chgData name="Alberto Zilio" userId="bc69f6f6-9fb5-43e2-b29d-152eb7962b05" providerId="ADAL" clId="{290F79D4-8F00-489D-80D6-57AF30D5F9E4}" dt="2025-02-20T10:04:42.369" v="3803" actId="47"/>
        <pc:sldMkLst>
          <pc:docMk/>
          <pc:sldMk cId="374556088" sldId="454"/>
        </pc:sldMkLst>
      </pc:sldChg>
      <pc:sldChg chg="addSp delSp modSp mod">
        <pc:chgData name="Alberto Zilio" userId="bc69f6f6-9fb5-43e2-b29d-152eb7962b05" providerId="ADAL" clId="{290F79D4-8F00-489D-80D6-57AF30D5F9E4}" dt="2025-02-21T14:20:01.954" v="20957" actId="1076"/>
        <pc:sldMkLst>
          <pc:docMk/>
          <pc:sldMk cId="3953872021" sldId="455"/>
        </pc:sldMkLst>
      </pc:sldChg>
      <pc:sldChg chg="addSp delSp modSp mod">
        <pc:chgData name="Alberto Zilio" userId="bc69f6f6-9fb5-43e2-b29d-152eb7962b05" providerId="ADAL" clId="{290F79D4-8F00-489D-80D6-57AF30D5F9E4}" dt="2025-03-02T17:38:13.753" v="55142" actId="1036"/>
        <pc:sldMkLst>
          <pc:docMk/>
          <pc:sldMk cId="3609713750" sldId="456"/>
        </pc:sldMkLst>
        <pc:spChg chg="mod">
          <ac:chgData name="Alberto Zilio" userId="bc69f6f6-9fb5-43e2-b29d-152eb7962b05" providerId="ADAL" clId="{290F79D4-8F00-489D-80D6-57AF30D5F9E4}" dt="2025-02-11T22:51:00.301" v="1028" actId="20577"/>
          <ac:spMkLst>
            <pc:docMk/>
            <pc:sldMk cId="3609713750" sldId="456"/>
            <ac:spMk id="3" creationId="{0CB36D01-1F32-234B-551A-79A590BDDD0F}"/>
          </ac:spMkLst>
        </pc:spChg>
        <pc:spChg chg="mod">
          <ac:chgData name="Alberto Zilio" userId="bc69f6f6-9fb5-43e2-b29d-152eb7962b05" providerId="ADAL" clId="{290F79D4-8F00-489D-80D6-57AF30D5F9E4}" dt="2025-03-02T17:31:11.462" v="55128" actId="1036"/>
          <ac:spMkLst>
            <pc:docMk/>
            <pc:sldMk cId="3609713750" sldId="456"/>
            <ac:spMk id="8" creationId="{3D656C7C-F55F-C139-4998-C7B87993829D}"/>
          </ac:spMkLst>
        </pc:spChg>
        <pc:spChg chg="mod">
          <ac:chgData name="Alberto Zilio" userId="bc69f6f6-9fb5-43e2-b29d-152eb7962b05" providerId="ADAL" clId="{290F79D4-8F00-489D-80D6-57AF30D5F9E4}" dt="2025-02-26T17:43:53.826" v="53897" actId="403"/>
          <ac:spMkLst>
            <pc:docMk/>
            <pc:sldMk cId="3609713750" sldId="456"/>
            <ac:spMk id="12" creationId="{B0E6EF2E-184F-0F67-5D13-18C5CBCAE656}"/>
          </ac:spMkLst>
        </pc:spChg>
        <pc:spChg chg="mod">
          <ac:chgData name="Alberto Zilio" userId="bc69f6f6-9fb5-43e2-b29d-152eb7962b05" providerId="ADAL" clId="{290F79D4-8F00-489D-80D6-57AF30D5F9E4}" dt="2025-02-21T16:27:59.660" v="23631" actId="12788"/>
          <ac:spMkLst>
            <pc:docMk/>
            <pc:sldMk cId="3609713750" sldId="456"/>
            <ac:spMk id="15" creationId="{6F63DE65-3ECD-12F5-EAB1-C61511F97D14}"/>
          </ac:spMkLst>
        </pc:spChg>
        <pc:spChg chg="mod">
          <ac:chgData name="Alberto Zilio" userId="bc69f6f6-9fb5-43e2-b29d-152eb7962b05" providerId="ADAL" clId="{290F79D4-8F00-489D-80D6-57AF30D5F9E4}" dt="2025-02-21T16:28:02.669" v="23632" actId="12788"/>
          <ac:spMkLst>
            <pc:docMk/>
            <pc:sldMk cId="3609713750" sldId="456"/>
            <ac:spMk id="19" creationId="{70BA8C41-3478-3975-8063-4B260688B0C4}"/>
          </ac:spMkLst>
        </pc:spChg>
        <pc:spChg chg="add mod">
          <ac:chgData name="Alberto Zilio" userId="bc69f6f6-9fb5-43e2-b29d-152eb7962b05" providerId="ADAL" clId="{290F79D4-8F00-489D-80D6-57AF30D5F9E4}" dt="2025-02-21T16:27:55.085" v="23630" actId="255"/>
          <ac:spMkLst>
            <pc:docMk/>
            <pc:sldMk cId="3609713750" sldId="456"/>
            <ac:spMk id="20" creationId="{4AA261AD-7BE0-9E6F-0324-C5581445E9E9}"/>
          </ac:spMkLst>
        </pc:spChg>
        <pc:spChg chg="add mod">
          <ac:chgData name="Alberto Zilio" userId="bc69f6f6-9fb5-43e2-b29d-152eb7962b05" providerId="ADAL" clId="{290F79D4-8F00-489D-80D6-57AF30D5F9E4}" dt="2025-03-02T17:38:13.753" v="55142" actId="1036"/>
          <ac:spMkLst>
            <pc:docMk/>
            <pc:sldMk cId="3609713750" sldId="456"/>
            <ac:spMk id="21" creationId="{A55BA888-9747-EC0E-A773-A2599047A624}"/>
          </ac:spMkLst>
        </pc:spChg>
        <pc:spChg chg="mod">
          <ac:chgData name="Alberto Zilio" userId="bc69f6f6-9fb5-43e2-b29d-152eb7962b05" providerId="ADAL" clId="{290F79D4-8F00-489D-80D6-57AF30D5F9E4}" dt="2025-02-21T16:28:02.669" v="23632" actId="12788"/>
          <ac:spMkLst>
            <pc:docMk/>
            <pc:sldMk cId="3609713750" sldId="456"/>
            <ac:spMk id="28" creationId="{53640F4D-B291-EDED-73F8-FF6EA329C057}"/>
          </ac:spMkLst>
        </pc:spChg>
        <pc:spChg chg="mod">
          <ac:chgData name="Alberto Zilio" userId="bc69f6f6-9fb5-43e2-b29d-152eb7962b05" providerId="ADAL" clId="{290F79D4-8F00-489D-80D6-57AF30D5F9E4}" dt="2025-02-21T16:27:55.085" v="23630" actId="255"/>
          <ac:spMkLst>
            <pc:docMk/>
            <pc:sldMk cId="3609713750" sldId="456"/>
            <ac:spMk id="31" creationId="{2B425E69-CAB8-94EC-F407-56CBB651E6E3}"/>
          </ac:spMkLst>
        </pc:spChg>
        <pc:spChg chg="mod">
          <ac:chgData name="Alberto Zilio" userId="bc69f6f6-9fb5-43e2-b29d-152eb7962b05" providerId="ADAL" clId="{290F79D4-8F00-489D-80D6-57AF30D5F9E4}" dt="2025-02-21T16:27:55.085" v="23630" actId="255"/>
          <ac:spMkLst>
            <pc:docMk/>
            <pc:sldMk cId="3609713750" sldId="456"/>
            <ac:spMk id="32" creationId="{8CB0A09A-CAEC-ACCE-E9CC-E25D435764BB}"/>
          </ac:spMkLst>
        </pc:spChg>
        <pc:spChg chg="mod">
          <ac:chgData name="Alberto Zilio" userId="bc69f6f6-9fb5-43e2-b29d-152eb7962b05" providerId="ADAL" clId="{290F79D4-8F00-489D-80D6-57AF30D5F9E4}" dt="2025-02-20T17:10:10.908" v="14139" actId="12788"/>
          <ac:spMkLst>
            <pc:docMk/>
            <pc:sldMk cId="3609713750" sldId="456"/>
            <ac:spMk id="36" creationId="{1F8304DC-61EA-80B0-0554-272719B9CC78}"/>
          </ac:spMkLst>
        </pc:spChg>
        <pc:spChg chg="mod">
          <ac:chgData name="Alberto Zilio" userId="bc69f6f6-9fb5-43e2-b29d-152eb7962b05" providerId="ADAL" clId="{290F79D4-8F00-489D-80D6-57AF30D5F9E4}" dt="2025-02-21T16:27:59.660" v="23631" actId="12788"/>
          <ac:spMkLst>
            <pc:docMk/>
            <pc:sldMk cId="3609713750" sldId="456"/>
            <ac:spMk id="43" creationId="{1A9EB4E6-2D21-8B96-01D4-BD14612313E9}"/>
          </ac:spMkLst>
        </pc:spChg>
        <pc:spChg chg="mod">
          <ac:chgData name="Alberto Zilio" userId="bc69f6f6-9fb5-43e2-b29d-152eb7962b05" providerId="ADAL" clId="{290F79D4-8F00-489D-80D6-57AF30D5F9E4}" dt="2025-02-20T17:10:24.381" v="14152" actId="1037"/>
          <ac:spMkLst>
            <pc:docMk/>
            <pc:sldMk cId="3609713750" sldId="456"/>
            <ac:spMk id="52" creationId="{291E25AC-5B0C-92E5-1C6F-26562427DB0E}"/>
          </ac:spMkLst>
        </pc:spChg>
        <pc:spChg chg="mod">
          <ac:chgData name="Alberto Zilio" userId="bc69f6f6-9fb5-43e2-b29d-152eb7962b05" providerId="ADAL" clId="{290F79D4-8F00-489D-80D6-57AF30D5F9E4}" dt="2025-02-20T17:22:56.955" v="14416" actId="12788"/>
          <ac:spMkLst>
            <pc:docMk/>
            <pc:sldMk cId="3609713750" sldId="456"/>
            <ac:spMk id="53" creationId="{255DD9FB-C489-014D-C5D7-43DA8E423370}"/>
          </ac:spMkLst>
        </pc:spChg>
        <pc:spChg chg="mod">
          <ac:chgData name="Alberto Zilio" userId="bc69f6f6-9fb5-43e2-b29d-152eb7962b05" providerId="ADAL" clId="{290F79D4-8F00-489D-80D6-57AF30D5F9E4}" dt="2025-02-20T17:23:00.405" v="14417" actId="1038"/>
          <ac:spMkLst>
            <pc:docMk/>
            <pc:sldMk cId="3609713750" sldId="456"/>
            <ac:spMk id="54" creationId="{AEF19398-6258-42EA-7232-F6E77793AB96}"/>
          </ac:spMkLst>
        </pc:spChg>
        <pc:spChg chg="mod">
          <ac:chgData name="Alberto Zilio" userId="bc69f6f6-9fb5-43e2-b29d-152eb7962b05" providerId="ADAL" clId="{290F79D4-8F00-489D-80D6-57AF30D5F9E4}" dt="2025-02-20T17:22:56.955" v="14416" actId="12788"/>
          <ac:spMkLst>
            <pc:docMk/>
            <pc:sldMk cId="3609713750" sldId="456"/>
            <ac:spMk id="55" creationId="{52CF688E-0266-F2C0-7E8B-4BF8B1371AF3}"/>
          </ac:spMkLst>
        </pc:spChg>
        <pc:picChg chg="add mod">
          <ac:chgData name="Alberto Zilio" userId="bc69f6f6-9fb5-43e2-b29d-152eb7962b05" providerId="ADAL" clId="{290F79D4-8F00-489D-80D6-57AF30D5F9E4}" dt="2025-02-20T17:13:15.881" v="14195" actId="12788"/>
          <ac:picMkLst>
            <pc:docMk/>
            <pc:sldMk cId="3609713750" sldId="456"/>
            <ac:picMk id="9" creationId="{81209B9A-92A7-387B-1DCF-355A71CF0904}"/>
          </ac:picMkLst>
        </pc:picChg>
        <pc:picChg chg="add mod">
          <ac:chgData name="Alberto Zilio" userId="bc69f6f6-9fb5-43e2-b29d-152eb7962b05" providerId="ADAL" clId="{290F79D4-8F00-489D-80D6-57AF30D5F9E4}" dt="2025-02-20T17:15:36.463" v="14203" actId="12788"/>
          <ac:picMkLst>
            <pc:docMk/>
            <pc:sldMk cId="3609713750" sldId="456"/>
            <ac:picMk id="17" creationId="{5BDB65F8-D1B0-879C-DB43-C6B07DCBD1E9}"/>
          </ac:picMkLst>
        </pc:picChg>
        <pc:picChg chg="add mod">
          <ac:chgData name="Alberto Zilio" userId="bc69f6f6-9fb5-43e2-b29d-152eb7962b05" providerId="ADAL" clId="{290F79D4-8F00-489D-80D6-57AF30D5F9E4}" dt="2025-02-25T14:04:03.006" v="43444" actId="1036"/>
          <ac:picMkLst>
            <pc:docMk/>
            <pc:sldMk cId="3609713750" sldId="456"/>
            <ac:picMk id="18" creationId="{6FAFAEF4-7BD2-3285-158E-C63EA0EE0221}"/>
          </ac:picMkLst>
        </pc:picChg>
        <pc:picChg chg="mod">
          <ac:chgData name="Alberto Zilio" userId="bc69f6f6-9fb5-43e2-b29d-152eb7962b05" providerId="ADAL" clId="{290F79D4-8F00-489D-80D6-57AF30D5F9E4}" dt="2025-02-20T17:23:14.272" v="14419" actId="12788"/>
          <ac:picMkLst>
            <pc:docMk/>
            <pc:sldMk cId="3609713750" sldId="456"/>
            <ac:picMk id="35" creationId="{A8F1DFC3-ECD9-B549-2D0A-F17B9A2D0C87}"/>
          </ac:picMkLst>
        </pc:picChg>
        <pc:picChg chg="mod">
          <ac:chgData name="Alberto Zilio" userId="bc69f6f6-9fb5-43e2-b29d-152eb7962b05" providerId="ADAL" clId="{290F79D4-8F00-489D-80D6-57AF30D5F9E4}" dt="2025-02-20T17:22:47.455" v="14415" actId="1038"/>
          <ac:picMkLst>
            <pc:docMk/>
            <pc:sldMk cId="3609713750" sldId="456"/>
            <ac:picMk id="37" creationId="{84F12696-C3C7-3F4C-7491-173C4E8FC0E8}"/>
          </ac:picMkLst>
        </pc:picChg>
        <pc:picChg chg="mod">
          <ac:chgData name="Alberto Zilio" userId="bc69f6f6-9fb5-43e2-b29d-152eb7962b05" providerId="ADAL" clId="{290F79D4-8F00-489D-80D6-57AF30D5F9E4}" dt="2025-02-20T17:23:00.405" v="14417" actId="1038"/>
          <ac:picMkLst>
            <pc:docMk/>
            <pc:sldMk cId="3609713750" sldId="456"/>
            <ac:picMk id="45" creationId="{5BF6E660-ADF3-970E-F287-1441C0F39CAE}"/>
          </ac:picMkLst>
        </pc:picChg>
        <pc:picChg chg="mod">
          <ac:chgData name="Alberto Zilio" userId="bc69f6f6-9fb5-43e2-b29d-152eb7962b05" providerId="ADAL" clId="{290F79D4-8F00-489D-80D6-57AF30D5F9E4}" dt="2025-02-20T17:22:56.955" v="14416" actId="12788"/>
          <ac:picMkLst>
            <pc:docMk/>
            <pc:sldMk cId="3609713750" sldId="456"/>
            <ac:picMk id="51" creationId="{E31AB937-328C-29D9-B601-670C3442EE97}"/>
          </ac:picMkLst>
        </pc:picChg>
        <pc:cxnChg chg="mod">
          <ac:chgData name="Alberto Zilio" userId="bc69f6f6-9fb5-43e2-b29d-152eb7962b05" providerId="ADAL" clId="{290F79D4-8F00-489D-80D6-57AF30D5F9E4}" dt="2025-02-20T17:23:14.272" v="14419" actId="12788"/>
          <ac:cxnSpMkLst>
            <pc:docMk/>
            <pc:sldMk cId="3609713750" sldId="456"/>
            <ac:cxnSpMk id="2" creationId="{6F91C1C1-15EA-EA05-1E51-E08D775BC99C}"/>
          </ac:cxnSpMkLst>
        </pc:cxnChg>
      </pc:sldChg>
      <pc:sldChg chg="del">
        <pc:chgData name="Alberto Zilio" userId="bc69f6f6-9fb5-43e2-b29d-152eb7962b05" providerId="ADAL" clId="{290F79D4-8F00-489D-80D6-57AF30D5F9E4}" dt="2025-02-11T23:07:28.179" v="1797" actId="47"/>
        <pc:sldMkLst>
          <pc:docMk/>
          <pc:sldMk cId="2436737411" sldId="460"/>
        </pc:sldMkLst>
      </pc:sldChg>
      <pc:sldChg chg="del">
        <pc:chgData name="Alberto Zilio" userId="bc69f6f6-9fb5-43e2-b29d-152eb7962b05" providerId="ADAL" clId="{290F79D4-8F00-489D-80D6-57AF30D5F9E4}" dt="2025-02-11T23:07:28.179" v="1797" actId="47"/>
        <pc:sldMkLst>
          <pc:docMk/>
          <pc:sldMk cId="3222672958" sldId="475"/>
        </pc:sldMkLst>
      </pc:sldChg>
      <pc:sldChg chg="modSp mod">
        <pc:chgData name="Alberto Zilio" userId="bc69f6f6-9fb5-43e2-b29d-152eb7962b05" providerId="ADAL" clId="{290F79D4-8F00-489D-80D6-57AF30D5F9E4}" dt="2025-03-06T11:00:25.400" v="63374" actId="20577"/>
        <pc:sldMkLst>
          <pc:docMk/>
          <pc:sldMk cId="3637438459" sldId="500"/>
        </pc:sldMkLst>
        <pc:spChg chg="mod">
          <ac:chgData name="Alberto Zilio" userId="bc69f6f6-9fb5-43e2-b29d-152eb7962b05" providerId="ADAL" clId="{290F79D4-8F00-489D-80D6-57AF30D5F9E4}" dt="2025-03-06T11:00:25.400" v="63374" actId="20577"/>
          <ac:spMkLst>
            <pc:docMk/>
            <pc:sldMk cId="3637438459" sldId="500"/>
            <ac:spMk id="9" creationId="{AF0C3693-4115-7FF8-30A1-9DDF021F303B}"/>
          </ac:spMkLst>
        </pc:spChg>
      </pc:sldChg>
      <pc:sldChg chg="del">
        <pc:chgData name="Alberto Zilio" userId="bc69f6f6-9fb5-43e2-b29d-152eb7962b05" providerId="ADAL" clId="{290F79D4-8F00-489D-80D6-57AF30D5F9E4}" dt="2025-02-10T10:42:17.954" v="791" actId="47"/>
        <pc:sldMkLst>
          <pc:docMk/>
          <pc:sldMk cId="805910808" sldId="502"/>
        </pc:sldMkLst>
      </pc:sldChg>
      <pc:sldChg chg="del">
        <pc:chgData name="Alberto Zilio" userId="bc69f6f6-9fb5-43e2-b29d-152eb7962b05" providerId="ADAL" clId="{290F79D4-8F00-489D-80D6-57AF30D5F9E4}" dt="2025-02-11T23:07:28.179" v="1797" actId="47"/>
        <pc:sldMkLst>
          <pc:docMk/>
          <pc:sldMk cId="2869969448" sldId="525"/>
        </pc:sldMkLst>
      </pc:sldChg>
      <pc:sldChg chg="addSp delSp modSp add del mod ord">
        <pc:chgData name="Alberto Zilio" userId="bc69f6f6-9fb5-43e2-b29d-152eb7962b05" providerId="ADAL" clId="{290F79D4-8F00-489D-80D6-57AF30D5F9E4}" dt="2025-03-03T10:10:31.623" v="55443" actId="12789"/>
        <pc:sldMkLst>
          <pc:docMk/>
          <pc:sldMk cId="312204481" sldId="529"/>
        </pc:sldMkLst>
        <pc:spChg chg="add mod ord">
          <ac:chgData name="Alberto Zilio" userId="bc69f6f6-9fb5-43e2-b29d-152eb7962b05" providerId="ADAL" clId="{290F79D4-8F00-489D-80D6-57AF30D5F9E4}" dt="2025-02-26T17:53:59.104" v="54475" actId="1036"/>
          <ac:spMkLst>
            <pc:docMk/>
            <pc:sldMk cId="312204481" sldId="529"/>
            <ac:spMk id="3" creationId="{BC89A3DC-DE78-38ED-EB00-7842A293B92A}"/>
          </ac:spMkLst>
        </pc:spChg>
        <pc:spChg chg="add mod ord">
          <ac:chgData name="Alberto Zilio" userId="bc69f6f6-9fb5-43e2-b29d-152eb7962b05" providerId="ADAL" clId="{290F79D4-8F00-489D-80D6-57AF30D5F9E4}" dt="2025-02-26T17:53:30.801" v="54455" actId="12789"/>
          <ac:spMkLst>
            <pc:docMk/>
            <pc:sldMk cId="312204481" sldId="529"/>
            <ac:spMk id="4" creationId="{37C2AAA3-1CB8-333E-113E-39473EFB9694}"/>
          </ac:spMkLst>
        </pc:spChg>
        <pc:spChg chg="add mod ord">
          <ac:chgData name="Alberto Zilio" userId="bc69f6f6-9fb5-43e2-b29d-152eb7962b05" providerId="ADAL" clId="{290F79D4-8F00-489D-80D6-57AF30D5F9E4}" dt="2025-02-26T17:53:59.104" v="54475" actId="1036"/>
          <ac:spMkLst>
            <pc:docMk/>
            <pc:sldMk cId="312204481" sldId="529"/>
            <ac:spMk id="5" creationId="{0FF6A39A-0667-C0CB-0A30-362EB0F2CDB8}"/>
          </ac:spMkLst>
        </pc:spChg>
        <pc:spChg chg="add mod ord">
          <ac:chgData name="Alberto Zilio" userId="bc69f6f6-9fb5-43e2-b29d-152eb7962b05" providerId="ADAL" clId="{290F79D4-8F00-489D-80D6-57AF30D5F9E4}" dt="2025-02-26T17:53:37.532" v="54457" actId="12789"/>
          <ac:spMkLst>
            <pc:docMk/>
            <pc:sldMk cId="312204481" sldId="529"/>
            <ac:spMk id="6" creationId="{2A239B6C-0FCC-FBCE-BB5A-DB4BF0074374}"/>
          </ac:spMkLst>
        </pc:spChg>
        <pc:spChg chg="add mod ord">
          <ac:chgData name="Alberto Zilio" userId="bc69f6f6-9fb5-43e2-b29d-152eb7962b05" providerId="ADAL" clId="{290F79D4-8F00-489D-80D6-57AF30D5F9E4}" dt="2025-02-26T17:53:59.104" v="54475" actId="1036"/>
          <ac:spMkLst>
            <pc:docMk/>
            <pc:sldMk cId="312204481" sldId="529"/>
            <ac:spMk id="7" creationId="{98628B09-1F28-7765-FBC2-402199182E77}"/>
          </ac:spMkLst>
        </pc:spChg>
        <pc:spChg chg="add mod ord">
          <ac:chgData name="Alberto Zilio" userId="bc69f6f6-9fb5-43e2-b29d-152eb7962b05" providerId="ADAL" clId="{290F79D4-8F00-489D-80D6-57AF30D5F9E4}" dt="2025-02-26T17:53:59.104" v="54475" actId="1036"/>
          <ac:spMkLst>
            <pc:docMk/>
            <pc:sldMk cId="312204481" sldId="529"/>
            <ac:spMk id="8" creationId="{74529D19-5D54-8549-EC4E-694BD4497822}"/>
          </ac:spMkLst>
        </pc:spChg>
        <pc:spChg chg="add mod ord">
          <ac:chgData name="Alberto Zilio" userId="bc69f6f6-9fb5-43e2-b29d-152eb7962b05" providerId="ADAL" clId="{290F79D4-8F00-489D-80D6-57AF30D5F9E4}" dt="2025-02-26T17:53:59.104" v="54475" actId="1036"/>
          <ac:spMkLst>
            <pc:docMk/>
            <pc:sldMk cId="312204481" sldId="529"/>
            <ac:spMk id="9" creationId="{88E02446-E6BC-2ED3-3B95-3E15368F9F1D}"/>
          </ac:spMkLst>
        </pc:spChg>
        <pc:spChg chg="add mod">
          <ac:chgData name="Alberto Zilio" userId="bc69f6f6-9fb5-43e2-b29d-152eb7962b05" providerId="ADAL" clId="{290F79D4-8F00-489D-80D6-57AF30D5F9E4}" dt="2025-02-26T17:16:22.714" v="53628" actId="1036"/>
          <ac:spMkLst>
            <pc:docMk/>
            <pc:sldMk cId="312204481" sldId="529"/>
            <ac:spMk id="10" creationId="{8E7538BC-0553-7640-48DC-2FEDC24A8247}"/>
          </ac:spMkLst>
        </pc:spChg>
        <pc:spChg chg="add mod">
          <ac:chgData name="Alberto Zilio" userId="bc69f6f6-9fb5-43e2-b29d-152eb7962b05" providerId="ADAL" clId="{290F79D4-8F00-489D-80D6-57AF30D5F9E4}" dt="2025-02-27T09:24:24.985" v="54925" actId="20577"/>
          <ac:spMkLst>
            <pc:docMk/>
            <pc:sldMk cId="312204481" sldId="529"/>
            <ac:spMk id="11" creationId="{79532AE1-A5B8-4B64-D438-15EF7A785F70}"/>
          </ac:spMkLst>
        </pc:spChg>
        <pc:spChg chg="add mod">
          <ac:chgData name="Alberto Zilio" userId="bc69f6f6-9fb5-43e2-b29d-152eb7962b05" providerId="ADAL" clId="{290F79D4-8F00-489D-80D6-57AF30D5F9E4}" dt="2025-02-21T16:27:06.198" v="23624" actId="1037"/>
          <ac:spMkLst>
            <pc:docMk/>
            <pc:sldMk cId="312204481" sldId="529"/>
            <ac:spMk id="12" creationId="{7D6F895D-DD11-7C83-1EE5-CE4627976CF8}"/>
          </ac:spMkLst>
        </pc:spChg>
        <pc:spChg chg="add mod">
          <ac:chgData name="Alberto Zilio" userId="bc69f6f6-9fb5-43e2-b29d-152eb7962b05" providerId="ADAL" clId="{290F79D4-8F00-489D-80D6-57AF30D5F9E4}" dt="2025-02-26T17:53:30.801" v="54455" actId="12789"/>
          <ac:spMkLst>
            <pc:docMk/>
            <pc:sldMk cId="312204481" sldId="529"/>
            <ac:spMk id="13" creationId="{84FEB8B4-5F46-AC78-6BC5-2EDFE9582596}"/>
          </ac:spMkLst>
        </pc:spChg>
        <pc:spChg chg="add mod">
          <ac:chgData name="Alberto Zilio" userId="bc69f6f6-9fb5-43e2-b29d-152eb7962b05" providerId="ADAL" clId="{290F79D4-8F00-489D-80D6-57AF30D5F9E4}" dt="2025-02-26T17:53:34.422" v="54456" actId="12789"/>
          <ac:spMkLst>
            <pc:docMk/>
            <pc:sldMk cId="312204481" sldId="529"/>
            <ac:spMk id="14" creationId="{50000042-CFC6-B675-1F72-FFE26463A361}"/>
          </ac:spMkLst>
        </pc:spChg>
        <pc:spChg chg="add mod ord">
          <ac:chgData name="Alberto Zilio" userId="bc69f6f6-9fb5-43e2-b29d-152eb7962b05" providerId="ADAL" clId="{290F79D4-8F00-489D-80D6-57AF30D5F9E4}" dt="2025-02-26T17:53:59.104" v="54475" actId="1036"/>
          <ac:spMkLst>
            <pc:docMk/>
            <pc:sldMk cId="312204481" sldId="529"/>
            <ac:spMk id="15" creationId="{000C444F-D61D-E6AD-7D26-2D2667A02BED}"/>
          </ac:spMkLst>
        </pc:spChg>
        <pc:spChg chg="add mod ord">
          <ac:chgData name="Alberto Zilio" userId="bc69f6f6-9fb5-43e2-b29d-152eb7962b05" providerId="ADAL" clId="{290F79D4-8F00-489D-80D6-57AF30D5F9E4}" dt="2025-02-26T17:52:41.255" v="54444" actId="12789"/>
          <ac:spMkLst>
            <pc:docMk/>
            <pc:sldMk cId="312204481" sldId="529"/>
            <ac:spMk id="16" creationId="{DBE6803F-8F32-EE00-F95C-8AB1B3E61ACD}"/>
          </ac:spMkLst>
        </pc:spChg>
        <pc:spChg chg="add mod">
          <ac:chgData name="Alberto Zilio" userId="bc69f6f6-9fb5-43e2-b29d-152eb7962b05" providerId="ADAL" clId="{290F79D4-8F00-489D-80D6-57AF30D5F9E4}" dt="2025-02-26T17:53:59.104" v="54475" actId="1036"/>
          <ac:spMkLst>
            <pc:docMk/>
            <pc:sldMk cId="312204481" sldId="529"/>
            <ac:spMk id="17" creationId="{C249AA5E-03E8-D777-6E71-CC16CC68BCB7}"/>
          </ac:spMkLst>
        </pc:spChg>
        <pc:spChg chg="add mod">
          <ac:chgData name="Alberto Zilio" userId="bc69f6f6-9fb5-43e2-b29d-152eb7962b05" providerId="ADAL" clId="{290F79D4-8F00-489D-80D6-57AF30D5F9E4}" dt="2025-02-26T17:53:40.544" v="54458" actId="12789"/>
          <ac:spMkLst>
            <pc:docMk/>
            <pc:sldMk cId="312204481" sldId="529"/>
            <ac:spMk id="18" creationId="{8C0CE3E5-30BB-01E1-D2B1-43BB0D45247C}"/>
          </ac:spMkLst>
        </pc:spChg>
        <pc:spChg chg="add mod">
          <ac:chgData name="Alberto Zilio" userId="bc69f6f6-9fb5-43e2-b29d-152eb7962b05" providerId="ADAL" clId="{290F79D4-8F00-489D-80D6-57AF30D5F9E4}" dt="2025-02-26T17:53:42.827" v="54459" actId="12789"/>
          <ac:spMkLst>
            <pc:docMk/>
            <pc:sldMk cId="312204481" sldId="529"/>
            <ac:spMk id="19" creationId="{C57670D3-5BD4-7F15-868D-BAB4B14FEC81}"/>
          </ac:spMkLst>
        </pc:spChg>
        <pc:spChg chg="add mod">
          <ac:chgData name="Alberto Zilio" userId="bc69f6f6-9fb5-43e2-b29d-152eb7962b05" providerId="ADAL" clId="{290F79D4-8F00-489D-80D6-57AF30D5F9E4}" dt="2025-02-26T17:53:46.731" v="54460" actId="12789"/>
          <ac:spMkLst>
            <pc:docMk/>
            <pc:sldMk cId="312204481" sldId="529"/>
            <ac:spMk id="20" creationId="{525F76B2-EC16-CC5F-C11B-19A246DC92A3}"/>
          </ac:spMkLst>
        </pc:spChg>
        <pc:spChg chg="mod">
          <ac:chgData name="Alberto Zilio" userId="bc69f6f6-9fb5-43e2-b29d-152eb7962b05" providerId="ADAL" clId="{290F79D4-8F00-489D-80D6-57AF30D5F9E4}" dt="2025-02-26T17:52:50.003" v="54446" actId="14100"/>
          <ac:spMkLst>
            <pc:docMk/>
            <pc:sldMk cId="312204481" sldId="529"/>
            <ac:spMk id="26" creationId="{729A4401-F31A-AA9D-0CC2-0C7A7F318423}"/>
          </ac:spMkLst>
        </pc:spChg>
        <pc:spChg chg="mod">
          <ac:chgData name="Alberto Zilio" userId="bc69f6f6-9fb5-43e2-b29d-152eb7962b05" providerId="ADAL" clId="{290F79D4-8F00-489D-80D6-57AF30D5F9E4}" dt="2025-03-03T10:09:59.039" v="55439" actId="20577"/>
          <ac:spMkLst>
            <pc:docMk/>
            <pc:sldMk cId="312204481" sldId="529"/>
            <ac:spMk id="27" creationId="{671B9A06-5356-3706-D164-F1830E0B2435}"/>
          </ac:spMkLst>
        </pc:spChg>
        <pc:spChg chg="add mod">
          <ac:chgData name="Alberto Zilio" userId="bc69f6f6-9fb5-43e2-b29d-152eb7962b05" providerId="ADAL" clId="{290F79D4-8F00-489D-80D6-57AF30D5F9E4}" dt="2025-02-26T17:52:41.255" v="54444" actId="12789"/>
          <ac:spMkLst>
            <pc:docMk/>
            <pc:sldMk cId="312204481" sldId="529"/>
            <ac:spMk id="35" creationId="{E33C5140-CA3A-AA26-0025-CA21A427ECA6}"/>
          </ac:spMkLst>
        </pc:spChg>
        <pc:spChg chg="mod">
          <ac:chgData name="Alberto Zilio" userId="bc69f6f6-9fb5-43e2-b29d-152eb7962b05" providerId="ADAL" clId="{290F79D4-8F00-489D-80D6-57AF30D5F9E4}" dt="2025-03-03T10:10:31.623" v="55443" actId="12789"/>
          <ac:spMkLst>
            <pc:docMk/>
            <pc:sldMk cId="312204481" sldId="529"/>
            <ac:spMk id="39" creationId="{D055E9E4-4912-C500-3D8B-FC41834CC8F3}"/>
          </ac:spMkLst>
        </pc:spChg>
        <pc:spChg chg="mod">
          <ac:chgData name="Alberto Zilio" userId="bc69f6f6-9fb5-43e2-b29d-152eb7962b05" providerId="ADAL" clId="{290F79D4-8F00-489D-80D6-57AF30D5F9E4}" dt="2025-03-03T10:10:29.044" v="55442" actId="12789"/>
          <ac:spMkLst>
            <pc:docMk/>
            <pc:sldMk cId="312204481" sldId="529"/>
            <ac:spMk id="40" creationId="{315A7A46-96B7-11C9-A500-DD5E69FDF97B}"/>
          </ac:spMkLst>
        </pc:spChg>
        <pc:spChg chg="mod">
          <ac:chgData name="Alberto Zilio" userId="bc69f6f6-9fb5-43e2-b29d-152eb7962b05" providerId="ADAL" clId="{290F79D4-8F00-489D-80D6-57AF30D5F9E4}" dt="2025-03-03T10:10:31.623" v="55443" actId="12789"/>
          <ac:spMkLst>
            <pc:docMk/>
            <pc:sldMk cId="312204481" sldId="529"/>
            <ac:spMk id="41" creationId="{7D2CC296-1D54-1054-2A29-33E04F301F28}"/>
          </ac:spMkLst>
        </pc:spChg>
        <pc:spChg chg="mod">
          <ac:chgData name="Alberto Zilio" userId="bc69f6f6-9fb5-43e2-b29d-152eb7962b05" providerId="ADAL" clId="{290F79D4-8F00-489D-80D6-57AF30D5F9E4}" dt="2025-03-03T10:10:29.044" v="55442" actId="12789"/>
          <ac:spMkLst>
            <pc:docMk/>
            <pc:sldMk cId="312204481" sldId="529"/>
            <ac:spMk id="43" creationId="{6DD0D2B4-4B5B-8C6B-89AB-8CCBF0D3B971}"/>
          </ac:spMkLst>
        </pc:spChg>
        <pc:spChg chg="mod">
          <ac:chgData name="Alberto Zilio" userId="bc69f6f6-9fb5-43e2-b29d-152eb7962b05" providerId="ADAL" clId="{290F79D4-8F00-489D-80D6-57AF30D5F9E4}" dt="2025-02-26T17:53:53.660" v="54468" actId="1036"/>
          <ac:spMkLst>
            <pc:docMk/>
            <pc:sldMk cId="312204481" sldId="529"/>
            <ac:spMk id="44" creationId="{4E545B04-5930-2D7D-803B-C63B7BCEE549}"/>
          </ac:spMkLst>
        </pc:spChg>
        <pc:spChg chg="mod">
          <ac:chgData name="Alberto Zilio" userId="bc69f6f6-9fb5-43e2-b29d-152eb7962b05" providerId="ADAL" clId="{290F79D4-8F00-489D-80D6-57AF30D5F9E4}" dt="2025-02-26T17:55:23.845" v="54492" actId="6549"/>
          <ac:spMkLst>
            <pc:docMk/>
            <pc:sldMk cId="312204481" sldId="529"/>
            <ac:spMk id="45" creationId="{CDC0F1D3-FF38-A951-EFFB-804EA0BE42A8}"/>
          </ac:spMkLst>
        </pc:spChg>
      </pc:sldChg>
      <pc:sldChg chg="modSp mod">
        <pc:chgData name="Alberto Zilio" userId="bc69f6f6-9fb5-43e2-b29d-152eb7962b05" providerId="ADAL" clId="{290F79D4-8F00-489D-80D6-57AF30D5F9E4}" dt="2025-03-02T17:29:08.071" v="55125" actId="20577"/>
        <pc:sldMkLst>
          <pc:docMk/>
          <pc:sldMk cId="2900596317" sldId="530"/>
        </pc:sldMkLst>
        <pc:spChg chg="mod">
          <ac:chgData name="Alberto Zilio" userId="bc69f6f6-9fb5-43e2-b29d-152eb7962b05" providerId="ADAL" clId="{290F79D4-8F00-489D-80D6-57AF30D5F9E4}" dt="2025-03-02T17:29:08.071" v="55125" actId="20577"/>
          <ac:spMkLst>
            <pc:docMk/>
            <pc:sldMk cId="2900596317" sldId="530"/>
            <ac:spMk id="9" creationId="{AF0C3693-4115-7FF8-30A1-9DDF021F303B}"/>
          </ac:spMkLst>
        </pc:spChg>
      </pc:sldChg>
      <pc:sldChg chg="ord">
        <pc:chgData name="Alberto Zilio" userId="bc69f6f6-9fb5-43e2-b29d-152eb7962b05" providerId="ADAL" clId="{290F79D4-8F00-489D-80D6-57AF30D5F9E4}" dt="2025-02-25T16:25:12.377" v="51111"/>
        <pc:sldMkLst>
          <pc:docMk/>
          <pc:sldMk cId="2421242329" sldId="531"/>
        </pc:sldMkLst>
      </pc:sldChg>
      <pc:sldChg chg="modSp mod ord">
        <pc:chgData name="Alberto Zilio" userId="bc69f6f6-9fb5-43e2-b29d-152eb7962b05" providerId="ADAL" clId="{290F79D4-8F00-489D-80D6-57AF30D5F9E4}" dt="2025-02-25T18:41:21.729" v="53195" actId="20577"/>
        <pc:sldMkLst>
          <pc:docMk/>
          <pc:sldMk cId="1334741195" sldId="532"/>
        </pc:sldMkLst>
        <pc:spChg chg="mod">
          <ac:chgData name="Alberto Zilio" userId="bc69f6f6-9fb5-43e2-b29d-152eb7962b05" providerId="ADAL" clId="{290F79D4-8F00-489D-80D6-57AF30D5F9E4}" dt="2025-02-25T18:41:21.729" v="53195" actId="20577"/>
          <ac:spMkLst>
            <pc:docMk/>
            <pc:sldMk cId="1334741195" sldId="532"/>
            <ac:spMk id="9" creationId="{AF0C3693-4115-7FF8-30A1-9DDF021F303B}"/>
          </ac:spMkLst>
        </pc:spChg>
      </pc:sldChg>
      <pc:sldChg chg="addSp delSp modSp mod ord">
        <pc:chgData name="Alberto Zilio" userId="bc69f6f6-9fb5-43e2-b29d-152eb7962b05" providerId="ADAL" clId="{290F79D4-8F00-489D-80D6-57AF30D5F9E4}" dt="2025-03-06T14:19:21.613" v="63455" actId="1036"/>
        <pc:sldMkLst>
          <pc:docMk/>
          <pc:sldMk cId="3652504741" sldId="534"/>
        </pc:sldMkLst>
        <pc:spChg chg="mod">
          <ac:chgData name="Alberto Zilio" userId="bc69f6f6-9fb5-43e2-b29d-152eb7962b05" providerId="ADAL" clId="{290F79D4-8F00-489D-80D6-57AF30D5F9E4}" dt="2025-03-06T10:34:36.911" v="63268" actId="403"/>
          <ac:spMkLst>
            <pc:docMk/>
            <pc:sldMk cId="3652504741" sldId="534"/>
            <ac:spMk id="7" creationId="{55F94044-0D8F-6A9E-D36F-AF57DDF73AE8}"/>
          </ac:spMkLst>
        </pc:spChg>
        <pc:spChg chg="mod">
          <ac:chgData name="Alberto Zilio" userId="bc69f6f6-9fb5-43e2-b29d-152eb7962b05" providerId="ADAL" clId="{290F79D4-8F00-489D-80D6-57AF30D5F9E4}" dt="2025-02-11T22:58:25.433" v="1246" actId="20577"/>
          <ac:spMkLst>
            <pc:docMk/>
            <pc:sldMk cId="3652504741" sldId="534"/>
            <ac:spMk id="9" creationId="{5094DE28-4051-2365-F869-EBAC9FE5AC3F}"/>
          </ac:spMkLst>
        </pc:spChg>
        <pc:spChg chg="add mod">
          <ac:chgData name="Alberto Zilio" userId="bc69f6f6-9fb5-43e2-b29d-152eb7962b05" providerId="ADAL" clId="{290F79D4-8F00-489D-80D6-57AF30D5F9E4}" dt="2025-03-06T10:34:43.719" v="63279"/>
          <ac:spMkLst>
            <pc:docMk/>
            <pc:sldMk cId="3652504741" sldId="534"/>
            <ac:spMk id="12" creationId="{8EF8A4AB-4FB3-CC3A-36BA-3DE868996558}"/>
          </ac:spMkLst>
        </pc:spChg>
        <pc:spChg chg="mod">
          <ac:chgData name="Alberto Zilio" userId="bc69f6f6-9fb5-43e2-b29d-152eb7962b05" providerId="ADAL" clId="{290F79D4-8F00-489D-80D6-57AF30D5F9E4}" dt="2025-03-05T16:37:57.465" v="56547" actId="20577"/>
          <ac:spMkLst>
            <pc:docMk/>
            <pc:sldMk cId="3652504741" sldId="534"/>
            <ac:spMk id="13" creationId="{EEACD9F6-810D-0885-2854-3152812D6224}"/>
          </ac:spMkLst>
        </pc:spChg>
        <pc:spChg chg="mod">
          <ac:chgData name="Alberto Zilio" userId="bc69f6f6-9fb5-43e2-b29d-152eb7962b05" providerId="ADAL" clId="{290F79D4-8F00-489D-80D6-57AF30D5F9E4}" dt="2025-02-20T18:12:00.877" v="15332" actId="313"/>
          <ac:spMkLst>
            <pc:docMk/>
            <pc:sldMk cId="3652504741" sldId="534"/>
            <ac:spMk id="14" creationId="{A851B762-C8FE-0053-DA9C-6B5E405DBD6E}"/>
          </ac:spMkLst>
        </pc:spChg>
        <pc:spChg chg="mod">
          <ac:chgData name="Alberto Zilio" userId="bc69f6f6-9fb5-43e2-b29d-152eb7962b05" providerId="ADAL" clId="{290F79D4-8F00-489D-80D6-57AF30D5F9E4}" dt="2025-02-24T15:45:58.557" v="33218" actId="20577"/>
          <ac:spMkLst>
            <pc:docMk/>
            <pc:sldMk cId="3652504741" sldId="534"/>
            <ac:spMk id="30" creationId="{9DEE219F-DC06-CFCE-7CE7-B3D419E78193}"/>
          </ac:spMkLst>
        </pc:spChg>
      </pc:sldChg>
      <pc:sldChg chg="addSp delSp modSp mod ord">
        <pc:chgData name="Alberto Zilio" userId="bc69f6f6-9fb5-43e2-b29d-152eb7962b05" providerId="ADAL" clId="{290F79D4-8F00-489D-80D6-57AF30D5F9E4}" dt="2025-03-06T15:09:41.196" v="63810" actId="20577"/>
        <pc:sldMkLst>
          <pc:docMk/>
          <pc:sldMk cId="888785014" sldId="535"/>
        </pc:sldMkLst>
        <pc:spChg chg="mod">
          <ac:chgData name="Alberto Zilio" userId="bc69f6f6-9fb5-43e2-b29d-152eb7962b05" providerId="ADAL" clId="{290F79D4-8F00-489D-80D6-57AF30D5F9E4}" dt="2025-03-06T15:09:41.196" v="63810" actId="20577"/>
          <ac:spMkLst>
            <pc:docMk/>
            <pc:sldMk cId="888785014" sldId="535"/>
            <ac:spMk id="4" creationId="{EC43AACB-1FB7-0A38-1A6A-2DA33D089B3F}"/>
          </ac:spMkLst>
        </pc:spChg>
        <pc:spChg chg="mod">
          <ac:chgData name="Alberto Zilio" userId="bc69f6f6-9fb5-43e2-b29d-152eb7962b05" providerId="ADAL" clId="{290F79D4-8F00-489D-80D6-57AF30D5F9E4}" dt="2025-02-11T22:58:09.556" v="1231" actId="20577"/>
          <ac:spMkLst>
            <pc:docMk/>
            <pc:sldMk cId="888785014" sldId="535"/>
            <ac:spMk id="9" creationId="{5094DE28-4051-2365-F869-EBAC9FE5AC3F}"/>
          </ac:spMkLst>
        </pc:spChg>
        <pc:spChg chg="mod">
          <ac:chgData name="Alberto Zilio" userId="bc69f6f6-9fb5-43e2-b29d-152eb7962b05" providerId="ADAL" clId="{290F79D4-8F00-489D-80D6-57AF30D5F9E4}" dt="2025-03-05T16:44:58.098" v="56816" actId="20577"/>
          <ac:spMkLst>
            <pc:docMk/>
            <pc:sldMk cId="888785014" sldId="535"/>
            <ac:spMk id="13" creationId="{EEACD9F6-810D-0885-2854-3152812D6224}"/>
          </ac:spMkLst>
        </pc:spChg>
        <pc:spChg chg="mod">
          <ac:chgData name="Alberto Zilio" userId="bc69f6f6-9fb5-43e2-b29d-152eb7962b05" providerId="ADAL" clId="{290F79D4-8F00-489D-80D6-57AF30D5F9E4}" dt="2025-02-20T18:11:50.890" v="15316" actId="313"/>
          <ac:spMkLst>
            <pc:docMk/>
            <pc:sldMk cId="888785014" sldId="535"/>
            <ac:spMk id="14" creationId="{A851B762-C8FE-0053-DA9C-6B5E405DBD6E}"/>
          </ac:spMkLst>
        </pc:spChg>
        <pc:spChg chg="mod">
          <ac:chgData name="Alberto Zilio" userId="bc69f6f6-9fb5-43e2-b29d-152eb7962b05" providerId="ADAL" clId="{290F79D4-8F00-489D-80D6-57AF30D5F9E4}" dt="2025-02-24T15:46:11.424" v="33237" actId="20577"/>
          <ac:spMkLst>
            <pc:docMk/>
            <pc:sldMk cId="888785014" sldId="535"/>
            <ac:spMk id="30" creationId="{9DEE219F-DC06-CFCE-7CE7-B3D419E78193}"/>
          </ac:spMkLst>
        </pc:spChg>
      </pc:sldChg>
      <pc:sldChg chg="del">
        <pc:chgData name="Alberto Zilio" userId="bc69f6f6-9fb5-43e2-b29d-152eb7962b05" providerId="ADAL" clId="{290F79D4-8F00-489D-80D6-57AF30D5F9E4}" dt="2025-02-11T23:07:28.179" v="1797" actId="47"/>
        <pc:sldMkLst>
          <pc:docMk/>
          <pc:sldMk cId="2786999566" sldId="536"/>
        </pc:sldMkLst>
      </pc:sldChg>
      <pc:sldChg chg="del">
        <pc:chgData name="Alberto Zilio" userId="bc69f6f6-9fb5-43e2-b29d-152eb7962b05" providerId="ADAL" clId="{290F79D4-8F00-489D-80D6-57AF30D5F9E4}" dt="2025-02-11T22:53:16.111" v="1132" actId="47"/>
        <pc:sldMkLst>
          <pc:docMk/>
          <pc:sldMk cId="2345962602" sldId="537"/>
        </pc:sldMkLst>
      </pc:sldChg>
      <pc:sldChg chg="del">
        <pc:chgData name="Alberto Zilio" userId="bc69f6f6-9fb5-43e2-b29d-152eb7962b05" providerId="ADAL" clId="{290F79D4-8F00-489D-80D6-57AF30D5F9E4}" dt="2025-02-11T23:07:28.179" v="1797" actId="47"/>
        <pc:sldMkLst>
          <pc:docMk/>
          <pc:sldMk cId="3246412381" sldId="538"/>
        </pc:sldMkLst>
      </pc:sldChg>
      <pc:sldChg chg="addSp delSp modSp mod">
        <pc:chgData name="Alberto Zilio" userId="bc69f6f6-9fb5-43e2-b29d-152eb7962b05" providerId="ADAL" clId="{290F79D4-8F00-489D-80D6-57AF30D5F9E4}" dt="2025-03-02T17:29:05.786" v="55123" actId="1035"/>
        <pc:sldMkLst>
          <pc:docMk/>
          <pc:sldMk cId="2752796850" sldId="542"/>
        </pc:sldMkLst>
        <pc:spChg chg="mod">
          <ac:chgData name="Alberto Zilio" userId="bc69f6f6-9fb5-43e2-b29d-152eb7962b05" providerId="ADAL" clId="{290F79D4-8F00-489D-80D6-57AF30D5F9E4}" dt="2025-02-24T17:53:31.111" v="34639" actId="20577"/>
          <ac:spMkLst>
            <pc:docMk/>
            <pc:sldMk cId="2752796850" sldId="542"/>
            <ac:spMk id="2" creationId="{526E4252-3637-766A-0330-4007F9430B80}"/>
          </ac:spMkLst>
        </pc:spChg>
        <pc:spChg chg="mod">
          <ac:chgData name="Alberto Zilio" userId="bc69f6f6-9fb5-43e2-b29d-152eb7962b05" providerId="ADAL" clId="{290F79D4-8F00-489D-80D6-57AF30D5F9E4}" dt="2025-02-10T10:32:29.418" v="441" actId="1037"/>
          <ac:spMkLst>
            <pc:docMk/>
            <pc:sldMk cId="2752796850" sldId="542"/>
            <ac:spMk id="4" creationId="{08D05931-9F94-466B-36C8-6C1444E82B3F}"/>
          </ac:spMkLst>
        </pc:spChg>
        <pc:spChg chg="mod">
          <ac:chgData name="Alberto Zilio" userId="bc69f6f6-9fb5-43e2-b29d-152eb7962b05" providerId="ADAL" clId="{290F79D4-8F00-489D-80D6-57AF30D5F9E4}" dt="2025-02-26T17:43:44.503" v="53882" actId="403"/>
          <ac:spMkLst>
            <pc:docMk/>
            <pc:sldMk cId="2752796850" sldId="542"/>
            <ac:spMk id="7" creationId="{33AE39E2-876D-D7DE-D6A0-7A12CE0C0F0B}"/>
          </ac:spMkLst>
        </pc:spChg>
        <pc:spChg chg="mod">
          <ac:chgData name="Alberto Zilio" userId="bc69f6f6-9fb5-43e2-b29d-152eb7962b05" providerId="ADAL" clId="{290F79D4-8F00-489D-80D6-57AF30D5F9E4}" dt="2025-02-10T10:32:02.198" v="402" actId="20577"/>
          <ac:spMkLst>
            <pc:docMk/>
            <pc:sldMk cId="2752796850" sldId="542"/>
            <ac:spMk id="30" creationId="{9DEE219F-DC06-CFCE-7CE7-B3D419E78193}"/>
          </ac:spMkLst>
        </pc:spChg>
        <pc:spChg chg="mod">
          <ac:chgData name="Alberto Zilio" userId="bc69f6f6-9fb5-43e2-b29d-152eb7962b05" providerId="ADAL" clId="{290F79D4-8F00-489D-80D6-57AF30D5F9E4}" dt="2025-02-24T17:51:23.185" v="34448" actId="20577"/>
          <ac:spMkLst>
            <pc:docMk/>
            <pc:sldMk cId="2752796850" sldId="542"/>
            <ac:spMk id="1039" creationId="{E6B4D274-B919-94F9-1827-318A95DF9E80}"/>
          </ac:spMkLst>
        </pc:spChg>
        <pc:spChg chg="mod">
          <ac:chgData name="Alberto Zilio" userId="bc69f6f6-9fb5-43e2-b29d-152eb7962b05" providerId="ADAL" clId="{290F79D4-8F00-489D-80D6-57AF30D5F9E4}" dt="2025-02-10T10:32:23.728" v="409" actId="207"/>
          <ac:spMkLst>
            <pc:docMk/>
            <pc:sldMk cId="2752796850" sldId="542"/>
            <ac:spMk id="1061" creationId="{4311CE69-B420-66E1-450A-6E551A535AEA}"/>
          </ac:spMkLst>
        </pc:spChg>
        <pc:spChg chg="mod">
          <ac:chgData name="Alberto Zilio" userId="bc69f6f6-9fb5-43e2-b29d-152eb7962b05" providerId="ADAL" clId="{290F79D4-8F00-489D-80D6-57AF30D5F9E4}" dt="2025-03-02T17:29:05.786" v="55123" actId="1035"/>
          <ac:spMkLst>
            <pc:docMk/>
            <pc:sldMk cId="2752796850" sldId="542"/>
            <ac:spMk id="1062" creationId="{0EDCCFF0-2717-EAEF-D758-A15FF73461F2}"/>
          </ac:spMkLst>
        </pc:spChg>
        <pc:picChg chg="mod">
          <ac:chgData name="Alberto Zilio" userId="bc69f6f6-9fb5-43e2-b29d-152eb7962b05" providerId="ADAL" clId="{290F79D4-8F00-489D-80D6-57AF30D5F9E4}" dt="2025-02-24T17:53:29.296" v="34638" actId="1035"/>
          <ac:picMkLst>
            <pc:docMk/>
            <pc:sldMk cId="2752796850" sldId="542"/>
            <ac:picMk id="8" creationId="{01C432DF-99E5-3BCC-AC50-468FBDD70D8F}"/>
          </ac:picMkLst>
        </pc:picChg>
        <pc:cxnChg chg="mod">
          <ac:chgData name="Alberto Zilio" userId="bc69f6f6-9fb5-43e2-b29d-152eb7962b05" providerId="ADAL" clId="{290F79D4-8F00-489D-80D6-57AF30D5F9E4}" dt="2025-02-24T17:53:08.850" v="34610" actId="12788"/>
          <ac:cxnSpMkLst>
            <pc:docMk/>
            <pc:sldMk cId="2752796850" sldId="542"/>
            <ac:cxnSpMk id="5" creationId="{B6C58477-7B1F-4A43-C4E2-FCB34DAB73E2}"/>
          </ac:cxnSpMkLst>
        </pc:cxnChg>
        <pc:cxnChg chg="mod">
          <ac:chgData name="Alberto Zilio" userId="bc69f6f6-9fb5-43e2-b29d-152eb7962b05" providerId="ADAL" clId="{290F79D4-8F00-489D-80D6-57AF30D5F9E4}" dt="2025-03-02T17:29:05.786" v="55123" actId="1035"/>
          <ac:cxnSpMkLst>
            <pc:docMk/>
            <pc:sldMk cId="2752796850" sldId="542"/>
            <ac:cxnSpMk id="1056" creationId="{9BC653B5-7890-F145-3800-9637913FAC2D}"/>
          </ac:cxnSpMkLst>
        </pc:cxnChg>
      </pc:sldChg>
      <pc:sldChg chg="modSp mod">
        <pc:chgData name="Alberto Zilio" userId="bc69f6f6-9fb5-43e2-b29d-152eb7962b05" providerId="ADAL" clId="{290F79D4-8F00-489D-80D6-57AF30D5F9E4}" dt="2025-02-25T15:21:12.021" v="49561" actId="2711"/>
        <pc:sldMkLst>
          <pc:docMk/>
          <pc:sldMk cId="2296929375" sldId="543"/>
        </pc:sldMkLst>
        <pc:spChg chg="mod">
          <ac:chgData name="Alberto Zilio" userId="bc69f6f6-9fb5-43e2-b29d-152eb7962b05" providerId="ADAL" clId="{290F79D4-8F00-489D-80D6-57AF30D5F9E4}" dt="2025-02-25T15:21:12.021" v="49561" actId="2711"/>
          <ac:spMkLst>
            <pc:docMk/>
            <pc:sldMk cId="2296929375" sldId="543"/>
            <ac:spMk id="17" creationId="{FE0BC4B6-6C3A-F543-DB78-EA916EE3F468}"/>
          </ac:spMkLst>
        </pc:spChg>
        <pc:spChg chg="mod">
          <ac:chgData name="Alberto Zilio" userId="bc69f6f6-9fb5-43e2-b29d-152eb7962b05" providerId="ADAL" clId="{290F79D4-8F00-489D-80D6-57AF30D5F9E4}" dt="2025-02-25T15:20:08.479" v="49478" actId="20577"/>
          <ac:spMkLst>
            <pc:docMk/>
            <pc:sldMk cId="2296929375" sldId="543"/>
            <ac:spMk id="20" creationId="{65F5236A-71D3-5956-CB4B-2B790357788D}"/>
          </ac:spMkLst>
        </pc:spChg>
        <pc:spChg chg="mod">
          <ac:chgData name="Alberto Zilio" userId="bc69f6f6-9fb5-43e2-b29d-152eb7962b05" providerId="ADAL" clId="{290F79D4-8F00-489D-80D6-57AF30D5F9E4}" dt="2025-02-25T15:20:59.294" v="49544" actId="20577"/>
          <ac:spMkLst>
            <pc:docMk/>
            <pc:sldMk cId="2296929375" sldId="543"/>
            <ac:spMk id="23" creationId="{7F489228-695A-5F41-0FA5-43F118D3C02C}"/>
          </ac:spMkLst>
        </pc:spChg>
        <pc:grpChg chg="mod">
          <ac:chgData name="Alberto Zilio" userId="bc69f6f6-9fb5-43e2-b29d-152eb7962b05" providerId="ADAL" clId="{290F79D4-8F00-489D-80D6-57AF30D5F9E4}" dt="2025-02-25T15:21:05.977" v="49560" actId="1035"/>
          <ac:grpSpMkLst>
            <pc:docMk/>
            <pc:sldMk cId="2296929375" sldId="543"/>
            <ac:grpSpMk id="6" creationId="{86E76A62-6C27-65EE-0F69-15FE252193C3}"/>
          </ac:grpSpMkLst>
        </pc:grpChg>
      </pc:sldChg>
      <pc:sldChg chg="del">
        <pc:chgData name="Alberto Zilio" userId="bc69f6f6-9fb5-43e2-b29d-152eb7962b05" providerId="ADAL" clId="{290F79D4-8F00-489D-80D6-57AF30D5F9E4}" dt="2025-02-10T10:42:17.954" v="791" actId="47"/>
        <pc:sldMkLst>
          <pc:docMk/>
          <pc:sldMk cId="3204290035" sldId="544"/>
        </pc:sldMkLst>
      </pc:sldChg>
      <pc:sldChg chg="del">
        <pc:chgData name="Alberto Zilio" userId="bc69f6f6-9fb5-43e2-b29d-152eb7962b05" providerId="ADAL" clId="{290F79D4-8F00-489D-80D6-57AF30D5F9E4}" dt="2025-02-10T10:42:17.954" v="791" actId="47"/>
        <pc:sldMkLst>
          <pc:docMk/>
          <pc:sldMk cId="2869928112" sldId="545"/>
        </pc:sldMkLst>
      </pc:sldChg>
      <pc:sldChg chg="modSp mod">
        <pc:chgData name="Alberto Zilio" userId="bc69f6f6-9fb5-43e2-b29d-152eb7962b05" providerId="ADAL" clId="{290F79D4-8F00-489D-80D6-57AF30D5F9E4}" dt="2025-02-20T18:26:26.055" v="15629" actId="20577"/>
        <pc:sldMkLst>
          <pc:docMk/>
          <pc:sldMk cId="1621289523" sldId="546"/>
        </pc:sldMkLst>
        <pc:spChg chg="mod">
          <ac:chgData name="Alberto Zilio" userId="bc69f6f6-9fb5-43e2-b29d-152eb7962b05" providerId="ADAL" clId="{290F79D4-8F00-489D-80D6-57AF30D5F9E4}" dt="2025-02-20T18:26:26.055" v="15629" actId="20577"/>
          <ac:spMkLst>
            <pc:docMk/>
            <pc:sldMk cId="1621289523" sldId="546"/>
            <ac:spMk id="9" creationId="{AF0C3693-4115-7FF8-30A1-9DDF021F303B}"/>
          </ac:spMkLst>
        </pc:spChg>
      </pc:sldChg>
      <pc:sldChg chg="addSp delSp modSp del mod">
        <pc:chgData name="Alberto Zilio" userId="bc69f6f6-9fb5-43e2-b29d-152eb7962b05" providerId="ADAL" clId="{290F79D4-8F00-489D-80D6-57AF30D5F9E4}" dt="2025-02-21T10:36:03.081" v="18627" actId="47"/>
        <pc:sldMkLst>
          <pc:docMk/>
          <pc:sldMk cId="1028631149" sldId="551"/>
        </pc:sldMkLst>
      </pc:sldChg>
      <pc:sldChg chg="addSp delSp modSp mod">
        <pc:chgData name="Alberto Zilio" userId="bc69f6f6-9fb5-43e2-b29d-152eb7962b05" providerId="ADAL" clId="{290F79D4-8F00-489D-80D6-57AF30D5F9E4}" dt="2025-03-02T17:13:51.974" v="55059" actId="20577"/>
        <pc:sldMkLst>
          <pc:docMk/>
          <pc:sldMk cId="2193789852" sldId="553"/>
        </pc:sldMkLst>
        <pc:spChg chg="mod">
          <ac:chgData name="Alberto Zilio" userId="bc69f6f6-9fb5-43e2-b29d-152eb7962b05" providerId="ADAL" clId="{290F79D4-8F00-489D-80D6-57AF30D5F9E4}" dt="2025-02-10T10:43:43.254" v="819" actId="20577"/>
          <ac:spMkLst>
            <pc:docMk/>
            <pc:sldMk cId="2193789852" sldId="553"/>
            <ac:spMk id="4" creationId="{803F7FD3-3A98-EEBD-5EA0-ED352373932B}"/>
          </ac:spMkLst>
        </pc:spChg>
        <pc:spChg chg="add mod">
          <ac:chgData name="Alberto Zilio" userId="bc69f6f6-9fb5-43e2-b29d-152eb7962b05" providerId="ADAL" clId="{290F79D4-8F00-489D-80D6-57AF30D5F9E4}" dt="2025-02-21T17:07:51.993" v="23874"/>
          <ac:spMkLst>
            <pc:docMk/>
            <pc:sldMk cId="2193789852" sldId="553"/>
            <ac:spMk id="10" creationId="{DE0BC5C1-1DAA-59FF-4F9F-FFC6CA2CAA17}"/>
          </ac:spMkLst>
        </pc:spChg>
        <pc:spChg chg="add mod">
          <ac:chgData name="Alberto Zilio" userId="bc69f6f6-9fb5-43e2-b29d-152eb7962b05" providerId="ADAL" clId="{290F79D4-8F00-489D-80D6-57AF30D5F9E4}" dt="2025-02-21T17:07:51.993" v="23874"/>
          <ac:spMkLst>
            <pc:docMk/>
            <pc:sldMk cId="2193789852" sldId="553"/>
            <ac:spMk id="11" creationId="{A59A3EEC-F62E-5BD4-A353-050FAF828B77}"/>
          </ac:spMkLst>
        </pc:spChg>
        <pc:spChg chg="add mod">
          <ac:chgData name="Alberto Zilio" userId="bc69f6f6-9fb5-43e2-b29d-152eb7962b05" providerId="ADAL" clId="{290F79D4-8F00-489D-80D6-57AF30D5F9E4}" dt="2025-02-21T17:07:51.993" v="23874"/>
          <ac:spMkLst>
            <pc:docMk/>
            <pc:sldMk cId="2193789852" sldId="553"/>
            <ac:spMk id="12" creationId="{995B51D6-D4CA-FB4C-DD4A-AEC359D6F06B}"/>
          </ac:spMkLst>
        </pc:spChg>
        <pc:spChg chg="mod">
          <ac:chgData name="Alberto Zilio" userId="bc69f6f6-9fb5-43e2-b29d-152eb7962b05" providerId="ADAL" clId="{290F79D4-8F00-489D-80D6-57AF30D5F9E4}" dt="2025-03-02T17:13:51.974" v="55059" actId="20577"/>
          <ac:spMkLst>
            <pc:docMk/>
            <pc:sldMk cId="2193789852" sldId="553"/>
            <ac:spMk id="13" creationId="{C32CCD8B-1133-6D82-9432-712436AE9C1B}"/>
          </ac:spMkLst>
        </pc:spChg>
        <pc:spChg chg="mod">
          <ac:chgData name="Alberto Zilio" userId="bc69f6f6-9fb5-43e2-b29d-152eb7962b05" providerId="ADAL" clId="{290F79D4-8F00-489D-80D6-57AF30D5F9E4}" dt="2025-02-20T17:58:23.918" v="14817" actId="552"/>
          <ac:spMkLst>
            <pc:docMk/>
            <pc:sldMk cId="2193789852" sldId="553"/>
            <ac:spMk id="15" creationId="{FCB900A7-926B-E243-A571-3156B029CA17}"/>
          </ac:spMkLst>
        </pc:spChg>
        <pc:spChg chg="add mod">
          <ac:chgData name="Alberto Zilio" userId="bc69f6f6-9fb5-43e2-b29d-152eb7962b05" providerId="ADAL" clId="{290F79D4-8F00-489D-80D6-57AF30D5F9E4}" dt="2025-02-21T17:07:51.993" v="23874"/>
          <ac:spMkLst>
            <pc:docMk/>
            <pc:sldMk cId="2193789852" sldId="553"/>
            <ac:spMk id="17" creationId="{3AC0E468-9127-7AC4-7FDA-62C1B66D29F6}"/>
          </ac:spMkLst>
        </pc:spChg>
        <pc:spChg chg="add mod">
          <ac:chgData name="Alberto Zilio" userId="bc69f6f6-9fb5-43e2-b29d-152eb7962b05" providerId="ADAL" clId="{290F79D4-8F00-489D-80D6-57AF30D5F9E4}" dt="2025-02-21T17:07:51.993" v="23874"/>
          <ac:spMkLst>
            <pc:docMk/>
            <pc:sldMk cId="2193789852" sldId="553"/>
            <ac:spMk id="27" creationId="{936C301B-6062-B755-0D2F-BBC2B6772817}"/>
          </ac:spMkLst>
        </pc:spChg>
        <pc:spChg chg="mod">
          <ac:chgData name="Alberto Zilio" userId="bc69f6f6-9fb5-43e2-b29d-152eb7962b05" providerId="ADAL" clId="{290F79D4-8F00-489D-80D6-57AF30D5F9E4}" dt="2025-02-10T10:32:44.831" v="446" actId="20577"/>
          <ac:spMkLst>
            <pc:docMk/>
            <pc:sldMk cId="2193789852" sldId="553"/>
            <ac:spMk id="30" creationId="{9DEE219F-DC06-CFCE-7CE7-B3D419E78193}"/>
          </ac:spMkLst>
        </pc:spChg>
        <pc:spChg chg="add mod">
          <ac:chgData name="Alberto Zilio" userId="bc69f6f6-9fb5-43e2-b29d-152eb7962b05" providerId="ADAL" clId="{290F79D4-8F00-489D-80D6-57AF30D5F9E4}" dt="2025-02-26T17:05:52.484" v="53407" actId="20577"/>
          <ac:spMkLst>
            <pc:docMk/>
            <pc:sldMk cId="2193789852" sldId="553"/>
            <ac:spMk id="34" creationId="{77250BAD-D2FE-483D-3455-A12AAC781FD5}"/>
          </ac:spMkLst>
        </pc:spChg>
        <pc:spChg chg="mod">
          <ac:chgData name="Alberto Zilio" userId="bc69f6f6-9fb5-43e2-b29d-152eb7962b05" providerId="ADAL" clId="{290F79D4-8F00-489D-80D6-57AF30D5F9E4}" dt="2025-02-19T09:14:10.084" v="1829"/>
          <ac:spMkLst>
            <pc:docMk/>
            <pc:sldMk cId="2193789852" sldId="553"/>
            <ac:spMk id="1042" creationId="{138B8957-9946-8B60-55E1-9CDD7AC8CF99}"/>
          </ac:spMkLst>
        </pc:spChg>
        <pc:picChg chg="add mod">
          <ac:chgData name="Alberto Zilio" userId="bc69f6f6-9fb5-43e2-b29d-152eb7962b05" providerId="ADAL" clId="{290F79D4-8F00-489D-80D6-57AF30D5F9E4}" dt="2025-02-21T17:07:51.993" v="23874"/>
          <ac:picMkLst>
            <pc:docMk/>
            <pc:sldMk cId="2193789852" sldId="553"/>
            <ac:picMk id="20" creationId="{5DAF8A89-F1D8-89F6-9142-05C8D696FCF1}"/>
          </ac:picMkLst>
        </pc:picChg>
        <pc:picChg chg="add mod">
          <ac:chgData name="Alberto Zilio" userId="bc69f6f6-9fb5-43e2-b29d-152eb7962b05" providerId="ADAL" clId="{290F79D4-8F00-489D-80D6-57AF30D5F9E4}" dt="2025-02-21T17:07:51.993" v="23874"/>
          <ac:picMkLst>
            <pc:docMk/>
            <pc:sldMk cId="2193789852" sldId="553"/>
            <ac:picMk id="26" creationId="{FCB323EB-8DDD-BC88-9DF4-AD1EDEFEC1B6}"/>
          </ac:picMkLst>
        </pc:picChg>
        <pc:picChg chg="add mod">
          <ac:chgData name="Alberto Zilio" userId="bc69f6f6-9fb5-43e2-b29d-152eb7962b05" providerId="ADAL" clId="{290F79D4-8F00-489D-80D6-57AF30D5F9E4}" dt="2025-02-20T17:47:41.148" v="14803" actId="1035"/>
          <ac:picMkLst>
            <pc:docMk/>
            <pc:sldMk cId="2193789852" sldId="553"/>
            <ac:picMk id="28" creationId="{E9BD70E4-5929-B3DF-6EED-D1359B620D8E}"/>
          </ac:picMkLst>
        </pc:picChg>
        <pc:cxnChg chg="mod">
          <ac:chgData name="Alberto Zilio" userId="bc69f6f6-9fb5-43e2-b29d-152eb7962b05" providerId="ADAL" clId="{290F79D4-8F00-489D-80D6-57AF30D5F9E4}" dt="2025-02-25T18:29:37.524" v="52795" actId="12788"/>
          <ac:cxnSpMkLst>
            <pc:docMk/>
            <pc:sldMk cId="2193789852" sldId="553"/>
            <ac:cxnSpMk id="2" creationId="{3BEA666E-1319-FD0D-C304-ED7AF297A636}"/>
          </ac:cxnSpMkLst>
        </pc:cxnChg>
        <pc:cxnChg chg="mod">
          <ac:chgData name="Alberto Zilio" userId="bc69f6f6-9fb5-43e2-b29d-152eb7962b05" providerId="ADAL" clId="{290F79D4-8F00-489D-80D6-57AF30D5F9E4}" dt="2025-02-20T17:58:13.232" v="14807" actId="14100"/>
          <ac:cxnSpMkLst>
            <pc:docMk/>
            <pc:sldMk cId="2193789852" sldId="553"/>
            <ac:cxnSpMk id="6" creationId="{0E34E36B-C66F-5020-915F-A729C0E1E023}"/>
          </ac:cxnSpMkLst>
        </pc:cxnChg>
        <pc:cxnChg chg="add mod">
          <ac:chgData name="Alberto Zilio" userId="bc69f6f6-9fb5-43e2-b29d-152eb7962b05" providerId="ADAL" clId="{290F79D4-8F00-489D-80D6-57AF30D5F9E4}" dt="2025-02-21T17:07:51.993" v="23874"/>
          <ac:cxnSpMkLst>
            <pc:docMk/>
            <pc:sldMk cId="2193789852" sldId="553"/>
            <ac:cxnSpMk id="9" creationId="{D8A16CB6-799F-159A-CE35-F4923B3FEF59}"/>
          </ac:cxnSpMkLst>
        </pc:cxnChg>
        <pc:cxnChg chg="mod">
          <ac:chgData name="Alberto Zilio" userId="bc69f6f6-9fb5-43e2-b29d-152eb7962b05" providerId="ADAL" clId="{290F79D4-8F00-489D-80D6-57AF30D5F9E4}" dt="2025-02-20T17:58:23.918" v="14817" actId="552"/>
          <ac:cxnSpMkLst>
            <pc:docMk/>
            <pc:sldMk cId="2193789852" sldId="553"/>
            <ac:cxnSpMk id="14" creationId="{0FD6296A-8D15-41A5-D4EB-AB5D0BFA7EF1}"/>
          </ac:cxnSpMkLst>
        </pc:cxnChg>
      </pc:sldChg>
      <pc:sldChg chg="addSp delSp modSp mod">
        <pc:chgData name="Alberto Zilio" userId="bc69f6f6-9fb5-43e2-b29d-152eb7962b05" providerId="ADAL" clId="{290F79D4-8F00-489D-80D6-57AF30D5F9E4}" dt="2025-02-19T11:08:30.003" v="3455" actId="20577"/>
        <pc:sldMkLst>
          <pc:docMk/>
          <pc:sldMk cId="352104735" sldId="554"/>
        </pc:sldMkLst>
      </pc:sldChg>
      <pc:sldChg chg="addSp delSp modSp mod ord">
        <pc:chgData name="Alberto Zilio" userId="bc69f6f6-9fb5-43e2-b29d-152eb7962b05" providerId="ADAL" clId="{290F79D4-8F00-489D-80D6-57AF30D5F9E4}" dt="2025-03-06T15:08:04.143" v="63809" actId="20577"/>
        <pc:sldMkLst>
          <pc:docMk/>
          <pc:sldMk cId="772684722" sldId="557"/>
        </pc:sldMkLst>
        <pc:spChg chg="mod">
          <ac:chgData name="Alberto Zilio" userId="bc69f6f6-9fb5-43e2-b29d-152eb7962b05" providerId="ADAL" clId="{290F79D4-8F00-489D-80D6-57AF30D5F9E4}" dt="2025-03-06T15:08:04.143" v="63809" actId="20577"/>
          <ac:spMkLst>
            <pc:docMk/>
            <pc:sldMk cId="772684722" sldId="557"/>
            <ac:spMk id="6" creationId="{9C1704E6-F237-8030-B77D-9B5B05C5B108}"/>
          </ac:spMkLst>
        </pc:spChg>
        <pc:spChg chg="mod">
          <ac:chgData name="Alberto Zilio" userId="bc69f6f6-9fb5-43e2-b29d-152eb7962b05" providerId="ADAL" clId="{290F79D4-8F00-489D-80D6-57AF30D5F9E4}" dt="2025-02-11T22:57:28.446" v="1203" actId="20577"/>
          <ac:spMkLst>
            <pc:docMk/>
            <pc:sldMk cId="772684722" sldId="557"/>
            <ac:spMk id="9" creationId="{5094DE28-4051-2365-F869-EBAC9FE5AC3F}"/>
          </ac:spMkLst>
        </pc:spChg>
        <pc:spChg chg="mod">
          <ac:chgData name="Alberto Zilio" userId="bc69f6f6-9fb5-43e2-b29d-152eb7962b05" providerId="ADAL" clId="{290F79D4-8F00-489D-80D6-57AF30D5F9E4}" dt="2025-02-26T17:48:30.128" v="54229" actId="1035"/>
          <ac:spMkLst>
            <pc:docMk/>
            <pc:sldMk cId="772684722" sldId="557"/>
            <ac:spMk id="13" creationId="{EEACD9F6-810D-0885-2854-3152812D6224}"/>
          </ac:spMkLst>
        </pc:spChg>
        <pc:spChg chg="mod">
          <ac:chgData name="Alberto Zilio" userId="bc69f6f6-9fb5-43e2-b29d-152eb7962b05" providerId="ADAL" clId="{290F79D4-8F00-489D-80D6-57AF30D5F9E4}" dt="2025-02-20T18:11:58.706" v="15329" actId="313"/>
          <ac:spMkLst>
            <pc:docMk/>
            <pc:sldMk cId="772684722" sldId="557"/>
            <ac:spMk id="14" creationId="{A851B762-C8FE-0053-DA9C-6B5E405DBD6E}"/>
          </ac:spMkLst>
        </pc:spChg>
        <pc:spChg chg="mod">
          <ac:chgData name="Alberto Zilio" userId="bc69f6f6-9fb5-43e2-b29d-152eb7962b05" providerId="ADAL" clId="{290F79D4-8F00-489D-80D6-57AF30D5F9E4}" dt="2025-02-24T15:46:03.270" v="33219"/>
          <ac:spMkLst>
            <pc:docMk/>
            <pc:sldMk cId="772684722" sldId="557"/>
            <ac:spMk id="30" creationId="{9DEE219F-DC06-CFCE-7CE7-B3D419E78193}"/>
          </ac:spMkLst>
        </pc:spChg>
      </pc:sldChg>
      <pc:sldChg chg="addSp modSp del">
        <pc:chgData name="Alberto Zilio" userId="bc69f6f6-9fb5-43e2-b29d-152eb7962b05" providerId="ADAL" clId="{290F79D4-8F00-489D-80D6-57AF30D5F9E4}" dt="2025-02-10T10:43:00.530" v="804" actId="47"/>
        <pc:sldMkLst>
          <pc:docMk/>
          <pc:sldMk cId="1410202118" sldId="558"/>
        </pc:sldMkLst>
      </pc:sldChg>
      <pc:sldChg chg="addSp delSp modSp mod">
        <pc:chgData name="Alberto Zilio" userId="bc69f6f6-9fb5-43e2-b29d-152eb7962b05" providerId="ADAL" clId="{290F79D4-8F00-489D-80D6-57AF30D5F9E4}" dt="2025-02-26T17:12:19.661" v="53420" actId="20577"/>
        <pc:sldMkLst>
          <pc:docMk/>
          <pc:sldMk cId="1471256451" sldId="561"/>
        </pc:sldMkLst>
        <pc:spChg chg="mod">
          <ac:chgData name="Alberto Zilio" userId="bc69f6f6-9fb5-43e2-b29d-152eb7962b05" providerId="ADAL" clId="{290F79D4-8F00-489D-80D6-57AF30D5F9E4}" dt="2025-02-10T10:37:18.741" v="658" actId="20577"/>
          <ac:spMkLst>
            <pc:docMk/>
            <pc:sldMk cId="1471256451" sldId="561"/>
            <ac:spMk id="2" creationId="{4B3DE60F-399E-6F78-78F7-DAF3A3FEA9A8}"/>
          </ac:spMkLst>
        </pc:spChg>
        <pc:spChg chg="mod">
          <ac:chgData name="Alberto Zilio" userId="bc69f6f6-9fb5-43e2-b29d-152eb7962b05" providerId="ADAL" clId="{290F79D4-8F00-489D-80D6-57AF30D5F9E4}" dt="2025-02-25T18:35:01.965" v="52980" actId="6549"/>
          <ac:spMkLst>
            <pc:docMk/>
            <pc:sldMk cId="1471256451" sldId="561"/>
            <ac:spMk id="3" creationId="{B575D30D-981A-4582-D9BA-B01F6F9CF430}"/>
          </ac:spMkLst>
        </pc:spChg>
        <pc:spChg chg="add mod">
          <ac:chgData name="Alberto Zilio" userId="bc69f6f6-9fb5-43e2-b29d-152eb7962b05" providerId="ADAL" clId="{290F79D4-8F00-489D-80D6-57AF30D5F9E4}" dt="2025-02-26T17:12:19.661" v="53420" actId="20577"/>
          <ac:spMkLst>
            <pc:docMk/>
            <pc:sldMk cId="1471256451" sldId="561"/>
            <ac:spMk id="4" creationId="{C278DB11-0D65-84D0-99F8-4B87D7B41578}"/>
          </ac:spMkLst>
        </pc:spChg>
        <pc:spChg chg="mod">
          <ac:chgData name="Alberto Zilio" userId="bc69f6f6-9fb5-43e2-b29d-152eb7962b05" providerId="ADAL" clId="{290F79D4-8F00-489D-80D6-57AF30D5F9E4}" dt="2025-02-11T23:04:52.986" v="1782" actId="20577"/>
          <ac:spMkLst>
            <pc:docMk/>
            <pc:sldMk cId="1471256451" sldId="561"/>
            <ac:spMk id="8" creationId="{3AF8B2AD-926F-0882-A070-AE95B11F7D12}"/>
          </ac:spMkLst>
        </pc:spChg>
        <pc:spChg chg="mod">
          <ac:chgData name="Alberto Zilio" userId="bc69f6f6-9fb5-43e2-b29d-152eb7962b05" providerId="ADAL" clId="{290F79D4-8F00-489D-80D6-57AF30D5F9E4}" dt="2025-02-10T10:41:41.414" v="774" actId="20577"/>
          <ac:spMkLst>
            <pc:docMk/>
            <pc:sldMk cId="1471256451" sldId="561"/>
            <ac:spMk id="30" creationId="{9DEE219F-DC06-CFCE-7CE7-B3D419E78193}"/>
          </ac:spMkLst>
        </pc:spChg>
        <pc:picChg chg="add mod">
          <ac:chgData name="Alberto Zilio" userId="bc69f6f6-9fb5-43e2-b29d-152eb7962b05" providerId="ADAL" clId="{290F79D4-8F00-489D-80D6-57AF30D5F9E4}" dt="2025-02-25T11:14:29.749" v="41189" actId="1076"/>
          <ac:picMkLst>
            <pc:docMk/>
            <pc:sldMk cId="1471256451" sldId="561"/>
            <ac:picMk id="5" creationId="{190D78DD-A3FA-1F42-546A-F412AF1FABC2}"/>
          </ac:picMkLst>
        </pc:picChg>
        <pc:cxnChg chg="mod">
          <ac:chgData name="Alberto Zilio" userId="bc69f6f6-9fb5-43e2-b29d-152eb7962b05" providerId="ADAL" clId="{290F79D4-8F00-489D-80D6-57AF30D5F9E4}" dt="2025-02-20T18:31:28.480" v="15821" actId="1035"/>
          <ac:cxnSpMkLst>
            <pc:docMk/>
            <pc:sldMk cId="1471256451" sldId="561"/>
            <ac:cxnSpMk id="10" creationId="{F8D6EC48-D071-AB4E-FB0E-79639E9B2E59}"/>
          </ac:cxnSpMkLst>
        </pc:cxnChg>
        <pc:cxnChg chg="mod">
          <ac:chgData name="Alberto Zilio" userId="bc69f6f6-9fb5-43e2-b29d-152eb7962b05" providerId="ADAL" clId="{290F79D4-8F00-489D-80D6-57AF30D5F9E4}" dt="2025-02-20T18:31:38.558" v="15824" actId="1035"/>
          <ac:cxnSpMkLst>
            <pc:docMk/>
            <pc:sldMk cId="1471256451" sldId="561"/>
            <ac:cxnSpMk id="11" creationId="{2ED2E61A-8DB6-5214-469D-67AE59B83B0D}"/>
          </ac:cxnSpMkLst>
        </pc:cxnChg>
      </pc:sldChg>
      <pc:sldChg chg="addSp delSp modSp mod">
        <pc:chgData name="Alberto Zilio" userId="bc69f6f6-9fb5-43e2-b29d-152eb7962b05" providerId="ADAL" clId="{290F79D4-8F00-489D-80D6-57AF30D5F9E4}" dt="2025-02-26T17:12:28.568" v="53423" actId="20577"/>
        <pc:sldMkLst>
          <pc:docMk/>
          <pc:sldMk cId="3406507020" sldId="562"/>
        </pc:sldMkLst>
        <pc:spChg chg="mod">
          <ac:chgData name="Alberto Zilio" userId="bc69f6f6-9fb5-43e2-b29d-152eb7962b05" providerId="ADAL" clId="{290F79D4-8F00-489D-80D6-57AF30D5F9E4}" dt="2025-02-24T18:08:02.881" v="35893" actId="114"/>
          <ac:spMkLst>
            <pc:docMk/>
            <pc:sldMk cId="3406507020" sldId="562"/>
            <ac:spMk id="2" creationId="{3D0234D9-D251-2CBD-A04F-3CE4D3D0776B}"/>
          </ac:spMkLst>
        </pc:spChg>
        <pc:spChg chg="mod">
          <ac:chgData name="Alberto Zilio" userId="bc69f6f6-9fb5-43e2-b29d-152eb7962b05" providerId="ADAL" clId="{290F79D4-8F00-489D-80D6-57AF30D5F9E4}" dt="2025-02-11T23:05:35.952" v="1795"/>
          <ac:spMkLst>
            <pc:docMk/>
            <pc:sldMk cId="3406507020" sldId="562"/>
            <ac:spMk id="3" creationId="{688C8812-3159-FCDC-8C54-A9D350BA6FD7}"/>
          </ac:spMkLst>
        </pc:spChg>
        <pc:spChg chg="add mod">
          <ac:chgData name="Alberto Zilio" userId="bc69f6f6-9fb5-43e2-b29d-152eb7962b05" providerId="ADAL" clId="{290F79D4-8F00-489D-80D6-57AF30D5F9E4}" dt="2025-02-26T17:12:28.568" v="53423" actId="20577"/>
          <ac:spMkLst>
            <pc:docMk/>
            <pc:sldMk cId="3406507020" sldId="562"/>
            <ac:spMk id="4" creationId="{6386A65C-F039-5CA2-12E8-A2BD0034EBAA}"/>
          </ac:spMkLst>
        </pc:spChg>
        <pc:spChg chg="mod">
          <ac:chgData name="Alberto Zilio" userId="bc69f6f6-9fb5-43e2-b29d-152eb7962b05" providerId="ADAL" clId="{290F79D4-8F00-489D-80D6-57AF30D5F9E4}" dt="2025-02-11T23:05:09.994" v="1785"/>
          <ac:spMkLst>
            <pc:docMk/>
            <pc:sldMk cId="3406507020" sldId="562"/>
            <ac:spMk id="8" creationId="{3AF8B2AD-926F-0882-A070-AE95B11F7D12}"/>
          </ac:spMkLst>
        </pc:spChg>
        <pc:spChg chg="mod">
          <ac:chgData name="Alberto Zilio" userId="bc69f6f6-9fb5-43e2-b29d-152eb7962b05" providerId="ADAL" clId="{290F79D4-8F00-489D-80D6-57AF30D5F9E4}" dt="2025-02-11T23:05:14.079" v="1790" actId="20577"/>
          <ac:spMkLst>
            <pc:docMk/>
            <pc:sldMk cId="3406507020" sldId="562"/>
            <ac:spMk id="30" creationId="{9DEE219F-DC06-CFCE-7CE7-B3D419E78193}"/>
          </ac:spMkLst>
        </pc:spChg>
        <pc:picChg chg="add mod">
          <ac:chgData name="Alberto Zilio" userId="bc69f6f6-9fb5-43e2-b29d-152eb7962b05" providerId="ADAL" clId="{290F79D4-8F00-489D-80D6-57AF30D5F9E4}" dt="2025-02-25T12:14:50.986" v="43006" actId="1076"/>
          <ac:picMkLst>
            <pc:docMk/>
            <pc:sldMk cId="3406507020" sldId="562"/>
            <ac:picMk id="7" creationId="{08DB94C3-AB88-652B-0AC2-FBEF998E3BDF}"/>
          </ac:picMkLst>
        </pc:picChg>
        <pc:cxnChg chg="mod">
          <ac:chgData name="Alberto Zilio" userId="bc69f6f6-9fb5-43e2-b29d-152eb7962b05" providerId="ADAL" clId="{290F79D4-8F00-489D-80D6-57AF30D5F9E4}" dt="2025-02-20T18:31:32.937" v="15822" actId="1035"/>
          <ac:cxnSpMkLst>
            <pc:docMk/>
            <pc:sldMk cId="3406507020" sldId="562"/>
            <ac:cxnSpMk id="5" creationId="{4853BE67-8DC7-E3DA-5846-13C020CEFF74}"/>
          </ac:cxnSpMkLst>
        </pc:cxnChg>
        <pc:cxnChg chg="mod">
          <ac:chgData name="Alberto Zilio" userId="bc69f6f6-9fb5-43e2-b29d-152eb7962b05" providerId="ADAL" clId="{290F79D4-8F00-489D-80D6-57AF30D5F9E4}" dt="2025-02-20T18:31:34.217" v="15823" actId="1035"/>
          <ac:cxnSpMkLst>
            <pc:docMk/>
            <pc:sldMk cId="3406507020" sldId="562"/>
            <ac:cxnSpMk id="9" creationId="{AA313EF6-A010-01F0-8683-21A1BC9B5888}"/>
          </ac:cxnSpMkLst>
        </pc:cxnChg>
      </pc:sldChg>
      <pc:sldChg chg="addSp delSp modSp mod">
        <pc:chgData name="Alberto Zilio" userId="bc69f6f6-9fb5-43e2-b29d-152eb7962b05" providerId="ADAL" clId="{290F79D4-8F00-489D-80D6-57AF30D5F9E4}" dt="2025-02-26T17:12:23.779" v="53421"/>
        <pc:sldMkLst>
          <pc:docMk/>
          <pc:sldMk cId="1737147695" sldId="563"/>
        </pc:sldMkLst>
        <pc:spChg chg="mod">
          <ac:chgData name="Alberto Zilio" userId="bc69f6f6-9fb5-43e2-b29d-152eb7962b05" providerId="ADAL" clId="{290F79D4-8F00-489D-80D6-57AF30D5F9E4}" dt="2025-02-11T23:05:33.542" v="1794"/>
          <ac:spMkLst>
            <pc:docMk/>
            <pc:sldMk cId="1737147695" sldId="563"/>
            <ac:spMk id="3" creationId="{8469B988-A0D0-9D73-BA9B-99CDDD7CCF98}"/>
          </ac:spMkLst>
        </pc:spChg>
        <pc:spChg chg="add mod">
          <ac:chgData name="Alberto Zilio" userId="bc69f6f6-9fb5-43e2-b29d-152eb7962b05" providerId="ADAL" clId="{290F79D4-8F00-489D-80D6-57AF30D5F9E4}" dt="2025-02-26T17:12:23.779" v="53421"/>
          <ac:spMkLst>
            <pc:docMk/>
            <pc:sldMk cId="1737147695" sldId="563"/>
            <ac:spMk id="4" creationId="{192C6485-5393-078F-B640-46BCFE1D9FE1}"/>
          </ac:spMkLst>
        </pc:spChg>
        <pc:spChg chg="mod">
          <ac:chgData name="Alberto Zilio" userId="bc69f6f6-9fb5-43e2-b29d-152eb7962b05" providerId="ADAL" clId="{290F79D4-8F00-489D-80D6-57AF30D5F9E4}" dt="2025-02-24T18:02:52.747" v="35358" actId="20577"/>
          <ac:spMkLst>
            <pc:docMk/>
            <pc:sldMk cId="1737147695" sldId="563"/>
            <ac:spMk id="5" creationId="{783AA6DC-ACC2-EC44-ABB2-CE73AED4D987}"/>
          </ac:spMkLst>
        </pc:spChg>
        <pc:spChg chg="mod">
          <ac:chgData name="Alberto Zilio" userId="bc69f6f6-9fb5-43e2-b29d-152eb7962b05" providerId="ADAL" clId="{290F79D4-8F00-489D-80D6-57AF30D5F9E4}" dt="2025-02-11T23:05:04.694" v="1784"/>
          <ac:spMkLst>
            <pc:docMk/>
            <pc:sldMk cId="1737147695" sldId="563"/>
            <ac:spMk id="8" creationId="{3AF8B2AD-926F-0882-A070-AE95B11F7D12}"/>
          </ac:spMkLst>
        </pc:spChg>
        <pc:spChg chg="mod">
          <ac:chgData name="Alberto Zilio" userId="bc69f6f6-9fb5-43e2-b29d-152eb7962b05" providerId="ADAL" clId="{290F79D4-8F00-489D-80D6-57AF30D5F9E4}" dt="2025-02-10T10:41:56.475" v="783" actId="20577"/>
          <ac:spMkLst>
            <pc:docMk/>
            <pc:sldMk cId="1737147695" sldId="563"/>
            <ac:spMk id="30" creationId="{9DEE219F-DC06-CFCE-7CE7-B3D419E78193}"/>
          </ac:spMkLst>
        </pc:spChg>
        <pc:picChg chg="add mod">
          <ac:chgData name="Alberto Zilio" userId="bc69f6f6-9fb5-43e2-b29d-152eb7962b05" providerId="ADAL" clId="{290F79D4-8F00-489D-80D6-57AF30D5F9E4}" dt="2025-02-25T12:14:35.548" v="43001" actId="1076"/>
          <ac:picMkLst>
            <pc:docMk/>
            <pc:sldMk cId="1737147695" sldId="563"/>
            <ac:picMk id="16" creationId="{78881A5B-7859-6210-02B5-6FF6E7BCF1B5}"/>
          </ac:picMkLst>
        </pc:picChg>
      </pc:sldChg>
      <pc:sldChg chg="delSp del mod">
        <pc:chgData name="Alberto Zilio" userId="bc69f6f6-9fb5-43e2-b29d-152eb7962b05" providerId="ADAL" clId="{290F79D4-8F00-489D-80D6-57AF30D5F9E4}" dt="2025-02-11T22:56:37.668" v="1179" actId="47"/>
        <pc:sldMkLst>
          <pc:docMk/>
          <pc:sldMk cId="2866783003" sldId="564"/>
        </pc:sldMkLst>
      </pc:sldChg>
      <pc:sldChg chg="addSp delSp modSp del mod">
        <pc:chgData name="Alberto Zilio" userId="bc69f6f6-9fb5-43e2-b29d-152eb7962b05" providerId="ADAL" clId="{290F79D4-8F00-489D-80D6-57AF30D5F9E4}" dt="2025-02-20T10:05:54.304" v="3822" actId="47"/>
        <pc:sldMkLst>
          <pc:docMk/>
          <pc:sldMk cId="3550306223" sldId="565"/>
        </pc:sldMkLst>
      </pc:sldChg>
      <pc:sldChg chg="addSp delSp modSp del mod">
        <pc:chgData name="Alberto Zilio" userId="bc69f6f6-9fb5-43e2-b29d-152eb7962b05" providerId="ADAL" clId="{290F79D4-8F00-489D-80D6-57AF30D5F9E4}" dt="2025-02-20T10:29:00.791" v="3891" actId="47"/>
        <pc:sldMkLst>
          <pc:docMk/>
          <pc:sldMk cId="538935557" sldId="566"/>
        </pc:sldMkLst>
      </pc:sldChg>
      <pc:sldChg chg="delSp modSp del mod">
        <pc:chgData name="Alberto Zilio" userId="bc69f6f6-9fb5-43e2-b29d-152eb7962b05" providerId="ADAL" clId="{290F79D4-8F00-489D-80D6-57AF30D5F9E4}" dt="2025-02-20T10:29:02.258" v="3892" actId="47"/>
        <pc:sldMkLst>
          <pc:docMk/>
          <pc:sldMk cId="901188873" sldId="567"/>
        </pc:sldMkLst>
      </pc:sldChg>
      <pc:sldChg chg="addSp delSp modSp mod">
        <pc:chgData name="Alberto Zilio" userId="bc69f6f6-9fb5-43e2-b29d-152eb7962b05" providerId="ADAL" clId="{290F79D4-8F00-489D-80D6-57AF30D5F9E4}" dt="2025-02-24T17:01:45.781" v="33770" actId="403"/>
        <pc:sldMkLst>
          <pc:docMk/>
          <pc:sldMk cId="4016643664" sldId="569"/>
        </pc:sldMkLst>
        <pc:spChg chg="mod">
          <ac:chgData name="Alberto Zilio" userId="bc69f6f6-9fb5-43e2-b29d-152eb7962b05" providerId="ADAL" clId="{290F79D4-8F00-489D-80D6-57AF30D5F9E4}" dt="2025-02-21T16:13:32.985" v="23437" actId="1035"/>
          <ac:spMkLst>
            <pc:docMk/>
            <pc:sldMk cId="4016643664" sldId="569"/>
            <ac:spMk id="2" creationId="{77AA1520-32EC-691C-C8BC-139C8B746F76}"/>
          </ac:spMkLst>
        </pc:spChg>
        <pc:spChg chg="mod">
          <ac:chgData name="Alberto Zilio" userId="bc69f6f6-9fb5-43e2-b29d-152eb7962b05" providerId="ADAL" clId="{290F79D4-8F00-489D-80D6-57AF30D5F9E4}" dt="2025-02-21T15:00:39.023" v="21453" actId="1036"/>
          <ac:spMkLst>
            <pc:docMk/>
            <pc:sldMk cId="4016643664" sldId="569"/>
            <ac:spMk id="6" creationId="{E49515E0-567E-8738-178C-1B26197E8B2D}"/>
          </ac:spMkLst>
        </pc:spChg>
        <pc:spChg chg="mod">
          <ac:chgData name="Alberto Zilio" userId="bc69f6f6-9fb5-43e2-b29d-152eb7962b05" providerId="ADAL" clId="{290F79D4-8F00-489D-80D6-57AF30D5F9E4}" dt="2025-02-21T15:18:19.139" v="22139" actId="20577"/>
          <ac:spMkLst>
            <pc:docMk/>
            <pc:sldMk cId="4016643664" sldId="569"/>
            <ac:spMk id="7" creationId="{25F930FA-350F-D39F-EF78-7FAB72811160}"/>
          </ac:spMkLst>
        </pc:spChg>
        <pc:spChg chg="mod">
          <ac:chgData name="Alberto Zilio" userId="bc69f6f6-9fb5-43e2-b29d-152eb7962b05" providerId="ADAL" clId="{290F79D4-8F00-489D-80D6-57AF30D5F9E4}" dt="2025-02-21T16:05:20.465" v="22504" actId="20577"/>
          <ac:spMkLst>
            <pc:docMk/>
            <pc:sldMk cId="4016643664" sldId="569"/>
            <ac:spMk id="9" creationId="{F360CDD2-13AC-8503-E312-715BDF378087}"/>
          </ac:spMkLst>
        </pc:spChg>
        <pc:spChg chg="mod">
          <ac:chgData name="Alberto Zilio" userId="bc69f6f6-9fb5-43e2-b29d-152eb7962b05" providerId="ADAL" clId="{290F79D4-8F00-489D-80D6-57AF30D5F9E4}" dt="2025-02-21T15:00:39.023" v="21453" actId="1036"/>
          <ac:spMkLst>
            <pc:docMk/>
            <pc:sldMk cId="4016643664" sldId="569"/>
            <ac:spMk id="12" creationId="{C3B2BE96-9DB7-A9D1-5C37-EAE9079B3B12}"/>
          </ac:spMkLst>
        </pc:spChg>
        <pc:spChg chg="add mod">
          <ac:chgData name="Alberto Zilio" userId="bc69f6f6-9fb5-43e2-b29d-152eb7962b05" providerId="ADAL" clId="{290F79D4-8F00-489D-80D6-57AF30D5F9E4}" dt="2025-02-24T17:01:04.099" v="33767" actId="403"/>
          <ac:spMkLst>
            <pc:docMk/>
            <pc:sldMk cId="4016643664" sldId="569"/>
            <ac:spMk id="14" creationId="{BD37BD32-C123-11D2-BFB6-929B1AC313C4}"/>
          </ac:spMkLst>
        </pc:spChg>
        <pc:spChg chg="add mod">
          <ac:chgData name="Alberto Zilio" userId="bc69f6f6-9fb5-43e2-b29d-152eb7962b05" providerId="ADAL" clId="{290F79D4-8F00-489D-80D6-57AF30D5F9E4}" dt="2025-02-24T17:01:25.868" v="33769" actId="255"/>
          <ac:spMkLst>
            <pc:docMk/>
            <pc:sldMk cId="4016643664" sldId="569"/>
            <ac:spMk id="15" creationId="{8C2B561E-13E4-073E-D659-6C1E3E371A23}"/>
          </ac:spMkLst>
        </pc:spChg>
        <pc:spChg chg="add mod">
          <ac:chgData name="Alberto Zilio" userId="bc69f6f6-9fb5-43e2-b29d-152eb7962b05" providerId="ADAL" clId="{290F79D4-8F00-489D-80D6-57AF30D5F9E4}" dt="2025-02-21T15:14:48.439" v="21996" actId="1076"/>
          <ac:spMkLst>
            <pc:docMk/>
            <pc:sldMk cId="4016643664" sldId="569"/>
            <ac:spMk id="26" creationId="{EBEF688E-5768-244A-CB60-CAF00483DC7C}"/>
          </ac:spMkLst>
        </pc:spChg>
        <pc:spChg chg="add mod">
          <ac:chgData name="Alberto Zilio" userId="bc69f6f6-9fb5-43e2-b29d-152eb7962b05" providerId="ADAL" clId="{290F79D4-8F00-489D-80D6-57AF30D5F9E4}" dt="2025-02-21T15:10:12.848" v="21702" actId="554"/>
          <ac:spMkLst>
            <pc:docMk/>
            <pc:sldMk cId="4016643664" sldId="569"/>
            <ac:spMk id="27" creationId="{29FC8EDC-3C3C-0030-7340-DE745801367C}"/>
          </ac:spMkLst>
        </pc:spChg>
        <pc:spChg chg="add mod">
          <ac:chgData name="Alberto Zilio" userId="bc69f6f6-9fb5-43e2-b29d-152eb7962b05" providerId="ADAL" clId="{290F79D4-8F00-489D-80D6-57AF30D5F9E4}" dt="2025-02-21T15:12:51.083" v="21826" actId="1037"/>
          <ac:spMkLst>
            <pc:docMk/>
            <pc:sldMk cId="4016643664" sldId="569"/>
            <ac:spMk id="28" creationId="{B8862592-6522-3AE9-BDD6-339721F9F58A}"/>
          </ac:spMkLst>
        </pc:spChg>
        <pc:spChg chg="add mod">
          <ac:chgData name="Alberto Zilio" userId="bc69f6f6-9fb5-43e2-b29d-152eb7962b05" providerId="ADAL" clId="{290F79D4-8F00-489D-80D6-57AF30D5F9E4}" dt="2025-02-21T15:34:42.706" v="22330" actId="1076"/>
          <ac:spMkLst>
            <pc:docMk/>
            <pc:sldMk cId="4016643664" sldId="569"/>
            <ac:spMk id="29" creationId="{1FE2E135-DEE5-55B7-4FCC-95E95F287748}"/>
          </ac:spMkLst>
        </pc:spChg>
        <pc:spChg chg="mod">
          <ac:chgData name="Alberto Zilio" userId="bc69f6f6-9fb5-43e2-b29d-152eb7962b05" providerId="ADAL" clId="{290F79D4-8F00-489D-80D6-57AF30D5F9E4}" dt="2025-02-21T16:13:51.318" v="23501" actId="20577"/>
          <ac:spMkLst>
            <pc:docMk/>
            <pc:sldMk cId="4016643664" sldId="569"/>
            <ac:spMk id="30" creationId="{93818A14-F126-B423-3A06-8877AFEC8260}"/>
          </ac:spMkLst>
        </pc:spChg>
        <pc:spChg chg="add mod">
          <ac:chgData name="Alberto Zilio" userId="bc69f6f6-9fb5-43e2-b29d-152eb7962b05" providerId="ADAL" clId="{290F79D4-8F00-489D-80D6-57AF30D5F9E4}" dt="2025-02-24T17:01:45.781" v="33770" actId="403"/>
          <ac:spMkLst>
            <pc:docMk/>
            <pc:sldMk cId="4016643664" sldId="569"/>
            <ac:spMk id="32" creationId="{60F3ABF3-36A0-A322-CB2E-49C141CC1285}"/>
          </ac:spMkLst>
        </pc:spChg>
        <pc:spChg chg="add mod">
          <ac:chgData name="Alberto Zilio" userId="bc69f6f6-9fb5-43e2-b29d-152eb7962b05" providerId="ADAL" clId="{290F79D4-8F00-489D-80D6-57AF30D5F9E4}" dt="2025-02-24T17:01:45.781" v="33770" actId="403"/>
          <ac:spMkLst>
            <pc:docMk/>
            <pc:sldMk cId="4016643664" sldId="569"/>
            <ac:spMk id="33" creationId="{723A055C-AAF9-C2FB-916E-D06DE8447129}"/>
          </ac:spMkLst>
        </pc:spChg>
        <pc:spChg chg="add mod">
          <ac:chgData name="Alberto Zilio" userId="bc69f6f6-9fb5-43e2-b29d-152eb7962b05" providerId="ADAL" clId="{290F79D4-8F00-489D-80D6-57AF30D5F9E4}" dt="2025-02-24T17:01:45.781" v="33770" actId="403"/>
          <ac:spMkLst>
            <pc:docMk/>
            <pc:sldMk cId="4016643664" sldId="569"/>
            <ac:spMk id="34" creationId="{B65B38E2-FC8C-DD5C-83E8-49B6AE8EAB69}"/>
          </ac:spMkLst>
        </pc:spChg>
        <pc:spChg chg="add mod">
          <ac:chgData name="Alberto Zilio" userId="bc69f6f6-9fb5-43e2-b29d-152eb7962b05" providerId="ADAL" clId="{290F79D4-8F00-489D-80D6-57AF30D5F9E4}" dt="2025-02-24T17:01:45.781" v="33770" actId="403"/>
          <ac:spMkLst>
            <pc:docMk/>
            <pc:sldMk cId="4016643664" sldId="569"/>
            <ac:spMk id="35" creationId="{C0A9A987-D342-4897-195D-7DB1E7B407C0}"/>
          </ac:spMkLst>
        </pc:spChg>
        <pc:spChg chg="add mod">
          <ac:chgData name="Alberto Zilio" userId="bc69f6f6-9fb5-43e2-b29d-152eb7962b05" providerId="ADAL" clId="{290F79D4-8F00-489D-80D6-57AF30D5F9E4}" dt="2025-02-24T17:01:45.781" v="33770" actId="403"/>
          <ac:spMkLst>
            <pc:docMk/>
            <pc:sldMk cId="4016643664" sldId="569"/>
            <ac:spMk id="36" creationId="{A920E1A8-B5A3-F99E-62E8-6FE52075BACD}"/>
          </ac:spMkLst>
        </pc:spChg>
        <pc:spChg chg="add mod">
          <ac:chgData name="Alberto Zilio" userId="bc69f6f6-9fb5-43e2-b29d-152eb7962b05" providerId="ADAL" clId="{290F79D4-8F00-489D-80D6-57AF30D5F9E4}" dt="2025-02-21T16:12:29.481" v="23316" actId="1035"/>
          <ac:spMkLst>
            <pc:docMk/>
            <pc:sldMk cId="4016643664" sldId="569"/>
            <ac:spMk id="40" creationId="{9C131163-3C1E-62AE-0F15-07217FA36D5B}"/>
          </ac:spMkLst>
        </pc:spChg>
        <pc:spChg chg="add mod">
          <ac:chgData name="Alberto Zilio" userId="bc69f6f6-9fb5-43e2-b29d-152eb7962b05" providerId="ADAL" clId="{290F79D4-8F00-489D-80D6-57AF30D5F9E4}" dt="2025-02-21T16:12:24.156" v="23305" actId="1035"/>
          <ac:spMkLst>
            <pc:docMk/>
            <pc:sldMk cId="4016643664" sldId="569"/>
            <ac:spMk id="42" creationId="{016E8057-7E5F-96FE-1851-9B059D312300}"/>
          </ac:spMkLst>
        </pc:spChg>
        <pc:graphicFrameChg chg="add mod">
          <ac:chgData name="Alberto Zilio" userId="bc69f6f6-9fb5-43e2-b29d-152eb7962b05" providerId="ADAL" clId="{290F79D4-8F00-489D-80D6-57AF30D5F9E4}" dt="2025-02-21T16:12:14.927" v="23296" actId="1035"/>
          <ac:graphicFrameMkLst>
            <pc:docMk/>
            <pc:sldMk cId="4016643664" sldId="569"/>
            <ac:graphicFrameMk id="39" creationId="{3A9A9090-35CB-CDF7-E628-159DD7713EBB}"/>
          </ac:graphicFrameMkLst>
        </pc:graphicFrameChg>
        <pc:cxnChg chg="mod">
          <ac:chgData name="Alberto Zilio" userId="bc69f6f6-9fb5-43e2-b29d-152eb7962b05" providerId="ADAL" clId="{290F79D4-8F00-489D-80D6-57AF30D5F9E4}" dt="2025-02-21T15:00:39.023" v="21453" actId="1036"/>
          <ac:cxnSpMkLst>
            <pc:docMk/>
            <pc:sldMk cId="4016643664" sldId="569"/>
            <ac:cxnSpMk id="3" creationId="{1822B69E-1C53-4F22-28CC-5C7C0B40D0BC}"/>
          </ac:cxnSpMkLst>
        </pc:cxnChg>
        <pc:cxnChg chg="mod">
          <ac:chgData name="Alberto Zilio" userId="bc69f6f6-9fb5-43e2-b29d-152eb7962b05" providerId="ADAL" clId="{290F79D4-8F00-489D-80D6-57AF30D5F9E4}" dt="2025-02-21T15:10:30.731" v="21708" actId="12788"/>
          <ac:cxnSpMkLst>
            <pc:docMk/>
            <pc:sldMk cId="4016643664" sldId="569"/>
            <ac:cxnSpMk id="4" creationId="{F43C5EE0-A590-ABC6-CBAB-1A162B92D6F0}"/>
          </ac:cxnSpMkLst>
        </pc:cxnChg>
        <pc:cxnChg chg="mod">
          <ac:chgData name="Alberto Zilio" userId="bc69f6f6-9fb5-43e2-b29d-152eb7962b05" providerId="ADAL" clId="{290F79D4-8F00-489D-80D6-57AF30D5F9E4}" dt="2025-02-21T16:05:42.931" v="22509" actId="12788"/>
          <ac:cxnSpMkLst>
            <pc:docMk/>
            <pc:sldMk cId="4016643664" sldId="569"/>
            <ac:cxnSpMk id="8" creationId="{6365B2E8-5EE0-38F7-8E5B-D86B03BB13DB}"/>
          </ac:cxnSpMkLst>
        </pc:cxnChg>
        <pc:cxnChg chg="mod">
          <ac:chgData name="Alberto Zilio" userId="bc69f6f6-9fb5-43e2-b29d-152eb7962b05" providerId="ADAL" clId="{290F79D4-8F00-489D-80D6-57AF30D5F9E4}" dt="2025-02-21T15:00:39.023" v="21453" actId="1036"/>
          <ac:cxnSpMkLst>
            <pc:docMk/>
            <pc:sldMk cId="4016643664" sldId="569"/>
            <ac:cxnSpMk id="10" creationId="{546DC973-CEEF-718B-0AC9-7953AD361EDC}"/>
          </ac:cxnSpMkLst>
        </pc:cxnChg>
        <pc:cxnChg chg="add mod">
          <ac:chgData name="Alberto Zilio" userId="bc69f6f6-9fb5-43e2-b29d-152eb7962b05" providerId="ADAL" clId="{290F79D4-8F00-489D-80D6-57AF30D5F9E4}" dt="2025-02-21T15:09:58.527" v="21695" actId="408"/>
          <ac:cxnSpMkLst>
            <pc:docMk/>
            <pc:sldMk cId="4016643664" sldId="569"/>
            <ac:cxnSpMk id="23" creationId="{7F1AE657-8525-DBB7-177C-3BAB8D607120}"/>
          </ac:cxnSpMkLst>
        </pc:cxnChg>
        <pc:cxnChg chg="add mod">
          <ac:chgData name="Alberto Zilio" userId="bc69f6f6-9fb5-43e2-b29d-152eb7962b05" providerId="ADAL" clId="{290F79D4-8F00-489D-80D6-57AF30D5F9E4}" dt="2025-02-21T15:10:30.731" v="21708" actId="12788"/>
          <ac:cxnSpMkLst>
            <pc:docMk/>
            <pc:sldMk cId="4016643664" sldId="569"/>
            <ac:cxnSpMk id="24" creationId="{79C4BE24-DB7E-EAE6-9DE9-BFE6ECEEEB2A}"/>
          </ac:cxnSpMkLst>
        </pc:cxnChg>
      </pc:sldChg>
      <pc:sldChg chg="del">
        <pc:chgData name="Alberto Zilio" userId="bc69f6f6-9fb5-43e2-b29d-152eb7962b05" providerId="ADAL" clId="{290F79D4-8F00-489D-80D6-57AF30D5F9E4}" dt="2025-02-10T10:36:54.939" v="651" actId="47"/>
        <pc:sldMkLst>
          <pc:docMk/>
          <pc:sldMk cId="626383607" sldId="570"/>
        </pc:sldMkLst>
      </pc:sldChg>
      <pc:sldChg chg="del">
        <pc:chgData name="Alberto Zilio" userId="bc69f6f6-9fb5-43e2-b29d-152eb7962b05" providerId="ADAL" clId="{290F79D4-8F00-489D-80D6-57AF30D5F9E4}" dt="2025-02-10T10:45:28.388" v="880" actId="47"/>
        <pc:sldMkLst>
          <pc:docMk/>
          <pc:sldMk cId="2466752153" sldId="572"/>
        </pc:sldMkLst>
      </pc:sldChg>
      <pc:sldChg chg="del">
        <pc:chgData name="Alberto Zilio" userId="bc69f6f6-9fb5-43e2-b29d-152eb7962b05" providerId="ADAL" clId="{290F79D4-8F00-489D-80D6-57AF30D5F9E4}" dt="2025-02-10T10:45:28.877" v="881" actId="47"/>
        <pc:sldMkLst>
          <pc:docMk/>
          <pc:sldMk cId="2323135177" sldId="573"/>
        </pc:sldMkLst>
      </pc:sldChg>
      <pc:sldChg chg="del">
        <pc:chgData name="Alberto Zilio" userId="bc69f6f6-9fb5-43e2-b29d-152eb7962b05" providerId="ADAL" clId="{290F79D4-8F00-489D-80D6-57AF30D5F9E4}" dt="2025-02-10T10:45:29.309" v="882" actId="47"/>
        <pc:sldMkLst>
          <pc:docMk/>
          <pc:sldMk cId="2981679459" sldId="574"/>
        </pc:sldMkLst>
      </pc:sldChg>
      <pc:sldChg chg="del">
        <pc:chgData name="Alberto Zilio" userId="bc69f6f6-9fb5-43e2-b29d-152eb7962b05" providerId="ADAL" clId="{290F79D4-8F00-489D-80D6-57AF30D5F9E4}" dt="2025-02-10T10:45:29.683" v="883" actId="47"/>
        <pc:sldMkLst>
          <pc:docMk/>
          <pc:sldMk cId="279700047" sldId="575"/>
        </pc:sldMkLst>
      </pc:sldChg>
      <pc:sldChg chg="del">
        <pc:chgData name="Alberto Zilio" userId="bc69f6f6-9fb5-43e2-b29d-152eb7962b05" providerId="ADAL" clId="{290F79D4-8F00-489D-80D6-57AF30D5F9E4}" dt="2025-02-10T10:45:30.076" v="884" actId="47"/>
        <pc:sldMkLst>
          <pc:docMk/>
          <pc:sldMk cId="2319172099" sldId="576"/>
        </pc:sldMkLst>
      </pc:sldChg>
      <pc:sldChg chg="del">
        <pc:chgData name="Alberto Zilio" userId="bc69f6f6-9fb5-43e2-b29d-152eb7962b05" providerId="ADAL" clId="{290F79D4-8F00-489D-80D6-57AF30D5F9E4}" dt="2025-02-10T10:45:30.537" v="885" actId="47"/>
        <pc:sldMkLst>
          <pc:docMk/>
          <pc:sldMk cId="2916141875" sldId="577"/>
        </pc:sldMkLst>
      </pc:sldChg>
      <pc:sldChg chg="del">
        <pc:chgData name="Alberto Zilio" userId="bc69f6f6-9fb5-43e2-b29d-152eb7962b05" providerId="ADAL" clId="{290F79D4-8F00-489D-80D6-57AF30D5F9E4}" dt="2025-02-10T10:45:25.942" v="879" actId="47"/>
        <pc:sldMkLst>
          <pc:docMk/>
          <pc:sldMk cId="2244589938" sldId="578"/>
        </pc:sldMkLst>
      </pc:sldChg>
      <pc:sldChg chg="del">
        <pc:chgData name="Alberto Zilio" userId="bc69f6f6-9fb5-43e2-b29d-152eb7962b05" providerId="ADAL" clId="{290F79D4-8F00-489D-80D6-57AF30D5F9E4}" dt="2025-02-10T10:45:34.656" v="886" actId="47"/>
        <pc:sldMkLst>
          <pc:docMk/>
          <pc:sldMk cId="1936670513" sldId="579"/>
        </pc:sldMkLst>
      </pc:sldChg>
      <pc:sldChg chg="add del">
        <pc:chgData name="Alberto Zilio" userId="bc69f6f6-9fb5-43e2-b29d-152eb7962b05" providerId="ADAL" clId="{290F79D4-8F00-489D-80D6-57AF30D5F9E4}" dt="2025-02-10T10:46:04.339" v="898" actId="47"/>
        <pc:sldMkLst>
          <pc:docMk/>
          <pc:sldMk cId="770576679" sldId="580"/>
        </pc:sldMkLst>
      </pc:sldChg>
      <pc:sldChg chg="del">
        <pc:chgData name="Alberto Zilio" userId="bc69f6f6-9fb5-43e2-b29d-152eb7962b05" providerId="ADAL" clId="{290F79D4-8F00-489D-80D6-57AF30D5F9E4}" dt="2025-02-11T23:07:28.179" v="1797" actId="47"/>
        <pc:sldMkLst>
          <pc:docMk/>
          <pc:sldMk cId="1202027389" sldId="581"/>
        </pc:sldMkLst>
      </pc:sldChg>
      <pc:sldChg chg="del">
        <pc:chgData name="Alberto Zilio" userId="bc69f6f6-9fb5-43e2-b29d-152eb7962b05" providerId="ADAL" clId="{290F79D4-8F00-489D-80D6-57AF30D5F9E4}" dt="2025-02-10T10:46:06.955" v="899" actId="47"/>
        <pc:sldMkLst>
          <pc:docMk/>
          <pc:sldMk cId="1824403346" sldId="582"/>
        </pc:sldMkLst>
      </pc:sldChg>
      <pc:sldChg chg="delSp del mod">
        <pc:chgData name="Alberto Zilio" userId="bc69f6f6-9fb5-43e2-b29d-152eb7962b05" providerId="ADAL" clId="{290F79D4-8F00-489D-80D6-57AF30D5F9E4}" dt="2025-02-11T22:57:44.390" v="1209" actId="47"/>
        <pc:sldMkLst>
          <pc:docMk/>
          <pc:sldMk cId="4041806206" sldId="583"/>
        </pc:sldMkLst>
      </pc:sldChg>
      <pc:sldChg chg="addSp delSp modSp del mod">
        <pc:chgData name="Alberto Zilio" userId="bc69f6f6-9fb5-43e2-b29d-152eb7962b05" providerId="ADAL" clId="{290F79D4-8F00-489D-80D6-57AF30D5F9E4}" dt="2025-02-11T23:05:20.972" v="1791" actId="47"/>
        <pc:sldMkLst>
          <pc:docMk/>
          <pc:sldMk cId="1922493702" sldId="584"/>
        </pc:sldMkLst>
      </pc:sldChg>
      <pc:sldChg chg="addSp delSp modSp mod ord">
        <pc:chgData name="Alberto Zilio" userId="bc69f6f6-9fb5-43e2-b29d-152eb7962b05" providerId="ADAL" clId="{290F79D4-8F00-489D-80D6-57AF30D5F9E4}" dt="2025-03-05T17:04:25.647" v="57339" actId="478"/>
        <pc:sldMkLst>
          <pc:docMk/>
          <pc:sldMk cId="1004632215" sldId="585"/>
        </pc:sldMkLst>
        <pc:spChg chg="add mod">
          <ac:chgData name="Alberto Zilio" userId="bc69f6f6-9fb5-43e2-b29d-152eb7962b05" providerId="ADAL" clId="{290F79D4-8F00-489D-80D6-57AF30D5F9E4}" dt="2025-02-21T13:22:34.936" v="20641" actId="553"/>
          <ac:spMkLst>
            <pc:docMk/>
            <pc:sldMk cId="1004632215" sldId="585"/>
            <ac:spMk id="3" creationId="{1EA93CC5-0932-9D4C-6B42-85EA63A2FEC4}"/>
          </ac:spMkLst>
        </pc:spChg>
        <pc:spChg chg="add mod">
          <ac:chgData name="Alberto Zilio" userId="bc69f6f6-9fb5-43e2-b29d-152eb7962b05" providerId="ADAL" clId="{290F79D4-8F00-489D-80D6-57AF30D5F9E4}" dt="2025-02-21T13:21:36.286" v="20623"/>
          <ac:spMkLst>
            <pc:docMk/>
            <pc:sldMk cId="1004632215" sldId="585"/>
            <ac:spMk id="4" creationId="{F8D2BC23-1D4F-B816-A5D4-49E7C81E7829}"/>
          </ac:spMkLst>
        </pc:spChg>
        <pc:spChg chg="add mod">
          <ac:chgData name="Alberto Zilio" userId="bc69f6f6-9fb5-43e2-b29d-152eb7962b05" providerId="ADAL" clId="{290F79D4-8F00-489D-80D6-57AF30D5F9E4}" dt="2025-02-21T13:21:49.780" v="20626"/>
          <ac:spMkLst>
            <pc:docMk/>
            <pc:sldMk cId="1004632215" sldId="585"/>
            <ac:spMk id="5" creationId="{D0A63428-68C4-957E-23D8-C316E2BD725A}"/>
          </ac:spMkLst>
        </pc:spChg>
        <pc:spChg chg="mod">
          <ac:chgData name="Alberto Zilio" userId="bc69f6f6-9fb5-43e2-b29d-152eb7962b05" providerId="ADAL" clId="{290F79D4-8F00-489D-80D6-57AF30D5F9E4}" dt="2025-03-03T10:10:40.411" v="55460" actId="20577"/>
          <ac:spMkLst>
            <pc:docMk/>
            <pc:sldMk cId="1004632215" sldId="585"/>
            <ac:spMk id="6" creationId="{A42F48AF-F65F-6FDC-0015-7358C92D7740}"/>
          </ac:spMkLst>
        </pc:spChg>
        <pc:spChg chg="mod">
          <ac:chgData name="Alberto Zilio" userId="bc69f6f6-9fb5-43e2-b29d-152eb7962b05" providerId="ADAL" clId="{290F79D4-8F00-489D-80D6-57AF30D5F9E4}" dt="2025-02-26T17:55:33.067" v="54499" actId="1036"/>
          <ac:spMkLst>
            <pc:docMk/>
            <pc:sldMk cId="1004632215" sldId="585"/>
            <ac:spMk id="7" creationId="{04CC2E64-E241-2DE0-CC02-4694F7652F5F}"/>
          </ac:spMkLst>
        </pc:spChg>
        <pc:spChg chg="mod">
          <ac:chgData name="Alberto Zilio" userId="bc69f6f6-9fb5-43e2-b29d-152eb7962b05" providerId="ADAL" clId="{290F79D4-8F00-489D-80D6-57AF30D5F9E4}" dt="2025-02-26T17:55:40.407" v="54500" actId="12789"/>
          <ac:spMkLst>
            <pc:docMk/>
            <pc:sldMk cId="1004632215" sldId="585"/>
            <ac:spMk id="8" creationId="{07F488B3-AC6E-63D8-A411-CC0C1591D36F}"/>
          </ac:spMkLst>
        </pc:spChg>
        <pc:spChg chg="mod">
          <ac:chgData name="Alberto Zilio" userId="bc69f6f6-9fb5-43e2-b29d-152eb7962b05" providerId="ADAL" clId="{290F79D4-8F00-489D-80D6-57AF30D5F9E4}" dt="2025-02-21T13:24:48.342" v="20703" actId="14100"/>
          <ac:spMkLst>
            <pc:docMk/>
            <pc:sldMk cId="1004632215" sldId="585"/>
            <ac:spMk id="10" creationId="{57E855A5-5A79-2DE6-1C4E-288C728DADC9}"/>
          </ac:spMkLst>
        </pc:spChg>
        <pc:spChg chg="add mod">
          <ac:chgData name="Alberto Zilio" userId="bc69f6f6-9fb5-43e2-b29d-152eb7962b05" providerId="ADAL" clId="{290F79D4-8F00-489D-80D6-57AF30D5F9E4}" dt="2025-02-26T17:55:27.378" v="54493"/>
          <ac:spMkLst>
            <pc:docMk/>
            <pc:sldMk cId="1004632215" sldId="585"/>
            <ac:spMk id="11" creationId="{ED0AD198-2456-55C1-EA82-1DAA752A4A05}"/>
          </ac:spMkLst>
        </pc:spChg>
        <pc:spChg chg="mod">
          <ac:chgData name="Alberto Zilio" userId="bc69f6f6-9fb5-43e2-b29d-152eb7962b05" providerId="ADAL" clId="{290F79D4-8F00-489D-80D6-57AF30D5F9E4}" dt="2025-02-21T13:24:48.342" v="20703" actId="14100"/>
          <ac:spMkLst>
            <pc:docMk/>
            <pc:sldMk cId="1004632215" sldId="585"/>
            <ac:spMk id="12" creationId="{D6DA4BEB-41AC-2687-8D33-28FA9DF7FBBA}"/>
          </ac:spMkLst>
        </pc:spChg>
        <pc:spChg chg="mod">
          <ac:chgData name="Alberto Zilio" userId="bc69f6f6-9fb5-43e2-b29d-152eb7962b05" providerId="ADAL" clId="{290F79D4-8F00-489D-80D6-57AF30D5F9E4}" dt="2025-02-21T16:24:58.565" v="23598" actId="12789"/>
          <ac:spMkLst>
            <pc:docMk/>
            <pc:sldMk cId="1004632215" sldId="585"/>
            <ac:spMk id="14" creationId="{043FBF10-E58E-BAF9-F79E-C941D0F10810}"/>
          </ac:spMkLst>
        </pc:spChg>
        <pc:spChg chg="mod">
          <ac:chgData name="Alberto Zilio" userId="bc69f6f6-9fb5-43e2-b29d-152eb7962b05" providerId="ADAL" clId="{290F79D4-8F00-489D-80D6-57AF30D5F9E4}" dt="2025-02-26T17:55:40.407" v="54500" actId="12789"/>
          <ac:spMkLst>
            <pc:docMk/>
            <pc:sldMk cId="1004632215" sldId="585"/>
            <ac:spMk id="15" creationId="{1A0FE06A-233D-AC8B-389B-352F72F2AA90}"/>
          </ac:spMkLst>
        </pc:spChg>
        <pc:spChg chg="mod">
          <ac:chgData name="Alberto Zilio" userId="bc69f6f6-9fb5-43e2-b29d-152eb7962b05" providerId="ADAL" clId="{290F79D4-8F00-489D-80D6-57AF30D5F9E4}" dt="2025-03-05T17:04:11.806" v="57338" actId="20577"/>
          <ac:spMkLst>
            <pc:docMk/>
            <pc:sldMk cId="1004632215" sldId="585"/>
            <ac:spMk id="19" creationId="{8291E5DC-0CF1-D517-CEB5-B992019B6154}"/>
          </ac:spMkLst>
        </pc:spChg>
        <pc:spChg chg="mod">
          <ac:chgData name="Alberto Zilio" userId="bc69f6f6-9fb5-43e2-b29d-152eb7962b05" providerId="ADAL" clId="{290F79D4-8F00-489D-80D6-57AF30D5F9E4}" dt="2025-02-20T18:33:39.807" v="15907" actId="20577"/>
          <ac:spMkLst>
            <pc:docMk/>
            <pc:sldMk cId="1004632215" sldId="585"/>
            <ac:spMk id="30" creationId="{849E61E7-CE24-6024-30C2-B403EB9E9910}"/>
          </ac:spMkLst>
        </pc:spChg>
      </pc:sldChg>
      <pc:sldChg chg="ord">
        <pc:chgData name="Alberto Zilio" userId="bc69f6f6-9fb5-43e2-b29d-152eb7962b05" providerId="ADAL" clId="{290F79D4-8F00-489D-80D6-57AF30D5F9E4}" dt="2025-02-25T13:59:25.074" v="43324"/>
        <pc:sldMkLst>
          <pc:docMk/>
          <pc:sldMk cId="1758772571" sldId="586"/>
        </pc:sldMkLst>
      </pc:sldChg>
      <pc:sldChg chg="modSp mod">
        <pc:chgData name="Alberto Zilio" userId="bc69f6f6-9fb5-43e2-b29d-152eb7962b05" providerId="ADAL" clId="{290F79D4-8F00-489D-80D6-57AF30D5F9E4}" dt="2025-02-10T10:42:50.556" v="803"/>
        <pc:sldMkLst>
          <pc:docMk/>
          <pc:sldMk cId="3798625708" sldId="587"/>
        </pc:sldMkLst>
        <pc:spChg chg="mod">
          <ac:chgData name="Alberto Zilio" userId="bc69f6f6-9fb5-43e2-b29d-152eb7962b05" providerId="ADAL" clId="{290F79D4-8F00-489D-80D6-57AF30D5F9E4}" dt="2025-02-10T10:42:50.556" v="803"/>
          <ac:spMkLst>
            <pc:docMk/>
            <pc:sldMk cId="3798625708" sldId="587"/>
            <ac:spMk id="9" creationId="{AF0C3693-4115-7FF8-30A1-9DDF021F303B}"/>
          </ac:spMkLst>
        </pc:spChg>
      </pc:sldChg>
      <pc:sldChg chg="addSp delSp modSp del mod">
        <pc:chgData name="Alberto Zilio" userId="bc69f6f6-9fb5-43e2-b29d-152eb7962b05" providerId="ADAL" clId="{290F79D4-8F00-489D-80D6-57AF30D5F9E4}" dt="2025-02-21T17:34:21.057" v="24086" actId="47"/>
        <pc:sldMkLst>
          <pc:docMk/>
          <pc:sldMk cId="2557859471" sldId="588"/>
        </pc:sldMkLst>
      </pc:sldChg>
      <pc:sldChg chg="modSp add mod">
        <pc:chgData name="Alberto Zilio" userId="bc69f6f6-9fb5-43e2-b29d-152eb7962b05" providerId="ADAL" clId="{290F79D4-8F00-489D-80D6-57AF30D5F9E4}" dt="2025-02-25T16:25:28.534" v="51114"/>
        <pc:sldMkLst>
          <pc:docMk/>
          <pc:sldMk cId="735345321" sldId="589"/>
        </pc:sldMkLst>
        <pc:spChg chg="mod">
          <ac:chgData name="Alberto Zilio" userId="bc69f6f6-9fb5-43e2-b29d-152eb7962b05" providerId="ADAL" clId="{290F79D4-8F00-489D-80D6-57AF30D5F9E4}" dt="2025-02-25T16:25:28.534" v="51114"/>
          <ac:spMkLst>
            <pc:docMk/>
            <pc:sldMk cId="735345321" sldId="589"/>
            <ac:spMk id="9" creationId="{F718C138-2267-6236-041B-5BB7F18202E6}"/>
          </ac:spMkLst>
        </pc:spChg>
      </pc:sldChg>
      <pc:sldChg chg="add del">
        <pc:chgData name="Alberto Zilio" userId="bc69f6f6-9fb5-43e2-b29d-152eb7962b05" providerId="ADAL" clId="{290F79D4-8F00-489D-80D6-57AF30D5F9E4}" dt="2025-02-11T23:01:47.426" v="1547" actId="47"/>
        <pc:sldMkLst>
          <pc:docMk/>
          <pc:sldMk cId="1321897485" sldId="590"/>
        </pc:sldMkLst>
      </pc:sldChg>
      <pc:sldChg chg="addSp delSp modSp add mod">
        <pc:chgData name="Alberto Zilio" userId="bc69f6f6-9fb5-43e2-b29d-152eb7962b05" providerId="ADAL" clId="{290F79D4-8F00-489D-80D6-57AF30D5F9E4}" dt="2025-03-06T11:46:58.614" v="63433" actId="114"/>
        <pc:sldMkLst>
          <pc:docMk/>
          <pc:sldMk cId="2287654140" sldId="591"/>
        </pc:sldMkLst>
        <pc:spChg chg="mod">
          <ac:chgData name="Alberto Zilio" userId="bc69f6f6-9fb5-43e2-b29d-152eb7962b05" providerId="ADAL" clId="{290F79D4-8F00-489D-80D6-57AF30D5F9E4}" dt="2025-02-11T23:00:45.422" v="1495" actId="20577"/>
          <ac:spMkLst>
            <pc:docMk/>
            <pc:sldMk cId="2287654140" sldId="591"/>
            <ac:spMk id="2" creationId="{6255603E-845C-C5BA-E60B-A48A055C4AE2}"/>
          </ac:spMkLst>
        </pc:spChg>
        <pc:spChg chg="add mod">
          <ac:chgData name="Alberto Zilio" userId="bc69f6f6-9fb5-43e2-b29d-152eb7962b05" providerId="ADAL" clId="{290F79D4-8F00-489D-80D6-57AF30D5F9E4}" dt="2025-03-06T11:46:58.614" v="63433" actId="114"/>
          <ac:spMkLst>
            <pc:docMk/>
            <pc:sldMk cId="2287654140" sldId="591"/>
            <ac:spMk id="3" creationId="{05468BF0-A9BE-1420-944A-9C724B8E9D71}"/>
          </ac:spMkLst>
        </pc:spChg>
        <pc:spChg chg="mod">
          <ac:chgData name="Alberto Zilio" userId="bc69f6f6-9fb5-43e2-b29d-152eb7962b05" providerId="ADAL" clId="{290F79D4-8F00-489D-80D6-57AF30D5F9E4}" dt="2025-02-24T17:03:00.351" v="33825" actId="20577"/>
          <ac:spMkLst>
            <pc:docMk/>
            <pc:sldMk cId="2287654140" sldId="591"/>
            <ac:spMk id="6" creationId="{14A45534-4A9B-3FDC-849E-39588D3C638F}"/>
          </ac:spMkLst>
        </pc:spChg>
        <pc:spChg chg="mod">
          <ac:chgData name="Alberto Zilio" userId="bc69f6f6-9fb5-43e2-b29d-152eb7962b05" providerId="ADAL" clId="{290F79D4-8F00-489D-80D6-57AF30D5F9E4}" dt="2025-02-20T18:05:04.714" v="15030" actId="255"/>
          <ac:spMkLst>
            <pc:docMk/>
            <pc:sldMk cId="2287654140" sldId="591"/>
            <ac:spMk id="7" creationId="{7CFCEE9C-B874-6A9D-3F54-2BDC958A85C9}"/>
          </ac:spMkLst>
        </pc:spChg>
        <pc:spChg chg="mod">
          <ac:chgData name="Alberto Zilio" userId="bc69f6f6-9fb5-43e2-b29d-152eb7962b05" providerId="ADAL" clId="{290F79D4-8F00-489D-80D6-57AF30D5F9E4}" dt="2025-02-25T16:38:10.669" v="51181" actId="20577"/>
          <ac:spMkLst>
            <pc:docMk/>
            <pc:sldMk cId="2287654140" sldId="591"/>
            <ac:spMk id="10" creationId="{22F26650-525D-FB6D-982C-72379301C65B}"/>
          </ac:spMkLst>
        </pc:spChg>
        <pc:spChg chg="mod">
          <ac:chgData name="Alberto Zilio" userId="bc69f6f6-9fb5-43e2-b29d-152eb7962b05" providerId="ADAL" clId="{290F79D4-8F00-489D-80D6-57AF30D5F9E4}" dt="2025-02-20T17:59:16.239" v="14854" actId="20577"/>
          <ac:spMkLst>
            <pc:docMk/>
            <pc:sldMk cId="2287654140" sldId="591"/>
            <ac:spMk id="12" creationId="{D1DB855D-37AA-EEDA-C711-C4184AD9F544}"/>
          </ac:spMkLst>
        </pc:spChg>
        <pc:spChg chg="mod">
          <ac:chgData name="Alberto Zilio" userId="bc69f6f6-9fb5-43e2-b29d-152eb7962b05" providerId="ADAL" clId="{290F79D4-8F00-489D-80D6-57AF30D5F9E4}" dt="2025-02-20T18:07:47.607" v="15108" actId="1036"/>
          <ac:spMkLst>
            <pc:docMk/>
            <pc:sldMk cId="2287654140" sldId="591"/>
            <ac:spMk id="17" creationId="{72EB4CAA-F23B-2619-FA0C-B4998FA2A06F}"/>
          </ac:spMkLst>
        </pc:spChg>
        <pc:spChg chg="mod topLvl">
          <ac:chgData name="Alberto Zilio" userId="bc69f6f6-9fb5-43e2-b29d-152eb7962b05" providerId="ADAL" clId="{290F79D4-8F00-489D-80D6-57AF30D5F9E4}" dt="2025-02-20T18:07:18.799" v="15085" actId="1038"/>
          <ac:spMkLst>
            <pc:docMk/>
            <pc:sldMk cId="2287654140" sldId="591"/>
            <ac:spMk id="28" creationId="{0353D3CE-5A78-794A-1654-407C8BBE3572}"/>
          </ac:spMkLst>
        </pc:spChg>
        <pc:spChg chg="mod">
          <ac:chgData name="Alberto Zilio" userId="bc69f6f6-9fb5-43e2-b29d-152eb7962b05" providerId="ADAL" clId="{290F79D4-8F00-489D-80D6-57AF30D5F9E4}" dt="2025-02-11T23:00:31.850" v="1447" actId="20577"/>
          <ac:spMkLst>
            <pc:docMk/>
            <pc:sldMk cId="2287654140" sldId="591"/>
            <ac:spMk id="30" creationId="{4507C23D-F5EA-C5D5-1E4F-E5D9A6371391}"/>
          </ac:spMkLst>
        </pc:spChg>
        <pc:spChg chg="mod">
          <ac:chgData name="Alberto Zilio" userId="bc69f6f6-9fb5-43e2-b29d-152eb7962b05" providerId="ADAL" clId="{290F79D4-8F00-489D-80D6-57AF30D5F9E4}" dt="2025-02-20T18:07:50.601" v="15110" actId="1036"/>
          <ac:spMkLst>
            <pc:docMk/>
            <pc:sldMk cId="2287654140" sldId="591"/>
            <ac:spMk id="37" creationId="{BE3D1BB8-A1DC-6F4E-297B-57F98F1ABA3A}"/>
          </ac:spMkLst>
        </pc:spChg>
        <pc:picChg chg="add mod">
          <ac:chgData name="Alberto Zilio" userId="bc69f6f6-9fb5-43e2-b29d-152eb7962b05" providerId="ADAL" clId="{290F79D4-8F00-489D-80D6-57AF30D5F9E4}" dt="2025-02-20T18:07:18.799" v="15085" actId="1038"/>
          <ac:picMkLst>
            <pc:docMk/>
            <pc:sldMk cId="2287654140" sldId="591"/>
            <ac:picMk id="15" creationId="{E6C44D99-2F38-C5ED-AE7A-4876DF4FEABF}"/>
          </ac:picMkLst>
        </pc:picChg>
        <pc:picChg chg="add mod">
          <ac:chgData name="Alberto Zilio" userId="bc69f6f6-9fb5-43e2-b29d-152eb7962b05" providerId="ADAL" clId="{290F79D4-8F00-489D-80D6-57AF30D5F9E4}" dt="2025-02-21T13:43:43.247" v="20839" actId="12788"/>
          <ac:picMkLst>
            <pc:docMk/>
            <pc:sldMk cId="2287654140" sldId="591"/>
            <ac:picMk id="16" creationId="{CCD6C9EA-D89D-00BB-B1A0-37EE40F6D285}"/>
          </ac:picMkLst>
        </pc:picChg>
        <pc:picChg chg="add mod">
          <ac:chgData name="Alberto Zilio" userId="bc69f6f6-9fb5-43e2-b29d-152eb7962b05" providerId="ADAL" clId="{290F79D4-8F00-489D-80D6-57AF30D5F9E4}" dt="2025-02-26T17:57:21.288" v="54518"/>
          <ac:picMkLst>
            <pc:docMk/>
            <pc:sldMk cId="2287654140" sldId="591"/>
            <ac:picMk id="20" creationId="{C5BCF969-D815-E024-DCF2-DD4B87C29374}"/>
          </ac:picMkLst>
        </pc:picChg>
        <pc:cxnChg chg="mod">
          <ac:chgData name="Alberto Zilio" userId="bc69f6f6-9fb5-43e2-b29d-152eb7962b05" providerId="ADAL" clId="{290F79D4-8F00-489D-80D6-57AF30D5F9E4}" dt="2025-02-25T16:36:46.528" v="51161" actId="12788"/>
          <ac:cxnSpMkLst>
            <pc:docMk/>
            <pc:sldMk cId="2287654140" sldId="591"/>
            <ac:cxnSpMk id="9" creationId="{7A1E5811-25E2-2590-2235-055DF95B75D5}"/>
          </ac:cxnSpMkLst>
        </pc:cxnChg>
        <pc:cxnChg chg="mod">
          <ac:chgData name="Alberto Zilio" userId="bc69f6f6-9fb5-43e2-b29d-152eb7962b05" providerId="ADAL" clId="{290F79D4-8F00-489D-80D6-57AF30D5F9E4}" dt="2025-02-21T13:43:43.247" v="20839" actId="12788"/>
          <ac:cxnSpMkLst>
            <pc:docMk/>
            <pc:sldMk cId="2287654140" sldId="591"/>
            <ac:cxnSpMk id="11" creationId="{BECB2F01-07CF-08E5-4A34-D9437BE3762C}"/>
          </ac:cxnSpMkLst>
        </pc:cxnChg>
        <pc:cxnChg chg="mod">
          <ac:chgData name="Alberto Zilio" userId="bc69f6f6-9fb5-43e2-b29d-152eb7962b05" providerId="ADAL" clId="{290F79D4-8F00-489D-80D6-57AF30D5F9E4}" dt="2025-02-21T13:43:43.247" v="20839" actId="12788"/>
          <ac:cxnSpMkLst>
            <pc:docMk/>
            <pc:sldMk cId="2287654140" sldId="591"/>
            <ac:cxnSpMk id="32" creationId="{140F44E9-F4DE-A289-A41C-4842BF22B592}"/>
          </ac:cxnSpMkLst>
        </pc:cxnChg>
        <pc:cxnChg chg="mod">
          <ac:chgData name="Alberto Zilio" userId="bc69f6f6-9fb5-43e2-b29d-152eb7962b05" providerId="ADAL" clId="{290F79D4-8F00-489D-80D6-57AF30D5F9E4}" dt="2025-02-21T13:43:43.247" v="20839" actId="12788"/>
          <ac:cxnSpMkLst>
            <pc:docMk/>
            <pc:sldMk cId="2287654140" sldId="591"/>
            <ac:cxnSpMk id="34" creationId="{6BBF574B-A408-D7E4-E042-B356019B336B}"/>
          </ac:cxnSpMkLst>
        </pc:cxnChg>
      </pc:sldChg>
      <pc:sldChg chg="add del">
        <pc:chgData name="Alberto Zilio" userId="bc69f6f6-9fb5-43e2-b29d-152eb7962b05" providerId="ADAL" clId="{290F79D4-8F00-489D-80D6-57AF30D5F9E4}" dt="2025-02-11T23:00:56.349" v="1498" actId="47"/>
        <pc:sldMkLst>
          <pc:docMk/>
          <pc:sldMk cId="1562356864" sldId="592"/>
        </pc:sldMkLst>
      </pc:sldChg>
      <pc:sldChg chg="delSp modSp add del mod">
        <pc:chgData name="Alberto Zilio" userId="bc69f6f6-9fb5-43e2-b29d-152eb7962b05" providerId="ADAL" clId="{290F79D4-8F00-489D-80D6-57AF30D5F9E4}" dt="2025-02-21T13:38:29.045" v="20781" actId="47"/>
        <pc:sldMkLst>
          <pc:docMk/>
          <pc:sldMk cId="2191828617" sldId="592"/>
        </pc:sldMkLst>
      </pc:sldChg>
      <pc:sldChg chg="addSp delSp modSp add mod">
        <pc:chgData name="Alberto Zilio" userId="bc69f6f6-9fb5-43e2-b29d-152eb7962b05" providerId="ADAL" clId="{290F79D4-8F00-489D-80D6-57AF30D5F9E4}" dt="2025-03-03T10:08:54.994" v="55393" actId="1076"/>
        <pc:sldMkLst>
          <pc:docMk/>
          <pc:sldMk cId="895431714" sldId="593"/>
        </pc:sldMkLst>
        <pc:spChg chg="mod">
          <ac:chgData name="Alberto Zilio" userId="bc69f6f6-9fb5-43e2-b29d-152eb7962b05" providerId="ADAL" clId="{290F79D4-8F00-489D-80D6-57AF30D5F9E4}" dt="2025-02-24T18:15:45.037" v="36534" actId="20577"/>
          <ac:spMkLst>
            <pc:docMk/>
            <pc:sldMk cId="895431714" sldId="593"/>
            <ac:spMk id="7" creationId="{31FEADD2-2E06-DD1C-0912-9EF84E540E0D}"/>
          </ac:spMkLst>
        </pc:spChg>
        <pc:spChg chg="add mod">
          <ac:chgData name="Alberto Zilio" userId="bc69f6f6-9fb5-43e2-b29d-152eb7962b05" providerId="ADAL" clId="{290F79D4-8F00-489D-80D6-57AF30D5F9E4}" dt="2025-03-02T17:14:41.950" v="55061"/>
          <ac:spMkLst>
            <pc:docMk/>
            <pc:sldMk cId="895431714" sldId="593"/>
            <ac:spMk id="8" creationId="{B2D7920C-9969-4FED-B3EB-9A5D5FC2EB9A}"/>
          </ac:spMkLst>
        </pc:spChg>
        <pc:spChg chg="mod">
          <ac:chgData name="Alberto Zilio" userId="bc69f6f6-9fb5-43e2-b29d-152eb7962b05" providerId="ADAL" clId="{290F79D4-8F00-489D-80D6-57AF30D5F9E4}" dt="2025-02-25T14:07:20.196" v="43502" actId="20577"/>
          <ac:spMkLst>
            <pc:docMk/>
            <pc:sldMk cId="895431714" sldId="593"/>
            <ac:spMk id="30" creationId="{EE6C54E7-6BD5-E291-A84B-7FFA90701150}"/>
          </ac:spMkLst>
        </pc:spChg>
        <pc:picChg chg="add mod">
          <ac:chgData name="Alberto Zilio" userId="bc69f6f6-9fb5-43e2-b29d-152eb7962b05" providerId="ADAL" clId="{290F79D4-8F00-489D-80D6-57AF30D5F9E4}" dt="2025-03-03T10:08:54.994" v="55393" actId="1076"/>
          <ac:picMkLst>
            <pc:docMk/>
            <pc:sldMk cId="895431714" sldId="593"/>
            <ac:picMk id="10" creationId="{BDF36401-7650-27A0-3890-B54DB6809E5D}"/>
          </ac:picMkLst>
        </pc:picChg>
      </pc:sldChg>
      <pc:sldChg chg="add del">
        <pc:chgData name="Alberto Zilio" userId="bc69f6f6-9fb5-43e2-b29d-152eb7962b05" providerId="ADAL" clId="{290F79D4-8F00-489D-80D6-57AF30D5F9E4}" dt="2025-02-11T23:00:57.374" v="1499" actId="47"/>
        <pc:sldMkLst>
          <pc:docMk/>
          <pc:sldMk cId="1797018682" sldId="593"/>
        </pc:sldMkLst>
      </pc:sldChg>
      <pc:sldChg chg="addSp delSp modSp add mod ord">
        <pc:chgData name="Alberto Zilio" userId="bc69f6f6-9fb5-43e2-b29d-152eb7962b05" providerId="ADAL" clId="{290F79D4-8F00-489D-80D6-57AF30D5F9E4}" dt="2025-02-26T17:44:58.330" v="53969" actId="403"/>
        <pc:sldMkLst>
          <pc:docMk/>
          <pc:sldMk cId="2464499459" sldId="594"/>
        </pc:sldMkLst>
        <pc:spChg chg="mod">
          <ac:chgData name="Alberto Zilio" userId="bc69f6f6-9fb5-43e2-b29d-152eb7962b05" providerId="ADAL" clId="{290F79D4-8F00-489D-80D6-57AF30D5F9E4}" dt="2025-02-25T15:31:03.376" v="50513" actId="20577"/>
          <ac:spMkLst>
            <pc:docMk/>
            <pc:sldMk cId="2464499459" sldId="594"/>
            <ac:spMk id="9" creationId="{1B5792E4-C183-1EDA-B027-A55B1BEB536C}"/>
          </ac:spMkLst>
        </pc:spChg>
        <pc:spChg chg="mod">
          <ac:chgData name="Alberto Zilio" userId="bc69f6f6-9fb5-43e2-b29d-152eb7962b05" providerId="ADAL" clId="{290F79D4-8F00-489D-80D6-57AF30D5F9E4}" dt="2025-02-11T23:01:41.566" v="1546"/>
          <ac:spMkLst>
            <pc:docMk/>
            <pc:sldMk cId="2464499459" sldId="594"/>
            <ac:spMk id="30" creationId="{80698026-115E-421D-A8A2-1746660AE28A}"/>
          </ac:spMkLst>
        </pc:spChg>
        <pc:spChg chg="mod">
          <ac:chgData name="Alberto Zilio" userId="bc69f6f6-9fb5-43e2-b29d-152eb7962b05" providerId="ADAL" clId="{290F79D4-8F00-489D-80D6-57AF30D5F9E4}" dt="2025-02-25T15:34:31.072" v="50644" actId="12789"/>
          <ac:spMkLst>
            <pc:docMk/>
            <pc:sldMk cId="2464499459" sldId="594"/>
            <ac:spMk id="35" creationId="{5CE796B2-ADC1-E1F9-1018-E969BB654879}"/>
          </ac:spMkLst>
        </pc:spChg>
        <pc:spChg chg="mod">
          <ac:chgData name="Alberto Zilio" userId="bc69f6f6-9fb5-43e2-b29d-152eb7962b05" providerId="ADAL" clId="{290F79D4-8F00-489D-80D6-57AF30D5F9E4}" dt="2025-02-25T15:33:07.426" v="50608" actId="20577"/>
          <ac:spMkLst>
            <pc:docMk/>
            <pc:sldMk cId="2464499459" sldId="594"/>
            <ac:spMk id="38" creationId="{7D3E5769-6757-43B5-79D6-320301B342EB}"/>
          </ac:spMkLst>
        </pc:spChg>
        <pc:spChg chg="mod">
          <ac:chgData name="Alberto Zilio" userId="bc69f6f6-9fb5-43e2-b29d-152eb7962b05" providerId="ADAL" clId="{290F79D4-8F00-489D-80D6-57AF30D5F9E4}" dt="2025-02-26T17:44:58.330" v="53969" actId="403"/>
          <ac:spMkLst>
            <pc:docMk/>
            <pc:sldMk cId="2464499459" sldId="594"/>
            <ac:spMk id="49" creationId="{42495E01-0613-91A4-13A8-61ED75E66734}"/>
          </ac:spMkLst>
        </pc:spChg>
        <pc:picChg chg="add mod">
          <ac:chgData name="Alberto Zilio" userId="bc69f6f6-9fb5-43e2-b29d-152eb7962b05" providerId="ADAL" clId="{290F79D4-8F00-489D-80D6-57AF30D5F9E4}" dt="2025-02-25T15:34:39.173" v="50648" actId="1037"/>
          <ac:picMkLst>
            <pc:docMk/>
            <pc:sldMk cId="2464499459" sldId="594"/>
            <ac:picMk id="3" creationId="{792B7C48-0C1A-337F-DC25-5C040B05A815}"/>
          </ac:picMkLst>
        </pc:picChg>
        <pc:picChg chg="mod">
          <ac:chgData name="Alberto Zilio" userId="bc69f6f6-9fb5-43e2-b29d-152eb7962b05" providerId="ADAL" clId="{290F79D4-8F00-489D-80D6-57AF30D5F9E4}" dt="2025-02-25T15:31:33.490" v="50516" actId="1076"/>
          <ac:picMkLst>
            <pc:docMk/>
            <pc:sldMk cId="2464499459" sldId="594"/>
            <ac:picMk id="42" creationId="{18ADD2F1-3BED-104E-4C57-1042526B9E7E}"/>
          </ac:picMkLst>
        </pc:picChg>
        <pc:picChg chg="mod">
          <ac:chgData name="Alberto Zilio" userId="bc69f6f6-9fb5-43e2-b29d-152eb7962b05" providerId="ADAL" clId="{290F79D4-8F00-489D-80D6-57AF30D5F9E4}" dt="2025-02-25T15:34:34.025" v="50646" actId="1037"/>
          <ac:picMkLst>
            <pc:docMk/>
            <pc:sldMk cId="2464499459" sldId="594"/>
            <ac:picMk id="44" creationId="{C3819F43-8AC5-352C-CFC2-F445A8DA7EAB}"/>
          </ac:picMkLst>
        </pc:picChg>
        <pc:picChg chg="mod">
          <ac:chgData name="Alberto Zilio" userId="bc69f6f6-9fb5-43e2-b29d-152eb7962b05" providerId="ADAL" clId="{290F79D4-8F00-489D-80D6-57AF30D5F9E4}" dt="2025-02-25T15:34:38.185" v="50647" actId="1037"/>
          <ac:picMkLst>
            <pc:docMk/>
            <pc:sldMk cId="2464499459" sldId="594"/>
            <ac:picMk id="46" creationId="{CF34C6F9-BEBB-4626-E597-B98ECD3EB41A}"/>
          </ac:picMkLst>
        </pc:picChg>
        <pc:picChg chg="mod">
          <ac:chgData name="Alberto Zilio" userId="bc69f6f6-9fb5-43e2-b29d-152eb7962b05" providerId="ADAL" clId="{290F79D4-8F00-489D-80D6-57AF30D5F9E4}" dt="2025-02-25T15:34:31.072" v="50644" actId="12789"/>
          <ac:picMkLst>
            <pc:docMk/>
            <pc:sldMk cId="2464499459" sldId="594"/>
            <ac:picMk id="48" creationId="{9787F077-6CAA-F34E-C819-3621C1B49616}"/>
          </ac:picMkLst>
        </pc:picChg>
        <pc:cxnChg chg="mod">
          <ac:chgData name="Alberto Zilio" userId="bc69f6f6-9fb5-43e2-b29d-152eb7962b05" providerId="ADAL" clId="{290F79D4-8F00-489D-80D6-57AF30D5F9E4}" dt="2025-02-25T15:33:15.913" v="50609" actId="12788"/>
          <ac:cxnSpMkLst>
            <pc:docMk/>
            <pc:sldMk cId="2464499459" sldId="594"/>
            <ac:cxnSpMk id="8" creationId="{C1879FBD-5BB7-24FD-FBBB-3F9C8B9ED741}"/>
          </ac:cxnSpMkLst>
        </pc:cxnChg>
      </pc:sldChg>
      <pc:sldChg chg="add del">
        <pc:chgData name="Alberto Zilio" userId="bc69f6f6-9fb5-43e2-b29d-152eb7962b05" providerId="ADAL" clId="{290F79D4-8F00-489D-80D6-57AF30D5F9E4}" dt="2025-02-11T23:00:57.802" v="1500" actId="47"/>
        <pc:sldMkLst>
          <pc:docMk/>
          <pc:sldMk cId="3048992215" sldId="594"/>
        </pc:sldMkLst>
      </pc:sldChg>
      <pc:sldChg chg="modSp add mod">
        <pc:chgData name="Alberto Zilio" userId="bc69f6f6-9fb5-43e2-b29d-152eb7962b05" providerId="ADAL" clId="{290F79D4-8F00-489D-80D6-57AF30D5F9E4}" dt="2025-02-25T16:25:47.332" v="51115"/>
        <pc:sldMkLst>
          <pc:docMk/>
          <pc:sldMk cId="2958458603" sldId="595"/>
        </pc:sldMkLst>
        <pc:spChg chg="mod">
          <ac:chgData name="Alberto Zilio" userId="bc69f6f6-9fb5-43e2-b29d-152eb7962b05" providerId="ADAL" clId="{290F79D4-8F00-489D-80D6-57AF30D5F9E4}" dt="2025-02-25T16:25:47.332" v="51115"/>
          <ac:spMkLst>
            <pc:docMk/>
            <pc:sldMk cId="2958458603" sldId="595"/>
            <ac:spMk id="9" creationId="{B187B5D0-8779-96C1-0F22-8D26DBB861C3}"/>
          </ac:spMkLst>
        </pc:spChg>
      </pc:sldChg>
      <pc:sldChg chg="addSp delSp modSp add mod">
        <pc:chgData name="Alberto Zilio" userId="bc69f6f6-9fb5-43e2-b29d-152eb7962b05" providerId="ADAL" clId="{290F79D4-8F00-489D-80D6-57AF30D5F9E4}" dt="2025-02-27T09:21:25.529" v="54523" actId="1036"/>
        <pc:sldMkLst>
          <pc:docMk/>
          <pc:sldMk cId="1331402621" sldId="596"/>
        </pc:sldMkLst>
        <pc:spChg chg="mod">
          <ac:chgData name="Alberto Zilio" userId="bc69f6f6-9fb5-43e2-b29d-152eb7962b05" providerId="ADAL" clId="{290F79D4-8F00-489D-80D6-57AF30D5F9E4}" dt="2025-02-25T18:42:43.228" v="53233" actId="20577"/>
          <ac:spMkLst>
            <pc:docMk/>
            <pc:sldMk cId="1331402621" sldId="596"/>
            <ac:spMk id="2" creationId="{FACCB1B0-95B5-AC2F-5AFB-91ADF254BF54}"/>
          </ac:spMkLst>
        </pc:spChg>
        <pc:spChg chg="mod">
          <ac:chgData name="Alberto Zilio" userId="bc69f6f6-9fb5-43e2-b29d-152eb7962b05" providerId="ADAL" clId="{290F79D4-8F00-489D-80D6-57AF30D5F9E4}" dt="2025-02-24T17:03:07.829" v="33826"/>
          <ac:spMkLst>
            <pc:docMk/>
            <pc:sldMk cId="1331402621" sldId="596"/>
            <ac:spMk id="10" creationId="{A1141904-527B-2812-18C8-90A90E3951A8}"/>
          </ac:spMkLst>
        </pc:spChg>
        <pc:spChg chg="mod">
          <ac:chgData name="Alberto Zilio" userId="bc69f6f6-9fb5-43e2-b29d-152eb7962b05" providerId="ADAL" clId="{290F79D4-8F00-489D-80D6-57AF30D5F9E4}" dt="2025-02-20T18:14:12.575" v="15388" actId="13926"/>
          <ac:spMkLst>
            <pc:docMk/>
            <pc:sldMk cId="1331402621" sldId="596"/>
            <ac:spMk id="14" creationId="{AFD05B08-7F0D-2C07-1F1F-16C295BE8307}"/>
          </ac:spMkLst>
        </pc:spChg>
        <pc:spChg chg="add mod">
          <ac:chgData name="Alberto Zilio" userId="bc69f6f6-9fb5-43e2-b29d-152eb7962b05" providerId="ADAL" clId="{290F79D4-8F00-489D-80D6-57AF30D5F9E4}" dt="2025-02-27T09:21:25.529" v="54523" actId="1036"/>
          <ac:spMkLst>
            <pc:docMk/>
            <pc:sldMk cId="1331402621" sldId="596"/>
            <ac:spMk id="17" creationId="{F60DDB58-3B30-5968-97CA-7FC65F5C9B51}"/>
          </ac:spMkLst>
        </pc:spChg>
        <pc:spChg chg="add mod">
          <ac:chgData name="Alberto Zilio" userId="bc69f6f6-9fb5-43e2-b29d-152eb7962b05" providerId="ADAL" clId="{290F79D4-8F00-489D-80D6-57AF30D5F9E4}" dt="2025-02-21T14:01:51.355" v="20927" actId="1076"/>
          <ac:spMkLst>
            <pc:docMk/>
            <pc:sldMk cId="1331402621" sldId="596"/>
            <ac:spMk id="24" creationId="{8D16AFCD-1A9D-35C9-2F69-3C7EE58EE6A5}"/>
          </ac:spMkLst>
        </pc:spChg>
        <pc:spChg chg="mod">
          <ac:chgData name="Alberto Zilio" userId="bc69f6f6-9fb5-43e2-b29d-152eb7962b05" providerId="ADAL" clId="{290F79D4-8F00-489D-80D6-57AF30D5F9E4}" dt="2025-02-24T16:56:28.594" v="33602" actId="20577"/>
          <ac:spMkLst>
            <pc:docMk/>
            <pc:sldMk cId="1331402621" sldId="596"/>
            <ac:spMk id="30" creationId="{336B32B3-7FAF-8762-B182-CC9EEF796A94}"/>
          </ac:spMkLst>
        </pc:spChg>
        <pc:spChg chg="mod">
          <ac:chgData name="Alberto Zilio" userId="bc69f6f6-9fb5-43e2-b29d-152eb7962b05" providerId="ADAL" clId="{290F79D4-8F00-489D-80D6-57AF30D5F9E4}" dt="2025-02-21T14:01:04.553" v="20924" actId="554"/>
          <ac:spMkLst>
            <pc:docMk/>
            <pc:sldMk cId="1331402621" sldId="596"/>
            <ac:spMk id="39" creationId="{43BE7B97-D297-C57E-174B-7B370814D81A}"/>
          </ac:spMkLst>
        </pc:spChg>
        <pc:spChg chg="mod">
          <ac:chgData name="Alberto Zilio" userId="bc69f6f6-9fb5-43e2-b29d-152eb7962b05" providerId="ADAL" clId="{290F79D4-8F00-489D-80D6-57AF30D5F9E4}" dt="2025-02-21T14:02:08.349" v="20930" actId="14100"/>
          <ac:spMkLst>
            <pc:docMk/>
            <pc:sldMk cId="1331402621" sldId="596"/>
            <ac:spMk id="42" creationId="{D1B6D121-864F-A062-94B7-5ED3EB6CD46B}"/>
          </ac:spMkLst>
        </pc:spChg>
        <pc:spChg chg="mod">
          <ac:chgData name="Alberto Zilio" userId="bc69f6f6-9fb5-43e2-b29d-152eb7962b05" providerId="ADAL" clId="{290F79D4-8F00-489D-80D6-57AF30D5F9E4}" dt="2025-02-21T14:01:04.553" v="20924" actId="554"/>
          <ac:spMkLst>
            <pc:docMk/>
            <pc:sldMk cId="1331402621" sldId="596"/>
            <ac:spMk id="46" creationId="{B92D2DE0-AD1E-A115-3BB9-FEB2840B4E28}"/>
          </ac:spMkLst>
        </pc:spChg>
        <pc:spChg chg="mod">
          <ac:chgData name="Alberto Zilio" userId="bc69f6f6-9fb5-43e2-b29d-152eb7962b05" providerId="ADAL" clId="{290F79D4-8F00-489D-80D6-57AF30D5F9E4}" dt="2025-02-21T14:01:04.553" v="20924" actId="554"/>
          <ac:spMkLst>
            <pc:docMk/>
            <pc:sldMk cId="1331402621" sldId="596"/>
            <ac:spMk id="59" creationId="{CA7B5491-1EF4-F7B6-2FBD-9A421EA0D29D}"/>
          </ac:spMkLst>
        </pc:spChg>
        <pc:picChg chg="add mod">
          <ac:chgData name="Alberto Zilio" userId="bc69f6f6-9fb5-43e2-b29d-152eb7962b05" providerId="ADAL" clId="{290F79D4-8F00-489D-80D6-57AF30D5F9E4}" dt="2025-02-21T14:02:23.298" v="20932" actId="12788"/>
          <ac:picMkLst>
            <pc:docMk/>
            <pc:sldMk cId="1331402621" sldId="596"/>
            <ac:picMk id="7" creationId="{24355ED2-EADC-C246-814A-4DCB90B79E5B}"/>
          </ac:picMkLst>
        </pc:picChg>
        <pc:picChg chg="add mod">
          <ac:chgData name="Alberto Zilio" userId="bc69f6f6-9fb5-43e2-b29d-152eb7962b05" providerId="ADAL" clId="{290F79D4-8F00-489D-80D6-57AF30D5F9E4}" dt="2025-02-21T14:00:56.680" v="20912" actId="12789"/>
          <ac:picMkLst>
            <pc:docMk/>
            <pc:sldMk cId="1331402621" sldId="596"/>
            <ac:picMk id="21" creationId="{7FB39C1A-AEFB-F256-73C1-98360A9CC77A}"/>
          </ac:picMkLst>
        </pc:picChg>
        <pc:picChg chg="add mod">
          <ac:chgData name="Alberto Zilio" userId="bc69f6f6-9fb5-43e2-b29d-152eb7962b05" providerId="ADAL" clId="{290F79D4-8F00-489D-80D6-57AF30D5F9E4}" dt="2025-02-21T14:02:23.298" v="20932" actId="12788"/>
          <ac:picMkLst>
            <pc:docMk/>
            <pc:sldMk cId="1331402621" sldId="596"/>
            <ac:picMk id="2050" creationId="{E9B9190C-6F2F-4CAA-F08C-9622E95C210D}"/>
          </ac:picMkLst>
        </pc:picChg>
        <pc:cxnChg chg="mod">
          <ac:chgData name="Alberto Zilio" userId="bc69f6f6-9fb5-43e2-b29d-152eb7962b05" providerId="ADAL" clId="{290F79D4-8F00-489D-80D6-57AF30D5F9E4}" dt="2025-02-26T17:57:13.036" v="54511" actId="12788"/>
          <ac:cxnSpMkLst>
            <pc:docMk/>
            <pc:sldMk cId="1331402621" sldId="596"/>
            <ac:cxnSpMk id="13" creationId="{552B0700-BC6F-2A91-36E2-8815A54921FE}"/>
          </ac:cxnSpMkLst>
        </pc:cxnChg>
        <pc:cxnChg chg="mod">
          <ac:chgData name="Alberto Zilio" userId="bc69f6f6-9fb5-43e2-b29d-152eb7962b05" providerId="ADAL" clId="{290F79D4-8F00-489D-80D6-57AF30D5F9E4}" dt="2025-02-21T14:02:23.298" v="20932" actId="12788"/>
          <ac:cxnSpMkLst>
            <pc:docMk/>
            <pc:sldMk cId="1331402621" sldId="596"/>
            <ac:cxnSpMk id="15" creationId="{6DE8BC0A-BF4B-ADDD-1C80-D5FBE0B24EF4}"/>
          </ac:cxnSpMkLst>
        </pc:cxnChg>
        <pc:cxnChg chg="mod">
          <ac:chgData name="Alberto Zilio" userId="bc69f6f6-9fb5-43e2-b29d-152eb7962b05" providerId="ADAL" clId="{290F79D4-8F00-489D-80D6-57AF30D5F9E4}" dt="2025-02-21T14:02:32.041" v="20933" actId="14100"/>
          <ac:cxnSpMkLst>
            <pc:docMk/>
            <pc:sldMk cId="1331402621" sldId="596"/>
            <ac:cxnSpMk id="44" creationId="{EB491F01-0AF8-4C0B-BAA6-47F84184BAB8}"/>
          </ac:cxnSpMkLst>
        </pc:cxnChg>
        <pc:cxnChg chg="mod">
          <ac:chgData name="Alberto Zilio" userId="bc69f6f6-9fb5-43e2-b29d-152eb7962b05" providerId="ADAL" clId="{290F79D4-8F00-489D-80D6-57AF30D5F9E4}" dt="2025-02-21T14:02:23.298" v="20932" actId="12788"/>
          <ac:cxnSpMkLst>
            <pc:docMk/>
            <pc:sldMk cId="1331402621" sldId="596"/>
            <ac:cxnSpMk id="45" creationId="{B6EDE022-5A56-4BEB-FCA0-5F224F25A02D}"/>
          </ac:cxnSpMkLst>
        </pc:cxnChg>
        <pc:cxnChg chg="mod">
          <ac:chgData name="Alberto Zilio" userId="bc69f6f6-9fb5-43e2-b29d-152eb7962b05" providerId="ADAL" clId="{290F79D4-8F00-489D-80D6-57AF30D5F9E4}" dt="2025-02-21T14:02:23.298" v="20932" actId="12788"/>
          <ac:cxnSpMkLst>
            <pc:docMk/>
            <pc:sldMk cId="1331402621" sldId="596"/>
            <ac:cxnSpMk id="57" creationId="{40DD9CB1-255C-CEBB-E1C4-CE922B9DE5DB}"/>
          </ac:cxnSpMkLst>
        </pc:cxnChg>
      </pc:sldChg>
      <pc:sldChg chg="add del">
        <pc:chgData name="Alberto Zilio" userId="bc69f6f6-9fb5-43e2-b29d-152eb7962b05" providerId="ADAL" clId="{290F79D4-8F00-489D-80D6-57AF30D5F9E4}" dt="2025-02-11T23:02:32.092" v="1636"/>
        <pc:sldMkLst>
          <pc:docMk/>
          <pc:sldMk cId="3607406801" sldId="596"/>
        </pc:sldMkLst>
      </pc:sldChg>
      <pc:sldChg chg="addSp delSp modSp add mod ord">
        <pc:chgData name="Alberto Zilio" userId="bc69f6f6-9fb5-43e2-b29d-152eb7962b05" providerId="ADAL" clId="{290F79D4-8F00-489D-80D6-57AF30D5F9E4}" dt="2025-02-26T17:45:14.427" v="54007" actId="20577"/>
        <pc:sldMkLst>
          <pc:docMk/>
          <pc:sldMk cId="3069501999" sldId="597"/>
        </pc:sldMkLst>
        <pc:spChg chg="mod">
          <ac:chgData name="Alberto Zilio" userId="bc69f6f6-9fb5-43e2-b29d-152eb7962b05" providerId="ADAL" clId="{290F79D4-8F00-489D-80D6-57AF30D5F9E4}" dt="2025-02-25T18:42:46.802" v="53234"/>
          <ac:spMkLst>
            <pc:docMk/>
            <pc:sldMk cId="3069501999" sldId="597"/>
            <ac:spMk id="2" creationId="{5095A934-BCC4-4311-51C8-C99F98D3B4D2}"/>
          </ac:spMkLst>
        </pc:spChg>
        <pc:spChg chg="mod">
          <ac:chgData name="Alberto Zilio" userId="bc69f6f6-9fb5-43e2-b29d-152eb7962b05" providerId="ADAL" clId="{290F79D4-8F00-489D-80D6-57AF30D5F9E4}" dt="2025-02-26T17:15:30.207" v="53611" actId="20577"/>
          <ac:spMkLst>
            <pc:docMk/>
            <pc:sldMk cId="3069501999" sldId="597"/>
            <ac:spMk id="6" creationId="{897F3A1C-2F96-4161-15B0-9F281358EC0B}"/>
          </ac:spMkLst>
        </pc:spChg>
        <pc:spChg chg="mod">
          <ac:chgData name="Alberto Zilio" userId="bc69f6f6-9fb5-43e2-b29d-152eb7962b05" providerId="ADAL" clId="{290F79D4-8F00-489D-80D6-57AF30D5F9E4}" dt="2025-02-25T14:02:05.615" v="43416" actId="20577"/>
          <ac:spMkLst>
            <pc:docMk/>
            <pc:sldMk cId="3069501999" sldId="597"/>
            <ac:spMk id="9" creationId="{4C119A3B-677E-9A37-1280-D2B7991E0243}"/>
          </ac:spMkLst>
        </pc:spChg>
        <pc:spChg chg="mod">
          <ac:chgData name="Alberto Zilio" userId="bc69f6f6-9fb5-43e2-b29d-152eb7962b05" providerId="ADAL" clId="{290F79D4-8F00-489D-80D6-57AF30D5F9E4}" dt="2025-02-25T15:35:20.703" v="50653" actId="14100"/>
          <ac:spMkLst>
            <pc:docMk/>
            <pc:sldMk cId="3069501999" sldId="597"/>
            <ac:spMk id="17" creationId="{B9EF3255-E908-295E-7468-BC0CC59CBDE7}"/>
          </ac:spMkLst>
        </pc:spChg>
        <pc:spChg chg="mod">
          <ac:chgData name="Alberto Zilio" userId="bc69f6f6-9fb5-43e2-b29d-152eb7962b05" providerId="ADAL" clId="{290F79D4-8F00-489D-80D6-57AF30D5F9E4}" dt="2025-02-25T15:36:15.460" v="50707" actId="554"/>
          <ac:spMkLst>
            <pc:docMk/>
            <pc:sldMk cId="3069501999" sldId="597"/>
            <ac:spMk id="18" creationId="{9BB04D23-6E04-0337-7E7E-C037172DDE1D}"/>
          </ac:spMkLst>
        </pc:spChg>
        <pc:spChg chg="mod">
          <ac:chgData name="Alberto Zilio" userId="bc69f6f6-9fb5-43e2-b29d-152eb7962b05" providerId="ADAL" clId="{290F79D4-8F00-489D-80D6-57AF30D5F9E4}" dt="2025-02-25T15:36:15.460" v="50707" actId="554"/>
          <ac:spMkLst>
            <pc:docMk/>
            <pc:sldMk cId="3069501999" sldId="597"/>
            <ac:spMk id="19" creationId="{3D20F9A7-1835-A884-ED05-8CFB2BF3A3AF}"/>
          </ac:spMkLst>
        </pc:spChg>
        <pc:spChg chg="add mod ord">
          <ac:chgData name="Alberto Zilio" userId="bc69f6f6-9fb5-43e2-b29d-152eb7962b05" providerId="ADAL" clId="{290F79D4-8F00-489D-80D6-57AF30D5F9E4}" dt="2025-02-25T15:35:50.183" v="50692" actId="12788"/>
          <ac:spMkLst>
            <pc:docMk/>
            <pc:sldMk cId="3069501999" sldId="597"/>
            <ac:spMk id="21" creationId="{EAD3C4BE-CC5F-B275-DE74-E60A31F7537E}"/>
          </ac:spMkLst>
        </pc:spChg>
        <pc:spChg chg="add mod ord">
          <ac:chgData name="Alberto Zilio" userId="bc69f6f6-9fb5-43e2-b29d-152eb7962b05" providerId="ADAL" clId="{290F79D4-8F00-489D-80D6-57AF30D5F9E4}" dt="2025-02-25T15:36:37.260" v="50709" actId="207"/>
          <ac:spMkLst>
            <pc:docMk/>
            <pc:sldMk cId="3069501999" sldId="597"/>
            <ac:spMk id="22" creationId="{0419C07C-1A89-EFA2-ECCD-55D0B0A93A5A}"/>
          </ac:spMkLst>
        </pc:spChg>
        <pc:spChg chg="mod">
          <ac:chgData name="Alberto Zilio" userId="bc69f6f6-9fb5-43e2-b29d-152eb7962b05" providerId="ADAL" clId="{290F79D4-8F00-489D-80D6-57AF30D5F9E4}" dt="2025-02-25T15:35:50.183" v="50692" actId="12788"/>
          <ac:spMkLst>
            <pc:docMk/>
            <pc:sldMk cId="3069501999" sldId="597"/>
            <ac:spMk id="23" creationId="{358A6D60-D014-1465-F50E-DF1CF29EAE5D}"/>
          </ac:spMkLst>
        </pc:spChg>
        <pc:spChg chg="mod">
          <ac:chgData name="Alberto Zilio" userId="bc69f6f6-9fb5-43e2-b29d-152eb7962b05" providerId="ADAL" clId="{290F79D4-8F00-489D-80D6-57AF30D5F9E4}" dt="2025-02-26T17:45:14.427" v="54007" actId="20577"/>
          <ac:spMkLst>
            <pc:docMk/>
            <pc:sldMk cId="3069501999" sldId="597"/>
            <ac:spMk id="24" creationId="{7CC71E24-B105-DE1A-E1D1-DED388B5BF2B}"/>
          </ac:spMkLst>
        </pc:spChg>
        <pc:spChg chg="add mod ord">
          <ac:chgData name="Alberto Zilio" userId="bc69f6f6-9fb5-43e2-b29d-152eb7962b05" providerId="ADAL" clId="{290F79D4-8F00-489D-80D6-57AF30D5F9E4}" dt="2025-02-25T15:36:37.260" v="50709" actId="207"/>
          <ac:spMkLst>
            <pc:docMk/>
            <pc:sldMk cId="3069501999" sldId="597"/>
            <ac:spMk id="25" creationId="{6761EF4B-9946-270B-1FDC-5A249172B785}"/>
          </ac:spMkLst>
        </pc:spChg>
        <pc:spChg chg="add mod ord">
          <ac:chgData name="Alberto Zilio" userId="bc69f6f6-9fb5-43e2-b29d-152eb7962b05" providerId="ADAL" clId="{290F79D4-8F00-489D-80D6-57AF30D5F9E4}" dt="2025-02-25T15:36:37.260" v="50709" actId="207"/>
          <ac:spMkLst>
            <pc:docMk/>
            <pc:sldMk cId="3069501999" sldId="597"/>
            <ac:spMk id="27" creationId="{0FB0E2F7-FD61-AA87-519E-E1B1B6DCE80B}"/>
          </ac:spMkLst>
        </pc:spChg>
        <pc:spChg chg="mod">
          <ac:chgData name="Alberto Zilio" userId="bc69f6f6-9fb5-43e2-b29d-152eb7962b05" providerId="ADAL" clId="{290F79D4-8F00-489D-80D6-57AF30D5F9E4}" dt="2025-02-24T16:55:57.345" v="33549" actId="20577"/>
          <ac:spMkLst>
            <pc:docMk/>
            <pc:sldMk cId="3069501999" sldId="597"/>
            <ac:spMk id="30" creationId="{C29E2AD6-5086-7AE3-96CA-C2AC59BDDA64}"/>
          </ac:spMkLst>
        </pc:spChg>
        <pc:picChg chg="add mod">
          <ac:chgData name="Alberto Zilio" userId="bc69f6f6-9fb5-43e2-b29d-152eb7962b05" providerId="ADAL" clId="{290F79D4-8F00-489D-80D6-57AF30D5F9E4}" dt="2025-02-25T15:34:54.482" v="50649"/>
          <ac:picMkLst>
            <pc:docMk/>
            <pc:sldMk cId="3069501999" sldId="597"/>
            <ac:picMk id="3" creationId="{8FF843A7-3515-2BF3-D98E-084E4856FF65}"/>
          </ac:picMkLst>
        </pc:picChg>
        <pc:picChg chg="add mod">
          <ac:chgData name="Alberto Zilio" userId="bc69f6f6-9fb5-43e2-b29d-152eb7962b05" providerId="ADAL" clId="{290F79D4-8F00-489D-80D6-57AF30D5F9E4}" dt="2025-02-25T15:34:54.482" v="50649"/>
          <ac:picMkLst>
            <pc:docMk/>
            <pc:sldMk cId="3069501999" sldId="597"/>
            <ac:picMk id="4" creationId="{656D19AA-87E6-F1AE-0770-4088262D59EF}"/>
          </ac:picMkLst>
        </pc:picChg>
        <pc:picChg chg="add mod">
          <ac:chgData name="Alberto Zilio" userId="bc69f6f6-9fb5-43e2-b29d-152eb7962b05" providerId="ADAL" clId="{290F79D4-8F00-489D-80D6-57AF30D5F9E4}" dt="2025-02-25T15:34:54.482" v="50649"/>
          <ac:picMkLst>
            <pc:docMk/>
            <pc:sldMk cId="3069501999" sldId="597"/>
            <ac:picMk id="15" creationId="{D29A49C5-F604-6048-9B09-1F6282ECF07A}"/>
          </ac:picMkLst>
        </pc:picChg>
        <pc:picChg chg="add mod">
          <ac:chgData name="Alberto Zilio" userId="bc69f6f6-9fb5-43e2-b29d-152eb7962b05" providerId="ADAL" clId="{290F79D4-8F00-489D-80D6-57AF30D5F9E4}" dt="2025-02-25T15:34:54.482" v="50649"/>
          <ac:picMkLst>
            <pc:docMk/>
            <pc:sldMk cId="3069501999" sldId="597"/>
            <ac:picMk id="16" creationId="{52FB90BA-00CF-5CE1-EAC3-2DC9626BCCE6}"/>
          </ac:picMkLst>
        </pc:picChg>
        <pc:picChg chg="mod">
          <ac:chgData name="Alberto Zilio" userId="bc69f6f6-9fb5-43e2-b29d-152eb7962b05" providerId="ADAL" clId="{290F79D4-8F00-489D-80D6-57AF30D5F9E4}" dt="2025-02-25T15:35:50.183" v="50692" actId="12788"/>
          <ac:picMkLst>
            <pc:docMk/>
            <pc:sldMk cId="3069501999" sldId="597"/>
            <ac:picMk id="20" creationId="{2A10C760-97A6-4835-127C-3A848AD20976}"/>
          </ac:picMkLst>
        </pc:picChg>
        <pc:picChg chg="mod">
          <ac:chgData name="Alberto Zilio" userId="bc69f6f6-9fb5-43e2-b29d-152eb7962b05" providerId="ADAL" clId="{290F79D4-8F00-489D-80D6-57AF30D5F9E4}" dt="2025-02-25T15:35:50.183" v="50692" actId="12788"/>
          <ac:picMkLst>
            <pc:docMk/>
            <pc:sldMk cId="3069501999" sldId="597"/>
            <ac:picMk id="26" creationId="{CBE80F16-D25C-D829-6851-3BB40BB504FC}"/>
          </ac:picMkLst>
        </pc:picChg>
      </pc:sldChg>
      <pc:sldChg chg="modSp mod">
        <pc:chgData name="Alberto Zilio" userId="bc69f6f6-9fb5-43e2-b29d-152eb7962b05" providerId="ADAL" clId="{290F79D4-8F00-489D-80D6-57AF30D5F9E4}" dt="2025-02-26T17:44:00.802" v="53915" actId="403"/>
        <pc:sldMkLst>
          <pc:docMk/>
          <pc:sldMk cId="430480538" sldId="598"/>
        </pc:sldMkLst>
        <pc:spChg chg="mod">
          <ac:chgData name="Alberto Zilio" userId="bc69f6f6-9fb5-43e2-b29d-152eb7962b05" providerId="ADAL" clId="{290F79D4-8F00-489D-80D6-57AF30D5F9E4}" dt="2025-02-26T17:44:00.802" v="53915" actId="403"/>
          <ac:spMkLst>
            <pc:docMk/>
            <pc:sldMk cId="430480538" sldId="598"/>
            <ac:spMk id="12" creationId="{4364C3BB-AC7A-0A22-43AC-F59FAB26B21D}"/>
          </ac:spMkLst>
        </pc:spChg>
        <pc:spChg chg="mod">
          <ac:chgData name="Alberto Zilio" userId="bc69f6f6-9fb5-43e2-b29d-152eb7962b05" providerId="ADAL" clId="{290F79D4-8F00-489D-80D6-57AF30D5F9E4}" dt="2025-02-20T17:32:00.091" v="14771" actId="20577"/>
          <ac:spMkLst>
            <pc:docMk/>
            <pc:sldMk cId="430480538" sldId="598"/>
            <ac:spMk id="18" creationId="{3EF19985-8B16-48DF-9B23-914C0AB4C46C}"/>
          </ac:spMkLst>
        </pc:spChg>
        <pc:spChg chg="mod">
          <ac:chgData name="Alberto Zilio" userId="bc69f6f6-9fb5-43e2-b29d-152eb7962b05" providerId="ADAL" clId="{290F79D4-8F00-489D-80D6-57AF30D5F9E4}" dt="2025-02-20T17:31:59.775" v="14770" actId="20577"/>
          <ac:spMkLst>
            <pc:docMk/>
            <pc:sldMk cId="430480538" sldId="598"/>
            <ac:spMk id="19" creationId="{37398824-930D-9D44-3A27-D75CE7442598}"/>
          </ac:spMkLst>
        </pc:spChg>
        <pc:spChg chg="mod">
          <ac:chgData name="Alberto Zilio" userId="bc69f6f6-9fb5-43e2-b29d-152eb7962b05" providerId="ADAL" clId="{290F79D4-8F00-489D-80D6-57AF30D5F9E4}" dt="2025-02-20T17:31:59.415" v="14769" actId="20577"/>
          <ac:spMkLst>
            <pc:docMk/>
            <pc:sldMk cId="430480538" sldId="598"/>
            <ac:spMk id="20" creationId="{60833B3B-4B71-B3C7-63EE-32E865C2EF83}"/>
          </ac:spMkLst>
        </pc:spChg>
      </pc:sldChg>
      <pc:sldChg chg="addSp delSp modSp add mod">
        <pc:chgData name="Alberto Zilio" userId="bc69f6f6-9fb5-43e2-b29d-152eb7962b05" providerId="ADAL" clId="{290F79D4-8F00-489D-80D6-57AF30D5F9E4}" dt="2025-02-20T10:34:09.574" v="3984" actId="12788"/>
        <pc:sldMkLst>
          <pc:docMk/>
          <pc:sldMk cId="3305861333" sldId="599"/>
        </pc:sldMkLst>
      </pc:sldChg>
      <pc:sldChg chg="modSp mod">
        <pc:chgData name="Alberto Zilio" userId="bc69f6f6-9fb5-43e2-b29d-152eb7962b05" providerId="ADAL" clId="{290F79D4-8F00-489D-80D6-57AF30D5F9E4}" dt="2025-03-02T17:24:47.150" v="55108" actId="465"/>
        <pc:sldMkLst>
          <pc:docMk/>
          <pc:sldMk cId="3617656508" sldId="599"/>
        </pc:sldMkLst>
        <pc:spChg chg="mod">
          <ac:chgData name="Alberto Zilio" userId="bc69f6f6-9fb5-43e2-b29d-152eb7962b05" providerId="ADAL" clId="{290F79D4-8F00-489D-80D6-57AF30D5F9E4}" dt="2025-03-02T17:24:47.150" v="55108" actId="465"/>
          <ac:spMkLst>
            <pc:docMk/>
            <pc:sldMk cId="3617656508" sldId="599"/>
            <ac:spMk id="4" creationId="{87F707F2-BA3B-7A2D-BEB1-F6A67C41607A}"/>
          </ac:spMkLst>
        </pc:spChg>
        <pc:spChg chg="mod">
          <ac:chgData name="Alberto Zilio" userId="bc69f6f6-9fb5-43e2-b29d-152eb7962b05" providerId="ADAL" clId="{290F79D4-8F00-489D-80D6-57AF30D5F9E4}" dt="2025-03-02T17:24:25.295" v="55107" actId="1037"/>
          <ac:spMkLst>
            <pc:docMk/>
            <pc:sldMk cId="3617656508" sldId="599"/>
            <ac:spMk id="10" creationId="{92144053-63C8-0B92-2F1F-8D74857188EC}"/>
          </ac:spMkLst>
        </pc:spChg>
        <pc:spChg chg="mod">
          <ac:chgData name="Alberto Zilio" userId="bc69f6f6-9fb5-43e2-b29d-152eb7962b05" providerId="ADAL" clId="{290F79D4-8F00-489D-80D6-57AF30D5F9E4}" dt="2025-03-02T17:24:20.252" v="55085" actId="1037"/>
          <ac:spMkLst>
            <pc:docMk/>
            <pc:sldMk cId="3617656508" sldId="599"/>
            <ac:spMk id="13" creationId="{62EB44E7-A378-45B9-3CDB-40EC6AC1076E}"/>
          </ac:spMkLst>
        </pc:spChg>
        <pc:spChg chg="mod">
          <ac:chgData name="Alberto Zilio" userId="bc69f6f6-9fb5-43e2-b29d-152eb7962b05" providerId="ADAL" clId="{290F79D4-8F00-489D-80D6-57AF30D5F9E4}" dt="2025-02-20T13:35:42.643" v="4237" actId="403"/>
          <ac:spMkLst>
            <pc:docMk/>
            <pc:sldMk cId="3617656508" sldId="599"/>
            <ac:spMk id="56" creationId="{600E168E-EB45-57E9-8D01-7F900BBE5359}"/>
          </ac:spMkLst>
        </pc:spChg>
        <pc:spChg chg="mod">
          <ac:chgData name="Alberto Zilio" userId="bc69f6f6-9fb5-43e2-b29d-152eb7962b05" providerId="ADAL" clId="{290F79D4-8F00-489D-80D6-57AF30D5F9E4}" dt="2025-02-20T13:35:47.125" v="4238" actId="403"/>
          <ac:spMkLst>
            <pc:docMk/>
            <pc:sldMk cId="3617656508" sldId="599"/>
            <ac:spMk id="58" creationId="{80D69149-B096-83E5-9500-833CDCCDF91B}"/>
          </ac:spMkLst>
        </pc:spChg>
        <pc:cxnChg chg="mod">
          <ac:chgData name="Alberto Zilio" userId="bc69f6f6-9fb5-43e2-b29d-152eb7962b05" providerId="ADAL" clId="{290F79D4-8F00-489D-80D6-57AF30D5F9E4}" dt="2025-03-02T17:24:25.295" v="55107" actId="1037"/>
          <ac:cxnSpMkLst>
            <pc:docMk/>
            <pc:sldMk cId="3617656508" sldId="599"/>
            <ac:cxnSpMk id="73" creationId="{2D6607B3-AD16-509B-7C13-7ABDA99A0194}"/>
          </ac:cxnSpMkLst>
        </pc:cxnChg>
        <pc:cxnChg chg="mod">
          <ac:chgData name="Alberto Zilio" userId="bc69f6f6-9fb5-43e2-b29d-152eb7962b05" providerId="ADAL" clId="{290F79D4-8F00-489D-80D6-57AF30D5F9E4}" dt="2025-03-02T17:24:20.252" v="55085" actId="1037"/>
          <ac:cxnSpMkLst>
            <pc:docMk/>
            <pc:sldMk cId="3617656508" sldId="599"/>
            <ac:cxnSpMk id="77" creationId="{34C293DA-C64E-4360-9723-3DE9CD8C39D3}"/>
          </ac:cxnSpMkLst>
        </pc:cxnChg>
        <pc:cxnChg chg="mod">
          <ac:chgData name="Alberto Zilio" userId="bc69f6f6-9fb5-43e2-b29d-152eb7962b05" providerId="ADAL" clId="{290F79D4-8F00-489D-80D6-57AF30D5F9E4}" dt="2025-03-02T17:24:47.150" v="55108" actId="465"/>
          <ac:cxnSpMkLst>
            <pc:docMk/>
            <pc:sldMk cId="3617656508" sldId="599"/>
            <ac:cxnSpMk id="80" creationId="{84A7DADF-E9B0-1B7B-CBCD-25B9A8BA3592}"/>
          </ac:cxnSpMkLst>
        </pc:cxnChg>
      </pc:sldChg>
      <pc:sldChg chg="addSp delSp modSp add del mod">
        <pc:chgData name="Alberto Zilio" userId="bc69f6f6-9fb5-43e2-b29d-152eb7962b05" providerId="ADAL" clId="{290F79D4-8F00-489D-80D6-57AF30D5F9E4}" dt="2025-02-20T10:38:36.998" v="4000" actId="47"/>
        <pc:sldMkLst>
          <pc:docMk/>
          <pc:sldMk cId="1032351543" sldId="600"/>
        </pc:sldMkLst>
      </pc:sldChg>
      <pc:sldChg chg="addSp delSp modSp add mod">
        <pc:chgData name="Alberto Zilio" userId="bc69f6f6-9fb5-43e2-b29d-152eb7962b05" providerId="ADAL" clId="{290F79D4-8F00-489D-80D6-57AF30D5F9E4}" dt="2025-03-06T10:24:24.058" v="62329" actId="478"/>
        <pc:sldMkLst>
          <pc:docMk/>
          <pc:sldMk cId="2772131145" sldId="601"/>
        </pc:sldMkLst>
        <pc:spChg chg="mod">
          <ac:chgData name="Alberto Zilio" userId="bc69f6f6-9fb5-43e2-b29d-152eb7962b05" providerId="ADAL" clId="{290F79D4-8F00-489D-80D6-57AF30D5F9E4}" dt="2025-02-20T10:11:25.397" v="3884" actId="1038"/>
          <ac:spMkLst>
            <pc:docMk/>
            <pc:sldMk cId="2772131145" sldId="601"/>
            <ac:spMk id="7" creationId="{C4079F0C-4C2E-065D-F4E3-4563E65E18C9}"/>
          </ac:spMkLst>
        </pc:spChg>
        <pc:spChg chg="mod">
          <ac:chgData name="Alberto Zilio" userId="bc69f6f6-9fb5-43e2-b29d-152eb7962b05" providerId="ADAL" clId="{290F79D4-8F00-489D-80D6-57AF30D5F9E4}" dt="2025-02-20T18:11:57.117" v="15324" actId="313"/>
          <ac:spMkLst>
            <pc:docMk/>
            <pc:sldMk cId="2772131145" sldId="601"/>
            <ac:spMk id="14" creationId="{7481165B-AF4F-C205-9BBD-C5631C65D44A}"/>
          </ac:spMkLst>
        </pc:spChg>
        <pc:spChg chg="add mod">
          <ac:chgData name="Alberto Zilio" userId="bc69f6f6-9fb5-43e2-b29d-152eb7962b05" providerId="ADAL" clId="{290F79D4-8F00-489D-80D6-57AF30D5F9E4}" dt="2025-03-05T13:55:00.209" v="56133" actId="20577"/>
          <ac:spMkLst>
            <pc:docMk/>
            <pc:sldMk cId="2772131145" sldId="601"/>
            <ac:spMk id="20" creationId="{B39DB707-6879-15EC-D52B-E6E085F53119}"/>
          </ac:spMkLst>
        </pc:spChg>
        <pc:spChg chg="add mod">
          <ac:chgData name="Alberto Zilio" userId="bc69f6f6-9fb5-43e2-b29d-152eb7962b05" providerId="ADAL" clId="{290F79D4-8F00-489D-80D6-57AF30D5F9E4}" dt="2025-03-05T13:54:24.887" v="56122" actId="20577"/>
          <ac:spMkLst>
            <pc:docMk/>
            <pc:sldMk cId="2772131145" sldId="601"/>
            <ac:spMk id="21" creationId="{B78B4BF2-D806-C820-5C16-93F9DD9B44DA}"/>
          </ac:spMkLst>
        </pc:spChg>
        <pc:spChg chg="add mod">
          <ac:chgData name="Alberto Zilio" userId="bc69f6f6-9fb5-43e2-b29d-152eb7962b05" providerId="ADAL" clId="{290F79D4-8F00-489D-80D6-57AF30D5F9E4}" dt="2025-03-05T13:55:21.152" v="56138" actId="20577"/>
          <ac:spMkLst>
            <pc:docMk/>
            <pc:sldMk cId="2772131145" sldId="601"/>
            <ac:spMk id="22" creationId="{E51473D4-771B-7131-BB9D-E7908B998F7B}"/>
          </ac:spMkLst>
        </pc:spChg>
        <pc:spChg chg="add mod">
          <ac:chgData name="Alberto Zilio" userId="bc69f6f6-9fb5-43e2-b29d-152eb7962b05" providerId="ADAL" clId="{290F79D4-8F00-489D-80D6-57AF30D5F9E4}" dt="2025-02-25T13:49:34.157" v="43057" actId="20577"/>
          <ac:spMkLst>
            <pc:docMk/>
            <pc:sldMk cId="2772131145" sldId="601"/>
            <ac:spMk id="23" creationId="{12394A7C-F9E6-F150-FE6D-BC70276E73E7}"/>
          </ac:spMkLst>
        </pc:spChg>
        <pc:spChg chg="add mod">
          <ac:chgData name="Alberto Zilio" userId="bc69f6f6-9fb5-43e2-b29d-152eb7962b05" providerId="ADAL" clId="{290F79D4-8F00-489D-80D6-57AF30D5F9E4}" dt="2025-02-20T15:45:24.085" v="10360" actId="1036"/>
          <ac:spMkLst>
            <pc:docMk/>
            <pc:sldMk cId="2772131145" sldId="601"/>
            <ac:spMk id="25" creationId="{C88FED4B-6306-B112-2B8F-C666BE7B701C}"/>
          </ac:spMkLst>
        </pc:spChg>
        <pc:spChg chg="add mod">
          <ac:chgData name="Alberto Zilio" userId="bc69f6f6-9fb5-43e2-b29d-152eb7962b05" providerId="ADAL" clId="{290F79D4-8F00-489D-80D6-57AF30D5F9E4}" dt="2025-02-20T15:37:09.655" v="10199"/>
          <ac:spMkLst>
            <pc:docMk/>
            <pc:sldMk cId="2772131145" sldId="601"/>
            <ac:spMk id="26" creationId="{47667482-F1CD-E824-54E9-A02619566042}"/>
          </ac:spMkLst>
        </pc:spChg>
        <pc:spChg chg="add mod">
          <ac:chgData name="Alberto Zilio" userId="bc69f6f6-9fb5-43e2-b29d-152eb7962b05" providerId="ADAL" clId="{290F79D4-8F00-489D-80D6-57AF30D5F9E4}" dt="2025-02-20T15:37:09.655" v="10199"/>
          <ac:spMkLst>
            <pc:docMk/>
            <pc:sldMk cId="2772131145" sldId="601"/>
            <ac:spMk id="27" creationId="{81784D4D-A899-E7D5-5E13-4F7859A06DA2}"/>
          </ac:spMkLst>
        </pc:spChg>
        <pc:spChg chg="mod">
          <ac:chgData name="Alberto Zilio" userId="bc69f6f6-9fb5-43e2-b29d-152eb7962b05" providerId="ADAL" clId="{290F79D4-8F00-489D-80D6-57AF30D5F9E4}" dt="2025-02-20T10:07:09.571" v="3853" actId="20577"/>
          <ac:spMkLst>
            <pc:docMk/>
            <pc:sldMk cId="2772131145" sldId="601"/>
            <ac:spMk id="30" creationId="{20E8D246-221F-7592-D160-BD2D2A823036}"/>
          </ac:spMkLst>
        </pc:spChg>
        <pc:cxnChg chg="mod">
          <ac:chgData name="Alberto Zilio" userId="bc69f6f6-9fb5-43e2-b29d-152eb7962b05" providerId="ADAL" clId="{290F79D4-8F00-489D-80D6-57AF30D5F9E4}" dt="2025-02-20T10:34:39.803" v="3985" actId="12788"/>
          <ac:cxnSpMkLst>
            <pc:docMk/>
            <pc:sldMk cId="2772131145" sldId="601"/>
            <ac:cxnSpMk id="5" creationId="{D5E2EF3C-F083-D3BC-00A3-17DD34F9001C}"/>
          </ac:cxnSpMkLst>
        </pc:cxnChg>
        <pc:cxnChg chg="mod">
          <ac:chgData name="Alberto Zilio" userId="bc69f6f6-9fb5-43e2-b29d-152eb7962b05" providerId="ADAL" clId="{290F79D4-8F00-489D-80D6-57AF30D5F9E4}" dt="2025-02-20T10:11:14.618" v="3882" actId="1036"/>
          <ac:cxnSpMkLst>
            <pc:docMk/>
            <pc:sldMk cId="2772131145" sldId="601"/>
            <ac:cxnSpMk id="11" creationId="{B1900D96-CFAE-A8D4-4CA1-1548A16AFE98}"/>
          </ac:cxnSpMkLst>
        </pc:cxnChg>
        <pc:cxnChg chg="mod">
          <ac:chgData name="Alberto Zilio" userId="bc69f6f6-9fb5-43e2-b29d-152eb7962b05" providerId="ADAL" clId="{290F79D4-8F00-489D-80D6-57AF30D5F9E4}" dt="2025-02-20T10:11:20.288" v="3883" actId="554"/>
          <ac:cxnSpMkLst>
            <pc:docMk/>
            <pc:sldMk cId="2772131145" sldId="601"/>
            <ac:cxnSpMk id="12" creationId="{08FEA4E7-421C-6FCC-E9BA-73EA9EBBAEF8}"/>
          </ac:cxnSpMkLst>
        </pc:cxnChg>
      </pc:sldChg>
      <pc:sldChg chg="addSp delSp modSp add mod">
        <pc:chgData name="Alberto Zilio" userId="bc69f6f6-9fb5-43e2-b29d-152eb7962b05" providerId="ADAL" clId="{290F79D4-8F00-489D-80D6-57AF30D5F9E4}" dt="2025-03-06T10:24:25.603" v="62330" actId="478"/>
        <pc:sldMkLst>
          <pc:docMk/>
          <pc:sldMk cId="3940578941" sldId="602"/>
        </pc:sldMkLst>
        <pc:spChg chg="add mod">
          <ac:chgData name="Alberto Zilio" userId="bc69f6f6-9fb5-43e2-b29d-152eb7962b05" providerId="ADAL" clId="{290F79D4-8F00-489D-80D6-57AF30D5F9E4}" dt="2025-02-25T13:49:41.275" v="43059"/>
          <ac:spMkLst>
            <pc:docMk/>
            <pc:sldMk cId="3940578941" sldId="602"/>
            <ac:spMk id="3" creationId="{D414FC90-C4FF-30F9-9468-D0DA32631116}"/>
          </ac:spMkLst>
        </pc:spChg>
        <pc:spChg chg="add del mod">
          <ac:chgData name="Alberto Zilio" userId="bc69f6f6-9fb5-43e2-b29d-152eb7962b05" providerId="ADAL" clId="{290F79D4-8F00-489D-80D6-57AF30D5F9E4}" dt="2025-02-20T15:36:52.859" v="10191" actId="478"/>
          <ac:spMkLst>
            <pc:docMk/>
            <pc:sldMk cId="3940578941" sldId="602"/>
            <ac:spMk id="4" creationId="{14B91E26-7CDC-966C-E737-FBCAA9C2FB89}"/>
          </ac:spMkLst>
        </pc:spChg>
        <pc:spChg chg="mod">
          <ac:chgData name="Alberto Zilio" userId="bc69f6f6-9fb5-43e2-b29d-152eb7962b05" providerId="ADAL" clId="{290F79D4-8F00-489D-80D6-57AF30D5F9E4}" dt="2025-02-20T10:29:28.545" v="3977" actId="20577"/>
          <ac:spMkLst>
            <pc:docMk/>
            <pc:sldMk cId="3940578941" sldId="602"/>
            <ac:spMk id="7" creationId="{3009B0F6-0136-EA92-FBC8-6EE290FE7AC8}"/>
          </ac:spMkLst>
        </pc:spChg>
        <pc:spChg chg="add del mod">
          <ac:chgData name="Alberto Zilio" userId="bc69f6f6-9fb5-43e2-b29d-152eb7962b05" providerId="ADAL" clId="{290F79D4-8F00-489D-80D6-57AF30D5F9E4}" dt="2025-02-20T15:36:50.087" v="10190" actId="478"/>
          <ac:spMkLst>
            <pc:docMk/>
            <pc:sldMk cId="3940578941" sldId="602"/>
            <ac:spMk id="10" creationId="{5E64CBA2-8D11-56BD-E8CC-EDF5CF747B98}"/>
          </ac:spMkLst>
        </pc:spChg>
        <pc:spChg chg="add mod">
          <ac:chgData name="Alberto Zilio" userId="bc69f6f6-9fb5-43e2-b29d-152eb7962b05" providerId="ADAL" clId="{290F79D4-8F00-489D-80D6-57AF30D5F9E4}" dt="2025-03-05T14:15:28.085" v="56259" actId="20577"/>
          <ac:spMkLst>
            <pc:docMk/>
            <pc:sldMk cId="3940578941" sldId="602"/>
            <ac:spMk id="13" creationId="{48BAF0EE-C638-4B50-C2BD-715ED25F9171}"/>
          </ac:spMkLst>
        </pc:spChg>
        <pc:spChg chg="mod">
          <ac:chgData name="Alberto Zilio" userId="bc69f6f6-9fb5-43e2-b29d-152eb7962b05" providerId="ADAL" clId="{290F79D4-8F00-489D-80D6-57AF30D5F9E4}" dt="2025-02-20T18:11:57.419" v="15325" actId="313"/>
          <ac:spMkLst>
            <pc:docMk/>
            <pc:sldMk cId="3940578941" sldId="602"/>
            <ac:spMk id="14" creationId="{6F667C58-923D-87C0-428A-50E93EE0924A}"/>
          </ac:spMkLst>
        </pc:spChg>
        <pc:spChg chg="add mod">
          <ac:chgData name="Alberto Zilio" userId="bc69f6f6-9fb5-43e2-b29d-152eb7962b05" providerId="ADAL" clId="{290F79D4-8F00-489D-80D6-57AF30D5F9E4}" dt="2025-03-05T17:41:03.932" v="59903" actId="6549"/>
          <ac:spMkLst>
            <pc:docMk/>
            <pc:sldMk cId="3940578941" sldId="602"/>
            <ac:spMk id="15" creationId="{A6ADF324-B991-3469-DDC9-6C6C71EEC43B}"/>
          </ac:spMkLst>
        </pc:spChg>
        <pc:spChg chg="add mod">
          <ac:chgData name="Alberto Zilio" userId="bc69f6f6-9fb5-43e2-b29d-152eb7962b05" providerId="ADAL" clId="{290F79D4-8F00-489D-80D6-57AF30D5F9E4}" dt="2025-03-05T14:14:40.256" v="56247" actId="20577"/>
          <ac:spMkLst>
            <pc:docMk/>
            <pc:sldMk cId="3940578941" sldId="602"/>
            <ac:spMk id="17" creationId="{1A84AE99-CF25-014E-E39B-A08BA8373F13}"/>
          </ac:spMkLst>
        </pc:spChg>
        <pc:spChg chg="add mod">
          <ac:chgData name="Alberto Zilio" userId="bc69f6f6-9fb5-43e2-b29d-152eb7962b05" providerId="ADAL" clId="{290F79D4-8F00-489D-80D6-57AF30D5F9E4}" dt="2025-02-20T15:46:18.636" v="10372" actId="1036"/>
          <ac:spMkLst>
            <pc:docMk/>
            <pc:sldMk cId="3940578941" sldId="602"/>
            <ac:spMk id="22" creationId="{ADD545F3-96FF-6C6C-B76B-B1553FD0CAB3}"/>
          </ac:spMkLst>
        </pc:spChg>
        <pc:spChg chg="mod">
          <ac:chgData name="Alberto Zilio" userId="bc69f6f6-9fb5-43e2-b29d-152eb7962b05" providerId="ADAL" clId="{290F79D4-8F00-489D-80D6-57AF30D5F9E4}" dt="2025-02-20T10:29:19.036" v="3939" actId="20577"/>
          <ac:spMkLst>
            <pc:docMk/>
            <pc:sldMk cId="3940578941" sldId="602"/>
            <ac:spMk id="30" creationId="{FC179E8A-3F86-43EF-7FE5-A5D321A945F4}"/>
          </ac:spMkLst>
        </pc:spChg>
        <pc:cxnChg chg="mod">
          <ac:chgData name="Alberto Zilio" userId="bc69f6f6-9fb5-43e2-b29d-152eb7962b05" providerId="ADAL" clId="{290F79D4-8F00-489D-80D6-57AF30D5F9E4}" dt="2025-02-20T15:36:20.772" v="10173" actId="553"/>
          <ac:cxnSpMkLst>
            <pc:docMk/>
            <pc:sldMk cId="3940578941" sldId="602"/>
            <ac:cxnSpMk id="2" creationId="{ECD0FC3C-C35D-C11F-1B3A-7034D7F22BBD}"/>
          </ac:cxnSpMkLst>
        </pc:cxnChg>
        <pc:cxnChg chg="mod">
          <ac:chgData name="Alberto Zilio" userId="bc69f6f6-9fb5-43e2-b29d-152eb7962b05" providerId="ADAL" clId="{290F79D4-8F00-489D-80D6-57AF30D5F9E4}" dt="2025-02-20T10:35:13.545" v="3989" actId="12788"/>
          <ac:cxnSpMkLst>
            <pc:docMk/>
            <pc:sldMk cId="3940578941" sldId="602"/>
            <ac:cxnSpMk id="5" creationId="{0EAEF6F0-02D8-F04E-3869-BE49E28E6FF8}"/>
          </ac:cxnSpMkLst>
        </pc:cxnChg>
        <pc:cxnChg chg="mod">
          <ac:chgData name="Alberto Zilio" userId="bc69f6f6-9fb5-43e2-b29d-152eb7962b05" providerId="ADAL" clId="{290F79D4-8F00-489D-80D6-57AF30D5F9E4}" dt="2025-02-20T15:36:13.101" v="10170" actId="12788"/>
          <ac:cxnSpMkLst>
            <pc:docMk/>
            <pc:sldMk cId="3940578941" sldId="602"/>
            <ac:cxnSpMk id="6" creationId="{2422282B-EBD9-7B1D-FB96-EFBD4B5555C3}"/>
          </ac:cxnSpMkLst>
        </pc:cxnChg>
        <pc:cxnChg chg="mod">
          <ac:chgData name="Alberto Zilio" userId="bc69f6f6-9fb5-43e2-b29d-152eb7962b05" providerId="ADAL" clId="{290F79D4-8F00-489D-80D6-57AF30D5F9E4}" dt="2025-02-20T10:35:22.365" v="3990" actId="554"/>
          <ac:cxnSpMkLst>
            <pc:docMk/>
            <pc:sldMk cId="3940578941" sldId="602"/>
            <ac:cxnSpMk id="11" creationId="{41A598D1-10FC-EC3C-1E2D-998DD2A4BF14}"/>
          </ac:cxnSpMkLst>
        </pc:cxnChg>
      </pc:sldChg>
      <pc:sldChg chg="add del">
        <pc:chgData name="Alberto Zilio" userId="bc69f6f6-9fb5-43e2-b29d-152eb7962b05" providerId="ADAL" clId="{290F79D4-8F00-489D-80D6-57AF30D5F9E4}" dt="2025-02-20T10:38:45.655" v="4002" actId="47"/>
        <pc:sldMkLst>
          <pc:docMk/>
          <pc:sldMk cId="3145497999" sldId="603"/>
        </pc:sldMkLst>
      </pc:sldChg>
      <pc:sldChg chg="addSp delSp modSp mod">
        <pc:chgData name="Alberto Zilio" userId="bc69f6f6-9fb5-43e2-b29d-152eb7962b05" providerId="ADAL" clId="{290F79D4-8F00-489D-80D6-57AF30D5F9E4}" dt="2025-03-06T14:47:37.364" v="63755" actId="20577"/>
        <pc:sldMkLst>
          <pc:docMk/>
          <pc:sldMk cId="3305861333" sldId="604"/>
        </pc:sldMkLst>
        <pc:spChg chg="mod">
          <ac:chgData name="Alberto Zilio" userId="bc69f6f6-9fb5-43e2-b29d-152eb7962b05" providerId="ADAL" clId="{290F79D4-8F00-489D-80D6-57AF30D5F9E4}" dt="2025-02-26T17:46:44.321" v="54115" actId="1036"/>
          <ac:spMkLst>
            <pc:docMk/>
            <pc:sldMk cId="3305861333" sldId="604"/>
            <ac:spMk id="3" creationId="{3A67AC33-1EDD-3ECF-2175-F3CB17CCD320}"/>
          </ac:spMkLst>
        </pc:spChg>
        <pc:spChg chg="add mod">
          <ac:chgData name="Alberto Zilio" userId="bc69f6f6-9fb5-43e2-b29d-152eb7962b05" providerId="ADAL" clId="{290F79D4-8F00-489D-80D6-57AF30D5F9E4}" dt="2025-02-26T17:47:52.917" v="54213" actId="14100"/>
          <ac:spMkLst>
            <pc:docMk/>
            <pc:sldMk cId="3305861333" sldId="604"/>
            <ac:spMk id="8" creationId="{70DE89B7-5EFE-FF0B-4858-D6B6E2E0490C}"/>
          </ac:spMkLst>
        </pc:spChg>
        <pc:spChg chg="mod">
          <ac:chgData name="Alberto Zilio" userId="bc69f6f6-9fb5-43e2-b29d-152eb7962b05" providerId="ADAL" clId="{290F79D4-8F00-489D-80D6-57AF30D5F9E4}" dt="2025-02-26T17:47:23.419" v="54179" actId="1036"/>
          <ac:spMkLst>
            <pc:docMk/>
            <pc:sldMk cId="3305861333" sldId="604"/>
            <ac:spMk id="9" creationId="{B8037E2A-F2E2-4174-CD87-A0292C19A24C}"/>
          </ac:spMkLst>
        </pc:spChg>
        <pc:spChg chg="mod">
          <ac:chgData name="Alberto Zilio" userId="bc69f6f6-9fb5-43e2-b29d-152eb7962b05" providerId="ADAL" clId="{290F79D4-8F00-489D-80D6-57AF30D5F9E4}" dt="2025-02-20T18:11:56.300" v="15322" actId="313"/>
          <ac:spMkLst>
            <pc:docMk/>
            <pc:sldMk cId="3305861333" sldId="604"/>
            <ac:spMk id="14" creationId="{F13CB52A-0314-E719-A55D-39ACABC649A9}"/>
          </ac:spMkLst>
        </pc:spChg>
        <pc:spChg chg="mod">
          <ac:chgData name="Alberto Zilio" userId="bc69f6f6-9fb5-43e2-b29d-152eb7962b05" providerId="ADAL" clId="{290F79D4-8F00-489D-80D6-57AF30D5F9E4}" dt="2025-03-05T13:46:42.337" v="55580" actId="20577"/>
          <ac:spMkLst>
            <pc:docMk/>
            <pc:sldMk cId="3305861333" sldId="604"/>
            <ac:spMk id="16" creationId="{42ECFC6B-60D5-74D0-C434-D5A28EA83895}"/>
          </ac:spMkLst>
        </pc:spChg>
        <pc:spChg chg="add mod">
          <ac:chgData name="Alberto Zilio" userId="bc69f6f6-9fb5-43e2-b29d-152eb7962b05" providerId="ADAL" clId="{290F79D4-8F00-489D-80D6-57AF30D5F9E4}" dt="2025-03-05T13:46:52.327" v="55582" actId="20577"/>
          <ac:spMkLst>
            <pc:docMk/>
            <pc:sldMk cId="3305861333" sldId="604"/>
            <ac:spMk id="17" creationId="{6C851ABB-F58F-A400-5FA5-14E6E8E5D6DC}"/>
          </ac:spMkLst>
        </pc:spChg>
        <pc:spChg chg="add mod">
          <ac:chgData name="Alberto Zilio" userId="bc69f6f6-9fb5-43e2-b29d-152eb7962b05" providerId="ADAL" clId="{290F79D4-8F00-489D-80D6-57AF30D5F9E4}" dt="2025-03-06T14:47:37.364" v="63755" actId="20577"/>
          <ac:spMkLst>
            <pc:docMk/>
            <pc:sldMk cId="3305861333" sldId="604"/>
            <ac:spMk id="28" creationId="{CA7B7463-6901-063D-49F3-72B6047C75AB}"/>
          </ac:spMkLst>
        </pc:spChg>
        <pc:spChg chg="add mod">
          <ac:chgData name="Alberto Zilio" userId="bc69f6f6-9fb5-43e2-b29d-152eb7962b05" providerId="ADAL" clId="{290F79D4-8F00-489D-80D6-57AF30D5F9E4}" dt="2025-02-26T17:46:44.321" v="54115" actId="1036"/>
          <ac:spMkLst>
            <pc:docMk/>
            <pc:sldMk cId="3305861333" sldId="604"/>
            <ac:spMk id="29" creationId="{C7F54106-A044-8990-B0BD-33A628D3B6A4}"/>
          </ac:spMkLst>
        </pc:spChg>
        <pc:spChg chg="mod">
          <ac:chgData name="Alberto Zilio" userId="bc69f6f6-9fb5-43e2-b29d-152eb7962b05" providerId="ADAL" clId="{290F79D4-8F00-489D-80D6-57AF30D5F9E4}" dt="2025-02-20T14:47:32.219" v="7021" actId="20577"/>
          <ac:spMkLst>
            <pc:docMk/>
            <pc:sldMk cId="3305861333" sldId="604"/>
            <ac:spMk id="30" creationId="{35D980E6-C1D1-09D4-156F-A834720FF5C7}"/>
          </ac:spMkLst>
        </pc:spChg>
        <pc:spChg chg="add mod">
          <ac:chgData name="Alberto Zilio" userId="bc69f6f6-9fb5-43e2-b29d-152eb7962b05" providerId="ADAL" clId="{290F79D4-8F00-489D-80D6-57AF30D5F9E4}" dt="2025-02-26T17:46:44.321" v="54115" actId="1036"/>
          <ac:spMkLst>
            <pc:docMk/>
            <pc:sldMk cId="3305861333" sldId="604"/>
            <ac:spMk id="31" creationId="{9BEA816D-2101-B20F-69C1-FF0C572DE419}"/>
          </ac:spMkLst>
        </pc:spChg>
        <pc:spChg chg="add mod">
          <ac:chgData name="Alberto Zilio" userId="bc69f6f6-9fb5-43e2-b29d-152eb7962b05" providerId="ADAL" clId="{290F79D4-8F00-489D-80D6-57AF30D5F9E4}" dt="2025-02-26T17:47:23.419" v="54179" actId="1036"/>
          <ac:spMkLst>
            <pc:docMk/>
            <pc:sldMk cId="3305861333" sldId="604"/>
            <ac:spMk id="32" creationId="{850D71AE-458C-2D59-1779-26611F5DED01}"/>
          </ac:spMkLst>
        </pc:spChg>
        <pc:spChg chg="add mod">
          <ac:chgData name="Alberto Zilio" userId="bc69f6f6-9fb5-43e2-b29d-152eb7962b05" providerId="ADAL" clId="{290F79D4-8F00-489D-80D6-57AF30D5F9E4}" dt="2025-02-26T17:47:23.419" v="54179" actId="1036"/>
          <ac:spMkLst>
            <pc:docMk/>
            <pc:sldMk cId="3305861333" sldId="604"/>
            <ac:spMk id="33" creationId="{FBB688B7-A4EF-184D-44E8-0B704F3C787E}"/>
          </ac:spMkLst>
        </pc:spChg>
        <pc:graphicFrameChg chg="add mod">
          <ac:chgData name="Alberto Zilio" userId="bc69f6f6-9fb5-43e2-b29d-152eb7962b05" providerId="ADAL" clId="{290F79D4-8F00-489D-80D6-57AF30D5F9E4}" dt="2025-02-26T17:46:44.321" v="54115" actId="1036"/>
          <ac:graphicFrameMkLst>
            <pc:docMk/>
            <pc:sldMk cId="3305861333" sldId="604"/>
            <ac:graphicFrameMk id="20" creationId="{859F21F9-5A4E-2EEA-920C-370A3F3AD357}"/>
          </ac:graphicFrameMkLst>
        </pc:graphicFrameChg>
        <pc:graphicFrameChg chg="add mod">
          <ac:chgData name="Alberto Zilio" userId="bc69f6f6-9fb5-43e2-b29d-152eb7962b05" providerId="ADAL" clId="{290F79D4-8F00-489D-80D6-57AF30D5F9E4}" dt="2025-02-26T17:46:44.321" v="54115" actId="1036"/>
          <ac:graphicFrameMkLst>
            <pc:docMk/>
            <pc:sldMk cId="3305861333" sldId="604"/>
            <ac:graphicFrameMk id="22" creationId="{4E0E3BA1-6F04-4EF1-B18F-0E688824F669}"/>
          </ac:graphicFrameMkLst>
        </pc:graphicFrameChg>
        <pc:graphicFrameChg chg="add mod">
          <ac:chgData name="Alberto Zilio" userId="bc69f6f6-9fb5-43e2-b29d-152eb7962b05" providerId="ADAL" clId="{290F79D4-8F00-489D-80D6-57AF30D5F9E4}" dt="2025-02-26T17:46:44.321" v="54115" actId="1036"/>
          <ac:graphicFrameMkLst>
            <pc:docMk/>
            <pc:sldMk cId="3305861333" sldId="604"/>
            <ac:graphicFrameMk id="25" creationId="{A487CC22-F9AE-47DE-9DBE-D4F46ED8FD85}"/>
          </ac:graphicFrameMkLst>
        </pc:graphicFrameChg>
        <pc:picChg chg="add mod">
          <ac:chgData name="Alberto Zilio" userId="bc69f6f6-9fb5-43e2-b29d-152eb7962b05" providerId="ADAL" clId="{290F79D4-8F00-489D-80D6-57AF30D5F9E4}" dt="2025-02-26T17:46:48.371" v="54125" actId="1036"/>
          <ac:picMkLst>
            <pc:docMk/>
            <pc:sldMk cId="3305861333" sldId="604"/>
            <ac:picMk id="27" creationId="{1F71245A-6D4C-8695-280F-27284E830A19}"/>
          </ac:picMkLst>
        </pc:picChg>
        <pc:cxnChg chg="mod">
          <ac:chgData name="Alberto Zilio" userId="bc69f6f6-9fb5-43e2-b29d-152eb7962b05" providerId="ADAL" clId="{290F79D4-8F00-489D-80D6-57AF30D5F9E4}" dt="2025-02-26T17:47:23.419" v="54179" actId="1036"/>
          <ac:cxnSpMkLst>
            <pc:docMk/>
            <pc:sldMk cId="3305861333" sldId="604"/>
            <ac:cxnSpMk id="2" creationId="{1DF3A75E-31CC-D77E-065E-8CC8BFAB418B}"/>
          </ac:cxnSpMkLst>
        </pc:cxnChg>
        <pc:cxnChg chg="mod">
          <ac:chgData name="Alberto Zilio" userId="bc69f6f6-9fb5-43e2-b29d-152eb7962b05" providerId="ADAL" clId="{290F79D4-8F00-489D-80D6-57AF30D5F9E4}" dt="2025-02-26T17:47:23.419" v="54179" actId="1036"/>
          <ac:cxnSpMkLst>
            <pc:docMk/>
            <pc:sldMk cId="3305861333" sldId="604"/>
            <ac:cxnSpMk id="5" creationId="{D0284A88-4361-8511-DEED-6BE7191BF5EE}"/>
          </ac:cxnSpMkLst>
        </pc:cxnChg>
        <pc:cxnChg chg="mod">
          <ac:chgData name="Alberto Zilio" userId="bc69f6f6-9fb5-43e2-b29d-152eb7962b05" providerId="ADAL" clId="{290F79D4-8F00-489D-80D6-57AF30D5F9E4}" dt="2025-02-26T17:47:23.419" v="54179" actId="1036"/>
          <ac:cxnSpMkLst>
            <pc:docMk/>
            <pc:sldMk cId="3305861333" sldId="604"/>
            <ac:cxnSpMk id="6" creationId="{5E240F6D-EE90-0186-2B2D-191599E5A1AC}"/>
          </ac:cxnSpMkLst>
        </pc:cxnChg>
        <pc:cxnChg chg="mod">
          <ac:chgData name="Alberto Zilio" userId="bc69f6f6-9fb5-43e2-b29d-152eb7962b05" providerId="ADAL" clId="{290F79D4-8F00-489D-80D6-57AF30D5F9E4}" dt="2025-02-26T17:47:36.749" v="54198" actId="555"/>
          <ac:cxnSpMkLst>
            <pc:docMk/>
            <pc:sldMk cId="3305861333" sldId="604"/>
            <ac:cxnSpMk id="11" creationId="{F365B971-DF91-29D3-6174-DF9E9B2E651B}"/>
          </ac:cxnSpMkLst>
        </pc:cxnChg>
        <pc:cxnChg chg="mod">
          <ac:chgData name="Alberto Zilio" userId="bc69f6f6-9fb5-43e2-b29d-152eb7962b05" providerId="ADAL" clId="{290F79D4-8F00-489D-80D6-57AF30D5F9E4}" dt="2025-02-26T17:47:36.749" v="54198" actId="555"/>
          <ac:cxnSpMkLst>
            <pc:docMk/>
            <pc:sldMk cId="3305861333" sldId="604"/>
            <ac:cxnSpMk id="12" creationId="{9A7E3750-2FD0-54A9-CBF3-A9B30E9DEBB7}"/>
          </ac:cxnSpMkLst>
        </pc:cxnChg>
      </pc:sldChg>
      <pc:sldChg chg="addSp delSp modSp mod">
        <pc:chgData name="Alberto Zilio" userId="bc69f6f6-9fb5-43e2-b29d-152eb7962b05" providerId="ADAL" clId="{290F79D4-8F00-489D-80D6-57AF30D5F9E4}" dt="2025-03-02T17:14:45.517" v="55062"/>
        <pc:sldMkLst>
          <pc:docMk/>
          <pc:sldMk cId="2888016433" sldId="605"/>
        </pc:sldMkLst>
        <pc:spChg chg="add mod">
          <ac:chgData name="Alberto Zilio" userId="bc69f6f6-9fb5-43e2-b29d-152eb7962b05" providerId="ADAL" clId="{290F79D4-8F00-489D-80D6-57AF30D5F9E4}" dt="2025-03-02T17:14:45.517" v="55062"/>
          <ac:spMkLst>
            <pc:docMk/>
            <pc:sldMk cId="2888016433" sldId="605"/>
            <ac:spMk id="7" creationId="{710D2DEE-365B-0B3F-558B-1B1E53A12816}"/>
          </ac:spMkLst>
        </pc:spChg>
        <pc:spChg chg="mod">
          <ac:chgData name="Alberto Zilio" userId="bc69f6f6-9fb5-43e2-b29d-152eb7962b05" providerId="ADAL" clId="{290F79D4-8F00-489D-80D6-57AF30D5F9E4}" dt="2025-02-24T18:16:32.388" v="36625" actId="20577"/>
          <ac:spMkLst>
            <pc:docMk/>
            <pc:sldMk cId="2888016433" sldId="605"/>
            <ac:spMk id="8" creationId="{C638763A-90A6-7A4C-F2F3-4FFCBDA1FB6D}"/>
          </ac:spMkLst>
        </pc:spChg>
        <pc:spChg chg="mod">
          <ac:chgData name="Alberto Zilio" userId="bc69f6f6-9fb5-43e2-b29d-152eb7962b05" providerId="ADAL" clId="{290F79D4-8F00-489D-80D6-57AF30D5F9E4}" dt="2025-02-25T14:07:29.893" v="43509" actId="20577"/>
          <ac:spMkLst>
            <pc:docMk/>
            <pc:sldMk cId="2888016433" sldId="605"/>
            <ac:spMk id="30" creationId="{9410EEEC-663E-A590-1AD0-3CCBD10CFF6D}"/>
          </ac:spMkLst>
        </pc:spChg>
        <pc:picChg chg="add mod">
          <ac:chgData name="Alberto Zilio" userId="bc69f6f6-9fb5-43e2-b29d-152eb7962b05" providerId="ADAL" clId="{290F79D4-8F00-489D-80D6-57AF30D5F9E4}" dt="2025-02-25T12:15:50.066" v="43011" actId="1076"/>
          <ac:picMkLst>
            <pc:docMk/>
            <pc:sldMk cId="2888016433" sldId="605"/>
            <ac:picMk id="9" creationId="{E81CEA67-3617-C7F1-BEF4-C7F5EFD55CAE}"/>
          </ac:picMkLst>
        </pc:picChg>
      </pc:sldChg>
      <pc:sldChg chg="addSp delSp modSp add mod">
        <pc:chgData name="Alberto Zilio" userId="bc69f6f6-9fb5-43e2-b29d-152eb7962b05" providerId="ADAL" clId="{290F79D4-8F00-489D-80D6-57AF30D5F9E4}" dt="2025-02-20T10:49:13.741" v="4034" actId="1038"/>
        <pc:sldMkLst>
          <pc:docMk/>
          <pc:sldMk cId="2901335901" sldId="605"/>
        </pc:sldMkLst>
      </pc:sldChg>
      <pc:sldChg chg="addSp delSp modSp mod">
        <pc:chgData name="Alberto Zilio" userId="bc69f6f6-9fb5-43e2-b29d-152eb7962b05" providerId="ADAL" clId="{290F79D4-8F00-489D-80D6-57AF30D5F9E4}" dt="2025-03-02T17:14:49.285" v="55063"/>
        <pc:sldMkLst>
          <pc:docMk/>
          <pc:sldMk cId="865711646" sldId="606"/>
        </pc:sldMkLst>
        <pc:spChg chg="mod">
          <ac:chgData name="Alberto Zilio" userId="bc69f6f6-9fb5-43e2-b29d-152eb7962b05" providerId="ADAL" clId="{290F79D4-8F00-489D-80D6-57AF30D5F9E4}" dt="2025-02-24T18:17:14.381" v="36730" actId="20577"/>
          <ac:spMkLst>
            <pc:docMk/>
            <pc:sldMk cId="865711646" sldId="606"/>
            <ac:spMk id="7" creationId="{FEBCC331-B651-59DB-549F-C784969BCCA4}"/>
          </ac:spMkLst>
        </pc:spChg>
        <pc:spChg chg="add mod">
          <ac:chgData name="Alberto Zilio" userId="bc69f6f6-9fb5-43e2-b29d-152eb7962b05" providerId="ADAL" clId="{290F79D4-8F00-489D-80D6-57AF30D5F9E4}" dt="2025-03-02T17:14:49.285" v="55063"/>
          <ac:spMkLst>
            <pc:docMk/>
            <pc:sldMk cId="865711646" sldId="606"/>
            <ac:spMk id="8" creationId="{71626404-A09F-9F4C-D966-CEC6C3632F34}"/>
          </ac:spMkLst>
        </pc:spChg>
        <pc:spChg chg="mod">
          <ac:chgData name="Alberto Zilio" userId="bc69f6f6-9fb5-43e2-b29d-152eb7962b05" providerId="ADAL" clId="{290F79D4-8F00-489D-80D6-57AF30D5F9E4}" dt="2025-02-25T14:07:38.549" v="43516" actId="20577"/>
          <ac:spMkLst>
            <pc:docMk/>
            <pc:sldMk cId="865711646" sldId="606"/>
            <ac:spMk id="30" creationId="{5D73BBDC-223C-EF6D-55B3-F2623A44F77C}"/>
          </ac:spMkLst>
        </pc:spChg>
        <pc:picChg chg="add mod">
          <ac:chgData name="Alberto Zilio" userId="bc69f6f6-9fb5-43e2-b29d-152eb7962b05" providerId="ADAL" clId="{290F79D4-8F00-489D-80D6-57AF30D5F9E4}" dt="2025-02-25T12:16:08.066" v="43017" actId="1038"/>
          <ac:picMkLst>
            <pc:docMk/>
            <pc:sldMk cId="865711646" sldId="606"/>
            <ac:picMk id="9" creationId="{0B3C540E-B3AE-B606-0C60-6D1FE8D04BDD}"/>
          </ac:picMkLst>
        </pc:picChg>
      </pc:sldChg>
      <pc:sldChg chg="addSp delSp modSp mod">
        <pc:chgData name="Alberto Zilio" userId="bc69f6f6-9fb5-43e2-b29d-152eb7962b05" providerId="ADAL" clId="{290F79D4-8F00-489D-80D6-57AF30D5F9E4}" dt="2025-03-06T14:54:15.108" v="63757" actId="20577"/>
        <pc:sldMkLst>
          <pc:docMk/>
          <pc:sldMk cId="2901335901" sldId="607"/>
        </pc:sldMkLst>
        <pc:spChg chg="add mod">
          <ac:chgData name="Alberto Zilio" userId="bc69f6f6-9fb5-43e2-b29d-152eb7962b05" providerId="ADAL" clId="{290F79D4-8F00-489D-80D6-57AF30D5F9E4}" dt="2025-03-05T13:59:12.765" v="56183" actId="1035"/>
          <ac:spMkLst>
            <pc:docMk/>
            <pc:sldMk cId="2901335901" sldId="607"/>
            <ac:spMk id="3" creationId="{51BC2FC7-65F5-DECD-9B3E-2DF816F86BE9}"/>
          </ac:spMkLst>
        </pc:spChg>
        <pc:spChg chg="add mod">
          <ac:chgData name="Alberto Zilio" userId="bc69f6f6-9fb5-43e2-b29d-152eb7962b05" providerId="ADAL" clId="{290F79D4-8F00-489D-80D6-57AF30D5F9E4}" dt="2025-02-25T13:54:11.506" v="43264" actId="1076"/>
          <ac:spMkLst>
            <pc:docMk/>
            <pc:sldMk cId="2901335901" sldId="607"/>
            <ac:spMk id="8" creationId="{51816AD8-9D19-AA0E-063C-6D1D86A69ABA}"/>
          </ac:spMkLst>
        </pc:spChg>
        <pc:spChg chg="mod">
          <ac:chgData name="Alberto Zilio" userId="bc69f6f6-9fb5-43e2-b29d-152eb7962b05" providerId="ADAL" clId="{290F79D4-8F00-489D-80D6-57AF30D5F9E4}" dt="2025-02-20T18:11:57.706" v="15326" actId="313"/>
          <ac:spMkLst>
            <pc:docMk/>
            <pc:sldMk cId="2901335901" sldId="607"/>
            <ac:spMk id="14" creationId="{F80541EC-42E1-147C-F0F9-17F18D2684F2}"/>
          </ac:spMkLst>
        </pc:spChg>
        <pc:spChg chg="mod">
          <ac:chgData name="Alberto Zilio" userId="bc69f6f6-9fb5-43e2-b29d-152eb7962b05" providerId="ADAL" clId="{290F79D4-8F00-489D-80D6-57AF30D5F9E4}" dt="2025-03-05T14:00:34.203" v="56192" actId="20577"/>
          <ac:spMkLst>
            <pc:docMk/>
            <pc:sldMk cId="2901335901" sldId="607"/>
            <ac:spMk id="16" creationId="{BF411EAA-9B8D-A435-CB81-43BBE1DC443F}"/>
          </ac:spMkLst>
        </pc:spChg>
        <pc:spChg chg="add del mod">
          <ac:chgData name="Alberto Zilio" userId="bc69f6f6-9fb5-43e2-b29d-152eb7962b05" providerId="ADAL" clId="{290F79D4-8F00-489D-80D6-57AF30D5F9E4}" dt="2025-02-21T17:11:56.309" v="23936" actId="21"/>
          <ac:spMkLst>
            <pc:docMk/>
            <pc:sldMk cId="2901335901" sldId="607"/>
            <ac:spMk id="18" creationId="{5B3E570F-B5E3-6B10-69EE-E62AF262E960}"/>
          </ac:spMkLst>
        </pc:spChg>
        <pc:spChg chg="add del mod">
          <ac:chgData name="Alberto Zilio" userId="bc69f6f6-9fb5-43e2-b29d-152eb7962b05" providerId="ADAL" clId="{290F79D4-8F00-489D-80D6-57AF30D5F9E4}" dt="2025-02-21T17:11:56.309" v="23936" actId="21"/>
          <ac:spMkLst>
            <pc:docMk/>
            <pc:sldMk cId="2901335901" sldId="607"/>
            <ac:spMk id="19" creationId="{F5ADFCC6-D96A-3A85-9BBD-FDD9C7169334}"/>
          </ac:spMkLst>
        </pc:spChg>
        <pc:spChg chg="add mod">
          <ac:chgData name="Alberto Zilio" userId="bc69f6f6-9fb5-43e2-b29d-152eb7962b05" providerId="ADAL" clId="{290F79D4-8F00-489D-80D6-57AF30D5F9E4}" dt="2025-03-06T14:54:15.108" v="63757" actId="20577"/>
          <ac:spMkLst>
            <pc:docMk/>
            <pc:sldMk cId="2901335901" sldId="607"/>
            <ac:spMk id="21" creationId="{6D17CD31-DE2A-4016-2888-F524B3F945F6}"/>
          </ac:spMkLst>
        </pc:spChg>
        <pc:spChg chg="add mod">
          <ac:chgData name="Alberto Zilio" userId="bc69f6f6-9fb5-43e2-b29d-152eb7962b05" providerId="ADAL" clId="{290F79D4-8F00-489D-80D6-57AF30D5F9E4}" dt="2025-03-05T14:20:28.721" v="56316" actId="20577"/>
          <ac:spMkLst>
            <pc:docMk/>
            <pc:sldMk cId="2901335901" sldId="607"/>
            <ac:spMk id="22" creationId="{A1B47454-EE93-718C-F904-B4FB22CD7ECA}"/>
          </ac:spMkLst>
        </pc:spChg>
        <pc:cxnChg chg="mod">
          <ac:chgData name="Alberto Zilio" userId="bc69f6f6-9fb5-43e2-b29d-152eb7962b05" providerId="ADAL" clId="{290F79D4-8F00-489D-80D6-57AF30D5F9E4}" dt="2025-02-20T10:50:32.859" v="4044" actId="552"/>
          <ac:cxnSpMkLst>
            <pc:docMk/>
            <pc:sldMk cId="2901335901" sldId="607"/>
            <ac:cxnSpMk id="5" creationId="{B3B2BA69-F046-56D8-4863-62BC134C44F3}"/>
          </ac:cxnSpMkLst>
        </pc:cxnChg>
        <pc:cxnChg chg="add mod">
          <ac:chgData name="Alberto Zilio" userId="bc69f6f6-9fb5-43e2-b29d-152eb7962b05" providerId="ADAL" clId="{290F79D4-8F00-489D-80D6-57AF30D5F9E4}" dt="2025-02-20T15:37:45.301" v="10214"/>
          <ac:cxnSpMkLst>
            <pc:docMk/>
            <pc:sldMk cId="2901335901" sldId="607"/>
            <ac:cxnSpMk id="20" creationId="{CC1FB3D9-A477-5D1D-CF5A-A9C4BA2D9ED7}"/>
          </ac:cxnSpMkLst>
        </pc:cxnChg>
      </pc:sldChg>
      <pc:sldChg chg="addSp delSp modSp add mod">
        <pc:chgData name="Alberto Zilio" userId="bc69f6f6-9fb5-43e2-b29d-152eb7962b05" providerId="ADAL" clId="{290F79D4-8F00-489D-80D6-57AF30D5F9E4}" dt="2025-03-06T10:24:28.948" v="62332" actId="478"/>
        <pc:sldMkLst>
          <pc:docMk/>
          <pc:sldMk cId="1345553273" sldId="608"/>
        </pc:sldMkLst>
        <pc:spChg chg="add mod">
          <ac:chgData name="Alberto Zilio" userId="bc69f6f6-9fb5-43e2-b29d-152eb7962b05" providerId="ADAL" clId="{290F79D4-8F00-489D-80D6-57AF30D5F9E4}" dt="2025-02-21T17:12:00.196" v="23937"/>
          <ac:spMkLst>
            <pc:docMk/>
            <pc:sldMk cId="1345553273" sldId="608"/>
            <ac:spMk id="3" creationId="{5D1ABFF5-8CE5-2FC9-DE9E-160CC2CBB717}"/>
          </ac:spMkLst>
        </pc:spChg>
        <pc:spChg chg="mod">
          <ac:chgData name="Alberto Zilio" userId="bc69f6f6-9fb5-43e2-b29d-152eb7962b05" providerId="ADAL" clId="{290F79D4-8F00-489D-80D6-57AF30D5F9E4}" dt="2025-02-20T11:08:45.515" v="4118" actId="20577"/>
          <ac:spMkLst>
            <pc:docMk/>
            <pc:sldMk cId="1345553273" sldId="608"/>
            <ac:spMk id="7" creationId="{EBC37418-C8F0-B0B8-90C5-D734693E5275}"/>
          </ac:spMkLst>
        </pc:spChg>
        <pc:spChg chg="add mod">
          <ac:chgData name="Alberto Zilio" userId="bc69f6f6-9fb5-43e2-b29d-152eb7962b05" providerId="ADAL" clId="{290F79D4-8F00-489D-80D6-57AF30D5F9E4}" dt="2025-02-21T17:12:00.196" v="23937"/>
          <ac:spMkLst>
            <pc:docMk/>
            <pc:sldMk cId="1345553273" sldId="608"/>
            <ac:spMk id="12" creationId="{387EB482-9F9A-2909-1F0C-98B09F5427C3}"/>
          </ac:spMkLst>
        </pc:spChg>
        <pc:spChg chg="mod">
          <ac:chgData name="Alberto Zilio" userId="bc69f6f6-9fb5-43e2-b29d-152eb7962b05" providerId="ADAL" clId="{290F79D4-8F00-489D-80D6-57AF30D5F9E4}" dt="2025-02-20T18:11:58.002" v="15327" actId="313"/>
          <ac:spMkLst>
            <pc:docMk/>
            <pc:sldMk cId="1345553273" sldId="608"/>
            <ac:spMk id="14" creationId="{4A746EC0-552C-DC5F-3C0D-C9C4E4750E8D}"/>
          </ac:spMkLst>
        </pc:spChg>
        <pc:spChg chg="add mod">
          <ac:chgData name="Alberto Zilio" userId="bc69f6f6-9fb5-43e2-b29d-152eb7962b05" providerId="ADAL" clId="{290F79D4-8F00-489D-80D6-57AF30D5F9E4}" dt="2025-03-05T16:50:47.647" v="56967" actId="20577"/>
          <ac:spMkLst>
            <pc:docMk/>
            <pc:sldMk cId="1345553273" sldId="608"/>
            <ac:spMk id="15" creationId="{6DDEDC66-9F1C-1250-7F53-657D29F6C540}"/>
          </ac:spMkLst>
        </pc:spChg>
        <pc:spChg chg="mod">
          <ac:chgData name="Alberto Zilio" userId="bc69f6f6-9fb5-43e2-b29d-152eb7962b05" providerId="ADAL" clId="{290F79D4-8F00-489D-80D6-57AF30D5F9E4}" dt="2025-03-05T14:08:01.897" v="56207" actId="20577"/>
          <ac:spMkLst>
            <pc:docMk/>
            <pc:sldMk cId="1345553273" sldId="608"/>
            <ac:spMk id="16" creationId="{DA956DFB-FB81-DD8B-A9A1-69CEE301231A}"/>
          </ac:spMkLst>
        </pc:spChg>
        <pc:spChg chg="mod">
          <ac:chgData name="Alberto Zilio" userId="bc69f6f6-9fb5-43e2-b29d-152eb7962b05" providerId="ADAL" clId="{290F79D4-8F00-489D-80D6-57AF30D5F9E4}" dt="2025-02-20T11:08:39.121" v="4101" actId="20577"/>
          <ac:spMkLst>
            <pc:docMk/>
            <pc:sldMk cId="1345553273" sldId="608"/>
            <ac:spMk id="30" creationId="{A0A39A52-5393-3C0B-0906-484F80A517DD}"/>
          </ac:spMkLst>
        </pc:spChg>
        <pc:cxnChg chg="add mod">
          <ac:chgData name="Alberto Zilio" userId="bc69f6f6-9fb5-43e2-b29d-152eb7962b05" providerId="ADAL" clId="{290F79D4-8F00-489D-80D6-57AF30D5F9E4}" dt="2025-02-20T15:37:48.104" v="10216"/>
          <ac:cxnSpMkLst>
            <pc:docMk/>
            <pc:sldMk cId="1345553273" sldId="608"/>
            <ac:cxnSpMk id="13" creationId="{60DC7528-3959-72BF-4947-2BFF4D11ECBB}"/>
          </ac:cxnSpMkLst>
        </pc:cxnChg>
      </pc:sldChg>
      <pc:sldChg chg="addSp delSp modSp add mod">
        <pc:chgData name="Alberto Zilio" userId="bc69f6f6-9fb5-43e2-b29d-152eb7962b05" providerId="ADAL" clId="{290F79D4-8F00-489D-80D6-57AF30D5F9E4}" dt="2025-03-06T14:57:16.322" v="63768" actId="20577"/>
        <pc:sldMkLst>
          <pc:docMk/>
          <pc:sldMk cId="2270695904" sldId="609"/>
        </pc:sldMkLst>
        <pc:spChg chg="mod">
          <ac:chgData name="Alberto Zilio" userId="bc69f6f6-9fb5-43e2-b29d-152eb7962b05" providerId="ADAL" clId="{290F79D4-8F00-489D-80D6-57AF30D5F9E4}" dt="2025-02-24T11:31:50.343" v="24568" actId="20577"/>
          <ac:spMkLst>
            <pc:docMk/>
            <pc:sldMk cId="2270695904" sldId="609"/>
            <ac:spMk id="7" creationId="{0B973CC0-BEEB-73C5-5D8A-B22118B25AF0}"/>
          </ac:spMkLst>
        </pc:spChg>
        <pc:spChg chg="add mod">
          <ac:chgData name="Alberto Zilio" userId="bc69f6f6-9fb5-43e2-b29d-152eb7962b05" providerId="ADAL" clId="{290F79D4-8F00-489D-80D6-57AF30D5F9E4}" dt="2025-02-21T17:12:05.379" v="23940"/>
          <ac:spMkLst>
            <pc:docMk/>
            <pc:sldMk cId="2270695904" sldId="609"/>
            <ac:spMk id="8" creationId="{DDFCF454-BC51-974D-F30C-0AF68AEB160E}"/>
          </ac:spMkLst>
        </pc:spChg>
        <pc:spChg chg="add mod">
          <ac:chgData name="Alberto Zilio" userId="bc69f6f6-9fb5-43e2-b29d-152eb7962b05" providerId="ADAL" clId="{290F79D4-8F00-489D-80D6-57AF30D5F9E4}" dt="2025-02-21T17:12:05.379" v="23940"/>
          <ac:spMkLst>
            <pc:docMk/>
            <pc:sldMk cId="2270695904" sldId="609"/>
            <ac:spMk id="12" creationId="{9FDA59BA-5DE0-31B5-B708-114E5FA93E33}"/>
          </ac:spMkLst>
        </pc:spChg>
        <pc:spChg chg="mod">
          <ac:chgData name="Alberto Zilio" userId="bc69f6f6-9fb5-43e2-b29d-152eb7962b05" providerId="ADAL" clId="{290F79D4-8F00-489D-80D6-57AF30D5F9E4}" dt="2025-02-20T18:11:58.338" v="15328" actId="313"/>
          <ac:spMkLst>
            <pc:docMk/>
            <pc:sldMk cId="2270695904" sldId="609"/>
            <ac:spMk id="14" creationId="{FF48C425-0389-B88D-C67E-4DF925AA2E88}"/>
          </ac:spMkLst>
        </pc:spChg>
        <pc:spChg chg="mod">
          <ac:chgData name="Alberto Zilio" userId="bc69f6f6-9fb5-43e2-b29d-152eb7962b05" providerId="ADAL" clId="{290F79D4-8F00-489D-80D6-57AF30D5F9E4}" dt="2025-03-06T14:57:16.322" v="63768" actId="20577"/>
          <ac:spMkLst>
            <pc:docMk/>
            <pc:sldMk cId="2270695904" sldId="609"/>
            <ac:spMk id="16" creationId="{CA98A010-02F6-4091-5C79-3D9850858289}"/>
          </ac:spMkLst>
        </pc:spChg>
        <pc:spChg chg="add mod">
          <ac:chgData name="Alberto Zilio" userId="bc69f6f6-9fb5-43e2-b29d-152eb7962b05" providerId="ADAL" clId="{290F79D4-8F00-489D-80D6-57AF30D5F9E4}" dt="2025-03-06T14:57:14.184" v="63767" actId="20577"/>
          <ac:spMkLst>
            <pc:docMk/>
            <pc:sldMk cId="2270695904" sldId="609"/>
            <ac:spMk id="19" creationId="{38ACB995-ADEF-A0F3-BB35-ADE558098589}"/>
          </ac:spMkLst>
        </pc:spChg>
        <pc:spChg chg="mod">
          <ac:chgData name="Alberto Zilio" userId="bc69f6f6-9fb5-43e2-b29d-152eb7962b05" providerId="ADAL" clId="{290F79D4-8F00-489D-80D6-57AF30D5F9E4}" dt="2025-02-24T14:39:23.783" v="26590" actId="20577"/>
          <ac:spMkLst>
            <pc:docMk/>
            <pc:sldMk cId="2270695904" sldId="609"/>
            <ac:spMk id="30" creationId="{F6BA9BB7-3DB0-9FE8-B1BF-0243A03AE87C}"/>
          </ac:spMkLst>
        </pc:spChg>
        <pc:picChg chg="add mod">
          <ac:chgData name="Alberto Zilio" userId="bc69f6f6-9fb5-43e2-b29d-152eb7962b05" providerId="ADAL" clId="{290F79D4-8F00-489D-80D6-57AF30D5F9E4}" dt="2025-03-06T10:36:35.023" v="63297" actId="553"/>
          <ac:picMkLst>
            <pc:docMk/>
            <pc:sldMk cId="2270695904" sldId="609"/>
            <ac:picMk id="10" creationId="{2EC23CCA-B496-A0BD-F56A-79DE71878BB1}"/>
          </ac:picMkLst>
        </pc:picChg>
        <pc:picChg chg="add mod">
          <ac:chgData name="Alberto Zilio" userId="bc69f6f6-9fb5-43e2-b29d-152eb7962b05" providerId="ADAL" clId="{290F79D4-8F00-489D-80D6-57AF30D5F9E4}" dt="2025-03-06T10:36:39.968" v="63305" actId="1035"/>
          <ac:picMkLst>
            <pc:docMk/>
            <pc:sldMk cId="2270695904" sldId="609"/>
            <ac:picMk id="17" creationId="{23DC5ABD-791A-6E2E-BF35-A6BE2B8A4D9A}"/>
          </ac:picMkLst>
        </pc:picChg>
        <pc:cxnChg chg="add mod">
          <ac:chgData name="Alberto Zilio" userId="bc69f6f6-9fb5-43e2-b29d-152eb7962b05" providerId="ADAL" clId="{290F79D4-8F00-489D-80D6-57AF30D5F9E4}" dt="2025-02-20T15:37:53.102" v="10220" actId="1036"/>
          <ac:cxnSpMkLst>
            <pc:docMk/>
            <pc:sldMk cId="2270695904" sldId="609"/>
            <ac:cxnSpMk id="3" creationId="{B1552F24-2AB0-2516-8679-AFE1BEE93B30}"/>
          </ac:cxnSpMkLst>
        </pc:cxnChg>
      </pc:sldChg>
      <pc:sldChg chg="addSp delSp modSp add mod">
        <pc:chgData name="Alberto Zilio" userId="bc69f6f6-9fb5-43e2-b29d-152eb7962b05" providerId="ADAL" clId="{290F79D4-8F00-489D-80D6-57AF30D5F9E4}" dt="2025-03-06T11:56:46.040" v="63436" actId="20577"/>
        <pc:sldMkLst>
          <pc:docMk/>
          <pc:sldMk cId="768515299" sldId="610"/>
        </pc:sldMkLst>
        <pc:spChg chg="mod">
          <ac:chgData name="Alberto Zilio" userId="bc69f6f6-9fb5-43e2-b29d-152eb7962b05" providerId="ADAL" clId="{290F79D4-8F00-489D-80D6-57AF30D5F9E4}" dt="2025-02-20T18:11:56.771" v="15323" actId="313"/>
          <ac:spMkLst>
            <pc:docMk/>
            <pc:sldMk cId="768515299" sldId="610"/>
            <ac:spMk id="14" creationId="{14C2232E-F331-6292-F1D5-46E8F5FAF39D}"/>
          </ac:spMkLst>
        </pc:spChg>
        <pc:spChg chg="mod">
          <ac:chgData name="Alberto Zilio" userId="bc69f6f6-9fb5-43e2-b29d-152eb7962b05" providerId="ADAL" clId="{290F79D4-8F00-489D-80D6-57AF30D5F9E4}" dt="2025-03-05T13:52:13.197" v="56102" actId="20577"/>
          <ac:spMkLst>
            <pc:docMk/>
            <pc:sldMk cId="768515299" sldId="610"/>
            <ac:spMk id="16" creationId="{25B58595-07AD-867C-2340-94644D0C6B1B}"/>
          </ac:spMkLst>
        </pc:spChg>
        <pc:spChg chg="mod">
          <ac:chgData name="Alberto Zilio" userId="bc69f6f6-9fb5-43e2-b29d-152eb7962b05" providerId="ADAL" clId="{290F79D4-8F00-489D-80D6-57AF30D5F9E4}" dt="2025-03-06T11:56:46.040" v="63436" actId="20577"/>
          <ac:spMkLst>
            <pc:docMk/>
            <pc:sldMk cId="768515299" sldId="610"/>
            <ac:spMk id="17" creationId="{C3045BC0-AC9B-369E-4411-1C2B26E997A9}"/>
          </ac:spMkLst>
        </pc:spChg>
        <pc:spChg chg="add mod">
          <ac:chgData name="Alberto Zilio" userId="bc69f6f6-9fb5-43e2-b29d-152eb7962b05" providerId="ADAL" clId="{290F79D4-8F00-489D-80D6-57AF30D5F9E4}" dt="2025-02-20T14:41:20.122" v="6079" actId="1036"/>
          <ac:spMkLst>
            <pc:docMk/>
            <pc:sldMk cId="768515299" sldId="610"/>
            <ac:spMk id="18" creationId="{42ED32E7-BE9A-19F7-4457-029317C1EDEC}"/>
          </ac:spMkLst>
        </pc:spChg>
        <pc:spChg chg="add mod">
          <ac:chgData name="Alberto Zilio" userId="bc69f6f6-9fb5-43e2-b29d-152eb7962b05" providerId="ADAL" clId="{290F79D4-8F00-489D-80D6-57AF30D5F9E4}" dt="2025-02-20T15:37:10.581" v="10200"/>
          <ac:spMkLst>
            <pc:docMk/>
            <pc:sldMk cId="768515299" sldId="610"/>
            <ac:spMk id="19" creationId="{B700096A-F7E7-2131-3E9F-2E02407BE258}"/>
          </ac:spMkLst>
        </pc:spChg>
        <pc:spChg chg="add mod">
          <ac:chgData name="Alberto Zilio" userId="bc69f6f6-9fb5-43e2-b29d-152eb7962b05" providerId="ADAL" clId="{290F79D4-8F00-489D-80D6-57AF30D5F9E4}" dt="2025-02-20T15:37:10.581" v="10200"/>
          <ac:spMkLst>
            <pc:docMk/>
            <pc:sldMk cId="768515299" sldId="610"/>
            <ac:spMk id="21" creationId="{DD356E0A-72DD-19BF-B702-F8E4B6F41405}"/>
          </ac:spMkLst>
        </pc:spChg>
        <pc:spChg chg="mod">
          <ac:chgData name="Alberto Zilio" userId="bc69f6f6-9fb5-43e2-b29d-152eb7962b05" providerId="ADAL" clId="{290F79D4-8F00-489D-80D6-57AF30D5F9E4}" dt="2025-02-20T14:47:35.710" v="7022" actId="20577"/>
          <ac:spMkLst>
            <pc:docMk/>
            <pc:sldMk cId="768515299" sldId="610"/>
            <ac:spMk id="30" creationId="{D2C32ABE-94D0-FDAA-6B9C-E2D078E6D737}"/>
          </ac:spMkLst>
        </pc:spChg>
      </pc:sldChg>
      <pc:sldChg chg="modSp mod">
        <pc:chgData name="Alberto Zilio" userId="bc69f6f6-9fb5-43e2-b29d-152eb7962b05" providerId="ADAL" clId="{290F79D4-8F00-489D-80D6-57AF30D5F9E4}" dt="2025-02-26T17:44:38.466" v="53933" actId="14100"/>
        <pc:sldMkLst>
          <pc:docMk/>
          <pc:sldMk cId="1366712208" sldId="611"/>
        </pc:sldMkLst>
        <pc:spChg chg="mod">
          <ac:chgData name="Alberto Zilio" userId="bc69f6f6-9fb5-43e2-b29d-152eb7962b05" providerId="ADAL" clId="{290F79D4-8F00-489D-80D6-57AF30D5F9E4}" dt="2025-02-21T14:07:40.416" v="20934"/>
          <ac:spMkLst>
            <pc:docMk/>
            <pc:sldMk cId="1366712208" sldId="611"/>
            <ac:spMk id="3" creationId="{A5FD2DF2-A9C9-0942-962B-94448C460B55}"/>
          </ac:spMkLst>
        </pc:spChg>
        <pc:spChg chg="mod">
          <ac:chgData name="Alberto Zilio" userId="bc69f6f6-9fb5-43e2-b29d-152eb7962b05" providerId="ADAL" clId="{290F79D4-8F00-489D-80D6-57AF30D5F9E4}" dt="2025-02-26T17:14:28.682" v="53556" actId="1038"/>
          <ac:spMkLst>
            <pc:docMk/>
            <pc:sldMk cId="1366712208" sldId="611"/>
            <ac:spMk id="8" creationId="{6AAC869F-1388-4A28-22DC-7FE5D87AF3BE}"/>
          </ac:spMkLst>
        </pc:spChg>
        <pc:spChg chg="mod">
          <ac:chgData name="Alberto Zilio" userId="bc69f6f6-9fb5-43e2-b29d-152eb7962b05" providerId="ADAL" clId="{290F79D4-8F00-489D-80D6-57AF30D5F9E4}" dt="2025-02-26T17:14:03.545" v="53457" actId="1037"/>
          <ac:spMkLst>
            <pc:docMk/>
            <pc:sldMk cId="1366712208" sldId="611"/>
            <ac:spMk id="10" creationId="{6A7FA0A1-5A9F-F6A2-D6D0-BD68B7A07941}"/>
          </ac:spMkLst>
        </pc:spChg>
        <pc:spChg chg="mod">
          <ac:chgData name="Alberto Zilio" userId="bc69f6f6-9fb5-43e2-b29d-152eb7962b05" providerId="ADAL" clId="{290F79D4-8F00-489D-80D6-57AF30D5F9E4}" dt="2025-02-26T17:14:36.055" v="53567" actId="1037"/>
          <ac:spMkLst>
            <pc:docMk/>
            <pc:sldMk cId="1366712208" sldId="611"/>
            <ac:spMk id="13" creationId="{1932A7A4-F6C8-AE85-A01D-31C19CA9E186}"/>
          </ac:spMkLst>
        </pc:spChg>
        <pc:spChg chg="mod">
          <ac:chgData name="Alberto Zilio" userId="bc69f6f6-9fb5-43e2-b29d-152eb7962b05" providerId="ADAL" clId="{290F79D4-8F00-489D-80D6-57AF30D5F9E4}" dt="2025-02-26T17:14:28.682" v="53556" actId="1038"/>
          <ac:spMkLst>
            <pc:docMk/>
            <pc:sldMk cId="1366712208" sldId="611"/>
            <ac:spMk id="16" creationId="{D8D9BDF8-BCF0-A361-C91E-F03F2704D61D}"/>
          </ac:spMkLst>
        </pc:spChg>
        <pc:spChg chg="mod">
          <ac:chgData name="Alberto Zilio" userId="bc69f6f6-9fb5-43e2-b29d-152eb7962b05" providerId="ADAL" clId="{290F79D4-8F00-489D-80D6-57AF30D5F9E4}" dt="2025-02-26T17:14:28.682" v="53556" actId="1038"/>
          <ac:spMkLst>
            <pc:docMk/>
            <pc:sldMk cId="1366712208" sldId="611"/>
            <ac:spMk id="17" creationId="{31887619-675B-151F-BB29-BFAE2E045A27}"/>
          </ac:spMkLst>
        </pc:spChg>
        <pc:spChg chg="mod">
          <ac:chgData name="Alberto Zilio" userId="bc69f6f6-9fb5-43e2-b29d-152eb7962b05" providerId="ADAL" clId="{290F79D4-8F00-489D-80D6-57AF30D5F9E4}" dt="2025-02-26T17:14:28.682" v="53556" actId="1038"/>
          <ac:spMkLst>
            <pc:docMk/>
            <pc:sldMk cId="1366712208" sldId="611"/>
            <ac:spMk id="20" creationId="{39E1A03C-156E-A6A8-8A69-5DA6824BA707}"/>
          </ac:spMkLst>
        </pc:spChg>
        <pc:spChg chg="mod">
          <ac:chgData name="Alberto Zilio" userId="bc69f6f6-9fb5-43e2-b29d-152eb7962b05" providerId="ADAL" clId="{290F79D4-8F00-489D-80D6-57AF30D5F9E4}" dt="2025-02-26T17:14:28.682" v="53556" actId="1038"/>
          <ac:spMkLst>
            <pc:docMk/>
            <pc:sldMk cId="1366712208" sldId="611"/>
            <ac:spMk id="22" creationId="{35CCD32E-A0AB-E46B-1FB0-E2C2B1C92085}"/>
          </ac:spMkLst>
        </pc:spChg>
        <pc:spChg chg="mod">
          <ac:chgData name="Alberto Zilio" userId="bc69f6f6-9fb5-43e2-b29d-152eb7962b05" providerId="ADAL" clId="{290F79D4-8F00-489D-80D6-57AF30D5F9E4}" dt="2025-02-26T17:14:03.545" v="53457" actId="1037"/>
          <ac:spMkLst>
            <pc:docMk/>
            <pc:sldMk cId="1366712208" sldId="611"/>
            <ac:spMk id="25" creationId="{20329340-8E6C-295E-5A1E-C73E09362268}"/>
          </ac:spMkLst>
        </pc:spChg>
        <pc:spChg chg="mod">
          <ac:chgData name="Alberto Zilio" userId="bc69f6f6-9fb5-43e2-b29d-152eb7962b05" providerId="ADAL" clId="{290F79D4-8F00-489D-80D6-57AF30D5F9E4}" dt="2025-02-26T17:14:28.682" v="53556" actId="1038"/>
          <ac:spMkLst>
            <pc:docMk/>
            <pc:sldMk cId="1366712208" sldId="611"/>
            <ac:spMk id="26" creationId="{B23589D0-E59D-F0C2-8D2A-0E397C215B7B}"/>
          </ac:spMkLst>
        </pc:spChg>
        <pc:spChg chg="mod">
          <ac:chgData name="Alberto Zilio" userId="bc69f6f6-9fb5-43e2-b29d-152eb7962b05" providerId="ADAL" clId="{290F79D4-8F00-489D-80D6-57AF30D5F9E4}" dt="2025-02-26T17:14:28.682" v="53556" actId="1038"/>
          <ac:spMkLst>
            <pc:docMk/>
            <pc:sldMk cId="1366712208" sldId="611"/>
            <ac:spMk id="27" creationId="{AFADC78D-0927-4A4E-E2C8-8F7B1A6F5704}"/>
          </ac:spMkLst>
        </pc:spChg>
        <pc:spChg chg="mod">
          <ac:chgData name="Alberto Zilio" userId="bc69f6f6-9fb5-43e2-b29d-152eb7962b05" providerId="ADAL" clId="{290F79D4-8F00-489D-80D6-57AF30D5F9E4}" dt="2025-02-26T17:14:36.055" v="53567" actId="1037"/>
          <ac:spMkLst>
            <pc:docMk/>
            <pc:sldMk cId="1366712208" sldId="611"/>
            <ac:spMk id="28" creationId="{255C175F-95D3-1D32-599C-2E777001FCF4}"/>
          </ac:spMkLst>
        </pc:spChg>
        <pc:spChg chg="mod">
          <ac:chgData name="Alberto Zilio" userId="bc69f6f6-9fb5-43e2-b29d-152eb7962b05" providerId="ADAL" clId="{290F79D4-8F00-489D-80D6-57AF30D5F9E4}" dt="2025-02-26T17:14:36.055" v="53567" actId="1037"/>
          <ac:spMkLst>
            <pc:docMk/>
            <pc:sldMk cId="1366712208" sldId="611"/>
            <ac:spMk id="29" creationId="{05CA81A8-C308-603F-6F60-69F52743E9F3}"/>
          </ac:spMkLst>
        </pc:spChg>
        <pc:spChg chg="mod">
          <ac:chgData name="Alberto Zilio" userId="bc69f6f6-9fb5-43e2-b29d-152eb7962b05" providerId="ADAL" clId="{290F79D4-8F00-489D-80D6-57AF30D5F9E4}" dt="2025-02-26T17:44:32.330" v="53932" actId="1038"/>
          <ac:spMkLst>
            <pc:docMk/>
            <pc:sldMk cId="1366712208" sldId="611"/>
            <ac:spMk id="32" creationId="{A9D12CE1-E41A-1C4A-0862-8B8E7D5D1704}"/>
          </ac:spMkLst>
        </pc:spChg>
        <pc:spChg chg="mod">
          <ac:chgData name="Alberto Zilio" userId="bc69f6f6-9fb5-43e2-b29d-152eb7962b05" providerId="ADAL" clId="{290F79D4-8F00-489D-80D6-57AF30D5F9E4}" dt="2025-02-26T17:14:28.682" v="53556" actId="1038"/>
          <ac:spMkLst>
            <pc:docMk/>
            <pc:sldMk cId="1366712208" sldId="611"/>
            <ac:spMk id="34" creationId="{BD070D7A-FDD9-E3B8-D952-E29073C968E2}"/>
          </ac:spMkLst>
        </pc:spChg>
        <pc:spChg chg="mod">
          <ac:chgData name="Alberto Zilio" userId="bc69f6f6-9fb5-43e2-b29d-152eb7962b05" providerId="ADAL" clId="{290F79D4-8F00-489D-80D6-57AF30D5F9E4}" dt="2025-02-26T17:14:36.055" v="53567" actId="1037"/>
          <ac:spMkLst>
            <pc:docMk/>
            <pc:sldMk cId="1366712208" sldId="611"/>
            <ac:spMk id="35" creationId="{146BCDC4-7ABA-54FA-F1D9-0CB2A69D503F}"/>
          </ac:spMkLst>
        </pc:spChg>
        <pc:spChg chg="mod">
          <ac:chgData name="Alberto Zilio" userId="bc69f6f6-9fb5-43e2-b29d-152eb7962b05" providerId="ADAL" clId="{290F79D4-8F00-489D-80D6-57AF30D5F9E4}" dt="2025-02-26T17:14:36.055" v="53567" actId="1037"/>
          <ac:spMkLst>
            <pc:docMk/>
            <pc:sldMk cId="1366712208" sldId="611"/>
            <ac:spMk id="36" creationId="{61034C18-2FB3-9890-81B9-A8ECDD357787}"/>
          </ac:spMkLst>
        </pc:spChg>
        <pc:spChg chg="mod">
          <ac:chgData name="Alberto Zilio" userId="bc69f6f6-9fb5-43e2-b29d-152eb7962b05" providerId="ADAL" clId="{290F79D4-8F00-489D-80D6-57AF30D5F9E4}" dt="2025-02-26T17:14:36.055" v="53567" actId="1037"/>
          <ac:spMkLst>
            <pc:docMk/>
            <pc:sldMk cId="1366712208" sldId="611"/>
            <ac:spMk id="37" creationId="{1FB09680-8E9C-9034-AC58-FD1B8EA30EFC}"/>
          </ac:spMkLst>
        </pc:spChg>
        <pc:spChg chg="mod">
          <ac:chgData name="Alberto Zilio" userId="bc69f6f6-9fb5-43e2-b29d-152eb7962b05" providerId="ADAL" clId="{290F79D4-8F00-489D-80D6-57AF30D5F9E4}" dt="2025-02-26T17:14:36.055" v="53567" actId="1037"/>
          <ac:spMkLst>
            <pc:docMk/>
            <pc:sldMk cId="1366712208" sldId="611"/>
            <ac:spMk id="38" creationId="{DB5BD51E-B412-4DA2-2E30-F6CAB9BE073E}"/>
          </ac:spMkLst>
        </pc:spChg>
        <pc:spChg chg="mod">
          <ac:chgData name="Alberto Zilio" userId="bc69f6f6-9fb5-43e2-b29d-152eb7962b05" providerId="ADAL" clId="{290F79D4-8F00-489D-80D6-57AF30D5F9E4}" dt="2025-02-26T17:14:36.055" v="53567" actId="1037"/>
          <ac:spMkLst>
            <pc:docMk/>
            <pc:sldMk cId="1366712208" sldId="611"/>
            <ac:spMk id="103" creationId="{7EE680D5-7C74-D75B-E405-7A455456D8BB}"/>
          </ac:spMkLst>
        </pc:spChg>
        <pc:spChg chg="mod">
          <ac:chgData name="Alberto Zilio" userId="bc69f6f6-9fb5-43e2-b29d-152eb7962b05" providerId="ADAL" clId="{290F79D4-8F00-489D-80D6-57AF30D5F9E4}" dt="2025-02-26T17:14:36.055" v="53567" actId="1037"/>
          <ac:spMkLst>
            <pc:docMk/>
            <pc:sldMk cId="1366712208" sldId="611"/>
            <ac:spMk id="111" creationId="{2E1179A9-B54E-E56A-0A58-71EAF80FAE20}"/>
          </ac:spMkLst>
        </pc:spChg>
        <pc:grpChg chg="mod">
          <ac:chgData name="Alberto Zilio" userId="bc69f6f6-9fb5-43e2-b29d-152eb7962b05" providerId="ADAL" clId="{290F79D4-8F00-489D-80D6-57AF30D5F9E4}" dt="2025-02-26T17:14:28.682" v="53556" actId="1038"/>
          <ac:grpSpMkLst>
            <pc:docMk/>
            <pc:sldMk cId="1366712208" sldId="611"/>
            <ac:grpSpMk id="41" creationId="{97B082D7-E291-1319-2ABF-B417C7769966}"/>
          </ac:grpSpMkLst>
        </pc:grpChg>
        <pc:cxnChg chg="mod">
          <ac:chgData name="Alberto Zilio" userId="bc69f6f6-9fb5-43e2-b29d-152eb7962b05" providerId="ADAL" clId="{290F79D4-8F00-489D-80D6-57AF30D5F9E4}" dt="2025-02-26T17:44:38.466" v="53933" actId="14100"/>
          <ac:cxnSpMkLst>
            <pc:docMk/>
            <pc:sldMk cId="1366712208" sldId="611"/>
            <ac:cxnSpMk id="40" creationId="{9904D05C-FD64-35D8-5EEA-747C35CB446D}"/>
          </ac:cxnSpMkLst>
        </pc:cxnChg>
        <pc:cxnChg chg="mod">
          <ac:chgData name="Alberto Zilio" userId="bc69f6f6-9fb5-43e2-b29d-152eb7962b05" providerId="ADAL" clId="{290F79D4-8F00-489D-80D6-57AF30D5F9E4}" dt="2025-02-26T17:14:03.545" v="53457" actId="1037"/>
          <ac:cxnSpMkLst>
            <pc:docMk/>
            <pc:sldMk cId="1366712208" sldId="611"/>
            <ac:cxnSpMk id="50" creationId="{47D8C2D2-1FE4-9769-5512-9C66C6386CB1}"/>
          </ac:cxnSpMkLst>
        </pc:cxnChg>
        <pc:cxnChg chg="mod">
          <ac:chgData name="Alberto Zilio" userId="bc69f6f6-9fb5-43e2-b29d-152eb7962b05" providerId="ADAL" clId="{290F79D4-8F00-489D-80D6-57AF30D5F9E4}" dt="2025-02-26T17:14:03.545" v="53457" actId="1037"/>
          <ac:cxnSpMkLst>
            <pc:docMk/>
            <pc:sldMk cId="1366712208" sldId="611"/>
            <ac:cxnSpMk id="73" creationId="{22ACBC9B-D16A-47BF-0E90-8707170F7AFE}"/>
          </ac:cxnSpMkLst>
        </pc:cxnChg>
        <pc:cxnChg chg="mod">
          <ac:chgData name="Alberto Zilio" userId="bc69f6f6-9fb5-43e2-b29d-152eb7962b05" providerId="ADAL" clId="{290F79D4-8F00-489D-80D6-57AF30D5F9E4}" dt="2025-02-26T17:14:28.682" v="53556" actId="1038"/>
          <ac:cxnSpMkLst>
            <pc:docMk/>
            <pc:sldMk cId="1366712208" sldId="611"/>
            <ac:cxnSpMk id="83" creationId="{7DE1F612-A844-25DB-7A70-5394008C6DA1}"/>
          </ac:cxnSpMkLst>
        </pc:cxnChg>
        <pc:cxnChg chg="mod">
          <ac:chgData name="Alberto Zilio" userId="bc69f6f6-9fb5-43e2-b29d-152eb7962b05" providerId="ADAL" clId="{290F79D4-8F00-489D-80D6-57AF30D5F9E4}" dt="2025-02-26T17:14:36.055" v="53567" actId="1037"/>
          <ac:cxnSpMkLst>
            <pc:docMk/>
            <pc:sldMk cId="1366712208" sldId="611"/>
            <ac:cxnSpMk id="88" creationId="{812287B4-FDD5-8835-9BD0-5C2EB1A85659}"/>
          </ac:cxnSpMkLst>
        </pc:cxnChg>
      </pc:sldChg>
      <pc:sldChg chg="new del">
        <pc:chgData name="Alberto Zilio" userId="bc69f6f6-9fb5-43e2-b29d-152eb7962b05" providerId="ADAL" clId="{290F79D4-8F00-489D-80D6-57AF30D5F9E4}" dt="2025-02-20T17:57:56.780" v="14806" actId="680"/>
        <pc:sldMkLst>
          <pc:docMk/>
          <pc:sldMk cId="84958170" sldId="612"/>
        </pc:sldMkLst>
      </pc:sldChg>
      <pc:sldChg chg="addSp delSp modSp mod">
        <pc:chgData name="Alberto Zilio" userId="bc69f6f6-9fb5-43e2-b29d-152eb7962b05" providerId="ADAL" clId="{290F79D4-8F00-489D-80D6-57AF30D5F9E4}" dt="2025-02-21T16:34:19.613" v="23648" actId="255"/>
        <pc:sldMkLst>
          <pc:docMk/>
          <pc:sldMk cId="1025030678" sldId="612"/>
        </pc:sldMkLst>
      </pc:sldChg>
      <pc:sldChg chg="addSp delSp modSp add mod ord">
        <pc:chgData name="Alberto Zilio" userId="bc69f6f6-9fb5-43e2-b29d-152eb7962b05" providerId="ADAL" clId="{290F79D4-8F00-489D-80D6-57AF30D5F9E4}" dt="2025-03-06T15:05:01.878" v="63807" actId="20577"/>
        <pc:sldMkLst>
          <pc:docMk/>
          <pc:sldMk cId="1013233333" sldId="613"/>
        </pc:sldMkLst>
        <pc:spChg chg="mod">
          <ac:chgData name="Alberto Zilio" userId="bc69f6f6-9fb5-43e2-b29d-152eb7962b05" providerId="ADAL" clId="{290F79D4-8F00-489D-80D6-57AF30D5F9E4}" dt="2025-03-06T15:05:01.878" v="63807" actId="20577"/>
          <ac:spMkLst>
            <pc:docMk/>
            <pc:sldMk cId="1013233333" sldId="613"/>
            <ac:spMk id="5" creationId="{999473DE-F9B9-E95D-F94B-914B5408EDFF}"/>
          </ac:spMkLst>
        </pc:spChg>
        <pc:spChg chg="mod">
          <ac:chgData name="Alberto Zilio" userId="bc69f6f6-9fb5-43e2-b29d-152eb7962b05" providerId="ADAL" clId="{290F79D4-8F00-489D-80D6-57AF30D5F9E4}" dt="2025-02-26T17:54:20.351" v="54480" actId="12789"/>
          <ac:spMkLst>
            <pc:docMk/>
            <pc:sldMk cId="1013233333" sldId="613"/>
            <ac:spMk id="6" creationId="{74EA575D-8685-6594-9CA4-189B2ED4949F}"/>
          </ac:spMkLst>
        </pc:spChg>
        <pc:spChg chg="add mod">
          <ac:chgData name="Alberto Zilio" userId="bc69f6f6-9fb5-43e2-b29d-152eb7962b05" providerId="ADAL" clId="{290F79D4-8F00-489D-80D6-57AF30D5F9E4}" dt="2025-02-26T17:54:24.066" v="54481" actId="12789"/>
          <ac:spMkLst>
            <pc:docMk/>
            <pc:sldMk cId="1013233333" sldId="613"/>
            <ac:spMk id="7" creationId="{19EF462B-5A7A-FCBE-7E2A-D38B61FB1C82}"/>
          </ac:spMkLst>
        </pc:spChg>
        <pc:spChg chg="add mod">
          <ac:chgData name="Alberto Zilio" userId="bc69f6f6-9fb5-43e2-b29d-152eb7962b05" providerId="ADAL" clId="{290F79D4-8F00-489D-80D6-57AF30D5F9E4}" dt="2025-02-26T17:54:26.247" v="54482" actId="12789"/>
          <ac:spMkLst>
            <pc:docMk/>
            <pc:sldMk cId="1013233333" sldId="613"/>
            <ac:spMk id="8" creationId="{18F7B36F-4E65-8965-D34C-CEE88898DB44}"/>
          </ac:spMkLst>
        </pc:spChg>
        <pc:spChg chg="mod">
          <ac:chgData name="Alberto Zilio" userId="bc69f6f6-9fb5-43e2-b29d-152eb7962b05" providerId="ADAL" clId="{290F79D4-8F00-489D-80D6-57AF30D5F9E4}" dt="2025-02-26T17:51:31.421" v="54418" actId="1036"/>
          <ac:spMkLst>
            <pc:docMk/>
            <pc:sldMk cId="1013233333" sldId="613"/>
            <ac:spMk id="9" creationId="{D0A5B089-8AD7-840F-CF97-55A34AEB0D80}"/>
          </ac:spMkLst>
        </pc:spChg>
        <pc:spChg chg="mod">
          <ac:chgData name="Alberto Zilio" userId="bc69f6f6-9fb5-43e2-b29d-152eb7962b05" providerId="ADAL" clId="{290F79D4-8F00-489D-80D6-57AF30D5F9E4}" dt="2025-02-26T17:54:28.641" v="54483" actId="12789"/>
          <ac:spMkLst>
            <pc:docMk/>
            <pc:sldMk cId="1013233333" sldId="613"/>
            <ac:spMk id="10" creationId="{670A2C71-D708-4457-EB2E-3F6C7ED520C4}"/>
          </ac:spMkLst>
        </pc:spChg>
        <pc:spChg chg="add mod">
          <ac:chgData name="Alberto Zilio" userId="bc69f6f6-9fb5-43e2-b29d-152eb7962b05" providerId="ADAL" clId="{290F79D4-8F00-489D-80D6-57AF30D5F9E4}" dt="2025-02-26T17:54:31.576" v="54484" actId="12789"/>
          <ac:spMkLst>
            <pc:docMk/>
            <pc:sldMk cId="1013233333" sldId="613"/>
            <ac:spMk id="12" creationId="{835D1117-B13E-55B0-707E-0AE417BAFF88}"/>
          </ac:spMkLst>
        </pc:spChg>
        <pc:spChg chg="add mod">
          <ac:chgData name="Alberto Zilio" userId="bc69f6f6-9fb5-43e2-b29d-152eb7962b05" providerId="ADAL" clId="{290F79D4-8F00-489D-80D6-57AF30D5F9E4}" dt="2025-02-26T17:54:34.712" v="54485" actId="12789"/>
          <ac:spMkLst>
            <pc:docMk/>
            <pc:sldMk cId="1013233333" sldId="613"/>
            <ac:spMk id="13" creationId="{BD551F6E-7AA3-7905-B16D-78746284007B}"/>
          </ac:spMkLst>
        </pc:spChg>
        <pc:spChg chg="add mod">
          <ac:chgData name="Alberto Zilio" userId="bc69f6f6-9fb5-43e2-b29d-152eb7962b05" providerId="ADAL" clId="{290F79D4-8F00-489D-80D6-57AF30D5F9E4}" dt="2025-02-26T17:54:36.644" v="54486" actId="12789"/>
          <ac:spMkLst>
            <pc:docMk/>
            <pc:sldMk cId="1013233333" sldId="613"/>
            <ac:spMk id="14" creationId="{1C43C344-03BE-B527-6113-D12F8D513F60}"/>
          </ac:spMkLst>
        </pc:spChg>
        <pc:spChg chg="mod">
          <ac:chgData name="Alberto Zilio" userId="bc69f6f6-9fb5-43e2-b29d-152eb7962b05" providerId="ADAL" clId="{290F79D4-8F00-489D-80D6-57AF30D5F9E4}" dt="2025-02-26T17:54:11.610" v="54477" actId="12789"/>
          <ac:spMkLst>
            <pc:docMk/>
            <pc:sldMk cId="1013233333" sldId="613"/>
            <ac:spMk id="15" creationId="{E5148EFF-C2AF-A891-4C0E-00CB2B6D8676}"/>
          </ac:spMkLst>
        </pc:spChg>
        <pc:spChg chg="mod">
          <ac:chgData name="Alberto Zilio" userId="bc69f6f6-9fb5-43e2-b29d-152eb7962b05" providerId="ADAL" clId="{290F79D4-8F00-489D-80D6-57AF30D5F9E4}" dt="2025-02-21T13:23:55.083" v="20695" actId="552"/>
          <ac:spMkLst>
            <pc:docMk/>
            <pc:sldMk cId="1013233333" sldId="613"/>
            <ac:spMk id="17" creationId="{0C408CCC-50D9-EB6A-87A0-586C5D18B469}"/>
          </ac:spMkLst>
        </pc:spChg>
        <pc:spChg chg="mod">
          <ac:chgData name="Alberto Zilio" userId="bc69f6f6-9fb5-43e2-b29d-152eb7962b05" providerId="ADAL" clId="{290F79D4-8F00-489D-80D6-57AF30D5F9E4}" dt="2025-02-21T13:20:48.705" v="20604" actId="555"/>
          <ac:spMkLst>
            <pc:docMk/>
            <pc:sldMk cId="1013233333" sldId="613"/>
            <ac:spMk id="18" creationId="{20EA2C19-59B8-AAA2-4A66-F7E886FEB301}"/>
          </ac:spMkLst>
        </pc:spChg>
        <pc:spChg chg="add mod">
          <ac:chgData name="Alberto Zilio" userId="bc69f6f6-9fb5-43e2-b29d-152eb7962b05" providerId="ADAL" clId="{290F79D4-8F00-489D-80D6-57AF30D5F9E4}" dt="2025-02-26T17:51:43.465" v="54420" actId="465"/>
          <ac:spMkLst>
            <pc:docMk/>
            <pc:sldMk cId="1013233333" sldId="613"/>
            <ac:spMk id="27" creationId="{405B56B8-03EA-527C-8074-EAF493708B4D}"/>
          </ac:spMkLst>
        </pc:spChg>
        <pc:spChg chg="add mod">
          <ac:chgData name="Alberto Zilio" userId="bc69f6f6-9fb5-43e2-b29d-152eb7962b05" providerId="ADAL" clId="{290F79D4-8F00-489D-80D6-57AF30D5F9E4}" dt="2025-02-26T17:51:43.465" v="54420" actId="465"/>
          <ac:spMkLst>
            <pc:docMk/>
            <pc:sldMk cId="1013233333" sldId="613"/>
            <ac:spMk id="28" creationId="{31013ADE-2198-C358-0FBB-E0241D65B0E5}"/>
          </ac:spMkLst>
        </pc:spChg>
        <pc:spChg chg="add mod">
          <ac:chgData name="Alberto Zilio" userId="bc69f6f6-9fb5-43e2-b29d-152eb7962b05" providerId="ADAL" clId="{290F79D4-8F00-489D-80D6-57AF30D5F9E4}" dt="2025-02-26T17:51:43.465" v="54420" actId="465"/>
          <ac:spMkLst>
            <pc:docMk/>
            <pc:sldMk cId="1013233333" sldId="613"/>
            <ac:spMk id="29" creationId="{7DACA0F9-CC7A-7EEF-4E90-E3CE65EE2F46}"/>
          </ac:spMkLst>
        </pc:spChg>
        <pc:spChg chg="mod">
          <ac:chgData name="Alberto Zilio" userId="bc69f6f6-9fb5-43e2-b29d-152eb7962b05" providerId="ADAL" clId="{290F79D4-8F00-489D-80D6-57AF30D5F9E4}" dt="2025-02-21T13:18:28.982" v="20569" actId="1076"/>
          <ac:spMkLst>
            <pc:docMk/>
            <pc:sldMk cId="1013233333" sldId="613"/>
            <ac:spMk id="30" creationId="{645DE14E-EAF8-03E6-2DDC-D42DCF4E7DA3}"/>
          </ac:spMkLst>
        </pc:spChg>
        <pc:spChg chg="add mod">
          <ac:chgData name="Alberto Zilio" userId="bc69f6f6-9fb5-43e2-b29d-152eb7962b05" providerId="ADAL" clId="{290F79D4-8F00-489D-80D6-57AF30D5F9E4}" dt="2025-02-26T17:51:43.465" v="54420" actId="465"/>
          <ac:spMkLst>
            <pc:docMk/>
            <pc:sldMk cId="1013233333" sldId="613"/>
            <ac:spMk id="31" creationId="{39B61196-786E-989E-1C2B-5654FCBDFBAC}"/>
          </ac:spMkLst>
        </pc:spChg>
        <pc:spChg chg="add mod">
          <ac:chgData name="Alberto Zilio" userId="bc69f6f6-9fb5-43e2-b29d-152eb7962b05" providerId="ADAL" clId="{290F79D4-8F00-489D-80D6-57AF30D5F9E4}" dt="2025-02-26T17:51:43.465" v="54420" actId="465"/>
          <ac:spMkLst>
            <pc:docMk/>
            <pc:sldMk cId="1013233333" sldId="613"/>
            <ac:spMk id="32" creationId="{E1871C5B-920F-5D61-370E-EC3FBD3B8FA6}"/>
          </ac:spMkLst>
        </pc:spChg>
        <pc:spChg chg="add mod">
          <ac:chgData name="Alberto Zilio" userId="bc69f6f6-9fb5-43e2-b29d-152eb7962b05" providerId="ADAL" clId="{290F79D4-8F00-489D-80D6-57AF30D5F9E4}" dt="2025-02-26T17:51:43.465" v="54420" actId="465"/>
          <ac:spMkLst>
            <pc:docMk/>
            <pc:sldMk cId="1013233333" sldId="613"/>
            <ac:spMk id="33" creationId="{7920CEB1-4FB2-F639-2082-EF189A484E1B}"/>
          </ac:spMkLst>
        </pc:spChg>
        <pc:spChg chg="add mod">
          <ac:chgData name="Alberto Zilio" userId="bc69f6f6-9fb5-43e2-b29d-152eb7962b05" providerId="ADAL" clId="{290F79D4-8F00-489D-80D6-57AF30D5F9E4}" dt="2025-02-26T17:51:43.465" v="54420" actId="465"/>
          <ac:spMkLst>
            <pc:docMk/>
            <pc:sldMk cId="1013233333" sldId="613"/>
            <ac:spMk id="34" creationId="{16B8417E-A5B0-3A1E-31EF-F0FB2EE324E7}"/>
          </ac:spMkLst>
        </pc:spChg>
        <pc:spChg chg="add mod">
          <ac:chgData name="Alberto Zilio" userId="bc69f6f6-9fb5-43e2-b29d-152eb7962b05" providerId="ADAL" clId="{290F79D4-8F00-489D-80D6-57AF30D5F9E4}" dt="2025-02-26T17:54:09.377" v="54476" actId="12789"/>
          <ac:spMkLst>
            <pc:docMk/>
            <pc:sldMk cId="1013233333" sldId="613"/>
            <ac:spMk id="35" creationId="{3BAED495-2AAB-D7B4-39EF-CCF8348BA17E}"/>
          </ac:spMkLst>
        </pc:spChg>
        <pc:spChg chg="add mod">
          <ac:chgData name="Alberto Zilio" userId="bc69f6f6-9fb5-43e2-b29d-152eb7962b05" providerId="ADAL" clId="{290F79D4-8F00-489D-80D6-57AF30D5F9E4}" dt="2025-02-26T17:51:27.813" v="54414" actId="1035"/>
          <ac:spMkLst>
            <pc:docMk/>
            <pc:sldMk cId="1013233333" sldId="613"/>
            <ac:spMk id="37" creationId="{FB6991A9-4B5D-11C1-0DB5-789FEF397B54}"/>
          </ac:spMkLst>
        </pc:spChg>
        <pc:spChg chg="add mod ord">
          <ac:chgData name="Alberto Zilio" userId="bc69f6f6-9fb5-43e2-b29d-152eb7962b05" providerId="ADAL" clId="{290F79D4-8F00-489D-80D6-57AF30D5F9E4}" dt="2025-02-21T13:21:01.390" v="20608" actId="1076"/>
          <ac:spMkLst>
            <pc:docMk/>
            <pc:sldMk cId="1013233333" sldId="613"/>
            <ac:spMk id="45" creationId="{2259AFEA-4921-C017-B821-7258F5198C43}"/>
          </ac:spMkLst>
        </pc:spChg>
        <pc:spChg chg="add mod">
          <ac:chgData name="Alberto Zilio" userId="bc69f6f6-9fb5-43e2-b29d-152eb7962b05" providerId="ADAL" clId="{290F79D4-8F00-489D-80D6-57AF30D5F9E4}" dt="2025-02-26T17:54:41.255" v="54487" actId="14100"/>
          <ac:spMkLst>
            <pc:docMk/>
            <pc:sldMk cId="1013233333" sldId="613"/>
            <ac:spMk id="46" creationId="{0462A4AB-E6C2-1867-48C0-6DD93D286D95}"/>
          </ac:spMkLst>
        </pc:spChg>
        <pc:spChg chg="add mod">
          <ac:chgData name="Alberto Zilio" userId="bc69f6f6-9fb5-43e2-b29d-152eb7962b05" providerId="ADAL" clId="{290F79D4-8F00-489D-80D6-57AF30D5F9E4}" dt="2025-02-26T17:54:20.351" v="54480" actId="12789"/>
          <ac:spMkLst>
            <pc:docMk/>
            <pc:sldMk cId="1013233333" sldId="613"/>
            <ac:spMk id="47" creationId="{04D34C41-2265-EA45-27A5-BADE7E299A8A}"/>
          </ac:spMkLst>
        </pc:spChg>
        <pc:spChg chg="add mod">
          <ac:chgData name="Alberto Zilio" userId="bc69f6f6-9fb5-43e2-b29d-152eb7962b05" providerId="ADAL" clId="{290F79D4-8F00-489D-80D6-57AF30D5F9E4}" dt="2025-02-26T17:54:24.066" v="54481" actId="12789"/>
          <ac:spMkLst>
            <pc:docMk/>
            <pc:sldMk cId="1013233333" sldId="613"/>
            <ac:spMk id="48" creationId="{0D2758CB-343B-1383-735C-6339AAA36A9E}"/>
          </ac:spMkLst>
        </pc:spChg>
        <pc:spChg chg="add mod">
          <ac:chgData name="Alberto Zilio" userId="bc69f6f6-9fb5-43e2-b29d-152eb7962b05" providerId="ADAL" clId="{290F79D4-8F00-489D-80D6-57AF30D5F9E4}" dt="2025-02-26T17:54:26.247" v="54482" actId="12789"/>
          <ac:spMkLst>
            <pc:docMk/>
            <pc:sldMk cId="1013233333" sldId="613"/>
            <ac:spMk id="49" creationId="{CFBE4277-4705-3B3B-D544-895BF1855DD9}"/>
          </ac:spMkLst>
        </pc:spChg>
        <pc:spChg chg="add mod">
          <ac:chgData name="Alberto Zilio" userId="bc69f6f6-9fb5-43e2-b29d-152eb7962b05" providerId="ADAL" clId="{290F79D4-8F00-489D-80D6-57AF30D5F9E4}" dt="2025-02-26T17:54:28.641" v="54483" actId="12789"/>
          <ac:spMkLst>
            <pc:docMk/>
            <pc:sldMk cId="1013233333" sldId="613"/>
            <ac:spMk id="50" creationId="{E19C1332-1735-A9B9-27E2-21878289A244}"/>
          </ac:spMkLst>
        </pc:spChg>
        <pc:spChg chg="add mod">
          <ac:chgData name="Alberto Zilio" userId="bc69f6f6-9fb5-43e2-b29d-152eb7962b05" providerId="ADAL" clId="{290F79D4-8F00-489D-80D6-57AF30D5F9E4}" dt="2025-02-26T17:54:31.576" v="54484" actId="12789"/>
          <ac:spMkLst>
            <pc:docMk/>
            <pc:sldMk cId="1013233333" sldId="613"/>
            <ac:spMk id="51" creationId="{094572BE-12E2-74AE-8C9E-0D149D1E3D74}"/>
          </ac:spMkLst>
        </pc:spChg>
        <pc:spChg chg="add mod">
          <ac:chgData name="Alberto Zilio" userId="bc69f6f6-9fb5-43e2-b29d-152eb7962b05" providerId="ADAL" clId="{290F79D4-8F00-489D-80D6-57AF30D5F9E4}" dt="2025-02-26T17:54:34.712" v="54485" actId="12789"/>
          <ac:spMkLst>
            <pc:docMk/>
            <pc:sldMk cId="1013233333" sldId="613"/>
            <ac:spMk id="52" creationId="{9269AA48-BEE6-5009-8685-4F43CBE7F646}"/>
          </ac:spMkLst>
        </pc:spChg>
        <pc:spChg chg="add mod">
          <ac:chgData name="Alberto Zilio" userId="bc69f6f6-9fb5-43e2-b29d-152eb7962b05" providerId="ADAL" clId="{290F79D4-8F00-489D-80D6-57AF30D5F9E4}" dt="2025-02-26T17:54:36.644" v="54486" actId="12789"/>
          <ac:spMkLst>
            <pc:docMk/>
            <pc:sldMk cId="1013233333" sldId="613"/>
            <ac:spMk id="53" creationId="{87B008C9-A963-AFE1-CBC3-ED2F402B768A}"/>
          </ac:spMkLst>
        </pc:spChg>
        <pc:spChg chg="add mod">
          <ac:chgData name="Alberto Zilio" userId="bc69f6f6-9fb5-43e2-b29d-152eb7962b05" providerId="ADAL" clId="{290F79D4-8F00-489D-80D6-57AF30D5F9E4}" dt="2025-02-26T17:54:11.610" v="54477" actId="12789"/>
          <ac:spMkLst>
            <pc:docMk/>
            <pc:sldMk cId="1013233333" sldId="613"/>
            <ac:spMk id="54" creationId="{9E9BC224-3401-B257-EC13-FF5BC1E722C7}"/>
          </ac:spMkLst>
        </pc:spChg>
        <pc:spChg chg="add mod">
          <ac:chgData name="Alberto Zilio" userId="bc69f6f6-9fb5-43e2-b29d-152eb7962b05" providerId="ADAL" clId="{290F79D4-8F00-489D-80D6-57AF30D5F9E4}" dt="2025-02-26T17:54:09.377" v="54476" actId="12789"/>
          <ac:spMkLst>
            <pc:docMk/>
            <pc:sldMk cId="1013233333" sldId="613"/>
            <ac:spMk id="55" creationId="{AAF14254-3B0D-172F-5EBD-AB0B8787E365}"/>
          </ac:spMkLst>
        </pc:spChg>
      </pc:sldChg>
      <pc:sldChg chg="add del">
        <pc:chgData name="Alberto Zilio" userId="bc69f6f6-9fb5-43e2-b29d-152eb7962b05" providerId="ADAL" clId="{290F79D4-8F00-489D-80D6-57AF30D5F9E4}" dt="2025-02-21T13:35:54.222" v="20717"/>
        <pc:sldMkLst>
          <pc:docMk/>
          <pc:sldMk cId="1214312679" sldId="614"/>
        </pc:sldMkLst>
      </pc:sldChg>
      <pc:sldChg chg="addSp delSp modSp add mod">
        <pc:chgData name="Alberto Zilio" userId="bc69f6f6-9fb5-43e2-b29d-152eb7962b05" providerId="ADAL" clId="{290F79D4-8F00-489D-80D6-57AF30D5F9E4}" dt="2025-03-02T17:57:00.929" v="55157" actId="1037"/>
        <pc:sldMkLst>
          <pc:docMk/>
          <pc:sldMk cId="2064951424" sldId="614"/>
        </pc:sldMkLst>
        <pc:spChg chg="mod">
          <ac:chgData name="Alberto Zilio" userId="bc69f6f6-9fb5-43e2-b29d-152eb7962b05" providerId="ADAL" clId="{290F79D4-8F00-489D-80D6-57AF30D5F9E4}" dt="2025-02-21T14:07:43.139" v="20935"/>
          <ac:spMkLst>
            <pc:docMk/>
            <pc:sldMk cId="2064951424" sldId="614"/>
            <ac:spMk id="6" creationId="{BAFC3A7F-3E8D-4834-F3E9-49C62F495B35}"/>
          </ac:spMkLst>
        </pc:spChg>
        <pc:spChg chg="mod">
          <ac:chgData name="Alberto Zilio" userId="bc69f6f6-9fb5-43e2-b29d-152eb7962b05" providerId="ADAL" clId="{290F79D4-8F00-489D-80D6-57AF30D5F9E4}" dt="2025-02-21T13:36:18.711" v="20722"/>
          <ac:spMkLst>
            <pc:docMk/>
            <pc:sldMk cId="2064951424" sldId="614"/>
            <ac:spMk id="8" creationId="{F58FED92-B232-838E-3C6D-B12C6A3DA40C}"/>
          </ac:spMkLst>
        </pc:spChg>
        <pc:spChg chg="mod">
          <ac:chgData name="Alberto Zilio" userId="bc69f6f6-9fb5-43e2-b29d-152eb7962b05" providerId="ADAL" clId="{290F79D4-8F00-489D-80D6-57AF30D5F9E4}" dt="2025-02-26T17:44:51.815" v="53951" actId="1035"/>
          <ac:spMkLst>
            <pc:docMk/>
            <pc:sldMk cId="2064951424" sldId="614"/>
            <ac:spMk id="12" creationId="{3DCD29EC-4114-44F9-CCD4-134A40363F06}"/>
          </ac:spMkLst>
        </pc:spChg>
        <pc:spChg chg="add mod">
          <ac:chgData name="Alberto Zilio" userId="bc69f6f6-9fb5-43e2-b29d-152eb7962b05" providerId="ADAL" clId="{290F79D4-8F00-489D-80D6-57AF30D5F9E4}" dt="2025-02-21T13:37:14.522" v="20745" actId="1035"/>
          <ac:spMkLst>
            <pc:docMk/>
            <pc:sldMk cId="2064951424" sldId="614"/>
            <ac:spMk id="13" creationId="{E83FF4D0-AA22-6D08-FE12-C4F86A1B44FA}"/>
          </ac:spMkLst>
        </pc:spChg>
        <pc:spChg chg="add mod">
          <ac:chgData name="Alberto Zilio" userId="bc69f6f6-9fb5-43e2-b29d-152eb7962b05" providerId="ADAL" clId="{290F79D4-8F00-489D-80D6-57AF30D5F9E4}" dt="2025-03-02T17:57:00.929" v="55157" actId="1037"/>
          <ac:spMkLst>
            <pc:docMk/>
            <pc:sldMk cId="2064951424" sldId="614"/>
            <ac:spMk id="14" creationId="{CC014042-F8A4-8348-7ECC-60E98F7E7D51}"/>
          </ac:spMkLst>
        </pc:spChg>
        <pc:spChg chg="mod">
          <ac:chgData name="Alberto Zilio" userId="bc69f6f6-9fb5-43e2-b29d-152eb7962b05" providerId="ADAL" clId="{290F79D4-8F00-489D-80D6-57AF30D5F9E4}" dt="2025-02-21T16:26:19.539" v="23616" actId="12788"/>
          <ac:spMkLst>
            <pc:docMk/>
            <pc:sldMk cId="2064951424" sldId="614"/>
            <ac:spMk id="15" creationId="{AE401C95-2AFE-A7DA-5FC6-EDADD28E94FE}"/>
          </ac:spMkLst>
        </pc:spChg>
        <pc:spChg chg="add mod">
          <ac:chgData name="Alberto Zilio" userId="bc69f6f6-9fb5-43e2-b29d-152eb7962b05" providerId="ADAL" clId="{290F79D4-8F00-489D-80D6-57AF30D5F9E4}" dt="2025-02-21T13:37:25.454" v="20759" actId="554"/>
          <ac:spMkLst>
            <pc:docMk/>
            <pc:sldMk cId="2064951424" sldId="614"/>
            <ac:spMk id="16" creationId="{4CF89369-3F27-27E4-7BCA-984A01FCD00E}"/>
          </ac:spMkLst>
        </pc:spChg>
        <pc:spChg chg="mod">
          <ac:chgData name="Alberto Zilio" userId="bc69f6f6-9fb5-43e2-b29d-152eb7962b05" providerId="ADAL" clId="{290F79D4-8F00-489D-80D6-57AF30D5F9E4}" dt="2025-02-21T16:26:22.283" v="23617" actId="12788"/>
          <ac:spMkLst>
            <pc:docMk/>
            <pc:sldMk cId="2064951424" sldId="614"/>
            <ac:spMk id="19" creationId="{070B8443-B0E5-50AE-36FF-45FDDBE95659}"/>
          </ac:spMkLst>
        </pc:spChg>
        <pc:spChg chg="mod">
          <ac:chgData name="Alberto Zilio" userId="bc69f6f6-9fb5-43e2-b29d-152eb7962b05" providerId="ADAL" clId="{290F79D4-8F00-489D-80D6-57AF30D5F9E4}" dt="2025-02-21T16:26:22.283" v="23617" actId="12788"/>
          <ac:spMkLst>
            <pc:docMk/>
            <pc:sldMk cId="2064951424" sldId="614"/>
            <ac:spMk id="28" creationId="{997942ED-4D1D-34EF-5466-F876F3BD8356}"/>
          </ac:spMkLst>
        </pc:spChg>
        <pc:spChg chg="mod">
          <ac:chgData name="Alberto Zilio" userId="bc69f6f6-9fb5-43e2-b29d-152eb7962b05" providerId="ADAL" clId="{290F79D4-8F00-489D-80D6-57AF30D5F9E4}" dt="2025-02-21T17:34:57.077" v="24089" actId="20577"/>
          <ac:spMkLst>
            <pc:docMk/>
            <pc:sldMk cId="2064951424" sldId="614"/>
            <ac:spMk id="30" creationId="{1F82C005-AA5E-4ECA-2146-8FF0921B1AD3}"/>
          </ac:spMkLst>
        </pc:spChg>
        <pc:spChg chg="mod">
          <ac:chgData name="Alberto Zilio" userId="bc69f6f6-9fb5-43e2-b29d-152eb7962b05" providerId="ADAL" clId="{290F79D4-8F00-489D-80D6-57AF30D5F9E4}" dt="2025-02-21T16:26:09.249" v="23612" actId="255"/>
          <ac:spMkLst>
            <pc:docMk/>
            <pc:sldMk cId="2064951424" sldId="614"/>
            <ac:spMk id="31" creationId="{AB6BCC75-E2FA-0AB8-8D96-F169679ADEAF}"/>
          </ac:spMkLst>
        </pc:spChg>
        <pc:spChg chg="mod">
          <ac:chgData name="Alberto Zilio" userId="bc69f6f6-9fb5-43e2-b29d-152eb7962b05" providerId="ADAL" clId="{290F79D4-8F00-489D-80D6-57AF30D5F9E4}" dt="2025-02-21T16:26:09.249" v="23612" actId="255"/>
          <ac:spMkLst>
            <pc:docMk/>
            <pc:sldMk cId="2064951424" sldId="614"/>
            <ac:spMk id="32" creationId="{91037E02-C9CD-F8C0-9512-696E524964DF}"/>
          </ac:spMkLst>
        </pc:spChg>
        <pc:spChg chg="mod">
          <ac:chgData name="Alberto Zilio" userId="bc69f6f6-9fb5-43e2-b29d-152eb7962b05" providerId="ADAL" clId="{290F79D4-8F00-489D-80D6-57AF30D5F9E4}" dt="2025-02-21T13:38:02.366" v="20774" actId="12788"/>
          <ac:spMkLst>
            <pc:docMk/>
            <pc:sldMk cId="2064951424" sldId="614"/>
            <ac:spMk id="36" creationId="{A4D55C42-56CE-6498-C719-EDC293460B0E}"/>
          </ac:spMkLst>
        </pc:spChg>
        <pc:spChg chg="mod">
          <ac:chgData name="Alberto Zilio" userId="bc69f6f6-9fb5-43e2-b29d-152eb7962b05" providerId="ADAL" clId="{290F79D4-8F00-489D-80D6-57AF30D5F9E4}" dt="2025-02-21T16:26:19.539" v="23616" actId="12788"/>
          <ac:spMkLst>
            <pc:docMk/>
            <pc:sldMk cId="2064951424" sldId="614"/>
            <ac:spMk id="43" creationId="{13EB6B52-B68D-A35C-E4BF-0A9914F919CE}"/>
          </ac:spMkLst>
        </pc:spChg>
        <pc:spChg chg="mod">
          <ac:chgData name="Alberto Zilio" userId="bc69f6f6-9fb5-43e2-b29d-152eb7962b05" providerId="ADAL" clId="{290F79D4-8F00-489D-80D6-57AF30D5F9E4}" dt="2025-02-21T13:38:02.366" v="20774" actId="12788"/>
          <ac:spMkLst>
            <pc:docMk/>
            <pc:sldMk cId="2064951424" sldId="614"/>
            <ac:spMk id="55" creationId="{9B95B7A9-3A10-723C-301A-C470713B51BB}"/>
          </ac:spMkLst>
        </pc:spChg>
        <pc:picChg chg="add mod">
          <ac:chgData name="Alberto Zilio" userId="bc69f6f6-9fb5-43e2-b29d-152eb7962b05" providerId="ADAL" clId="{290F79D4-8F00-489D-80D6-57AF30D5F9E4}" dt="2025-02-21T13:37:20.365" v="20758" actId="1036"/>
          <ac:picMkLst>
            <pc:docMk/>
            <pc:sldMk cId="2064951424" sldId="614"/>
            <ac:picMk id="7" creationId="{2FE7976F-5799-AEB2-77EC-B96ADE526C6A}"/>
          </ac:picMkLst>
        </pc:picChg>
        <pc:picChg chg="add mod">
          <ac:chgData name="Alberto Zilio" userId="bc69f6f6-9fb5-43e2-b29d-152eb7962b05" providerId="ADAL" clId="{290F79D4-8F00-489D-80D6-57AF30D5F9E4}" dt="2025-02-21T13:37:20.365" v="20758" actId="1036"/>
          <ac:picMkLst>
            <pc:docMk/>
            <pc:sldMk cId="2064951424" sldId="614"/>
            <ac:picMk id="10" creationId="{9322BC89-0DC5-A2FF-BDE3-56A22F4CC41E}"/>
          </ac:picMkLst>
        </pc:picChg>
        <pc:picChg chg="add mod">
          <ac:chgData name="Alberto Zilio" userId="bc69f6f6-9fb5-43e2-b29d-152eb7962b05" providerId="ADAL" clId="{290F79D4-8F00-489D-80D6-57AF30D5F9E4}" dt="2025-02-21T13:37:20.365" v="20758" actId="1036"/>
          <ac:picMkLst>
            <pc:docMk/>
            <pc:sldMk cId="2064951424" sldId="614"/>
            <ac:picMk id="11" creationId="{DF275D6B-252B-789B-6F47-4AAD34044169}"/>
          </ac:picMkLst>
        </pc:picChg>
        <pc:picChg chg="add mod">
          <ac:chgData name="Alberto Zilio" userId="bc69f6f6-9fb5-43e2-b29d-152eb7962b05" providerId="ADAL" clId="{290F79D4-8F00-489D-80D6-57AF30D5F9E4}" dt="2025-02-21T13:44:04.963" v="20847" actId="555"/>
          <ac:picMkLst>
            <pc:docMk/>
            <pc:sldMk cId="2064951424" sldId="614"/>
            <ac:picMk id="33" creationId="{A6152F3A-D174-8AA5-C147-1BC18F0290D8}"/>
          </ac:picMkLst>
        </pc:picChg>
        <pc:picChg chg="add mod">
          <ac:chgData name="Alberto Zilio" userId="bc69f6f6-9fb5-43e2-b29d-152eb7962b05" providerId="ADAL" clId="{290F79D4-8F00-489D-80D6-57AF30D5F9E4}" dt="2025-02-21T13:44:04.963" v="20847" actId="555"/>
          <ac:picMkLst>
            <pc:docMk/>
            <pc:sldMk cId="2064951424" sldId="614"/>
            <ac:picMk id="34" creationId="{E0036871-C711-BDCB-3307-0D16CB44FE40}"/>
          </ac:picMkLst>
        </pc:picChg>
        <pc:picChg chg="mod">
          <ac:chgData name="Alberto Zilio" userId="bc69f6f6-9fb5-43e2-b29d-152eb7962b05" providerId="ADAL" clId="{290F79D4-8F00-489D-80D6-57AF30D5F9E4}" dt="2025-02-21T13:38:05.992" v="20776" actId="1035"/>
          <ac:picMkLst>
            <pc:docMk/>
            <pc:sldMk cId="2064951424" sldId="614"/>
            <ac:picMk id="35" creationId="{1D5E5BD6-2443-3784-3EC4-15AC70D95279}"/>
          </ac:picMkLst>
        </pc:picChg>
        <pc:picChg chg="add mod">
          <ac:chgData name="Alberto Zilio" userId="bc69f6f6-9fb5-43e2-b29d-152eb7962b05" providerId="ADAL" clId="{290F79D4-8F00-489D-80D6-57AF30D5F9E4}" dt="2025-02-21T13:39:36.290" v="20789" actId="1076"/>
          <ac:picMkLst>
            <pc:docMk/>
            <pc:sldMk cId="2064951424" sldId="614"/>
            <ac:picMk id="1026" creationId="{A5851241-05D0-1165-DA47-DC8CAA8FDC4A}"/>
          </ac:picMkLst>
        </pc:picChg>
        <pc:cxnChg chg="mod">
          <ac:chgData name="Alberto Zilio" userId="bc69f6f6-9fb5-43e2-b29d-152eb7962b05" providerId="ADAL" clId="{290F79D4-8F00-489D-80D6-57AF30D5F9E4}" dt="2025-02-21T13:38:02.366" v="20774" actId="12788"/>
          <ac:cxnSpMkLst>
            <pc:docMk/>
            <pc:sldMk cId="2064951424" sldId="614"/>
            <ac:cxnSpMk id="2" creationId="{5197DBE5-DB47-75B0-81E3-1F3E48DA285F}"/>
          </ac:cxnSpMkLst>
        </pc:cxnChg>
      </pc:sldChg>
      <pc:sldChg chg="addSp delSp modSp add mod">
        <pc:chgData name="Alberto Zilio" userId="bc69f6f6-9fb5-43e2-b29d-152eb7962b05" providerId="ADAL" clId="{290F79D4-8F00-489D-80D6-57AF30D5F9E4}" dt="2025-03-02T17:25:21.722" v="55109" actId="14100"/>
        <pc:sldMkLst>
          <pc:docMk/>
          <pc:sldMk cId="3077892996" sldId="615"/>
        </pc:sldMkLst>
        <pc:spChg chg="mod">
          <ac:chgData name="Alberto Zilio" userId="bc69f6f6-9fb5-43e2-b29d-152eb7962b05" providerId="ADAL" clId="{290F79D4-8F00-489D-80D6-57AF30D5F9E4}" dt="2025-02-25T16:42:10.796" v="51482" actId="20577"/>
          <ac:spMkLst>
            <pc:docMk/>
            <pc:sldMk cId="3077892996" sldId="615"/>
            <ac:spMk id="5" creationId="{F0A211D1-185C-709A-0D36-D34F7279576F}"/>
          </ac:spMkLst>
        </pc:spChg>
        <pc:spChg chg="mod">
          <ac:chgData name="Alberto Zilio" userId="bc69f6f6-9fb5-43e2-b29d-152eb7962b05" providerId="ADAL" clId="{290F79D4-8F00-489D-80D6-57AF30D5F9E4}" dt="2025-02-25T16:23:33.889" v="51104" actId="14100"/>
          <ac:spMkLst>
            <pc:docMk/>
            <pc:sldMk cId="3077892996" sldId="615"/>
            <ac:spMk id="11" creationId="{9DA2A5B5-03DB-4E15-DBAB-DCF23596E4B7}"/>
          </ac:spMkLst>
        </pc:spChg>
        <pc:spChg chg="mod">
          <ac:chgData name="Alberto Zilio" userId="bc69f6f6-9fb5-43e2-b29d-152eb7962b05" providerId="ADAL" clId="{290F79D4-8F00-489D-80D6-57AF30D5F9E4}" dt="2025-02-24T09:17:07.156" v="24516" actId="1076"/>
          <ac:spMkLst>
            <pc:docMk/>
            <pc:sldMk cId="3077892996" sldId="615"/>
            <ac:spMk id="13" creationId="{FFFC7007-E40C-E5C2-D827-8727638B1461}"/>
          </ac:spMkLst>
        </pc:spChg>
        <pc:spChg chg="mod">
          <ac:chgData name="Alberto Zilio" userId="bc69f6f6-9fb5-43e2-b29d-152eb7962b05" providerId="ADAL" clId="{290F79D4-8F00-489D-80D6-57AF30D5F9E4}" dt="2025-02-24T09:17:38.132" v="24522" actId="1076"/>
          <ac:spMkLst>
            <pc:docMk/>
            <pc:sldMk cId="3077892996" sldId="615"/>
            <ac:spMk id="17" creationId="{49C028ED-0DD3-BB7C-067D-8DDEC577B569}"/>
          </ac:spMkLst>
        </pc:spChg>
        <pc:spChg chg="mod">
          <ac:chgData name="Alberto Zilio" userId="bc69f6f6-9fb5-43e2-b29d-152eb7962b05" providerId="ADAL" clId="{290F79D4-8F00-489D-80D6-57AF30D5F9E4}" dt="2025-02-24T09:17:30.079" v="24520" actId="1076"/>
          <ac:spMkLst>
            <pc:docMk/>
            <pc:sldMk cId="3077892996" sldId="615"/>
            <ac:spMk id="18" creationId="{679F98A7-464D-3E8C-C380-7A942ABAF49F}"/>
          </ac:spMkLst>
        </pc:spChg>
        <pc:spChg chg="mod">
          <ac:chgData name="Alberto Zilio" userId="bc69f6f6-9fb5-43e2-b29d-152eb7962b05" providerId="ADAL" clId="{290F79D4-8F00-489D-80D6-57AF30D5F9E4}" dt="2025-02-24T09:16:07.522" v="24443" actId="1036"/>
          <ac:spMkLst>
            <pc:docMk/>
            <pc:sldMk cId="3077892996" sldId="615"/>
            <ac:spMk id="22" creationId="{60DBB070-9794-17E4-6F3E-FFCF26E53202}"/>
          </ac:spMkLst>
        </pc:spChg>
        <pc:spChg chg="add mod">
          <ac:chgData name="Alberto Zilio" userId="bc69f6f6-9fb5-43e2-b29d-152eb7962b05" providerId="ADAL" clId="{290F79D4-8F00-489D-80D6-57AF30D5F9E4}" dt="2025-02-25T16:42:07.623" v="51480" actId="1035"/>
          <ac:spMkLst>
            <pc:docMk/>
            <pc:sldMk cId="3077892996" sldId="615"/>
            <ac:spMk id="25" creationId="{E01FCC66-7C71-D8DE-430B-23918FB8CA1E}"/>
          </ac:spMkLst>
        </pc:spChg>
        <pc:spChg chg="mod">
          <ac:chgData name="Alberto Zilio" userId="bc69f6f6-9fb5-43e2-b29d-152eb7962b05" providerId="ADAL" clId="{290F79D4-8F00-489D-80D6-57AF30D5F9E4}" dt="2025-02-24T09:16:31.573" v="24492" actId="1036"/>
          <ac:spMkLst>
            <pc:docMk/>
            <pc:sldMk cId="3077892996" sldId="615"/>
            <ac:spMk id="27" creationId="{2D5BC40F-22B7-798D-0C0B-19748EB86EFA}"/>
          </ac:spMkLst>
        </pc:spChg>
        <pc:spChg chg="mod">
          <ac:chgData name="Alberto Zilio" userId="bc69f6f6-9fb5-43e2-b29d-152eb7962b05" providerId="ADAL" clId="{290F79D4-8F00-489D-80D6-57AF30D5F9E4}" dt="2025-02-24T09:16:31.573" v="24492" actId="1036"/>
          <ac:spMkLst>
            <pc:docMk/>
            <pc:sldMk cId="3077892996" sldId="615"/>
            <ac:spMk id="28" creationId="{AB4D4278-E744-43EB-1022-5B09DAADBD06}"/>
          </ac:spMkLst>
        </pc:spChg>
        <pc:spChg chg="mod">
          <ac:chgData name="Alberto Zilio" userId="bc69f6f6-9fb5-43e2-b29d-152eb7962b05" providerId="ADAL" clId="{290F79D4-8F00-489D-80D6-57AF30D5F9E4}" dt="2025-02-24T09:16:31.573" v="24492" actId="1036"/>
          <ac:spMkLst>
            <pc:docMk/>
            <pc:sldMk cId="3077892996" sldId="615"/>
            <ac:spMk id="29" creationId="{0C237EA3-7EB7-783B-AB05-46BEBD0BD931}"/>
          </ac:spMkLst>
        </pc:spChg>
        <pc:spChg chg="mod">
          <ac:chgData name="Alberto Zilio" userId="bc69f6f6-9fb5-43e2-b29d-152eb7962b05" providerId="ADAL" clId="{290F79D4-8F00-489D-80D6-57AF30D5F9E4}" dt="2025-02-24T09:16:31.573" v="24492" actId="1036"/>
          <ac:spMkLst>
            <pc:docMk/>
            <pc:sldMk cId="3077892996" sldId="615"/>
            <ac:spMk id="31" creationId="{9D1B03E2-654A-A963-4DE1-0CF598478C80}"/>
          </ac:spMkLst>
        </pc:spChg>
        <pc:spChg chg="mod">
          <ac:chgData name="Alberto Zilio" userId="bc69f6f6-9fb5-43e2-b29d-152eb7962b05" providerId="ADAL" clId="{290F79D4-8F00-489D-80D6-57AF30D5F9E4}" dt="2025-02-24T09:16:39.281" v="24510" actId="1036"/>
          <ac:spMkLst>
            <pc:docMk/>
            <pc:sldMk cId="3077892996" sldId="615"/>
            <ac:spMk id="32" creationId="{DEA8FD6D-66F1-A716-B0B0-D2E0328DF8E1}"/>
          </ac:spMkLst>
        </pc:spChg>
        <pc:spChg chg="mod">
          <ac:chgData name="Alberto Zilio" userId="bc69f6f6-9fb5-43e2-b29d-152eb7962b05" providerId="ADAL" clId="{290F79D4-8F00-489D-80D6-57AF30D5F9E4}" dt="2025-02-24T09:16:07.522" v="24443" actId="1036"/>
          <ac:spMkLst>
            <pc:docMk/>
            <pc:sldMk cId="3077892996" sldId="615"/>
            <ac:spMk id="39" creationId="{0B78C1B6-223D-51D9-EF20-64C7879E6713}"/>
          </ac:spMkLst>
        </pc:spChg>
        <pc:spChg chg="mod">
          <ac:chgData name="Alberto Zilio" userId="bc69f6f6-9fb5-43e2-b29d-152eb7962b05" providerId="ADAL" clId="{290F79D4-8F00-489D-80D6-57AF30D5F9E4}" dt="2025-02-24T09:16:07.522" v="24443" actId="1036"/>
          <ac:spMkLst>
            <pc:docMk/>
            <pc:sldMk cId="3077892996" sldId="615"/>
            <ac:spMk id="41" creationId="{7DC54CD4-02CD-D6C4-2B94-AE6580116DC5}"/>
          </ac:spMkLst>
        </pc:spChg>
        <pc:spChg chg="mod">
          <ac:chgData name="Alberto Zilio" userId="bc69f6f6-9fb5-43e2-b29d-152eb7962b05" providerId="ADAL" clId="{290F79D4-8F00-489D-80D6-57AF30D5F9E4}" dt="2025-02-24T09:17:41.856" v="24523" actId="1076"/>
          <ac:spMkLst>
            <pc:docMk/>
            <pc:sldMk cId="3077892996" sldId="615"/>
            <ac:spMk id="49" creationId="{91E88C62-1C1E-AE48-44AC-A63073287114}"/>
          </ac:spMkLst>
        </pc:spChg>
        <pc:spChg chg="mod">
          <ac:chgData name="Alberto Zilio" userId="bc69f6f6-9fb5-43e2-b29d-152eb7962b05" providerId="ADAL" clId="{290F79D4-8F00-489D-80D6-57AF30D5F9E4}" dt="2025-02-24T09:17:33.816" v="24521" actId="1076"/>
          <ac:spMkLst>
            <pc:docMk/>
            <pc:sldMk cId="3077892996" sldId="615"/>
            <ac:spMk id="50" creationId="{1363217D-687E-3BB9-7243-8C59492383BD}"/>
          </ac:spMkLst>
        </pc:spChg>
        <pc:spChg chg="mod">
          <ac:chgData name="Alberto Zilio" userId="bc69f6f6-9fb5-43e2-b29d-152eb7962b05" providerId="ADAL" clId="{290F79D4-8F00-489D-80D6-57AF30D5F9E4}" dt="2025-02-24T09:16:31.573" v="24492" actId="1036"/>
          <ac:spMkLst>
            <pc:docMk/>
            <pc:sldMk cId="3077892996" sldId="615"/>
            <ac:spMk id="52" creationId="{C6E20651-B308-6CA9-3802-F3834975E956}"/>
          </ac:spMkLst>
        </pc:spChg>
        <pc:spChg chg="mod">
          <ac:chgData name="Alberto Zilio" userId="bc69f6f6-9fb5-43e2-b29d-152eb7962b05" providerId="ADAL" clId="{290F79D4-8F00-489D-80D6-57AF30D5F9E4}" dt="2025-02-24T09:16:31.573" v="24492" actId="1036"/>
          <ac:spMkLst>
            <pc:docMk/>
            <pc:sldMk cId="3077892996" sldId="615"/>
            <ac:spMk id="54" creationId="{4EBDFF1D-1DD5-91D3-2C2A-6C895B0DBFBB}"/>
          </ac:spMkLst>
        </pc:spChg>
        <pc:spChg chg="mod">
          <ac:chgData name="Alberto Zilio" userId="bc69f6f6-9fb5-43e2-b29d-152eb7962b05" providerId="ADAL" clId="{290F79D4-8F00-489D-80D6-57AF30D5F9E4}" dt="2025-02-28T11:36:31.675" v="55028" actId="1037"/>
          <ac:spMkLst>
            <pc:docMk/>
            <pc:sldMk cId="3077892996" sldId="615"/>
            <ac:spMk id="55" creationId="{A2CDF2E6-9641-6308-BFAE-D69C6D16ABFF}"/>
          </ac:spMkLst>
        </pc:spChg>
        <pc:spChg chg="mod">
          <ac:chgData name="Alberto Zilio" userId="bc69f6f6-9fb5-43e2-b29d-152eb7962b05" providerId="ADAL" clId="{290F79D4-8F00-489D-80D6-57AF30D5F9E4}" dt="2025-02-24T09:16:31.573" v="24492" actId="1036"/>
          <ac:spMkLst>
            <pc:docMk/>
            <pc:sldMk cId="3077892996" sldId="615"/>
            <ac:spMk id="59" creationId="{D878A614-F98A-02A0-3598-87CDA04CA669}"/>
          </ac:spMkLst>
        </pc:spChg>
        <pc:spChg chg="mod">
          <ac:chgData name="Alberto Zilio" userId="bc69f6f6-9fb5-43e2-b29d-152eb7962b05" providerId="ADAL" clId="{290F79D4-8F00-489D-80D6-57AF30D5F9E4}" dt="2025-02-24T09:17:14.542" v="24517" actId="1076"/>
          <ac:spMkLst>
            <pc:docMk/>
            <pc:sldMk cId="3077892996" sldId="615"/>
            <ac:spMk id="77" creationId="{360C7F34-6962-E7FA-BB6F-A274B81C2864}"/>
          </ac:spMkLst>
        </pc:spChg>
        <pc:spChg chg="mod">
          <ac:chgData name="Alberto Zilio" userId="bc69f6f6-9fb5-43e2-b29d-152eb7962b05" providerId="ADAL" clId="{290F79D4-8F00-489D-80D6-57AF30D5F9E4}" dt="2025-02-24T09:16:07.522" v="24443" actId="1036"/>
          <ac:spMkLst>
            <pc:docMk/>
            <pc:sldMk cId="3077892996" sldId="615"/>
            <ac:spMk id="78" creationId="{6D9ED20E-2831-3318-8548-C76A2EB7C24C}"/>
          </ac:spMkLst>
        </pc:spChg>
        <pc:spChg chg="mod">
          <ac:chgData name="Alberto Zilio" userId="bc69f6f6-9fb5-43e2-b29d-152eb7962b05" providerId="ADAL" clId="{290F79D4-8F00-489D-80D6-57AF30D5F9E4}" dt="2025-02-28T11:36:40.417" v="55046" actId="554"/>
          <ac:spMkLst>
            <pc:docMk/>
            <pc:sldMk cId="3077892996" sldId="615"/>
            <ac:spMk id="80" creationId="{BE1F2FF8-CAB6-F02C-7FF9-8333738587C0}"/>
          </ac:spMkLst>
        </pc:spChg>
        <pc:spChg chg="mod">
          <ac:chgData name="Alberto Zilio" userId="bc69f6f6-9fb5-43e2-b29d-152eb7962b05" providerId="ADAL" clId="{290F79D4-8F00-489D-80D6-57AF30D5F9E4}" dt="2025-02-28T11:36:40.417" v="55046" actId="554"/>
          <ac:spMkLst>
            <pc:docMk/>
            <pc:sldMk cId="3077892996" sldId="615"/>
            <ac:spMk id="94" creationId="{97800734-3957-8FCC-445F-A9CE1A3C4C41}"/>
          </ac:spMkLst>
        </pc:spChg>
        <pc:picChg chg="mod">
          <ac:chgData name="Alberto Zilio" userId="bc69f6f6-9fb5-43e2-b29d-152eb7962b05" providerId="ADAL" clId="{290F79D4-8F00-489D-80D6-57AF30D5F9E4}" dt="2025-02-25T14:06:16.041" v="43482" actId="1076"/>
          <ac:picMkLst>
            <pc:docMk/>
            <pc:sldMk cId="3077892996" sldId="615"/>
            <ac:picMk id="14" creationId="{735A7FCC-525C-5760-7717-BF4E2DE74C62}"/>
          </ac:picMkLst>
        </pc:picChg>
        <pc:picChg chg="add mod">
          <ac:chgData name="Alberto Zilio" userId="bc69f6f6-9fb5-43e2-b29d-152eb7962b05" providerId="ADAL" clId="{290F79D4-8F00-489D-80D6-57AF30D5F9E4}" dt="2025-02-25T14:05:26.548" v="43474" actId="12789"/>
          <ac:picMkLst>
            <pc:docMk/>
            <pc:sldMk cId="3077892996" sldId="615"/>
            <ac:picMk id="16" creationId="{36D36965-A89B-A757-D16C-518B611BABF9}"/>
          </ac:picMkLst>
        </pc:picChg>
        <pc:picChg chg="mod">
          <ac:chgData name="Alberto Zilio" userId="bc69f6f6-9fb5-43e2-b29d-152eb7962b05" providerId="ADAL" clId="{290F79D4-8F00-489D-80D6-57AF30D5F9E4}" dt="2025-02-25T14:05:20.426" v="43472" actId="12789"/>
          <ac:picMkLst>
            <pc:docMk/>
            <pc:sldMk cId="3077892996" sldId="615"/>
            <ac:picMk id="1028" creationId="{74604835-8F19-75FA-7B41-15E9F7ACDBA1}"/>
          </ac:picMkLst>
        </pc:picChg>
        <pc:cxnChg chg="mod">
          <ac:chgData name="Alberto Zilio" userId="bc69f6f6-9fb5-43e2-b29d-152eb7962b05" providerId="ADAL" clId="{290F79D4-8F00-489D-80D6-57AF30D5F9E4}" dt="2025-02-25T14:05:50.966" v="43478" actId="14100"/>
          <ac:cxnSpMkLst>
            <pc:docMk/>
            <pc:sldMk cId="3077892996" sldId="615"/>
            <ac:cxnSpMk id="4" creationId="{45652773-D31F-EFDC-832F-BAE64EEA32B5}"/>
          </ac:cxnSpMkLst>
        </pc:cxnChg>
        <pc:cxnChg chg="mod">
          <ac:chgData name="Alberto Zilio" userId="bc69f6f6-9fb5-43e2-b29d-152eb7962b05" providerId="ADAL" clId="{290F79D4-8F00-489D-80D6-57AF30D5F9E4}" dt="2025-02-25T14:05:54.078" v="43479" actId="14100"/>
          <ac:cxnSpMkLst>
            <pc:docMk/>
            <pc:sldMk cId="3077892996" sldId="615"/>
            <ac:cxnSpMk id="6" creationId="{D12DB352-EB6D-9210-4D9C-FB38F9DB326B}"/>
          </ac:cxnSpMkLst>
        </pc:cxnChg>
        <pc:cxnChg chg="mod">
          <ac:chgData name="Alberto Zilio" userId="bc69f6f6-9fb5-43e2-b29d-152eb7962b05" providerId="ADAL" clId="{290F79D4-8F00-489D-80D6-57AF30D5F9E4}" dt="2025-02-25T14:05:41.368" v="43477" actId="14100"/>
          <ac:cxnSpMkLst>
            <pc:docMk/>
            <pc:sldMk cId="3077892996" sldId="615"/>
            <ac:cxnSpMk id="8" creationId="{7A1F7CA7-3293-3365-6CF5-D8069069A233}"/>
          </ac:cxnSpMkLst>
        </pc:cxnChg>
        <pc:cxnChg chg="mod">
          <ac:chgData name="Alberto Zilio" userId="bc69f6f6-9fb5-43e2-b29d-152eb7962b05" providerId="ADAL" clId="{290F79D4-8F00-489D-80D6-57AF30D5F9E4}" dt="2025-02-25T16:23:33.889" v="51104" actId="14100"/>
          <ac:cxnSpMkLst>
            <pc:docMk/>
            <pc:sldMk cId="3077892996" sldId="615"/>
            <ac:cxnSpMk id="9" creationId="{EE17D931-BEAC-46BD-3FAC-06CF3AA2D341}"/>
          </ac:cxnSpMkLst>
        </pc:cxnChg>
        <pc:cxnChg chg="mod">
          <ac:chgData name="Alberto Zilio" userId="bc69f6f6-9fb5-43e2-b29d-152eb7962b05" providerId="ADAL" clId="{290F79D4-8F00-489D-80D6-57AF30D5F9E4}" dt="2025-02-25T14:06:02.142" v="43480" actId="14100"/>
          <ac:cxnSpMkLst>
            <pc:docMk/>
            <pc:sldMk cId="3077892996" sldId="615"/>
            <ac:cxnSpMk id="10" creationId="{3606E1C8-A72E-2841-FE04-656DE9CC0406}"/>
          </ac:cxnSpMkLst>
        </pc:cxnChg>
        <pc:cxnChg chg="mod">
          <ac:chgData name="Alberto Zilio" userId="bc69f6f6-9fb5-43e2-b29d-152eb7962b05" providerId="ADAL" clId="{290F79D4-8F00-489D-80D6-57AF30D5F9E4}" dt="2025-02-25T16:23:33.889" v="51104" actId="14100"/>
          <ac:cxnSpMkLst>
            <pc:docMk/>
            <pc:sldMk cId="3077892996" sldId="615"/>
            <ac:cxnSpMk id="23" creationId="{6A8D2A2C-4C83-A014-43C2-E2585B4C5A58}"/>
          </ac:cxnSpMkLst>
        </pc:cxnChg>
        <pc:cxnChg chg="mod">
          <ac:chgData name="Alberto Zilio" userId="bc69f6f6-9fb5-43e2-b29d-152eb7962b05" providerId="ADAL" clId="{290F79D4-8F00-489D-80D6-57AF30D5F9E4}" dt="2025-02-24T09:16:39.281" v="24510" actId="1036"/>
          <ac:cxnSpMkLst>
            <pc:docMk/>
            <pc:sldMk cId="3077892996" sldId="615"/>
            <ac:cxnSpMk id="34" creationId="{8E2C36EA-A23F-80C6-62D3-F8FF473A4CDC}"/>
          </ac:cxnSpMkLst>
        </pc:cxnChg>
        <pc:cxnChg chg="mod">
          <ac:chgData name="Alberto Zilio" userId="bc69f6f6-9fb5-43e2-b29d-152eb7962b05" providerId="ADAL" clId="{290F79D4-8F00-489D-80D6-57AF30D5F9E4}" dt="2025-02-24T09:16:39.281" v="24510" actId="1036"/>
          <ac:cxnSpMkLst>
            <pc:docMk/>
            <pc:sldMk cId="3077892996" sldId="615"/>
            <ac:cxnSpMk id="36" creationId="{1E094361-D4E4-5CE9-5F1C-E5CC3A27C4EB}"/>
          </ac:cxnSpMkLst>
        </pc:cxnChg>
        <pc:cxnChg chg="mod">
          <ac:chgData name="Alberto Zilio" userId="bc69f6f6-9fb5-43e2-b29d-152eb7962b05" providerId="ADAL" clId="{290F79D4-8F00-489D-80D6-57AF30D5F9E4}" dt="2025-02-24T09:16:39.281" v="24510" actId="1036"/>
          <ac:cxnSpMkLst>
            <pc:docMk/>
            <pc:sldMk cId="3077892996" sldId="615"/>
            <ac:cxnSpMk id="38" creationId="{5F667267-B375-3033-520E-ADB83325305D}"/>
          </ac:cxnSpMkLst>
        </pc:cxnChg>
        <pc:cxnChg chg="add mod">
          <ac:chgData name="Alberto Zilio" userId="bc69f6f6-9fb5-43e2-b29d-152eb7962b05" providerId="ADAL" clId="{290F79D4-8F00-489D-80D6-57AF30D5F9E4}" dt="2025-02-25T14:05:33.945" v="43475" actId="14100"/>
          <ac:cxnSpMkLst>
            <pc:docMk/>
            <pc:sldMk cId="3077892996" sldId="615"/>
            <ac:cxnSpMk id="43" creationId="{4265ED65-44ED-9204-E7B5-C7146CC07FD7}"/>
          </ac:cxnSpMkLst>
        </pc:cxnChg>
        <pc:cxnChg chg="mod">
          <ac:chgData name="Alberto Zilio" userId="bc69f6f6-9fb5-43e2-b29d-152eb7962b05" providerId="ADAL" clId="{290F79D4-8F00-489D-80D6-57AF30D5F9E4}" dt="2025-03-02T17:25:21.722" v="55109" actId="14100"/>
          <ac:cxnSpMkLst>
            <pc:docMk/>
            <pc:sldMk cId="3077892996" sldId="615"/>
            <ac:cxnSpMk id="61" creationId="{9943C1FC-B3D8-D3A9-E14C-5B66E86E7C01}"/>
          </ac:cxnSpMkLst>
        </pc:cxnChg>
        <pc:cxnChg chg="mod">
          <ac:chgData name="Alberto Zilio" userId="bc69f6f6-9fb5-43e2-b29d-152eb7962b05" providerId="ADAL" clId="{290F79D4-8F00-489D-80D6-57AF30D5F9E4}" dt="2025-02-25T14:05:20.426" v="43472" actId="12789"/>
          <ac:cxnSpMkLst>
            <pc:docMk/>
            <pc:sldMk cId="3077892996" sldId="615"/>
            <ac:cxnSpMk id="63" creationId="{611BF12F-9D43-5895-11F3-E83114440D6F}"/>
          </ac:cxnSpMkLst>
        </pc:cxnChg>
        <pc:cxnChg chg="mod">
          <ac:chgData name="Alberto Zilio" userId="bc69f6f6-9fb5-43e2-b29d-152eb7962b05" providerId="ADAL" clId="{290F79D4-8F00-489D-80D6-57AF30D5F9E4}" dt="2025-02-24T09:16:20.980" v="24474" actId="1036"/>
          <ac:cxnSpMkLst>
            <pc:docMk/>
            <pc:sldMk cId="3077892996" sldId="615"/>
            <ac:cxnSpMk id="65" creationId="{14F786D4-5A7C-2BBF-3B80-EFA4DEF01F4C}"/>
          </ac:cxnSpMkLst>
        </pc:cxnChg>
        <pc:cxnChg chg="mod">
          <ac:chgData name="Alberto Zilio" userId="bc69f6f6-9fb5-43e2-b29d-152eb7962b05" providerId="ADAL" clId="{290F79D4-8F00-489D-80D6-57AF30D5F9E4}" dt="2025-02-25T14:05:20.426" v="43472" actId="12789"/>
          <ac:cxnSpMkLst>
            <pc:docMk/>
            <pc:sldMk cId="3077892996" sldId="615"/>
            <ac:cxnSpMk id="67" creationId="{99FC313C-D4EF-C3B9-2E96-064A53D02977}"/>
          </ac:cxnSpMkLst>
        </pc:cxnChg>
        <pc:cxnChg chg="mod">
          <ac:chgData name="Alberto Zilio" userId="bc69f6f6-9fb5-43e2-b29d-152eb7962b05" providerId="ADAL" clId="{290F79D4-8F00-489D-80D6-57AF30D5F9E4}" dt="2025-02-25T14:05:20.426" v="43472" actId="12789"/>
          <ac:cxnSpMkLst>
            <pc:docMk/>
            <pc:sldMk cId="3077892996" sldId="615"/>
            <ac:cxnSpMk id="91" creationId="{168419B6-0919-E133-B223-5EF455C32E99}"/>
          </ac:cxnSpMkLst>
        </pc:cxnChg>
      </pc:sldChg>
      <pc:sldChg chg="modSp add mod">
        <pc:chgData name="Alberto Zilio" userId="bc69f6f6-9fb5-43e2-b29d-152eb7962b05" providerId="ADAL" clId="{290F79D4-8F00-489D-80D6-57AF30D5F9E4}" dt="2025-02-21T17:08:59.979" v="23889" actId="20577"/>
        <pc:sldMkLst>
          <pc:docMk/>
          <pc:sldMk cId="1617180193" sldId="616"/>
        </pc:sldMkLst>
        <pc:spChg chg="mod">
          <ac:chgData name="Alberto Zilio" userId="bc69f6f6-9fb5-43e2-b29d-152eb7962b05" providerId="ADAL" clId="{290F79D4-8F00-489D-80D6-57AF30D5F9E4}" dt="2025-02-21T17:08:59.979" v="23889" actId="20577"/>
          <ac:spMkLst>
            <pc:docMk/>
            <pc:sldMk cId="1617180193" sldId="616"/>
            <ac:spMk id="9" creationId="{C010597A-C7F3-BB8F-B76A-F0D7E7B1B9A7}"/>
          </ac:spMkLst>
        </pc:spChg>
      </pc:sldChg>
      <pc:sldChg chg="modSp add mod">
        <pc:chgData name="Alberto Zilio" userId="bc69f6f6-9fb5-43e2-b29d-152eb7962b05" providerId="ADAL" clId="{290F79D4-8F00-489D-80D6-57AF30D5F9E4}" dt="2025-02-21T17:09:13.665" v="23919" actId="20577"/>
        <pc:sldMkLst>
          <pc:docMk/>
          <pc:sldMk cId="1635896757" sldId="617"/>
        </pc:sldMkLst>
        <pc:spChg chg="mod">
          <ac:chgData name="Alberto Zilio" userId="bc69f6f6-9fb5-43e2-b29d-152eb7962b05" providerId="ADAL" clId="{290F79D4-8F00-489D-80D6-57AF30D5F9E4}" dt="2025-02-21T17:09:13.665" v="23919" actId="20577"/>
          <ac:spMkLst>
            <pc:docMk/>
            <pc:sldMk cId="1635896757" sldId="617"/>
            <ac:spMk id="9" creationId="{656A5D62-2BC7-CB6F-9866-51A1F37B8200}"/>
          </ac:spMkLst>
        </pc:spChg>
      </pc:sldChg>
      <pc:sldChg chg="modSp mod">
        <pc:chgData name="Alberto Zilio" userId="bc69f6f6-9fb5-43e2-b29d-152eb7962b05" providerId="ADAL" clId="{290F79D4-8F00-489D-80D6-57AF30D5F9E4}" dt="2025-02-26T17:45:24.315" v="54021" actId="403"/>
        <pc:sldMkLst>
          <pc:docMk/>
          <pc:sldMk cId="3531089222" sldId="618"/>
        </pc:sldMkLst>
        <pc:spChg chg="mod">
          <ac:chgData name="Alberto Zilio" userId="bc69f6f6-9fb5-43e2-b29d-152eb7962b05" providerId="ADAL" clId="{290F79D4-8F00-489D-80D6-57AF30D5F9E4}" dt="2025-02-25T18:42:49.199" v="53235"/>
          <ac:spMkLst>
            <pc:docMk/>
            <pc:sldMk cId="3531089222" sldId="618"/>
            <ac:spMk id="2" creationId="{B5E48C17-762B-754E-EA1A-04B047D618D1}"/>
          </ac:spMkLst>
        </pc:spChg>
        <pc:spChg chg="mod">
          <ac:chgData name="Alberto Zilio" userId="bc69f6f6-9fb5-43e2-b29d-152eb7962b05" providerId="ADAL" clId="{290F79D4-8F00-489D-80D6-57AF30D5F9E4}" dt="2025-02-26T17:45:24.315" v="54021" actId="403"/>
          <ac:spMkLst>
            <pc:docMk/>
            <pc:sldMk cId="3531089222" sldId="618"/>
            <ac:spMk id="8" creationId="{0BC16D20-6CFB-C454-E7A0-CE6B982A4D32}"/>
          </ac:spMkLst>
        </pc:spChg>
      </pc:sldChg>
      <pc:sldChg chg="addSp delSp modSp add mod">
        <pc:chgData name="Alberto Zilio" userId="bc69f6f6-9fb5-43e2-b29d-152eb7962b05" providerId="ADAL" clId="{290F79D4-8F00-489D-80D6-57AF30D5F9E4}" dt="2025-02-24T11:32:08.811" v="24570" actId="22"/>
        <pc:sldMkLst>
          <pc:docMk/>
          <pc:sldMk cId="4013805218" sldId="618"/>
        </pc:sldMkLst>
      </pc:sldChg>
      <pc:sldChg chg="addSp delSp modSp add mod">
        <pc:chgData name="Alberto Zilio" userId="bc69f6f6-9fb5-43e2-b29d-152eb7962b05" providerId="ADAL" clId="{290F79D4-8F00-489D-80D6-57AF30D5F9E4}" dt="2025-03-06T15:22:31.265" v="64171" actId="1038"/>
        <pc:sldMkLst>
          <pc:docMk/>
          <pc:sldMk cId="1150024599" sldId="619"/>
        </pc:sldMkLst>
        <pc:spChg chg="mod">
          <ac:chgData name="Alberto Zilio" userId="bc69f6f6-9fb5-43e2-b29d-152eb7962b05" providerId="ADAL" clId="{290F79D4-8F00-489D-80D6-57AF30D5F9E4}" dt="2025-02-24T11:32:19.580" v="24610" actId="20577"/>
          <ac:spMkLst>
            <pc:docMk/>
            <pc:sldMk cId="1150024599" sldId="619"/>
            <ac:spMk id="7" creationId="{1E7653BB-CA8F-9E2D-C22D-6767A945A22D}"/>
          </ac:spMkLst>
        </pc:spChg>
        <pc:spChg chg="add mod">
          <ac:chgData name="Alberto Zilio" userId="bc69f6f6-9fb5-43e2-b29d-152eb7962b05" providerId="ADAL" clId="{290F79D4-8F00-489D-80D6-57AF30D5F9E4}" dt="2025-03-06T15:22:13.209" v="64163" actId="20577"/>
          <ac:spMkLst>
            <pc:docMk/>
            <pc:sldMk cId="1150024599" sldId="619"/>
            <ac:spMk id="13" creationId="{79183566-1878-0240-CFD5-AF8D299DFA25}"/>
          </ac:spMkLst>
        </pc:spChg>
        <pc:spChg chg="mod">
          <ac:chgData name="Alberto Zilio" userId="bc69f6f6-9fb5-43e2-b29d-152eb7962b05" providerId="ADAL" clId="{290F79D4-8F00-489D-80D6-57AF30D5F9E4}" dt="2025-03-05T14:27:41.967" v="56360" actId="20577"/>
          <ac:spMkLst>
            <pc:docMk/>
            <pc:sldMk cId="1150024599" sldId="619"/>
            <ac:spMk id="16" creationId="{BE674F42-719E-198C-C142-315FD21D2F89}"/>
          </ac:spMkLst>
        </pc:spChg>
        <pc:spChg chg="mod">
          <ac:chgData name="Alberto Zilio" userId="bc69f6f6-9fb5-43e2-b29d-152eb7962b05" providerId="ADAL" clId="{290F79D4-8F00-489D-80D6-57AF30D5F9E4}" dt="2025-02-24T13:44:56.063" v="24759" actId="20577"/>
          <ac:spMkLst>
            <pc:docMk/>
            <pc:sldMk cId="1150024599" sldId="619"/>
            <ac:spMk id="30" creationId="{D163378C-6D2F-375C-E495-449B1FE3F45E}"/>
          </ac:spMkLst>
        </pc:spChg>
      </pc:sldChg>
      <pc:sldChg chg="addSp delSp modSp add mod">
        <pc:chgData name="Alberto Zilio" userId="bc69f6f6-9fb5-43e2-b29d-152eb7962b05" providerId="ADAL" clId="{290F79D4-8F00-489D-80D6-57AF30D5F9E4}" dt="2025-03-06T10:24:35.693" v="62335" actId="478"/>
        <pc:sldMkLst>
          <pc:docMk/>
          <pc:sldMk cId="2186016959" sldId="620"/>
        </pc:sldMkLst>
        <pc:spChg chg="mod">
          <ac:chgData name="Alberto Zilio" userId="bc69f6f6-9fb5-43e2-b29d-152eb7962b05" providerId="ADAL" clId="{290F79D4-8F00-489D-80D6-57AF30D5F9E4}" dt="2025-02-25T11:15:23.334" v="41196" actId="14100"/>
          <ac:spMkLst>
            <pc:docMk/>
            <pc:sldMk cId="2186016959" sldId="620"/>
            <ac:spMk id="7" creationId="{C607B833-5FBC-B05C-447B-7CD6C3D4F9C6}"/>
          </ac:spMkLst>
        </pc:spChg>
        <pc:spChg chg="mod">
          <ac:chgData name="Alberto Zilio" userId="bc69f6f6-9fb5-43e2-b29d-152eb7962b05" providerId="ADAL" clId="{290F79D4-8F00-489D-80D6-57AF30D5F9E4}" dt="2025-03-05T14:34:21.810" v="56457" actId="20577"/>
          <ac:spMkLst>
            <pc:docMk/>
            <pc:sldMk cId="2186016959" sldId="620"/>
            <ac:spMk id="16" creationId="{5DC7852B-0564-2689-B2DE-295B2940F42B}"/>
          </ac:spMkLst>
        </pc:spChg>
        <pc:spChg chg="add mod">
          <ac:chgData name="Alberto Zilio" userId="bc69f6f6-9fb5-43e2-b29d-152eb7962b05" providerId="ADAL" clId="{290F79D4-8F00-489D-80D6-57AF30D5F9E4}" dt="2025-03-05T14:32:17.280" v="56423" actId="20577"/>
          <ac:spMkLst>
            <pc:docMk/>
            <pc:sldMk cId="2186016959" sldId="620"/>
            <ac:spMk id="18" creationId="{553F39E4-528F-E604-9B69-EB0097408C9D}"/>
          </ac:spMkLst>
        </pc:spChg>
        <pc:spChg chg="mod">
          <ac:chgData name="Alberto Zilio" userId="bc69f6f6-9fb5-43e2-b29d-152eb7962b05" providerId="ADAL" clId="{290F79D4-8F00-489D-80D6-57AF30D5F9E4}" dt="2025-02-24T15:36:59.781" v="32057" actId="20577"/>
          <ac:spMkLst>
            <pc:docMk/>
            <pc:sldMk cId="2186016959" sldId="620"/>
            <ac:spMk id="30" creationId="{DAA7F276-18C4-6609-D380-E5F878B59AE5}"/>
          </ac:spMkLst>
        </pc:spChg>
      </pc:sldChg>
      <pc:sldChg chg="addSp delSp modSp mod">
        <pc:chgData name="Alberto Zilio" userId="bc69f6f6-9fb5-43e2-b29d-152eb7962b05" providerId="ADAL" clId="{290F79D4-8F00-489D-80D6-57AF30D5F9E4}" dt="2025-03-06T15:03:28.966" v="63790" actId="20577"/>
        <pc:sldMkLst>
          <pc:docMk/>
          <pc:sldMk cId="4013805218" sldId="621"/>
        </pc:sldMkLst>
        <pc:spChg chg="add mod">
          <ac:chgData name="Alberto Zilio" userId="bc69f6f6-9fb5-43e2-b29d-152eb7962b05" providerId="ADAL" clId="{290F79D4-8F00-489D-80D6-57AF30D5F9E4}" dt="2025-02-25T13:50:06.882" v="43093" actId="1035"/>
          <ac:spMkLst>
            <pc:docMk/>
            <pc:sldMk cId="4013805218" sldId="621"/>
            <ac:spMk id="4" creationId="{F1E0EFCF-5046-27CB-484C-D2D047FB58EC}"/>
          </ac:spMkLst>
        </pc:spChg>
        <pc:spChg chg="add mod">
          <ac:chgData name="Alberto Zilio" userId="bc69f6f6-9fb5-43e2-b29d-152eb7962b05" providerId="ADAL" clId="{290F79D4-8F00-489D-80D6-57AF30D5F9E4}" dt="2025-02-25T13:54:03.085" v="43262" actId="1035"/>
          <ac:spMkLst>
            <pc:docMk/>
            <pc:sldMk cId="4013805218" sldId="621"/>
            <ac:spMk id="10" creationId="{82677427-45D3-41BA-867D-2A141FB671E7}"/>
          </ac:spMkLst>
        </pc:spChg>
        <pc:spChg chg="add mod">
          <ac:chgData name="Alberto Zilio" userId="bc69f6f6-9fb5-43e2-b29d-152eb7962b05" providerId="ADAL" clId="{290F79D4-8F00-489D-80D6-57AF30D5F9E4}" dt="2025-03-06T15:03:28.966" v="63790" actId="20577"/>
          <ac:spMkLst>
            <pc:docMk/>
            <pc:sldMk cId="4013805218" sldId="621"/>
            <ac:spMk id="21" creationId="{DE9ABD8A-266C-B528-FCC5-BD8793C7E3CA}"/>
          </ac:spMkLst>
        </pc:spChg>
        <pc:spChg chg="add mod">
          <ac:chgData name="Alberto Zilio" userId="bc69f6f6-9fb5-43e2-b29d-152eb7962b05" providerId="ADAL" clId="{290F79D4-8F00-489D-80D6-57AF30D5F9E4}" dt="2025-03-06T15:03:16.082" v="63782" actId="20577"/>
          <ac:spMkLst>
            <pc:docMk/>
            <pc:sldMk cId="4013805218" sldId="621"/>
            <ac:spMk id="22" creationId="{FE71A59D-AD81-75A5-1755-E9A0CBA73F36}"/>
          </ac:spMkLst>
        </pc:spChg>
        <pc:spChg chg="mod">
          <ac:chgData name="Alberto Zilio" userId="bc69f6f6-9fb5-43e2-b29d-152eb7962b05" providerId="ADAL" clId="{290F79D4-8F00-489D-80D6-57AF30D5F9E4}" dt="2025-02-24T14:39:29.290" v="26593" actId="20577"/>
          <ac:spMkLst>
            <pc:docMk/>
            <pc:sldMk cId="4013805218" sldId="621"/>
            <ac:spMk id="30" creationId="{8FF2A5E1-67EE-C1E0-07DA-0AF07062C5F9}"/>
          </ac:spMkLst>
        </pc:spChg>
        <pc:picChg chg="add mod">
          <ac:chgData name="Alberto Zilio" userId="bc69f6f6-9fb5-43e2-b29d-152eb7962b05" providerId="ADAL" clId="{290F79D4-8F00-489D-80D6-57AF30D5F9E4}" dt="2025-03-06T10:37:01.971" v="63318" actId="1035"/>
          <ac:picMkLst>
            <pc:docMk/>
            <pc:sldMk cId="4013805218" sldId="621"/>
            <ac:picMk id="15" creationId="{0FEABA66-1B7E-D454-DF21-906556F970B9}"/>
          </ac:picMkLst>
        </pc:picChg>
      </pc:sldChg>
      <pc:sldChg chg="addSp delSp modSp add mod">
        <pc:chgData name="Alberto Zilio" userId="bc69f6f6-9fb5-43e2-b29d-152eb7962b05" providerId="ADAL" clId="{290F79D4-8F00-489D-80D6-57AF30D5F9E4}" dt="2025-03-06T14:40:35.526" v="63753" actId="20577"/>
        <pc:sldMkLst>
          <pc:docMk/>
          <pc:sldMk cId="13684083" sldId="623"/>
        </pc:sldMkLst>
        <pc:spChg chg="add mod">
          <ac:chgData name="Alberto Zilio" userId="bc69f6f6-9fb5-43e2-b29d-152eb7962b05" providerId="ADAL" clId="{290F79D4-8F00-489D-80D6-57AF30D5F9E4}" dt="2025-02-25T13:50:30.834" v="43132" actId="1035"/>
          <ac:spMkLst>
            <pc:docMk/>
            <pc:sldMk cId="13684083" sldId="623"/>
            <ac:spMk id="4" creationId="{CD2478E6-F93E-7D99-B88E-ECE3D6F377E1}"/>
          </ac:spMkLst>
        </pc:spChg>
        <pc:spChg chg="mod">
          <ac:chgData name="Alberto Zilio" userId="bc69f6f6-9fb5-43e2-b29d-152eb7962b05" providerId="ADAL" clId="{290F79D4-8F00-489D-80D6-57AF30D5F9E4}" dt="2025-02-25T11:15:40.731" v="41199" actId="14100"/>
          <ac:spMkLst>
            <pc:docMk/>
            <pc:sldMk cId="13684083" sldId="623"/>
            <ac:spMk id="7" creationId="{0D90E83F-E135-1D14-E99A-358A2CEC22CE}"/>
          </ac:spMkLst>
        </pc:spChg>
        <pc:spChg chg="add mod">
          <ac:chgData name="Alberto Zilio" userId="bc69f6f6-9fb5-43e2-b29d-152eb7962b05" providerId="ADAL" clId="{290F79D4-8F00-489D-80D6-57AF30D5F9E4}" dt="2025-02-25T13:53:37.651" v="43254" actId="1035"/>
          <ac:spMkLst>
            <pc:docMk/>
            <pc:sldMk cId="13684083" sldId="623"/>
            <ac:spMk id="13" creationId="{76AD3853-5C76-F2F8-B767-C4D492BC1EA9}"/>
          </ac:spMkLst>
        </pc:spChg>
        <pc:spChg chg="add mod">
          <ac:chgData name="Alberto Zilio" userId="bc69f6f6-9fb5-43e2-b29d-152eb7962b05" providerId="ADAL" clId="{290F79D4-8F00-489D-80D6-57AF30D5F9E4}" dt="2025-03-06T14:40:35.526" v="63753" actId="20577"/>
          <ac:spMkLst>
            <pc:docMk/>
            <pc:sldMk cId="13684083" sldId="623"/>
            <ac:spMk id="22" creationId="{DD20B7DB-AAE7-63AE-B0B3-33E6E43BBD39}"/>
          </ac:spMkLst>
        </pc:spChg>
        <pc:spChg chg="add mod">
          <ac:chgData name="Alberto Zilio" userId="bc69f6f6-9fb5-43e2-b29d-152eb7962b05" providerId="ADAL" clId="{290F79D4-8F00-489D-80D6-57AF30D5F9E4}" dt="2025-03-06T14:40:06.473" v="63736" actId="20577"/>
          <ac:spMkLst>
            <pc:docMk/>
            <pc:sldMk cId="13684083" sldId="623"/>
            <ac:spMk id="23" creationId="{F232315C-E035-1DD3-AEB4-C6DD4EDFFC63}"/>
          </ac:spMkLst>
        </pc:spChg>
        <pc:spChg chg="mod">
          <ac:chgData name="Alberto Zilio" userId="bc69f6f6-9fb5-43e2-b29d-152eb7962b05" providerId="ADAL" clId="{290F79D4-8F00-489D-80D6-57AF30D5F9E4}" dt="2025-02-24T15:37:07.323" v="32060" actId="20577"/>
          <ac:spMkLst>
            <pc:docMk/>
            <pc:sldMk cId="13684083" sldId="623"/>
            <ac:spMk id="30" creationId="{31C0BD4C-E2FA-8D95-8F94-BA1E7E3DD1C3}"/>
          </ac:spMkLst>
        </pc:spChg>
      </pc:sldChg>
      <pc:sldChg chg="addSp delSp modSp add mod">
        <pc:chgData name="Alberto Zilio" userId="bc69f6f6-9fb5-43e2-b29d-152eb7962b05" providerId="ADAL" clId="{290F79D4-8F00-489D-80D6-57AF30D5F9E4}" dt="2025-03-06T15:23:02.307" v="64173" actId="478"/>
        <pc:sldMkLst>
          <pc:docMk/>
          <pc:sldMk cId="2984930818" sldId="624"/>
        </pc:sldMkLst>
        <pc:spChg chg="add mod">
          <ac:chgData name="Alberto Zilio" userId="bc69f6f6-9fb5-43e2-b29d-152eb7962b05" providerId="ADAL" clId="{290F79D4-8F00-489D-80D6-57AF30D5F9E4}" dt="2025-02-25T13:50:13.255" v="43111" actId="1035"/>
          <ac:spMkLst>
            <pc:docMk/>
            <pc:sldMk cId="2984930818" sldId="624"/>
            <ac:spMk id="4" creationId="{6ACE4712-A64C-ACF5-53E8-E2DD80B935A3}"/>
          </ac:spMkLst>
        </pc:spChg>
        <pc:spChg chg="add mod">
          <ac:chgData name="Alberto Zilio" userId="bc69f6f6-9fb5-43e2-b29d-152eb7962b05" providerId="ADAL" clId="{290F79D4-8F00-489D-80D6-57AF30D5F9E4}" dt="2025-03-05T14:28:59.199" v="56382" actId="20577"/>
          <ac:spMkLst>
            <pc:docMk/>
            <pc:sldMk cId="2984930818" sldId="624"/>
            <ac:spMk id="15" creationId="{3C95018A-D3BE-9D0A-1A7E-182E0CC8D5F9}"/>
          </ac:spMkLst>
        </pc:spChg>
        <pc:spChg chg="mod">
          <ac:chgData name="Alberto Zilio" userId="bc69f6f6-9fb5-43e2-b29d-152eb7962b05" providerId="ADAL" clId="{290F79D4-8F00-489D-80D6-57AF30D5F9E4}" dt="2025-03-05T14:29:07.228" v="56384" actId="20577"/>
          <ac:spMkLst>
            <pc:docMk/>
            <pc:sldMk cId="2984930818" sldId="624"/>
            <ac:spMk id="16" creationId="{921A42C2-7636-C51F-7325-9310B47EE5D5}"/>
          </ac:spMkLst>
        </pc:spChg>
        <pc:spChg chg="add mod">
          <ac:chgData name="Alberto Zilio" userId="bc69f6f6-9fb5-43e2-b29d-152eb7962b05" providerId="ADAL" clId="{290F79D4-8F00-489D-80D6-57AF30D5F9E4}" dt="2025-02-25T13:53:50.755" v="43256" actId="1076"/>
          <ac:spMkLst>
            <pc:docMk/>
            <pc:sldMk cId="2984930818" sldId="624"/>
            <ac:spMk id="18" creationId="{436D6838-A43A-DD53-C9DA-9F1D969ABA93}"/>
          </ac:spMkLst>
        </pc:spChg>
        <pc:spChg chg="mod">
          <ac:chgData name="Alberto Zilio" userId="bc69f6f6-9fb5-43e2-b29d-152eb7962b05" providerId="ADAL" clId="{290F79D4-8F00-489D-80D6-57AF30D5F9E4}" dt="2025-02-24T13:44:59.903" v="24765" actId="20577"/>
          <ac:spMkLst>
            <pc:docMk/>
            <pc:sldMk cId="2984930818" sldId="624"/>
            <ac:spMk id="30" creationId="{7D77C1EE-F4D0-FBA7-F226-9AABFE13F9C7}"/>
          </ac:spMkLst>
        </pc:spChg>
      </pc:sldChg>
      <pc:sldChg chg="addSp delSp modSp add mod">
        <pc:chgData name="Alberto Zilio" userId="bc69f6f6-9fb5-43e2-b29d-152eb7962b05" providerId="ADAL" clId="{290F79D4-8F00-489D-80D6-57AF30D5F9E4}" dt="2025-03-06T14:57:45.685" v="63771" actId="20577"/>
        <pc:sldMkLst>
          <pc:docMk/>
          <pc:sldMk cId="3554546622" sldId="625"/>
        </pc:sldMkLst>
        <pc:spChg chg="mod">
          <ac:chgData name="Alberto Zilio" userId="bc69f6f6-9fb5-43e2-b29d-152eb7962b05" providerId="ADAL" clId="{290F79D4-8F00-489D-80D6-57AF30D5F9E4}" dt="2025-03-06T14:57:45.685" v="63771" actId="20577"/>
          <ac:spMkLst>
            <pc:docMk/>
            <pc:sldMk cId="3554546622" sldId="625"/>
            <ac:spMk id="16" creationId="{D6233CD2-75B0-9AB0-A88A-21AE90172686}"/>
          </ac:spMkLst>
        </pc:spChg>
        <pc:spChg chg="mod">
          <ac:chgData name="Alberto Zilio" userId="bc69f6f6-9fb5-43e2-b29d-152eb7962b05" providerId="ADAL" clId="{290F79D4-8F00-489D-80D6-57AF30D5F9E4}" dt="2025-03-06T14:57:39.419" v="63770" actId="20577"/>
          <ac:spMkLst>
            <pc:docMk/>
            <pc:sldMk cId="3554546622" sldId="625"/>
            <ac:spMk id="19" creationId="{C930C784-565D-099F-FA9A-D3A390228E1C}"/>
          </ac:spMkLst>
        </pc:spChg>
        <pc:spChg chg="mod">
          <ac:chgData name="Alberto Zilio" userId="bc69f6f6-9fb5-43e2-b29d-152eb7962b05" providerId="ADAL" clId="{290F79D4-8F00-489D-80D6-57AF30D5F9E4}" dt="2025-02-24T14:39:20.129" v="26589" actId="20577"/>
          <ac:spMkLst>
            <pc:docMk/>
            <pc:sldMk cId="3554546622" sldId="625"/>
            <ac:spMk id="30" creationId="{7BEBB984-39CC-725B-32B6-58585883016A}"/>
          </ac:spMkLst>
        </pc:spChg>
        <pc:picChg chg="add mod">
          <ac:chgData name="Alberto Zilio" userId="bc69f6f6-9fb5-43e2-b29d-152eb7962b05" providerId="ADAL" clId="{290F79D4-8F00-489D-80D6-57AF30D5F9E4}" dt="2025-03-06T10:36:45.063" v="63306"/>
          <ac:picMkLst>
            <pc:docMk/>
            <pc:sldMk cId="3554546622" sldId="625"/>
            <ac:picMk id="4" creationId="{0060638B-DA1E-FD51-7A26-649160C74674}"/>
          </ac:picMkLst>
        </pc:picChg>
        <pc:picChg chg="add mod">
          <ac:chgData name="Alberto Zilio" userId="bc69f6f6-9fb5-43e2-b29d-152eb7962b05" providerId="ADAL" clId="{290F79D4-8F00-489D-80D6-57AF30D5F9E4}" dt="2025-03-06T10:36:45.063" v="63306"/>
          <ac:picMkLst>
            <pc:docMk/>
            <pc:sldMk cId="3554546622" sldId="625"/>
            <ac:picMk id="10" creationId="{7A900438-DA6E-76F5-C6B2-E927CEF95AA8}"/>
          </ac:picMkLst>
        </pc:picChg>
      </pc:sldChg>
      <pc:sldChg chg="addSp delSp modSp add mod">
        <pc:chgData name="Alberto Zilio" userId="bc69f6f6-9fb5-43e2-b29d-152eb7962b05" providerId="ADAL" clId="{290F79D4-8F00-489D-80D6-57AF30D5F9E4}" dt="2025-03-06T14:42:48.427" v="63754" actId="1036"/>
        <pc:sldMkLst>
          <pc:docMk/>
          <pc:sldMk cId="1176160922" sldId="626"/>
        </pc:sldMkLst>
        <pc:spChg chg="mod">
          <ac:chgData name="Alberto Zilio" userId="bc69f6f6-9fb5-43e2-b29d-152eb7962b05" providerId="ADAL" clId="{290F79D4-8F00-489D-80D6-57AF30D5F9E4}" dt="2025-02-25T11:15:36.419" v="41198" actId="14100"/>
          <ac:spMkLst>
            <pc:docMk/>
            <pc:sldMk cId="1176160922" sldId="626"/>
            <ac:spMk id="7" creationId="{981B74A4-39CC-5827-A51F-E1888CC790FA}"/>
          </ac:spMkLst>
        </pc:spChg>
        <pc:spChg chg="add mod ord">
          <ac:chgData name="Alberto Zilio" userId="bc69f6f6-9fb5-43e2-b29d-152eb7962b05" providerId="ADAL" clId="{290F79D4-8F00-489D-80D6-57AF30D5F9E4}" dt="2025-02-24T15:38:05.203" v="32207" actId="20577"/>
          <ac:spMkLst>
            <pc:docMk/>
            <pc:sldMk cId="1176160922" sldId="626"/>
            <ac:spMk id="25" creationId="{9B0D3BA8-74DB-4B7D-8A80-2A13F19C2D95}"/>
          </ac:spMkLst>
        </pc:spChg>
        <pc:spChg chg="mod">
          <ac:chgData name="Alberto Zilio" userId="bc69f6f6-9fb5-43e2-b29d-152eb7962b05" providerId="ADAL" clId="{290F79D4-8F00-489D-80D6-57AF30D5F9E4}" dt="2025-03-06T14:42:48.427" v="63754" actId="1036"/>
          <ac:spMkLst>
            <pc:docMk/>
            <pc:sldMk cId="1176160922" sldId="626"/>
            <ac:spMk id="30" creationId="{9B544E56-3572-DB44-E6C9-E783FF90C38C}"/>
          </ac:spMkLst>
        </pc:spChg>
        <pc:picChg chg="add mod">
          <ac:chgData name="Alberto Zilio" userId="bc69f6f6-9fb5-43e2-b29d-152eb7962b05" providerId="ADAL" clId="{290F79D4-8F00-489D-80D6-57AF30D5F9E4}" dt="2025-02-24T15:38:10.777" v="32222" actId="1035"/>
          <ac:picMkLst>
            <pc:docMk/>
            <pc:sldMk cId="1176160922" sldId="626"/>
            <ac:picMk id="22" creationId="{60BC564B-96B2-3F7A-F2BA-BC2B1424D3AC}"/>
          </ac:picMkLst>
        </pc:picChg>
        <pc:picChg chg="add mod">
          <ac:chgData name="Alberto Zilio" userId="bc69f6f6-9fb5-43e2-b29d-152eb7962b05" providerId="ADAL" clId="{290F79D4-8F00-489D-80D6-57AF30D5F9E4}" dt="2025-02-24T15:39:41.499" v="32229" actId="1035"/>
          <ac:picMkLst>
            <pc:docMk/>
            <pc:sldMk cId="1176160922" sldId="626"/>
            <ac:picMk id="27" creationId="{40F06559-A850-065C-1CA5-3AE0512D5F52}"/>
          </ac:picMkLst>
        </pc:picChg>
        <pc:cxnChg chg="mod">
          <ac:chgData name="Alberto Zilio" userId="bc69f6f6-9fb5-43e2-b29d-152eb7962b05" providerId="ADAL" clId="{290F79D4-8F00-489D-80D6-57AF30D5F9E4}" dt="2025-02-24T15:18:30.336" v="30398" actId="1036"/>
          <ac:cxnSpMkLst>
            <pc:docMk/>
            <pc:sldMk cId="1176160922" sldId="626"/>
            <ac:cxnSpMk id="5" creationId="{83EB267C-CE9B-27C9-9AF4-8D960CAF6FB7}"/>
          </ac:cxnSpMkLst>
        </pc:cxnChg>
      </pc:sldChg>
      <pc:sldChg chg="add del">
        <pc:chgData name="Alberto Zilio" userId="bc69f6f6-9fb5-43e2-b29d-152eb7962b05" providerId="ADAL" clId="{290F79D4-8F00-489D-80D6-57AF30D5F9E4}" dt="2025-02-24T15:14:44.581" v="30366"/>
        <pc:sldMkLst>
          <pc:docMk/>
          <pc:sldMk cId="3308827297" sldId="627"/>
        </pc:sldMkLst>
      </pc:sldChg>
      <pc:sldChg chg="addSp delSp modSp add mod">
        <pc:chgData name="Alberto Zilio" userId="bc69f6f6-9fb5-43e2-b29d-152eb7962b05" providerId="ADAL" clId="{290F79D4-8F00-489D-80D6-57AF30D5F9E4}" dt="2025-03-06T10:24:37.148" v="62336" actId="478"/>
        <pc:sldMkLst>
          <pc:docMk/>
          <pc:sldMk cId="4219190123" sldId="627"/>
        </pc:sldMkLst>
        <pc:spChg chg="add mod">
          <ac:chgData name="Alberto Zilio" userId="bc69f6f6-9fb5-43e2-b29d-152eb7962b05" providerId="ADAL" clId="{290F79D4-8F00-489D-80D6-57AF30D5F9E4}" dt="2025-03-05T14:34:13.910" v="56449" actId="20577"/>
          <ac:spMkLst>
            <pc:docMk/>
            <pc:sldMk cId="4219190123" sldId="627"/>
            <ac:spMk id="4" creationId="{89DB636A-90E0-9165-2B75-03AE13BCDA75}"/>
          </ac:spMkLst>
        </pc:spChg>
        <pc:spChg chg="mod">
          <ac:chgData name="Alberto Zilio" userId="bc69f6f6-9fb5-43e2-b29d-152eb7962b05" providerId="ADAL" clId="{290F79D4-8F00-489D-80D6-57AF30D5F9E4}" dt="2025-02-25T11:15:30.070" v="41197" actId="14100"/>
          <ac:spMkLst>
            <pc:docMk/>
            <pc:sldMk cId="4219190123" sldId="627"/>
            <ac:spMk id="7" creationId="{9E0BE56B-5616-1561-3B86-B049E2A76362}"/>
          </ac:spMkLst>
        </pc:spChg>
        <pc:spChg chg="mod">
          <ac:chgData name="Alberto Zilio" userId="bc69f6f6-9fb5-43e2-b29d-152eb7962b05" providerId="ADAL" clId="{290F79D4-8F00-489D-80D6-57AF30D5F9E4}" dt="2025-02-25T15:12:00.416" v="49107" actId="20577"/>
          <ac:spMkLst>
            <pc:docMk/>
            <pc:sldMk cId="4219190123" sldId="627"/>
            <ac:spMk id="18" creationId="{FAB28D15-425F-68FE-DAD5-F7AD0AF59D0C}"/>
          </ac:spMkLst>
        </pc:spChg>
        <pc:spChg chg="mod">
          <ac:chgData name="Alberto Zilio" userId="bc69f6f6-9fb5-43e2-b29d-152eb7962b05" providerId="ADAL" clId="{290F79D4-8F00-489D-80D6-57AF30D5F9E4}" dt="2025-02-24T15:36:54.640" v="32056" actId="20577"/>
          <ac:spMkLst>
            <pc:docMk/>
            <pc:sldMk cId="4219190123" sldId="627"/>
            <ac:spMk id="30" creationId="{8F08C507-6B33-69ED-1448-E596F160A013}"/>
          </ac:spMkLst>
        </pc:spChg>
      </pc:sldChg>
      <pc:sldChg chg="addSp delSp modSp add mod">
        <pc:chgData name="Alberto Zilio" userId="bc69f6f6-9fb5-43e2-b29d-152eb7962b05" providerId="ADAL" clId="{290F79D4-8F00-489D-80D6-57AF30D5F9E4}" dt="2025-03-06T15:10:36.487" v="63864" actId="20577"/>
        <pc:sldMkLst>
          <pc:docMk/>
          <pc:sldMk cId="1075928483" sldId="628"/>
        </pc:sldMkLst>
        <pc:spChg chg="add mod">
          <ac:chgData name="Alberto Zilio" userId="bc69f6f6-9fb5-43e2-b29d-152eb7962b05" providerId="ADAL" clId="{290F79D4-8F00-489D-80D6-57AF30D5F9E4}" dt="2025-02-25T16:13:29.134" v="50964" actId="20577"/>
          <ac:spMkLst>
            <pc:docMk/>
            <pc:sldMk cId="1075928483" sldId="628"/>
            <ac:spMk id="6" creationId="{90AE8CF0-1018-6708-F358-772114085047}"/>
          </ac:spMkLst>
        </pc:spChg>
        <pc:spChg chg="add mod">
          <ac:chgData name="Alberto Zilio" userId="bc69f6f6-9fb5-43e2-b29d-152eb7962b05" providerId="ADAL" clId="{290F79D4-8F00-489D-80D6-57AF30D5F9E4}" dt="2025-03-06T15:10:36.487" v="63864" actId="20577"/>
          <ac:spMkLst>
            <pc:docMk/>
            <pc:sldMk cId="1075928483" sldId="628"/>
            <ac:spMk id="11" creationId="{C0501BD5-0CC7-1A78-80A2-CCE3BBEE8091}"/>
          </ac:spMkLst>
        </pc:spChg>
        <pc:spChg chg="add mod">
          <ac:chgData name="Alberto Zilio" userId="bc69f6f6-9fb5-43e2-b29d-152eb7962b05" providerId="ADAL" clId="{290F79D4-8F00-489D-80D6-57AF30D5F9E4}" dt="2025-03-06T10:57:57.971" v="63329"/>
          <ac:spMkLst>
            <pc:docMk/>
            <pc:sldMk cId="1075928483" sldId="628"/>
            <ac:spMk id="12" creationId="{72335D1D-F098-B8F1-54F8-71F857EE9DC4}"/>
          </ac:spMkLst>
        </pc:spChg>
        <pc:spChg chg="mod">
          <ac:chgData name="Alberto Zilio" userId="bc69f6f6-9fb5-43e2-b29d-152eb7962b05" providerId="ADAL" clId="{290F79D4-8F00-489D-80D6-57AF30D5F9E4}" dt="2025-02-24T15:47:30.426" v="33327" actId="20577"/>
          <ac:spMkLst>
            <pc:docMk/>
            <pc:sldMk cId="1075928483" sldId="628"/>
            <ac:spMk id="30" creationId="{4E0D893C-909E-17F7-7866-542D6D24F531}"/>
          </ac:spMkLst>
        </pc:spChg>
      </pc:sldChg>
      <pc:sldChg chg="addSp delSp modSp add mod">
        <pc:chgData name="Alberto Zilio" userId="bc69f6f6-9fb5-43e2-b29d-152eb7962b05" providerId="ADAL" clId="{290F79D4-8F00-489D-80D6-57AF30D5F9E4}" dt="2025-03-06T14:33:57.951" v="63719" actId="1037"/>
        <pc:sldMkLst>
          <pc:docMk/>
          <pc:sldMk cId="4021660407" sldId="629"/>
        </pc:sldMkLst>
        <pc:spChg chg="add mod">
          <ac:chgData name="Alberto Zilio" userId="bc69f6f6-9fb5-43e2-b29d-152eb7962b05" providerId="ADAL" clId="{290F79D4-8F00-489D-80D6-57AF30D5F9E4}" dt="2025-03-06T10:58:03.959" v="63331"/>
          <ac:spMkLst>
            <pc:docMk/>
            <pc:sldMk cId="4021660407" sldId="629"/>
            <ac:spMk id="3" creationId="{4A5A7D45-C029-284F-671A-16F7E251C0FA}"/>
          </ac:spMkLst>
        </pc:spChg>
        <pc:spChg chg="add mod">
          <ac:chgData name="Alberto Zilio" userId="bc69f6f6-9fb5-43e2-b29d-152eb7962b05" providerId="ADAL" clId="{290F79D4-8F00-489D-80D6-57AF30D5F9E4}" dt="2025-03-06T10:58:03.959" v="63331"/>
          <ac:spMkLst>
            <pc:docMk/>
            <pc:sldMk cId="4021660407" sldId="629"/>
            <ac:spMk id="7" creationId="{89D9D4A5-EE96-B3D7-3D6B-718044F23B54}"/>
          </ac:spMkLst>
        </pc:spChg>
        <pc:spChg chg="add mod">
          <ac:chgData name="Alberto Zilio" userId="bc69f6f6-9fb5-43e2-b29d-152eb7962b05" providerId="ADAL" clId="{290F79D4-8F00-489D-80D6-57AF30D5F9E4}" dt="2025-03-06T10:29:23.884" v="62668" actId="1035"/>
          <ac:spMkLst>
            <pc:docMk/>
            <pc:sldMk cId="4021660407" sldId="629"/>
            <ac:spMk id="17" creationId="{BDCB52C9-4461-3EE5-1B7F-E6207DC2CE6E}"/>
          </ac:spMkLst>
        </pc:spChg>
        <pc:spChg chg="mod">
          <ac:chgData name="Alberto Zilio" userId="bc69f6f6-9fb5-43e2-b29d-152eb7962b05" providerId="ADAL" clId="{290F79D4-8F00-489D-80D6-57AF30D5F9E4}" dt="2025-02-24T15:47:28.340" v="33324" actId="20577"/>
          <ac:spMkLst>
            <pc:docMk/>
            <pc:sldMk cId="4021660407" sldId="629"/>
            <ac:spMk id="30" creationId="{2D66AA4E-62F0-090F-892A-AC05764060FC}"/>
          </ac:spMkLst>
        </pc:spChg>
      </pc:sldChg>
      <pc:sldChg chg="addSp delSp modSp add mod">
        <pc:chgData name="Alberto Zilio" userId="bc69f6f6-9fb5-43e2-b29d-152eb7962b05" providerId="ADAL" clId="{290F79D4-8F00-489D-80D6-57AF30D5F9E4}" dt="2025-03-06T15:13:51.865" v="63979" actId="20577"/>
        <pc:sldMkLst>
          <pc:docMk/>
          <pc:sldMk cId="3931939469" sldId="630"/>
        </pc:sldMkLst>
        <pc:spChg chg="add mod">
          <ac:chgData name="Alberto Zilio" userId="bc69f6f6-9fb5-43e2-b29d-152eb7962b05" providerId="ADAL" clId="{290F79D4-8F00-489D-80D6-57AF30D5F9E4}" dt="2025-03-06T15:13:21.518" v="63972" actId="20577"/>
          <ac:spMkLst>
            <pc:docMk/>
            <pc:sldMk cId="3931939469" sldId="630"/>
            <ac:spMk id="3" creationId="{13BB3A4A-83FD-7C70-F313-4F4A3F2D7912}"/>
          </ac:spMkLst>
        </pc:spChg>
        <pc:spChg chg="add mod">
          <ac:chgData name="Alberto Zilio" userId="bc69f6f6-9fb5-43e2-b29d-152eb7962b05" providerId="ADAL" clId="{290F79D4-8F00-489D-80D6-57AF30D5F9E4}" dt="2025-03-06T15:13:51.865" v="63979" actId="20577"/>
          <ac:spMkLst>
            <pc:docMk/>
            <pc:sldMk cId="3931939469" sldId="630"/>
            <ac:spMk id="7" creationId="{C9A346F8-55FD-4A95-9068-ECD5FE5725DC}"/>
          </ac:spMkLst>
        </pc:spChg>
        <pc:spChg chg="mod">
          <ac:chgData name="Alberto Zilio" userId="bc69f6f6-9fb5-43e2-b29d-152eb7962b05" providerId="ADAL" clId="{290F79D4-8F00-489D-80D6-57AF30D5F9E4}" dt="2025-02-24T15:47:25.645" v="33321" actId="20577"/>
          <ac:spMkLst>
            <pc:docMk/>
            <pc:sldMk cId="3931939469" sldId="630"/>
            <ac:spMk id="30" creationId="{AE61AA5D-B007-60DB-0069-975F138EC9B0}"/>
          </ac:spMkLst>
        </pc:spChg>
      </pc:sldChg>
      <pc:sldChg chg="addSp delSp modSp add mod">
        <pc:chgData name="Alberto Zilio" userId="bc69f6f6-9fb5-43e2-b29d-152eb7962b05" providerId="ADAL" clId="{290F79D4-8F00-489D-80D6-57AF30D5F9E4}" dt="2025-03-06T15:14:32.084" v="64085" actId="20577"/>
        <pc:sldMkLst>
          <pc:docMk/>
          <pc:sldMk cId="386714644" sldId="631"/>
        </pc:sldMkLst>
        <pc:spChg chg="mod">
          <ac:chgData name="Alberto Zilio" userId="bc69f6f6-9fb5-43e2-b29d-152eb7962b05" providerId="ADAL" clId="{290F79D4-8F00-489D-80D6-57AF30D5F9E4}" dt="2025-03-05T16:51:57.059" v="56984" actId="20577"/>
          <ac:spMkLst>
            <pc:docMk/>
            <pc:sldMk cId="386714644" sldId="631"/>
            <ac:spMk id="6" creationId="{CEC7BC3C-2306-F3E2-FA22-2E611E0E6B2E}"/>
          </ac:spMkLst>
        </pc:spChg>
        <pc:spChg chg="mod">
          <ac:chgData name="Alberto Zilio" userId="bc69f6f6-9fb5-43e2-b29d-152eb7962b05" providerId="ADAL" clId="{290F79D4-8F00-489D-80D6-57AF30D5F9E4}" dt="2025-03-06T15:14:32.084" v="64085" actId="20577"/>
          <ac:spMkLst>
            <pc:docMk/>
            <pc:sldMk cId="386714644" sldId="631"/>
            <ac:spMk id="13" creationId="{3BF862C1-4369-B371-B777-D39B47E40A9A}"/>
          </ac:spMkLst>
        </pc:spChg>
        <pc:spChg chg="mod">
          <ac:chgData name="Alberto Zilio" userId="bc69f6f6-9fb5-43e2-b29d-152eb7962b05" providerId="ADAL" clId="{290F79D4-8F00-489D-80D6-57AF30D5F9E4}" dt="2025-02-24T15:47:20.880" v="33318" actId="20577"/>
          <ac:spMkLst>
            <pc:docMk/>
            <pc:sldMk cId="386714644" sldId="631"/>
            <ac:spMk id="30" creationId="{D0DDB9E5-B204-1F12-7EEF-1B453DD082B9}"/>
          </ac:spMkLst>
        </pc:spChg>
        <pc:picChg chg="add mod">
          <ac:chgData name="Alberto Zilio" userId="bc69f6f6-9fb5-43e2-b29d-152eb7962b05" providerId="ADAL" clId="{290F79D4-8F00-489D-80D6-57AF30D5F9E4}" dt="2025-03-05T14:40:34.918" v="56485" actId="1036"/>
          <ac:picMkLst>
            <pc:docMk/>
            <pc:sldMk cId="386714644" sldId="631"/>
            <ac:picMk id="11" creationId="{90DF8C7E-71F5-CDDD-84D6-04BB87F1D58E}"/>
          </ac:picMkLst>
        </pc:picChg>
      </pc:sldChg>
      <pc:sldChg chg="addSp delSp modSp add mod">
        <pc:chgData name="Alberto Zilio" userId="bc69f6f6-9fb5-43e2-b29d-152eb7962b05" providerId="ADAL" clId="{290F79D4-8F00-489D-80D6-57AF30D5F9E4}" dt="2025-03-06T15:23:52.360" v="64210" actId="255"/>
        <pc:sldMkLst>
          <pc:docMk/>
          <pc:sldMk cId="3906618236" sldId="632"/>
        </pc:sldMkLst>
        <pc:spChg chg="mod">
          <ac:chgData name="Alberto Zilio" userId="bc69f6f6-9fb5-43e2-b29d-152eb7962b05" providerId="ADAL" clId="{290F79D4-8F00-489D-80D6-57AF30D5F9E4}" dt="2025-03-06T15:23:52.360" v="64210" actId="255"/>
          <ac:spMkLst>
            <pc:docMk/>
            <pc:sldMk cId="3906618236" sldId="632"/>
            <ac:spMk id="6" creationId="{1A7E8269-EFF3-854F-E342-96D5CED9DDB3}"/>
          </ac:spMkLst>
        </pc:spChg>
        <pc:spChg chg="mod">
          <ac:chgData name="Alberto Zilio" userId="bc69f6f6-9fb5-43e2-b29d-152eb7962b05" providerId="ADAL" clId="{290F79D4-8F00-489D-80D6-57AF30D5F9E4}" dt="2025-03-05T16:54:07.188" v="56991" actId="20577"/>
          <ac:spMkLst>
            <pc:docMk/>
            <pc:sldMk cId="3906618236" sldId="632"/>
            <ac:spMk id="13" creationId="{0D22F70E-7482-F473-AC7E-5CA18B5E8679}"/>
          </ac:spMkLst>
        </pc:spChg>
        <pc:spChg chg="add mod">
          <ac:chgData name="Alberto Zilio" userId="bc69f6f6-9fb5-43e2-b29d-152eb7962b05" providerId="ADAL" clId="{290F79D4-8F00-489D-80D6-57AF30D5F9E4}" dt="2025-03-06T10:27:57.009" v="62576" actId="1035"/>
          <ac:spMkLst>
            <pc:docMk/>
            <pc:sldMk cId="3906618236" sldId="632"/>
            <ac:spMk id="15" creationId="{5D46DD9A-8707-8028-A862-E64472FF07B1}"/>
          </ac:spMkLst>
        </pc:spChg>
        <pc:spChg chg="mod">
          <ac:chgData name="Alberto Zilio" userId="bc69f6f6-9fb5-43e2-b29d-152eb7962b05" providerId="ADAL" clId="{290F79D4-8F00-489D-80D6-57AF30D5F9E4}" dt="2025-02-24T15:47:17.645" v="33315" actId="20577"/>
          <ac:spMkLst>
            <pc:docMk/>
            <pc:sldMk cId="3906618236" sldId="632"/>
            <ac:spMk id="30" creationId="{34481B1A-1279-2DC1-6935-780789B51B0F}"/>
          </ac:spMkLst>
        </pc:spChg>
        <pc:picChg chg="add mod">
          <ac:chgData name="Alberto Zilio" userId="bc69f6f6-9fb5-43e2-b29d-152eb7962b05" providerId="ADAL" clId="{290F79D4-8F00-489D-80D6-57AF30D5F9E4}" dt="2025-03-06T14:19:49.095" v="63476" actId="1036"/>
          <ac:picMkLst>
            <pc:docMk/>
            <pc:sldMk cId="3906618236" sldId="632"/>
            <ac:picMk id="8" creationId="{F1F5BCC7-FFA2-9EFF-3222-C477A05A1ADF}"/>
          </ac:picMkLst>
        </pc:picChg>
        <pc:picChg chg="add mod">
          <ac:chgData name="Alberto Zilio" userId="bc69f6f6-9fb5-43e2-b29d-152eb7962b05" providerId="ADAL" clId="{290F79D4-8F00-489D-80D6-57AF30D5F9E4}" dt="2025-03-05T16:56:24.991" v="57031" actId="1036"/>
          <ac:picMkLst>
            <pc:docMk/>
            <pc:sldMk cId="3906618236" sldId="632"/>
            <ac:picMk id="17" creationId="{344AAF92-D233-C2E8-455B-A0BAF2FE64E1}"/>
          </ac:picMkLst>
        </pc:picChg>
      </pc:sldChg>
      <pc:sldChg chg="addSp delSp modSp add mod">
        <pc:chgData name="Alberto Zilio" userId="bc69f6f6-9fb5-43e2-b29d-152eb7962b05" providerId="ADAL" clId="{290F79D4-8F00-489D-80D6-57AF30D5F9E4}" dt="2025-03-06T10:58:29.905" v="63334" actId="478"/>
        <pc:sldMkLst>
          <pc:docMk/>
          <pc:sldMk cId="3890097875" sldId="633"/>
        </pc:sldMkLst>
        <pc:spChg chg="mod">
          <ac:chgData name="Alberto Zilio" userId="bc69f6f6-9fb5-43e2-b29d-152eb7962b05" providerId="ADAL" clId="{290F79D4-8F00-489D-80D6-57AF30D5F9E4}" dt="2025-03-05T17:01:02.588" v="57143" actId="20577"/>
          <ac:spMkLst>
            <pc:docMk/>
            <pc:sldMk cId="3890097875" sldId="633"/>
            <ac:spMk id="4" creationId="{A9BF441A-2FFC-A3D1-F7FA-5A519D01F777}"/>
          </ac:spMkLst>
        </pc:spChg>
        <pc:spChg chg="mod">
          <ac:chgData name="Alberto Zilio" userId="bc69f6f6-9fb5-43e2-b29d-152eb7962b05" providerId="ADAL" clId="{290F79D4-8F00-489D-80D6-57AF30D5F9E4}" dt="2025-03-05T17:02:55.848" v="57328" actId="20577"/>
          <ac:spMkLst>
            <pc:docMk/>
            <pc:sldMk cId="3890097875" sldId="633"/>
            <ac:spMk id="13" creationId="{24833814-E187-7782-6643-C75280C78DCD}"/>
          </ac:spMkLst>
        </pc:spChg>
        <pc:spChg chg="mod">
          <ac:chgData name="Alberto Zilio" userId="bc69f6f6-9fb5-43e2-b29d-152eb7962b05" providerId="ADAL" clId="{290F79D4-8F00-489D-80D6-57AF30D5F9E4}" dt="2025-02-24T15:47:40.249" v="33343" actId="20577"/>
          <ac:spMkLst>
            <pc:docMk/>
            <pc:sldMk cId="3890097875" sldId="633"/>
            <ac:spMk id="30" creationId="{E9478080-6D03-8AD8-49CC-C677223593BF}"/>
          </ac:spMkLst>
        </pc:spChg>
        <pc:picChg chg="add mod">
          <ac:chgData name="Alberto Zilio" userId="bc69f6f6-9fb5-43e2-b29d-152eb7962b05" providerId="ADAL" clId="{290F79D4-8F00-489D-80D6-57AF30D5F9E4}" dt="2025-03-05T14:41:22.873" v="56497" actId="1036"/>
          <ac:picMkLst>
            <pc:docMk/>
            <pc:sldMk cId="3890097875" sldId="633"/>
            <ac:picMk id="11" creationId="{0A53654B-C467-304E-7DFF-76BEC0AFE8C2}"/>
          </ac:picMkLst>
        </pc:picChg>
      </pc:sldChg>
      <pc:sldChg chg="addSp delSp modSp add mod">
        <pc:chgData name="Alberto Zilio" userId="bc69f6f6-9fb5-43e2-b29d-152eb7962b05" providerId="ADAL" clId="{290F79D4-8F00-489D-80D6-57AF30D5F9E4}" dt="2025-03-06T10:58:31.870" v="63335" actId="478"/>
        <pc:sldMkLst>
          <pc:docMk/>
          <pc:sldMk cId="3011129590" sldId="634"/>
        </pc:sldMkLst>
        <pc:spChg chg="mod">
          <ac:chgData name="Alberto Zilio" userId="bc69f6f6-9fb5-43e2-b29d-152eb7962b05" providerId="ADAL" clId="{290F79D4-8F00-489D-80D6-57AF30D5F9E4}" dt="2025-02-25T14:42:42.233" v="47992" actId="20577"/>
          <ac:spMkLst>
            <pc:docMk/>
            <pc:sldMk cId="3011129590" sldId="634"/>
            <ac:spMk id="6" creationId="{70F99044-9F4D-FAA2-0014-A59ED27736EE}"/>
          </ac:spMkLst>
        </pc:spChg>
        <pc:spChg chg="mod">
          <ac:chgData name="Alberto Zilio" userId="bc69f6f6-9fb5-43e2-b29d-152eb7962b05" providerId="ADAL" clId="{290F79D4-8F00-489D-80D6-57AF30D5F9E4}" dt="2025-02-26T17:49:23.692" v="54345" actId="403"/>
          <ac:spMkLst>
            <pc:docMk/>
            <pc:sldMk cId="3011129590" sldId="634"/>
            <ac:spMk id="13" creationId="{4EE8A943-7B33-56CE-8F24-A8D225D02424}"/>
          </ac:spMkLst>
        </pc:spChg>
        <pc:spChg chg="mod">
          <ac:chgData name="Alberto Zilio" userId="bc69f6f6-9fb5-43e2-b29d-152eb7962b05" providerId="ADAL" clId="{290F79D4-8F00-489D-80D6-57AF30D5F9E4}" dt="2025-02-24T15:47:51.239" v="33378" actId="20577"/>
          <ac:spMkLst>
            <pc:docMk/>
            <pc:sldMk cId="3011129590" sldId="634"/>
            <ac:spMk id="30" creationId="{ECBE588F-14F4-83AE-D6EE-9CE7A2AAF998}"/>
          </ac:spMkLst>
        </pc:spChg>
      </pc:sldChg>
      <pc:sldChg chg="addSp delSp modSp add mod">
        <pc:chgData name="Alberto Zilio" userId="bc69f6f6-9fb5-43e2-b29d-152eb7962b05" providerId="ADAL" clId="{290F79D4-8F00-489D-80D6-57AF30D5F9E4}" dt="2025-03-06T15:27:46.747" v="64226" actId="6549"/>
        <pc:sldMkLst>
          <pc:docMk/>
          <pc:sldMk cId="3791398839" sldId="635"/>
        </pc:sldMkLst>
        <pc:spChg chg="mod">
          <ac:chgData name="Alberto Zilio" userId="bc69f6f6-9fb5-43e2-b29d-152eb7962b05" providerId="ADAL" clId="{290F79D4-8F00-489D-80D6-57AF30D5F9E4}" dt="2025-03-06T15:27:08.283" v="64211" actId="20577"/>
          <ac:spMkLst>
            <pc:docMk/>
            <pc:sldMk cId="3791398839" sldId="635"/>
            <ac:spMk id="7" creationId="{01B6C7A0-C608-F06F-A9D1-BC21BE146C67}"/>
          </ac:spMkLst>
        </pc:spChg>
        <pc:spChg chg="mod">
          <ac:chgData name="Alberto Zilio" userId="bc69f6f6-9fb5-43e2-b29d-152eb7962b05" providerId="ADAL" clId="{290F79D4-8F00-489D-80D6-57AF30D5F9E4}" dt="2025-03-06T15:27:46.747" v="64226" actId="6549"/>
          <ac:spMkLst>
            <pc:docMk/>
            <pc:sldMk cId="3791398839" sldId="635"/>
            <ac:spMk id="13" creationId="{05F884DA-CA90-0717-536B-1B0CE07C93EA}"/>
          </ac:spMkLst>
        </pc:spChg>
        <pc:spChg chg="mod">
          <ac:chgData name="Alberto Zilio" userId="bc69f6f6-9fb5-43e2-b29d-152eb7962b05" providerId="ADAL" clId="{290F79D4-8F00-489D-80D6-57AF30D5F9E4}" dt="2025-02-24T15:47:59.127" v="33401" actId="20577"/>
          <ac:spMkLst>
            <pc:docMk/>
            <pc:sldMk cId="3791398839" sldId="635"/>
            <ac:spMk id="30" creationId="{74D67FA7-2E00-775D-25CB-BB65E6163A13}"/>
          </ac:spMkLst>
        </pc:spChg>
      </pc:sldChg>
      <pc:sldChg chg="addSp delSp modSp add mod">
        <pc:chgData name="Alberto Zilio" userId="bc69f6f6-9fb5-43e2-b29d-152eb7962b05" providerId="ADAL" clId="{290F79D4-8F00-489D-80D6-57AF30D5F9E4}" dt="2025-03-06T10:58:33.627" v="63337" actId="478"/>
        <pc:sldMkLst>
          <pc:docMk/>
          <pc:sldMk cId="1562380115" sldId="636"/>
        </pc:sldMkLst>
        <pc:spChg chg="mod">
          <ac:chgData name="Alberto Zilio" userId="bc69f6f6-9fb5-43e2-b29d-152eb7962b05" providerId="ADAL" clId="{290F79D4-8F00-489D-80D6-57AF30D5F9E4}" dt="2025-02-25T15:07:26.829" v="48983" actId="20577"/>
          <ac:spMkLst>
            <pc:docMk/>
            <pc:sldMk cId="1562380115" sldId="636"/>
            <ac:spMk id="7" creationId="{E0628A55-D62F-40FE-CAB3-012996BF408F}"/>
          </ac:spMkLst>
        </pc:spChg>
        <pc:spChg chg="mod">
          <ac:chgData name="Alberto Zilio" userId="bc69f6f6-9fb5-43e2-b29d-152eb7962b05" providerId="ADAL" clId="{290F79D4-8F00-489D-80D6-57AF30D5F9E4}" dt="2025-02-26T17:49:41.101" v="54372" actId="403"/>
          <ac:spMkLst>
            <pc:docMk/>
            <pc:sldMk cId="1562380115" sldId="636"/>
            <ac:spMk id="13" creationId="{3FA0C46B-96DF-7A56-624F-15CD2E803E44}"/>
          </ac:spMkLst>
        </pc:spChg>
        <pc:spChg chg="mod">
          <ac:chgData name="Alberto Zilio" userId="bc69f6f6-9fb5-43e2-b29d-152eb7962b05" providerId="ADAL" clId="{290F79D4-8F00-489D-80D6-57AF30D5F9E4}" dt="2025-02-24T15:48:08.292" v="33430" actId="20577"/>
          <ac:spMkLst>
            <pc:docMk/>
            <pc:sldMk cId="1562380115" sldId="636"/>
            <ac:spMk id="30" creationId="{6A83FEAC-4D2E-8869-9970-AA5DAB9C40ED}"/>
          </ac:spMkLst>
        </pc:spChg>
      </pc:sldChg>
      <pc:sldChg chg="del">
        <pc:chgData name="Alberto Zilio" userId="bc69f6f6-9fb5-43e2-b29d-152eb7962b05" providerId="ADAL" clId="{290F79D4-8F00-489D-80D6-57AF30D5F9E4}" dt="2025-02-24T17:05:41.533" v="33910" actId="47"/>
        <pc:sldMkLst>
          <pc:docMk/>
          <pc:sldMk cId="1647168943" sldId="637"/>
        </pc:sldMkLst>
      </pc:sldChg>
      <pc:sldChg chg="new del">
        <pc:chgData name="Alberto Zilio" userId="bc69f6f6-9fb5-43e2-b29d-152eb7962b05" providerId="ADAL" clId="{290F79D4-8F00-489D-80D6-57AF30D5F9E4}" dt="2025-02-24T18:15:21.435" v="36427" actId="680"/>
        <pc:sldMkLst>
          <pc:docMk/>
          <pc:sldMk cId="1827702023" sldId="637"/>
        </pc:sldMkLst>
      </pc:sldChg>
      <pc:sldChg chg="addSp delSp modSp add del mod ord">
        <pc:chgData name="Alberto Zilio" userId="bc69f6f6-9fb5-43e2-b29d-152eb7962b05" providerId="ADAL" clId="{290F79D4-8F00-489D-80D6-57AF30D5F9E4}" dt="2025-02-25T15:19:15.224" v="49382" actId="47"/>
        <pc:sldMkLst>
          <pc:docMk/>
          <pc:sldMk cId="3368425181" sldId="637"/>
        </pc:sldMkLst>
      </pc:sldChg>
      <pc:sldChg chg="addSp delSp modSp mod ord">
        <pc:chgData name="Alberto Zilio" userId="bc69f6f6-9fb5-43e2-b29d-152eb7962b05" providerId="ADAL" clId="{290F79D4-8F00-489D-80D6-57AF30D5F9E4}" dt="2025-03-06T10:59:02.088" v="63347" actId="478"/>
        <pc:sldMkLst>
          <pc:docMk/>
          <pc:sldMk cId="2352079443" sldId="638"/>
        </pc:sldMkLst>
        <pc:spChg chg="mod">
          <ac:chgData name="Alberto Zilio" userId="bc69f6f6-9fb5-43e2-b29d-152eb7962b05" providerId="ADAL" clId="{290F79D4-8F00-489D-80D6-57AF30D5F9E4}" dt="2025-02-26T17:49:52.197" v="54386" actId="403"/>
          <ac:spMkLst>
            <pc:docMk/>
            <pc:sldMk cId="2352079443" sldId="638"/>
            <ac:spMk id="13" creationId="{26E80A5F-CBD6-D339-D17B-ED065949FA21}"/>
          </ac:spMkLst>
        </pc:spChg>
      </pc:sldChg>
      <pc:sldChg chg="addSp delSp modSp add del mod ord">
        <pc:chgData name="Alberto Zilio" userId="bc69f6f6-9fb5-43e2-b29d-152eb7962b05" providerId="ADAL" clId="{290F79D4-8F00-489D-80D6-57AF30D5F9E4}" dt="2025-02-25T15:19:13.931" v="49381" actId="47"/>
        <pc:sldMkLst>
          <pc:docMk/>
          <pc:sldMk cId="2034670225" sldId="639"/>
        </pc:sldMkLst>
      </pc:sldChg>
      <pc:sldChg chg="addSp delSp modSp add mod ord">
        <pc:chgData name="Alberto Zilio" userId="bc69f6f6-9fb5-43e2-b29d-152eb7962b05" providerId="ADAL" clId="{290F79D4-8F00-489D-80D6-57AF30D5F9E4}" dt="2025-03-06T10:24:51.004" v="62338" actId="478"/>
        <pc:sldMkLst>
          <pc:docMk/>
          <pc:sldMk cId="1560256531" sldId="640"/>
        </pc:sldMkLst>
        <pc:spChg chg="mod">
          <ac:chgData name="Alberto Zilio" userId="bc69f6f6-9fb5-43e2-b29d-152eb7962b05" providerId="ADAL" clId="{290F79D4-8F00-489D-80D6-57AF30D5F9E4}" dt="2025-02-25T11:47:24.555" v="42089" actId="14100"/>
          <ac:spMkLst>
            <pc:docMk/>
            <pc:sldMk cId="1560256531" sldId="640"/>
            <ac:spMk id="7" creationId="{A7BC4E8E-F5DD-4800-07A3-E5B0624CEB51}"/>
          </ac:spMkLst>
        </pc:spChg>
        <pc:spChg chg="mod">
          <ac:chgData name="Alberto Zilio" userId="bc69f6f6-9fb5-43e2-b29d-152eb7962b05" providerId="ADAL" clId="{290F79D4-8F00-489D-80D6-57AF30D5F9E4}" dt="2025-02-25T11:36:54.052" v="41519" actId="12788"/>
          <ac:spMkLst>
            <pc:docMk/>
            <pc:sldMk cId="1560256531" sldId="640"/>
            <ac:spMk id="9" creationId="{6ABB6F5A-1301-E15D-4ABF-B23BF90A15E0}"/>
          </ac:spMkLst>
        </pc:spChg>
        <pc:spChg chg="add mod">
          <ac:chgData name="Alberto Zilio" userId="bc69f6f6-9fb5-43e2-b29d-152eb7962b05" providerId="ADAL" clId="{290F79D4-8F00-489D-80D6-57AF30D5F9E4}" dt="2025-02-25T11:36:59.314" v="41521" actId="12788"/>
          <ac:spMkLst>
            <pc:docMk/>
            <pc:sldMk cId="1560256531" sldId="640"/>
            <ac:spMk id="19" creationId="{37064872-55CA-F4C2-4545-20F7392F6DFA}"/>
          </ac:spMkLst>
        </pc:spChg>
        <pc:spChg chg="add mod">
          <ac:chgData name="Alberto Zilio" userId="bc69f6f6-9fb5-43e2-b29d-152eb7962b05" providerId="ADAL" clId="{290F79D4-8F00-489D-80D6-57AF30D5F9E4}" dt="2025-02-25T11:37:04.204" v="41523" actId="12788"/>
          <ac:spMkLst>
            <pc:docMk/>
            <pc:sldMk cId="1560256531" sldId="640"/>
            <ac:spMk id="21" creationId="{D379BCD8-6BAC-80EF-CE5E-8965378BA80B}"/>
          </ac:spMkLst>
        </pc:spChg>
        <pc:spChg chg="add mod">
          <ac:chgData name="Alberto Zilio" userId="bc69f6f6-9fb5-43e2-b29d-152eb7962b05" providerId="ADAL" clId="{290F79D4-8F00-489D-80D6-57AF30D5F9E4}" dt="2025-02-25T11:36:28.277" v="41508" actId="20577"/>
          <ac:spMkLst>
            <pc:docMk/>
            <pc:sldMk cId="1560256531" sldId="640"/>
            <ac:spMk id="25" creationId="{D8AFB340-45F1-CED0-E9AB-A751D5099F15}"/>
          </ac:spMkLst>
        </pc:spChg>
        <pc:spChg chg="mod">
          <ac:chgData name="Alberto Zilio" userId="bc69f6f6-9fb5-43e2-b29d-152eb7962b05" providerId="ADAL" clId="{290F79D4-8F00-489D-80D6-57AF30D5F9E4}" dt="2025-02-25T11:52:58.697" v="42191" actId="20577"/>
          <ac:spMkLst>
            <pc:docMk/>
            <pc:sldMk cId="1560256531" sldId="640"/>
            <ac:spMk id="30" creationId="{70CBCD69-768B-5291-E1FD-72931A52A735}"/>
          </ac:spMkLst>
        </pc:spChg>
        <pc:spChg chg="add mod">
          <ac:chgData name="Alberto Zilio" userId="bc69f6f6-9fb5-43e2-b29d-152eb7962b05" providerId="ADAL" clId="{290F79D4-8F00-489D-80D6-57AF30D5F9E4}" dt="2025-02-25T11:55:12.569" v="42279" actId="20577"/>
          <ac:spMkLst>
            <pc:docMk/>
            <pc:sldMk cId="1560256531" sldId="640"/>
            <ac:spMk id="40" creationId="{0BF1F355-71E6-425F-6EDF-B434F7CA65FA}"/>
          </ac:spMkLst>
        </pc:spChg>
        <pc:spChg chg="add mod">
          <ac:chgData name="Alberto Zilio" userId="bc69f6f6-9fb5-43e2-b29d-152eb7962b05" providerId="ADAL" clId="{290F79D4-8F00-489D-80D6-57AF30D5F9E4}" dt="2025-02-25T11:55:11.511" v="42277" actId="20577"/>
          <ac:spMkLst>
            <pc:docMk/>
            <pc:sldMk cId="1560256531" sldId="640"/>
            <ac:spMk id="41" creationId="{58679346-DB25-F9F1-7A94-C17B992DB8B0}"/>
          </ac:spMkLst>
        </pc:spChg>
        <pc:spChg chg="add mod">
          <ac:chgData name="Alberto Zilio" userId="bc69f6f6-9fb5-43e2-b29d-152eb7962b05" providerId="ADAL" clId="{290F79D4-8F00-489D-80D6-57AF30D5F9E4}" dt="2025-02-25T11:55:10.739" v="42275" actId="20577"/>
          <ac:spMkLst>
            <pc:docMk/>
            <pc:sldMk cId="1560256531" sldId="640"/>
            <ac:spMk id="42" creationId="{A92E8BA9-2E8E-DB8F-E5A2-BBD74BE9746A}"/>
          </ac:spMkLst>
        </pc:spChg>
        <pc:spChg chg="add mod">
          <ac:chgData name="Alberto Zilio" userId="bc69f6f6-9fb5-43e2-b29d-152eb7962b05" providerId="ADAL" clId="{290F79D4-8F00-489D-80D6-57AF30D5F9E4}" dt="2025-02-25T11:55:09.628" v="42272" actId="20577"/>
          <ac:spMkLst>
            <pc:docMk/>
            <pc:sldMk cId="1560256531" sldId="640"/>
            <ac:spMk id="43" creationId="{D44134AD-B5D5-C410-3111-AB75102B9BFC}"/>
          </ac:spMkLst>
        </pc:spChg>
        <pc:spChg chg="add mod">
          <ac:chgData name="Alberto Zilio" userId="bc69f6f6-9fb5-43e2-b29d-152eb7962b05" providerId="ADAL" clId="{290F79D4-8F00-489D-80D6-57AF30D5F9E4}" dt="2025-02-25T11:55:11.091" v="42276" actId="20577"/>
          <ac:spMkLst>
            <pc:docMk/>
            <pc:sldMk cId="1560256531" sldId="640"/>
            <ac:spMk id="44" creationId="{968FCD07-621F-DD58-418F-EF76C8D63A63}"/>
          </ac:spMkLst>
        </pc:spChg>
        <pc:spChg chg="add mod">
          <ac:chgData name="Alberto Zilio" userId="bc69f6f6-9fb5-43e2-b29d-152eb7962b05" providerId="ADAL" clId="{290F79D4-8F00-489D-80D6-57AF30D5F9E4}" dt="2025-02-25T11:47:09.048" v="42070" actId="1036"/>
          <ac:spMkLst>
            <pc:docMk/>
            <pc:sldMk cId="1560256531" sldId="640"/>
            <ac:spMk id="45" creationId="{B64567F0-DFBB-C21E-6F56-F6489A318480}"/>
          </ac:spMkLst>
        </pc:spChg>
        <pc:spChg chg="add mod">
          <ac:chgData name="Alberto Zilio" userId="bc69f6f6-9fb5-43e2-b29d-152eb7962b05" providerId="ADAL" clId="{290F79D4-8F00-489D-80D6-57AF30D5F9E4}" dt="2025-02-25T11:46:42.820" v="41989" actId="1035"/>
          <ac:spMkLst>
            <pc:docMk/>
            <pc:sldMk cId="1560256531" sldId="640"/>
            <ac:spMk id="49" creationId="{98CF853E-F1FD-CA77-2CE1-60C4889A03DD}"/>
          </ac:spMkLst>
        </pc:spChg>
        <pc:spChg chg="add mod">
          <ac:chgData name="Alberto Zilio" userId="bc69f6f6-9fb5-43e2-b29d-152eb7962b05" providerId="ADAL" clId="{290F79D4-8F00-489D-80D6-57AF30D5F9E4}" dt="2025-02-25T11:46:39.667" v="41985" actId="1035"/>
          <ac:spMkLst>
            <pc:docMk/>
            <pc:sldMk cId="1560256531" sldId="640"/>
            <ac:spMk id="50" creationId="{C77FCEBC-A46C-B16D-04B4-159F28547DB4}"/>
          </ac:spMkLst>
        </pc:spChg>
        <pc:spChg chg="add mod">
          <ac:chgData name="Alberto Zilio" userId="bc69f6f6-9fb5-43e2-b29d-152eb7962b05" providerId="ADAL" clId="{290F79D4-8F00-489D-80D6-57AF30D5F9E4}" dt="2025-02-25T11:46:25.811" v="41961" actId="1036"/>
          <ac:spMkLst>
            <pc:docMk/>
            <pc:sldMk cId="1560256531" sldId="640"/>
            <ac:spMk id="51" creationId="{FCE5532A-0D76-2301-E5A5-5FA3600EB554}"/>
          </ac:spMkLst>
        </pc:spChg>
        <pc:spChg chg="add mod">
          <ac:chgData name="Alberto Zilio" userId="bc69f6f6-9fb5-43e2-b29d-152eb7962b05" providerId="ADAL" clId="{290F79D4-8F00-489D-80D6-57AF30D5F9E4}" dt="2025-02-25T11:46:38.148" v="41984" actId="1036"/>
          <ac:spMkLst>
            <pc:docMk/>
            <pc:sldMk cId="1560256531" sldId="640"/>
            <ac:spMk id="52" creationId="{42716709-0863-E8DF-4BF1-84D748FA96D4}"/>
          </ac:spMkLst>
        </pc:spChg>
        <pc:spChg chg="add mod">
          <ac:chgData name="Alberto Zilio" userId="bc69f6f6-9fb5-43e2-b29d-152eb7962b05" providerId="ADAL" clId="{290F79D4-8F00-489D-80D6-57AF30D5F9E4}" dt="2025-02-25T11:47:09.048" v="42070" actId="1036"/>
          <ac:spMkLst>
            <pc:docMk/>
            <pc:sldMk cId="1560256531" sldId="640"/>
            <ac:spMk id="53" creationId="{83625DC3-EF0D-1764-DC2A-70EF067CE62D}"/>
          </ac:spMkLst>
        </pc:spChg>
        <pc:spChg chg="add mod">
          <ac:chgData name="Alberto Zilio" userId="bc69f6f6-9fb5-43e2-b29d-152eb7962b05" providerId="ADAL" clId="{290F79D4-8F00-489D-80D6-57AF30D5F9E4}" dt="2025-02-25T12:06:13.182" v="42901" actId="20577"/>
          <ac:spMkLst>
            <pc:docMk/>
            <pc:sldMk cId="1560256531" sldId="640"/>
            <ac:spMk id="54" creationId="{5052ACFE-B93F-B06D-9DD8-DD56486340DB}"/>
          </ac:spMkLst>
        </pc:spChg>
        <pc:spChg chg="add mod">
          <ac:chgData name="Alberto Zilio" userId="bc69f6f6-9fb5-43e2-b29d-152eb7962b05" providerId="ADAL" clId="{290F79D4-8F00-489D-80D6-57AF30D5F9E4}" dt="2025-02-25T11:52:48.880" v="42184" actId="20577"/>
          <ac:spMkLst>
            <pc:docMk/>
            <pc:sldMk cId="1560256531" sldId="640"/>
            <ac:spMk id="55" creationId="{A2630B42-92F7-7AC0-7A8F-0735F68052F5}"/>
          </ac:spMkLst>
        </pc:spChg>
        <pc:spChg chg="add mod">
          <ac:chgData name="Alberto Zilio" userId="bc69f6f6-9fb5-43e2-b29d-152eb7962b05" providerId="ADAL" clId="{290F79D4-8F00-489D-80D6-57AF30D5F9E4}" dt="2025-02-25T11:55:26.360" v="42282" actId="20577"/>
          <ac:spMkLst>
            <pc:docMk/>
            <pc:sldMk cId="1560256531" sldId="640"/>
            <ac:spMk id="70" creationId="{0848624E-0AC6-7A64-86D3-1A67192B3AFC}"/>
          </ac:spMkLst>
        </pc:spChg>
        <pc:spChg chg="add mod">
          <ac:chgData name="Alberto Zilio" userId="bc69f6f6-9fb5-43e2-b29d-152eb7962b05" providerId="ADAL" clId="{290F79D4-8F00-489D-80D6-57AF30D5F9E4}" dt="2025-02-25T11:55:32.740" v="42283" actId="20577"/>
          <ac:spMkLst>
            <pc:docMk/>
            <pc:sldMk cId="1560256531" sldId="640"/>
            <ac:spMk id="71" creationId="{4374B695-2767-F826-68D6-4C5D1BEE9EF8}"/>
          </ac:spMkLst>
        </pc:spChg>
        <pc:spChg chg="add mod">
          <ac:chgData name="Alberto Zilio" userId="bc69f6f6-9fb5-43e2-b29d-152eb7962b05" providerId="ADAL" clId="{290F79D4-8F00-489D-80D6-57AF30D5F9E4}" dt="2025-02-25T13:58:26.925" v="43313" actId="20577"/>
          <ac:spMkLst>
            <pc:docMk/>
            <pc:sldMk cId="1560256531" sldId="640"/>
            <ac:spMk id="72" creationId="{0E271ECD-9E7C-3AC0-1072-1CEEE20D0878}"/>
          </ac:spMkLst>
        </pc:spChg>
        <pc:spChg chg="add mod">
          <ac:chgData name="Alberto Zilio" userId="bc69f6f6-9fb5-43e2-b29d-152eb7962b05" providerId="ADAL" clId="{290F79D4-8F00-489D-80D6-57AF30D5F9E4}" dt="2025-02-25T11:55:56.251" v="42291" actId="6549"/>
          <ac:spMkLst>
            <pc:docMk/>
            <pc:sldMk cId="1560256531" sldId="640"/>
            <ac:spMk id="73" creationId="{FBF44608-51E4-25D9-762A-6D38A41111D1}"/>
          </ac:spMkLst>
        </pc:spChg>
        <pc:spChg chg="add mod">
          <ac:chgData name="Alberto Zilio" userId="bc69f6f6-9fb5-43e2-b29d-152eb7962b05" providerId="ADAL" clId="{290F79D4-8F00-489D-80D6-57AF30D5F9E4}" dt="2025-02-25T11:55:42.960" v="42287" actId="20577"/>
          <ac:spMkLst>
            <pc:docMk/>
            <pc:sldMk cId="1560256531" sldId="640"/>
            <ac:spMk id="74" creationId="{7C2E593B-2563-65E8-9554-7896CBBFF8A6}"/>
          </ac:spMkLst>
        </pc:spChg>
        <pc:spChg chg="add mod">
          <ac:chgData name="Alberto Zilio" userId="bc69f6f6-9fb5-43e2-b29d-152eb7962b05" providerId="ADAL" clId="{290F79D4-8F00-489D-80D6-57AF30D5F9E4}" dt="2025-02-25T11:52:21.221" v="42146" actId="1036"/>
          <ac:spMkLst>
            <pc:docMk/>
            <pc:sldMk cId="1560256531" sldId="640"/>
            <ac:spMk id="75" creationId="{416ACE01-DCC2-B76D-7D10-30CE0643B8F8}"/>
          </ac:spMkLst>
        </pc:spChg>
        <pc:spChg chg="add mod">
          <ac:chgData name="Alberto Zilio" userId="bc69f6f6-9fb5-43e2-b29d-152eb7962b05" providerId="ADAL" clId="{290F79D4-8F00-489D-80D6-57AF30D5F9E4}" dt="2025-02-25T11:56:13.933" v="42354" actId="20577"/>
          <ac:spMkLst>
            <pc:docMk/>
            <pc:sldMk cId="1560256531" sldId="640"/>
            <ac:spMk id="76" creationId="{9E78C8EA-A87B-CC8C-7F2E-29D489005544}"/>
          </ac:spMkLst>
        </pc:spChg>
        <pc:spChg chg="add mod">
          <ac:chgData name="Alberto Zilio" userId="bc69f6f6-9fb5-43e2-b29d-152eb7962b05" providerId="ADAL" clId="{290F79D4-8F00-489D-80D6-57AF30D5F9E4}" dt="2025-02-25T11:56:16.687" v="42355"/>
          <ac:spMkLst>
            <pc:docMk/>
            <pc:sldMk cId="1560256531" sldId="640"/>
            <ac:spMk id="77" creationId="{F01FA2D1-38A1-7A43-6E5B-4601D19951A9}"/>
          </ac:spMkLst>
        </pc:spChg>
        <pc:spChg chg="add mod">
          <ac:chgData name="Alberto Zilio" userId="bc69f6f6-9fb5-43e2-b29d-152eb7962b05" providerId="ADAL" clId="{290F79D4-8F00-489D-80D6-57AF30D5F9E4}" dt="2025-02-25T11:56:18.527" v="42356"/>
          <ac:spMkLst>
            <pc:docMk/>
            <pc:sldMk cId="1560256531" sldId="640"/>
            <ac:spMk id="78" creationId="{4F6D77B7-0A64-E36E-2E71-1FA9F45A3449}"/>
          </ac:spMkLst>
        </pc:spChg>
        <pc:spChg chg="add mod">
          <ac:chgData name="Alberto Zilio" userId="bc69f6f6-9fb5-43e2-b29d-152eb7962b05" providerId="ADAL" clId="{290F79D4-8F00-489D-80D6-57AF30D5F9E4}" dt="2025-02-25T11:56:21.353" v="42359"/>
          <ac:spMkLst>
            <pc:docMk/>
            <pc:sldMk cId="1560256531" sldId="640"/>
            <ac:spMk id="79" creationId="{5D649F84-6EAC-2D2A-9AEA-0D15BF0DCA9B}"/>
          </ac:spMkLst>
        </pc:spChg>
        <pc:spChg chg="mod">
          <ac:chgData name="Alberto Zilio" userId="bc69f6f6-9fb5-43e2-b29d-152eb7962b05" providerId="ADAL" clId="{290F79D4-8F00-489D-80D6-57AF30D5F9E4}" dt="2025-02-25T11:56:22.889" v="42360"/>
          <ac:spMkLst>
            <pc:docMk/>
            <pc:sldMk cId="1560256531" sldId="640"/>
            <ac:spMk id="80" creationId="{87B0820F-20F8-464A-5A4E-3535F205B551}"/>
          </ac:spMkLst>
        </pc:spChg>
        <pc:spChg chg="mod">
          <ac:chgData name="Alberto Zilio" userId="bc69f6f6-9fb5-43e2-b29d-152eb7962b05" providerId="ADAL" clId="{290F79D4-8F00-489D-80D6-57AF30D5F9E4}" dt="2025-02-25T11:56:25.141" v="42361"/>
          <ac:spMkLst>
            <pc:docMk/>
            <pc:sldMk cId="1560256531" sldId="640"/>
            <ac:spMk id="81" creationId="{DF0AB19E-B209-9281-A0E5-DBBE26911FE5}"/>
          </ac:spMkLst>
        </pc:spChg>
        <pc:picChg chg="add mod">
          <ac:chgData name="Alberto Zilio" userId="bc69f6f6-9fb5-43e2-b29d-152eb7962b05" providerId="ADAL" clId="{290F79D4-8F00-489D-80D6-57AF30D5F9E4}" dt="2025-02-25T11:45:10.705" v="41847" actId="1036"/>
          <ac:picMkLst>
            <pc:docMk/>
            <pc:sldMk cId="1560256531" sldId="640"/>
            <ac:picMk id="4" creationId="{7F48FCB5-0366-E5AE-73A2-EA7E641501E3}"/>
          </ac:picMkLst>
        </pc:picChg>
        <pc:picChg chg="add mod">
          <ac:chgData name="Alberto Zilio" userId="bc69f6f6-9fb5-43e2-b29d-152eb7962b05" providerId="ADAL" clId="{290F79D4-8F00-489D-80D6-57AF30D5F9E4}" dt="2025-02-25T11:46:30.644" v="41968" actId="1036"/>
          <ac:picMkLst>
            <pc:docMk/>
            <pc:sldMk cId="1560256531" sldId="640"/>
            <ac:picMk id="10" creationId="{4E609529-5727-0949-7C68-AF4587FA7908}"/>
          </ac:picMkLst>
        </pc:picChg>
        <pc:picChg chg="add mod">
          <ac:chgData name="Alberto Zilio" userId="bc69f6f6-9fb5-43e2-b29d-152eb7962b05" providerId="ADAL" clId="{290F79D4-8F00-489D-80D6-57AF30D5F9E4}" dt="2025-02-25T11:45:10.705" v="41847" actId="1036"/>
          <ac:picMkLst>
            <pc:docMk/>
            <pc:sldMk cId="1560256531" sldId="640"/>
            <ac:picMk id="13" creationId="{DB46A904-56ED-D48F-733F-389F473D14BA}"/>
          </ac:picMkLst>
        </pc:picChg>
        <pc:picChg chg="add mod">
          <ac:chgData name="Alberto Zilio" userId="bc69f6f6-9fb5-43e2-b29d-152eb7962b05" providerId="ADAL" clId="{290F79D4-8F00-489D-80D6-57AF30D5F9E4}" dt="2025-02-25T11:46:30.644" v="41968" actId="1036"/>
          <ac:picMkLst>
            <pc:docMk/>
            <pc:sldMk cId="1560256531" sldId="640"/>
            <ac:picMk id="31" creationId="{FEC91B56-4DDE-6416-65F1-30A756BCCC67}"/>
          </ac:picMkLst>
        </pc:picChg>
        <pc:picChg chg="add mod">
          <ac:chgData name="Alberto Zilio" userId="bc69f6f6-9fb5-43e2-b29d-152eb7962b05" providerId="ADAL" clId="{290F79D4-8F00-489D-80D6-57AF30D5F9E4}" dt="2025-02-25T11:46:25.811" v="41961" actId="1036"/>
          <ac:picMkLst>
            <pc:docMk/>
            <pc:sldMk cId="1560256531" sldId="640"/>
            <ac:picMk id="32" creationId="{CBD10F60-C37F-3796-A1E6-BAA38BFEF0AF}"/>
          </ac:picMkLst>
        </pc:picChg>
        <pc:picChg chg="add mod">
          <ac:chgData name="Alberto Zilio" userId="bc69f6f6-9fb5-43e2-b29d-152eb7962b05" providerId="ADAL" clId="{290F79D4-8F00-489D-80D6-57AF30D5F9E4}" dt="2025-02-25T11:46:25.811" v="41961" actId="1036"/>
          <ac:picMkLst>
            <pc:docMk/>
            <pc:sldMk cId="1560256531" sldId="640"/>
            <ac:picMk id="33" creationId="{F0D6F495-51EC-3DAE-FD6E-F16DEAA4614C}"/>
          </ac:picMkLst>
        </pc:picChg>
        <pc:picChg chg="add mod">
          <ac:chgData name="Alberto Zilio" userId="bc69f6f6-9fb5-43e2-b29d-152eb7962b05" providerId="ADAL" clId="{290F79D4-8F00-489D-80D6-57AF30D5F9E4}" dt="2025-02-25T11:46:25.811" v="41961" actId="1036"/>
          <ac:picMkLst>
            <pc:docMk/>
            <pc:sldMk cId="1560256531" sldId="640"/>
            <ac:picMk id="34" creationId="{D143A3E5-2CC0-038E-9EF7-61DE9394C5E0}"/>
          </ac:picMkLst>
        </pc:picChg>
        <pc:picChg chg="add mod">
          <ac:chgData name="Alberto Zilio" userId="bc69f6f6-9fb5-43e2-b29d-152eb7962b05" providerId="ADAL" clId="{290F79D4-8F00-489D-80D6-57AF30D5F9E4}" dt="2025-02-25T11:46:25.811" v="41961" actId="1036"/>
          <ac:picMkLst>
            <pc:docMk/>
            <pc:sldMk cId="1560256531" sldId="640"/>
            <ac:picMk id="35" creationId="{B73E1904-F59E-A17E-210E-EB60155C34F6}"/>
          </ac:picMkLst>
        </pc:picChg>
        <pc:picChg chg="add mod">
          <ac:chgData name="Alberto Zilio" userId="bc69f6f6-9fb5-43e2-b29d-152eb7962b05" providerId="ADAL" clId="{290F79D4-8F00-489D-80D6-57AF30D5F9E4}" dt="2025-02-25T11:47:09.048" v="42070" actId="1036"/>
          <ac:picMkLst>
            <pc:docMk/>
            <pc:sldMk cId="1560256531" sldId="640"/>
            <ac:picMk id="36" creationId="{7DCEF8D6-A8FB-F324-393D-C79DC214D540}"/>
          </ac:picMkLst>
        </pc:picChg>
        <pc:picChg chg="add mod">
          <ac:chgData name="Alberto Zilio" userId="bc69f6f6-9fb5-43e2-b29d-152eb7962b05" providerId="ADAL" clId="{290F79D4-8F00-489D-80D6-57AF30D5F9E4}" dt="2025-02-25T11:47:09.048" v="42070" actId="1036"/>
          <ac:picMkLst>
            <pc:docMk/>
            <pc:sldMk cId="1560256531" sldId="640"/>
            <ac:picMk id="37" creationId="{1A30F04A-F744-A285-8F35-DC3F84C4A9B4}"/>
          </ac:picMkLst>
        </pc:picChg>
        <pc:picChg chg="add mod">
          <ac:chgData name="Alberto Zilio" userId="bc69f6f6-9fb5-43e2-b29d-152eb7962b05" providerId="ADAL" clId="{290F79D4-8F00-489D-80D6-57AF30D5F9E4}" dt="2025-02-25T11:47:09.048" v="42070" actId="1036"/>
          <ac:picMkLst>
            <pc:docMk/>
            <pc:sldMk cId="1560256531" sldId="640"/>
            <ac:picMk id="38" creationId="{9D70AC65-007F-6A4B-0EB9-8FD98D02F980}"/>
          </ac:picMkLst>
        </pc:picChg>
        <pc:picChg chg="add mod">
          <ac:chgData name="Alberto Zilio" userId="bc69f6f6-9fb5-43e2-b29d-152eb7962b05" providerId="ADAL" clId="{290F79D4-8F00-489D-80D6-57AF30D5F9E4}" dt="2025-02-25T11:47:09.048" v="42070" actId="1036"/>
          <ac:picMkLst>
            <pc:docMk/>
            <pc:sldMk cId="1560256531" sldId="640"/>
            <ac:picMk id="39" creationId="{E86B84D0-EDE8-A8B5-60D5-17EABD853CD1}"/>
          </ac:picMkLst>
        </pc:picChg>
        <pc:cxnChg chg="mod">
          <ac:chgData name="Alberto Zilio" userId="bc69f6f6-9fb5-43e2-b29d-152eb7962b05" providerId="ADAL" clId="{290F79D4-8F00-489D-80D6-57AF30D5F9E4}" dt="2025-02-25T11:38:29.389" v="41563" actId="465"/>
          <ac:cxnSpMkLst>
            <pc:docMk/>
            <pc:sldMk cId="1560256531" sldId="640"/>
            <ac:cxnSpMk id="5" creationId="{B9595D0D-90F8-E21E-2F85-E832FD48372B}"/>
          </ac:cxnSpMkLst>
        </pc:cxnChg>
        <pc:cxnChg chg="add mod">
          <ac:chgData name="Alberto Zilio" userId="bc69f6f6-9fb5-43e2-b29d-152eb7962b05" providerId="ADAL" clId="{290F79D4-8F00-489D-80D6-57AF30D5F9E4}" dt="2025-02-25T11:38:43.038" v="41566" actId="12788"/>
          <ac:cxnSpMkLst>
            <pc:docMk/>
            <pc:sldMk cId="1560256531" sldId="640"/>
            <ac:cxnSpMk id="20" creationId="{89EC96E5-648D-F777-3014-AB324FF1CC2A}"/>
          </ac:cxnSpMkLst>
        </pc:cxnChg>
        <pc:cxnChg chg="add mod">
          <ac:chgData name="Alberto Zilio" userId="bc69f6f6-9fb5-43e2-b29d-152eb7962b05" providerId="ADAL" clId="{290F79D4-8F00-489D-80D6-57AF30D5F9E4}" dt="2025-02-25T11:39:36.321" v="41579" actId="12788"/>
          <ac:cxnSpMkLst>
            <pc:docMk/>
            <pc:sldMk cId="1560256531" sldId="640"/>
            <ac:cxnSpMk id="24" creationId="{1519DC48-9B38-D6D8-B10B-A5E161193229}"/>
          </ac:cxnSpMkLst>
        </pc:cxnChg>
        <pc:cxnChg chg="add mod">
          <ac:chgData name="Alberto Zilio" userId="bc69f6f6-9fb5-43e2-b29d-152eb7962b05" providerId="ADAL" clId="{290F79D4-8F00-489D-80D6-57AF30D5F9E4}" dt="2025-02-25T11:41:54.696" v="41630" actId="14100"/>
          <ac:cxnSpMkLst>
            <pc:docMk/>
            <pc:sldMk cId="1560256531" sldId="640"/>
            <ac:cxnSpMk id="26" creationId="{5201E882-C2C2-619C-512E-F025CFFCF0E6}"/>
          </ac:cxnSpMkLst>
        </pc:cxnChg>
        <pc:cxnChg chg="add mod">
          <ac:chgData name="Alberto Zilio" userId="bc69f6f6-9fb5-43e2-b29d-152eb7962b05" providerId="ADAL" clId="{290F79D4-8F00-489D-80D6-57AF30D5F9E4}" dt="2025-02-25T12:08:04.119" v="42917" actId="1582"/>
          <ac:cxnSpMkLst>
            <pc:docMk/>
            <pc:sldMk cId="1560256531" sldId="640"/>
            <ac:cxnSpMk id="57" creationId="{FEC9AE8A-AD29-4ED5-F9DF-7701F2C2FABC}"/>
          </ac:cxnSpMkLst>
        </pc:cxnChg>
      </pc:sldChg>
      <pc:sldChg chg="addSp delSp modSp add mod ord">
        <pc:chgData name="Alberto Zilio" userId="bc69f6f6-9fb5-43e2-b29d-152eb7962b05" providerId="ADAL" clId="{290F79D4-8F00-489D-80D6-57AF30D5F9E4}" dt="2025-03-06T10:24:53.093" v="62339" actId="478"/>
        <pc:sldMkLst>
          <pc:docMk/>
          <pc:sldMk cId="1228573406" sldId="641"/>
        </pc:sldMkLst>
        <pc:spChg chg="mod">
          <ac:chgData name="Alberto Zilio" userId="bc69f6f6-9fb5-43e2-b29d-152eb7962b05" providerId="ADAL" clId="{290F79D4-8F00-489D-80D6-57AF30D5F9E4}" dt="2025-02-25T11:53:28.011" v="42243" actId="20577"/>
          <ac:spMkLst>
            <pc:docMk/>
            <pc:sldMk cId="1228573406" sldId="641"/>
            <ac:spMk id="7" creationId="{926CF975-CD9A-B911-81CA-46BE4678DBEF}"/>
          </ac:spMkLst>
        </pc:spChg>
        <pc:spChg chg="mod">
          <ac:chgData name="Alberto Zilio" userId="bc69f6f6-9fb5-43e2-b29d-152eb7962b05" providerId="ADAL" clId="{290F79D4-8F00-489D-80D6-57AF30D5F9E4}" dt="2025-02-25T11:53:04.088" v="42193" actId="20577"/>
          <ac:spMkLst>
            <pc:docMk/>
            <pc:sldMk cId="1228573406" sldId="641"/>
            <ac:spMk id="30" creationId="{AABA1276-F5EE-D6DF-E154-E4998DF0E569}"/>
          </ac:spMkLst>
        </pc:spChg>
        <pc:spChg chg="mod">
          <ac:chgData name="Alberto Zilio" userId="bc69f6f6-9fb5-43e2-b29d-152eb7962b05" providerId="ADAL" clId="{290F79D4-8F00-489D-80D6-57AF30D5F9E4}" dt="2025-02-25T11:58:18.498" v="42523" actId="20577"/>
          <ac:spMkLst>
            <pc:docMk/>
            <pc:sldMk cId="1228573406" sldId="641"/>
            <ac:spMk id="40" creationId="{3075D7F5-BB9F-4986-D301-9D6AA1D7ED75}"/>
          </ac:spMkLst>
        </pc:spChg>
        <pc:spChg chg="mod">
          <ac:chgData name="Alberto Zilio" userId="bc69f6f6-9fb5-43e2-b29d-152eb7962b05" providerId="ADAL" clId="{290F79D4-8F00-489D-80D6-57AF30D5F9E4}" dt="2025-02-25T12:00:12.728" v="42657" actId="20577"/>
          <ac:spMkLst>
            <pc:docMk/>
            <pc:sldMk cId="1228573406" sldId="641"/>
            <ac:spMk id="42" creationId="{1AC04967-66C7-A5C1-6567-2302FDE402EC}"/>
          </ac:spMkLst>
        </pc:spChg>
        <pc:spChg chg="mod">
          <ac:chgData name="Alberto Zilio" userId="bc69f6f6-9fb5-43e2-b29d-152eb7962b05" providerId="ADAL" clId="{290F79D4-8F00-489D-80D6-57AF30D5F9E4}" dt="2025-02-25T12:00:15.648" v="42660" actId="20577"/>
          <ac:spMkLst>
            <pc:docMk/>
            <pc:sldMk cId="1228573406" sldId="641"/>
            <ac:spMk id="43" creationId="{2DA10EC5-555D-7784-E6F7-CF4842B79154}"/>
          </ac:spMkLst>
        </pc:spChg>
        <pc:spChg chg="mod">
          <ac:chgData name="Alberto Zilio" userId="bc69f6f6-9fb5-43e2-b29d-152eb7962b05" providerId="ADAL" clId="{290F79D4-8F00-489D-80D6-57AF30D5F9E4}" dt="2025-02-25T12:00:32.405" v="42709" actId="20577"/>
          <ac:spMkLst>
            <pc:docMk/>
            <pc:sldMk cId="1228573406" sldId="641"/>
            <ac:spMk id="44" creationId="{16B412FA-CA67-9974-9002-C9B641790794}"/>
          </ac:spMkLst>
        </pc:spChg>
        <pc:spChg chg="mod">
          <ac:chgData name="Alberto Zilio" userId="bc69f6f6-9fb5-43e2-b29d-152eb7962b05" providerId="ADAL" clId="{290F79D4-8F00-489D-80D6-57AF30D5F9E4}" dt="2025-02-25T11:58:31.139" v="42554" actId="20577"/>
          <ac:spMkLst>
            <pc:docMk/>
            <pc:sldMk cId="1228573406" sldId="641"/>
            <ac:spMk id="49" creationId="{FB54E22B-98E6-D650-37A6-5D3F5158F0CF}"/>
          </ac:spMkLst>
        </pc:spChg>
        <pc:spChg chg="mod">
          <ac:chgData name="Alberto Zilio" userId="bc69f6f6-9fb5-43e2-b29d-152eb7962b05" providerId="ADAL" clId="{290F79D4-8F00-489D-80D6-57AF30D5F9E4}" dt="2025-02-25T11:59:59.355" v="42651" actId="20577"/>
          <ac:spMkLst>
            <pc:docMk/>
            <pc:sldMk cId="1228573406" sldId="641"/>
            <ac:spMk id="51" creationId="{444D550E-D58D-C331-2F7D-9E52F10CE50E}"/>
          </ac:spMkLst>
        </pc:spChg>
        <pc:spChg chg="mod">
          <ac:chgData name="Alberto Zilio" userId="bc69f6f6-9fb5-43e2-b29d-152eb7962b05" providerId="ADAL" clId="{290F79D4-8F00-489D-80D6-57AF30D5F9E4}" dt="2025-02-25T12:00:47.545" v="42754" actId="20577"/>
          <ac:spMkLst>
            <pc:docMk/>
            <pc:sldMk cId="1228573406" sldId="641"/>
            <ac:spMk id="52" creationId="{A20D7882-6F0E-09D9-DDB3-3CAC42262ED3}"/>
          </ac:spMkLst>
        </pc:spChg>
        <pc:spChg chg="mod">
          <ac:chgData name="Alberto Zilio" userId="bc69f6f6-9fb5-43e2-b29d-152eb7962b05" providerId="ADAL" clId="{290F79D4-8F00-489D-80D6-57AF30D5F9E4}" dt="2025-02-25T12:00:44.738" v="42752" actId="20577"/>
          <ac:spMkLst>
            <pc:docMk/>
            <pc:sldMk cId="1228573406" sldId="641"/>
            <ac:spMk id="53" creationId="{B5DE8617-AE14-2E8F-4E86-E0BE2B0269AB}"/>
          </ac:spMkLst>
        </pc:spChg>
        <pc:picChg chg="add mod">
          <ac:chgData name="Alberto Zilio" userId="bc69f6f6-9fb5-43e2-b29d-152eb7962b05" providerId="ADAL" clId="{290F79D4-8F00-489D-80D6-57AF30D5F9E4}" dt="2025-02-25T11:58:42.789" v="42589" actId="1036"/>
          <ac:picMkLst>
            <pc:docMk/>
            <pc:sldMk cId="1228573406" sldId="641"/>
            <ac:picMk id="2" creationId="{D4B27665-0F7D-1308-B528-237310098F0A}"/>
          </ac:picMkLst>
        </pc:picChg>
        <pc:picChg chg="add mod">
          <ac:chgData name="Alberto Zilio" userId="bc69f6f6-9fb5-43e2-b29d-152eb7962b05" providerId="ADAL" clId="{290F79D4-8F00-489D-80D6-57AF30D5F9E4}" dt="2025-02-25T11:58:42.789" v="42589" actId="1036"/>
          <ac:picMkLst>
            <pc:docMk/>
            <pc:sldMk cId="1228573406" sldId="641"/>
            <ac:picMk id="3" creationId="{D98F03E2-3187-052A-C3AC-98C923434B24}"/>
          </ac:picMkLst>
        </pc:picChg>
        <pc:picChg chg="add mod">
          <ac:chgData name="Alberto Zilio" userId="bc69f6f6-9fb5-43e2-b29d-152eb7962b05" providerId="ADAL" clId="{290F79D4-8F00-489D-80D6-57AF30D5F9E4}" dt="2025-02-25T11:59:08.689" v="42597" actId="554"/>
          <ac:picMkLst>
            <pc:docMk/>
            <pc:sldMk cId="1228573406" sldId="641"/>
            <ac:picMk id="8" creationId="{8CD6F59D-2B65-A353-20D0-C3A9E783E8DB}"/>
          </ac:picMkLst>
        </pc:picChg>
        <pc:picChg chg="add mod">
          <ac:chgData name="Alberto Zilio" userId="bc69f6f6-9fb5-43e2-b29d-152eb7962b05" providerId="ADAL" clId="{290F79D4-8F00-489D-80D6-57AF30D5F9E4}" dt="2025-02-25T11:58:42.789" v="42589" actId="1036"/>
          <ac:picMkLst>
            <pc:docMk/>
            <pc:sldMk cId="1228573406" sldId="641"/>
            <ac:picMk id="15" creationId="{ECDA6A71-8E66-894A-92ED-1E25DFBB83AF}"/>
          </ac:picMkLst>
        </pc:picChg>
        <pc:picChg chg="mod">
          <ac:chgData name="Alberto Zilio" userId="bc69f6f6-9fb5-43e2-b29d-152eb7962b05" providerId="ADAL" clId="{290F79D4-8F00-489D-80D6-57AF30D5F9E4}" dt="2025-02-25T11:58:06.270" v="42518" actId="465"/>
          <ac:picMkLst>
            <pc:docMk/>
            <pc:sldMk cId="1228573406" sldId="641"/>
            <ac:picMk id="36" creationId="{668A0969-66B7-0347-6423-6B2E2787557C}"/>
          </ac:picMkLst>
        </pc:picChg>
        <pc:picChg chg="mod">
          <ac:chgData name="Alberto Zilio" userId="bc69f6f6-9fb5-43e2-b29d-152eb7962b05" providerId="ADAL" clId="{290F79D4-8F00-489D-80D6-57AF30D5F9E4}" dt="2025-02-25T11:56:54.276" v="42402" actId="1035"/>
          <ac:picMkLst>
            <pc:docMk/>
            <pc:sldMk cId="1228573406" sldId="641"/>
            <ac:picMk id="37" creationId="{4C8B6DA0-4047-5ACD-579D-9BCE4C161353}"/>
          </ac:picMkLst>
        </pc:picChg>
        <pc:picChg chg="mod">
          <ac:chgData name="Alberto Zilio" userId="bc69f6f6-9fb5-43e2-b29d-152eb7962b05" providerId="ADAL" clId="{290F79D4-8F00-489D-80D6-57AF30D5F9E4}" dt="2025-02-25T11:59:18.047" v="42600" actId="555"/>
          <ac:picMkLst>
            <pc:docMk/>
            <pc:sldMk cId="1228573406" sldId="641"/>
            <ac:picMk id="38" creationId="{5031447F-0F41-67CF-4365-21AFBCB472D1}"/>
          </ac:picMkLst>
        </pc:picChg>
        <pc:picChg chg="mod">
          <ac:chgData name="Alberto Zilio" userId="bc69f6f6-9fb5-43e2-b29d-152eb7962b05" providerId="ADAL" clId="{290F79D4-8F00-489D-80D6-57AF30D5F9E4}" dt="2025-02-25T11:58:42.789" v="42589" actId="1036"/>
          <ac:picMkLst>
            <pc:docMk/>
            <pc:sldMk cId="1228573406" sldId="641"/>
            <ac:picMk id="39" creationId="{33B34752-043B-17D6-8966-FA944D8DCF54}"/>
          </ac:picMkLst>
        </pc:picChg>
      </pc:sldChg>
      <pc:sldChg chg="addSp delSp modSp add mod ord">
        <pc:chgData name="Alberto Zilio" userId="bc69f6f6-9fb5-43e2-b29d-152eb7962b05" providerId="ADAL" clId="{290F79D4-8F00-489D-80D6-57AF30D5F9E4}" dt="2025-03-06T10:24:55.184" v="62340" actId="478"/>
        <pc:sldMkLst>
          <pc:docMk/>
          <pc:sldMk cId="1259143273" sldId="642"/>
        </pc:sldMkLst>
        <pc:spChg chg="mod">
          <ac:chgData name="Alberto Zilio" userId="bc69f6f6-9fb5-43e2-b29d-152eb7962b05" providerId="ADAL" clId="{290F79D4-8F00-489D-80D6-57AF30D5F9E4}" dt="2025-02-25T12:01:06.666" v="42760" actId="20577"/>
          <ac:spMkLst>
            <pc:docMk/>
            <pc:sldMk cId="1259143273" sldId="642"/>
            <ac:spMk id="7" creationId="{5AC26F0E-4AC3-7FDA-DE5B-21B935F27CE9}"/>
          </ac:spMkLst>
        </pc:spChg>
        <pc:spChg chg="mod">
          <ac:chgData name="Alberto Zilio" userId="bc69f6f6-9fb5-43e2-b29d-152eb7962b05" providerId="ADAL" clId="{290F79D4-8F00-489D-80D6-57AF30D5F9E4}" dt="2025-02-25T12:01:03.205" v="42758" actId="20577"/>
          <ac:spMkLst>
            <pc:docMk/>
            <pc:sldMk cId="1259143273" sldId="642"/>
            <ac:spMk id="30" creationId="{C2F591A5-6F51-FFFE-BF5A-8606414841B5}"/>
          </ac:spMkLst>
        </pc:spChg>
        <pc:spChg chg="mod">
          <ac:chgData name="Alberto Zilio" userId="bc69f6f6-9fb5-43e2-b29d-152eb7962b05" providerId="ADAL" clId="{290F79D4-8F00-489D-80D6-57AF30D5F9E4}" dt="2025-02-25T12:03:29.463" v="42783" actId="20577"/>
          <ac:spMkLst>
            <pc:docMk/>
            <pc:sldMk cId="1259143273" sldId="642"/>
            <ac:spMk id="40" creationId="{DDDC0F06-1A10-BA70-0A8A-3A71D4559E8B}"/>
          </ac:spMkLst>
        </pc:spChg>
        <pc:spChg chg="mod">
          <ac:chgData name="Alberto Zilio" userId="bc69f6f6-9fb5-43e2-b29d-152eb7962b05" providerId="ADAL" clId="{290F79D4-8F00-489D-80D6-57AF30D5F9E4}" dt="2025-02-25T12:03:44.900" v="42785" actId="20577"/>
          <ac:spMkLst>
            <pc:docMk/>
            <pc:sldMk cId="1259143273" sldId="642"/>
            <ac:spMk id="41" creationId="{B6706461-AEA7-8AF1-B97F-347901BABD1F}"/>
          </ac:spMkLst>
        </pc:spChg>
        <pc:spChg chg="mod">
          <ac:chgData name="Alberto Zilio" userId="bc69f6f6-9fb5-43e2-b29d-152eb7962b05" providerId="ADAL" clId="{290F79D4-8F00-489D-80D6-57AF30D5F9E4}" dt="2025-02-25T12:03:58.824" v="42787" actId="20577"/>
          <ac:spMkLst>
            <pc:docMk/>
            <pc:sldMk cId="1259143273" sldId="642"/>
            <ac:spMk id="42" creationId="{38A3235E-C666-0A07-AFB3-E9760FE66504}"/>
          </ac:spMkLst>
        </pc:spChg>
        <pc:spChg chg="mod">
          <ac:chgData name="Alberto Zilio" userId="bc69f6f6-9fb5-43e2-b29d-152eb7962b05" providerId="ADAL" clId="{290F79D4-8F00-489D-80D6-57AF30D5F9E4}" dt="2025-02-25T12:04:10.917" v="42790" actId="20577"/>
          <ac:spMkLst>
            <pc:docMk/>
            <pc:sldMk cId="1259143273" sldId="642"/>
            <ac:spMk id="43" creationId="{B696915A-03DD-B725-BEBF-2D798A1F1275}"/>
          </ac:spMkLst>
        </pc:spChg>
        <pc:spChg chg="mod">
          <ac:chgData name="Alberto Zilio" userId="bc69f6f6-9fb5-43e2-b29d-152eb7962b05" providerId="ADAL" clId="{290F79D4-8F00-489D-80D6-57AF30D5F9E4}" dt="2025-02-25T12:05:01.026" v="42827" actId="20577"/>
          <ac:spMkLst>
            <pc:docMk/>
            <pc:sldMk cId="1259143273" sldId="642"/>
            <ac:spMk id="44" creationId="{359A075C-82F3-8E6F-CD6F-24F80AA95A90}"/>
          </ac:spMkLst>
        </pc:spChg>
        <pc:spChg chg="mod">
          <ac:chgData name="Alberto Zilio" userId="bc69f6f6-9fb5-43e2-b29d-152eb7962b05" providerId="ADAL" clId="{290F79D4-8F00-489D-80D6-57AF30D5F9E4}" dt="2025-02-25T12:05:53.575" v="42899" actId="20577"/>
          <ac:spMkLst>
            <pc:docMk/>
            <pc:sldMk cId="1259143273" sldId="642"/>
            <ac:spMk id="45" creationId="{D11CAF6F-C27C-B454-0FB2-D303BB6DCC01}"/>
          </ac:spMkLst>
        </pc:spChg>
        <pc:spChg chg="mod">
          <ac:chgData name="Alberto Zilio" userId="bc69f6f6-9fb5-43e2-b29d-152eb7962b05" providerId="ADAL" clId="{290F79D4-8F00-489D-80D6-57AF30D5F9E4}" dt="2025-02-25T12:05:50.019" v="42895" actId="1035"/>
          <ac:spMkLst>
            <pc:docMk/>
            <pc:sldMk cId="1259143273" sldId="642"/>
            <ac:spMk id="53" creationId="{9A952544-A47F-B7C2-7201-C9558AD20603}"/>
          </ac:spMkLst>
        </pc:spChg>
        <pc:spChg chg="mod">
          <ac:chgData name="Alberto Zilio" userId="bc69f6f6-9fb5-43e2-b29d-152eb7962b05" providerId="ADAL" clId="{290F79D4-8F00-489D-80D6-57AF30D5F9E4}" dt="2025-02-25T12:05:57.839" v="42900"/>
          <ac:spMkLst>
            <pc:docMk/>
            <pc:sldMk cId="1259143273" sldId="642"/>
            <ac:spMk id="54" creationId="{618D4B28-6F9F-613C-6A49-9823640B7602}"/>
          </ac:spMkLst>
        </pc:spChg>
        <pc:spChg chg="mod">
          <ac:chgData name="Alberto Zilio" userId="bc69f6f6-9fb5-43e2-b29d-152eb7962b05" providerId="ADAL" clId="{290F79D4-8F00-489D-80D6-57AF30D5F9E4}" dt="2025-02-25T12:01:08.169" v="42762" actId="20577"/>
          <ac:spMkLst>
            <pc:docMk/>
            <pc:sldMk cId="1259143273" sldId="642"/>
            <ac:spMk id="55" creationId="{86345B79-8545-30B8-871C-C35E3EFB6F32}"/>
          </ac:spMkLst>
        </pc:spChg>
        <pc:spChg chg="mod">
          <ac:chgData name="Alberto Zilio" userId="bc69f6f6-9fb5-43e2-b29d-152eb7962b05" providerId="ADAL" clId="{290F79D4-8F00-489D-80D6-57AF30D5F9E4}" dt="2025-02-25T12:06:49.923" v="42906" actId="20577"/>
          <ac:spMkLst>
            <pc:docMk/>
            <pc:sldMk cId="1259143273" sldId="642"/>
            <ac:spMk id="70" creationId="{C2D61CFA-8E76-3DC5-8201-2A7AAED3D51E}"/>
          </ac:spMkLst>
        </pc:spChg>
        <pc:spChg chg="mod">
          <ac:chgData name="Alberto Zilio" userId="bc69f6f6-9fb5-43e2-b29d-152eb7962b05" providerId="ADAL" clId="{290F79D4-8F00-489D-80D6-57AF30D5F9E4}" dt="2025-02-25T12:06:56.430" v="42907" actId="20577"/>
          <ac:spMkLst>
            <pc:docMk/>
            <pc:sldMk cId="1259143273" sldId="642"/>
            <ac:spMk id="71" creationId="{A365B8A8-6D85-F21F-ADB9-2AA7309B36B4}"/>
          </ac:spMkLst>
        </pc:spChg>
        <pc:spChg chg="mod">
          <ac:chgData name="Alberto Zilio" userId="bc69f6f6-9fb5-43e2-b29d-152eb7962b05" providerId="ADAL" clId="{290F79D4-8F00-489D-80D6-57AF30D5F9E4}" dt="2025-02-25T13:58:41.593" v="43315" actId="20577"/>
          <ac:spMkLst>
            <pc:docMk/>
            <pc:sldMk cId="1259143273" sldId="642"/>
            <ac:spMk id="72" creationId="{64DB032E-9F5B-8CE6-CFB0-86044D9F27E2}"/>
          </ac:spMkLst>
        </pc:spChg>
        <pc:spChg chg="mod">
          <ac:chgData name="Alberto Zilio" userId="bc69f6f6-9fb5-43e2-b29d-152eb7962b05" providerId="ADAL" clId="{290F79D4-8F00-489D-80D6-57AF30D5F9E4}" dt="2025-02-25T12:07:48.379" v="42915" actId="20577"/>
          <ac:spMkLst>
            <pc:docMk/>
            <pc:sldMk cId="1259143273" sldId="642"/>
            <ac:spMk id="73" creationId="{840A4760-AA48-3718-4D91-B0E9F8B67BC3}"/>
          </ac:spMkLst>
        </pc:spChg>
        <pc:spChg chg="mod">
          <ac:chgData name="Alberto Zilio" userId="bc69f6f6-9fb5-43e2-b29d-152eb7962b05" providerId="ADAL" clId="{290F79D4-8F00-489D-80D6-57AF30D5F9E4}" dt="2025-02-25T12:07:20.097" v="42910" actId="20577"/>
          <ac:spMkLst>
            <pc:docMk/>
            <pc:sldMk cId="1259143273" sldId="642"/>
            <ac:spMk id="74" creationId="{5643F1ED-6890-6792-0814-0DAECBF99A39}"/>
          </ac:spMkLst>
        </pc:spChg>
        <pc:spChg chg="mod">
          <ac:chgData name="Alberto Zilio" userId="bc69f6f6-9fb5-43e2-b29d-152eb7962b05" providerId="ADAL" clId="{290F79D4-8F00-489D-80D6-57AF30D5F9E4}" dt="2025-02-25T12:07:26.229" v="42913" actId="20577"/>
          <ac:spMkLst>
            <pc:docMk/>
            <pc:sldMk cId="1259143273" sldId="642"/>
            <ac:spMk id="75" creationId="{ADAB657B-50C7-52ED-0021-107102675372}"/>
          </ac:spMkLst>
        </pc:spChg>
        <pc:picChg chg="add mod">
          <ac:chgData name="Alberto Zilio" userId="bc69f6f6-9fb5-43e2-b29d-152eb7962b05" providerId="ADAL" clId="{290F79D4-8F00-489D-80D6-57AF30D5F9E4}" dt="2025-02-25T12:06:32.913" v="42903" actId="1076"/>
          <ac:picMkLst>
            <pc:docMk/>
            <pc:sldMk cId="1259143273" sldId="642"/>
            <ac:picMk id="2" creationId="{3B00AE88-6A93-5734-EA2E-B5A33FED60B9}"/>
          </ac:picMkLst>
        </pc:picChg>
        <pc:picChg chg="add mod">
          <ac:chgData name="Alberto Zilio" userId="bc69f6f6-9fb5-43e2-b29d-152eb7962b05" providerId="ADAL" clId="{290F79D4-8F00-489D-80D6-57AF30D5F9E4}" dt="2025-02-25T12:06:32.913" v="42903" actId="1076"/>
          <ac:picMkLst>
            <pc:docMk/>
            <pc:sldMk cId="1259143273" sldId="642"/>
            <ac:picMk id="3" creationId="{A4993278-3382-809C-E9A7-B2D78936B3AB}"/>
          </ac:picMkLst>
        </pc:picChg>
        <pc:picChg chg="mod">
          <ac:chgData name="Alberto Zilio" userId="bc69f6f6-9fb5-43e2-b29d-152eb7962b05" providerId="ADAL" clId="{290F79D4-8F00-489D-80D6-57AF30D5F9E4}" dt="2025-02-25T12:04:51.556" v="42820" actId="1035"/>
          <ac:picMkLst>
            <pc:docMk/>
            <pc:sldMk cId="1259143273" sldId="642"/>
            <ac:picMk id="36" creationId="{67B37378-3948-6C66-F2B9-DAF091689F08}"/>
          </ac:picMkLst>
        </pc:picChg>
        <pc:picChg chg="mod">
          <ac:chgData name="Alberto Zilio" userId="bc69f6f6-9fb5-43e2-b29d-152eb7962b05" providerId="ADAL" clId="{290F79D4-8F00-489D-80D6-57AF30D5F9E4}" dt="2025-02-25T12:04:51.556" v="42820" actId="1035"/>
          <ac:picMkLst>
            <pc:docMk/>
            <pc:sldMk cId="1259143273" sldId="642"/>
            <ac:picMk id="37" creationId="{2046D3C5-A4BD-2F2E-42AF-8F5451CBF14B}"/>
          </ac:picMkLst>
        </pc:picChg>
        <pc:picChg chg="mod">
          <ac:chgData name="Alberto Zilio" userId="bc69f6f6-9fb5-43e2-b29d-152eb7962b05" providerId="ADAL" clId="{290F79D4-8F00-489D-80D6-57AF30D5F9E4}" dt="2025-02-25T12:05:45.226" v="42893" actId="1035"/>
          <ac:picMkLst>
            <pc:docMk/>
            <pc:sldMk cId="1259143273" sldId="642"/>
            <ac:picMk id="38" creationId="{31801088-BF75-B1B9-6F71-F22BF1758B48}"/>
          </ac:picMkLst>
        </pc:picChg>
        <pc:picChg chg="mod">
          <ac:chgData name="Alberto Zilio" userId="bc69f6f6-9fb5-43e2-b29d-152eb7962b05" providerId="ADAL" clId="{290F79D4-8F00-489D-80D6-57AF30D5F9E4}" dt="2025-02-25T12:05:45.226" v="42893" actId="1035"/>
          <ac:picMkLst>
            <pc:docMk/>
            <pc:sldMk cId="1259143273" sldId="642"/>
            <ac:picMk id="39" creationId="{C09640FA-504F-4DAF-AD4A-41587DDFFF1F}"/>
          </ac:picMkLst>
        </pc:picChg>
        <pc:cxnChg chg="mod">
          <ac:chgData name="Alberto Zilio" userId="bc69f6f6-9fb5-43e2-b29d-152eb7962b05" providerId="ADAL" clId="{290F79D4-8F00-489D-80D6-57AF30D5F9E4}" dt="2025-02-25T12:07:58.482" v="42916" actId="1582"/>
          <ac:cxnSpMkLst>
            <pc:docMk/>
            <pc:sldMk cId="1259143273" sldId="642"/>
            <ac:cxnSpMk id="57" creationId="{BA727D5D-CA65-4A75-56F3-0A15F4BCFC8C}"/>
          </ac:cxnSpMkLst>
        </pc:cxnChg>
      </pc:sldChg>
      <pc:sldChg chg="delSp modSp add mod ord">
        <pc:chgData name="Alberto Zilio" userId="bc69f6f6-9fb5-43e2-b29d-152eb7962b05" providerId="ADAL" clId="{290F79D4-8F00-489D-80D6-57AF30D5F9E4}" dt="2025-03-06T15:32:51.521" v="64290" actId="20577"/>
        <pc:sldMkLst>
          <pc:docMk/>
          <pc:sldMk cId="3739278030" sldId="643"/>
        </pc:sldMkLst>
        <pc:spChg chg="mod">
          <ac:chgData name="Alberto Zilio" userId="bc69f6f6-9fb5-43e2-b29d-152eb7962b05" providerId="ADAL" clId="{290F79D4-8F00-489D-80D6-57AF30D5F9E4}" dt="2025-02-25T12:01:13.496" v="42764" actId="20577"/>
          <ac:spMkLst>
            <pc:docMk/>
            <pc:sldMk cId="3739278030" sldId="643"/>
            <ac:spMk id="7" creationId="{073EE42A-8D77-68AE-4BDA-7E3587D8DF9B}"/>
          </ac:spMkLst>
        </pc:spChg>
        <pc:spChg chg="mod">
          <ac:chgData name="Alberto Zilio" userId="bc69f6f6-9fb5-43e2-b29d-152eb7962b05" providerId="ADAL" clId="{290F79D4-8F00-489D-80D6-57AF30D5F9E4}" dt="2025-02-25T12:01:18.061" v="42766" actId="20577"/>
          <ac:spMkLst>
            <pc:docMk/>
            <pc:sldMk cId="3739278030" sldId="643"/>
            <ac:spMk id="30" creationId="{B30E405A-7A22-E406-9AAC-46F94266CE9B}"/>
          </ac:spMkLst>
        </pc:spChg>
        <pc:spChg chg="mod">
          <ac:chgData name="Alberto Zilio" userId="bc69f6f6-9fb5-43e2-b29d-152eb7962b05" providerId="ADAL" clId="{290F79D4-8F00-489D-80D6-57AF30D5F9E4}" dt="2025-03-06T15:32:51.521" v="64290" actId="20577"/>
          <ac:spMkLst>
            <pc:docMk/>
            <pc:sldMk cId="3739278030" sldId="643"/>
            <ac:spMk id="40" creationId="{A599C857-3FB1-75B0-5F67-9D75BA631AB3}"/>
          </ac:spMkLst>
        </pc:spChg>
      </pc:sldChg>
      <pc:sldChg chg="addSp delSp modSp add mod ord">
        <pc:chgData name="Alberto Zilio" userId="bc69f6f6-9fb5-43e2-b29d-152eb7962b05" providerId="ADAL" clId="{290F79D4-8F00-489D-80D6-57AF30D5F9E4}" dt="2025-03-06T10:24:58.877" v="62342" actId="478"/>
        <pc:sldMkLst>
          <pc:docMk/>
          <pc:sldMk cId="3576751256" sldId="644"/>
        </pc:sldMkLst>
        <pc:spChg chg="mod">
          <ac:chgData name="Alberto Zilio" userId="bc69f6f6-9fb5-43e2-b29d-152eb7962b05" providerId="ADAL" clId="{290F79D4-8F00-489D-80D6-57AF30D5F9E4}" dt="2025-02-25T12:01:26.524" v="42768" actId="20577"/>
          <ac:spMkLst>
            <pc:docMk/>
            <pc:sldMk cId="3576751256" sldId="644"/>
            <ac:spMk id="7" creationId="{8060E5E2-C1EE-7CA7-B8AB-46A4538D6716}"/>
          </ac:spMkLst>
        </pc:spChg>
        <pc:spChg chg="add mod">
          <ac:chgData name="Alberto Zilio" userId="bc69f6f6-9fb5-43e2-b29d-152eb7962b05" providerId="ADAL" clId="{290F79D4-8F00-489D-80D6-57AF30D5F9E4}" dt="2025-02-25T13:59:16.124" v="43320" actId="1035"/>
          <ac:spMkLst>
            <pc:docMk/>
            <pc:sldMk cId="3576751256" sldId="644"/>
            <ac:spMk id="16" creationId="{6D7BBA06-2512-7133-CB0B-2D68CCB2B6B3}"/>
          </ac:spMkLst>
        </pc:spChg>
        <pc:spChg chg="add mod">
          <ac:chgData name="Alberto Zilio" userId="bc69f6f6-9fb5-43e2-b29d-152eb7962b05" providerId="ADAL" clId="{290F79D4-8F00-489D-80D6-57AF30D5F9E4}" dt="2025-02-25T12:09:47.280" v="42940" actId="20577"/>
          <ac:spMkLst>
            <pc:docMk/>
            <pc:sldMk cId="3576751256" sldId="644"/>
            <ac:spMk id="17" creationId="{74B81327-667A-5EB0-A2C8-F51D15FD8438}"/>
          </ac:spMkLst>
        </pc:spChg>
        <pc:spChg chg="add mod">
          <ac:chgData name="Alberto Zilio" userId="bc69f6f6-9fb5-43e2-b29d-152eb7962b05" providerId="ADAL" clId="{290F79D4-8F00-489D-80D6-57AF30D5F9E4}" dt="2025-02-25T12:08:28.202" v="42920"/>
          <ac:spMkLst>
            <pc:docMk/>
            <pc:sldMk cId="3576751256" sldId="644"/>
            <ac:spMk id="18" creationId="{1F94E031-A4BC-F3A5-144E-66595CE185BA}"/>
          </ac:spMkLst>
        </pc:spChg>
        <pc:spChg chg="add mod">
          <ac:chgData name="Alberto Zilio" userId="bc69f6f6-9fb5-43e2-b29d-152eb7962b05" providerId="ADAL" clId="{290F79D4-8F00-489D-80D6-57AF30D5F9E4}" dt="2025-02-25T12:08:28.202" v="42920"/>
          <ac:spMkLst>
            <pc:docMk/>
            <pc:sldMk cId="3576751256" sldId="644"/>
            <ac:spMk id="22" creationId="{157204FA-8D67-FF64-770F-8AECFC3C2FA8}"/>
          </ac:spMkLst>
        </pc:spChg>
        <pc:spChg chg="mod">
          <ac:chgData name="Alberto Zilio" userId="bc69f6f6-9fb5-43e2-b29d-152eb7962b05" providerId="ADAL" clId="{290F79D4-8F00-489D-80D6-57AF30D5F9E4}" dt="2025-02-25T12:01:30.519" v="42772" actId="20577"/>
          <ac:spMkLst>
            <pc:docMk/>
            <pc:sldMk cId="3576751256" sldId="644"/>
            <ac:spMk id="30" creationId="{629B61CA-7FC6-1434-F728-F1C55F84C9FE}"/>
          </ac:spMkLst>
        </pc:spChg>
        <pc:spChg chg="mod">
          <ac:chgData name="Alberto Zilio" userId="bc69f6f6-9fb5-43e2-b29d-152eb7962b05" providerId="ADAL" clId="{290F79D4-8F00-489D-80D6-57AF30D5F9E4}" dt="2025-02-25T12:08:44.292" v="42925" actId="20577"/>
          <ac:spMkLst>
            <pc:docMk/>
            <pc:sldMk cId="3576751256" sldId="644"/>
            <ac:spMk id="40" creationId="{188FA485-A3DF-4AD8-D884-6F16A269AB60}"/>
          </ac:spMkLst>
        </pc:spChg>
        <pc:spChg chg="mod">
          <ac:chgData name="Alberto Zilio" userId="bc69f6f6-9fb5-43e2-b29d-152eb7962b05" providerId="ADAL" clId="{290F79D4-8F00-489D-80D6-57AF30D5F9E4}" dt="2025-02-25T12:08:54.876" v="42927" actId="20577"/>
          <ac:spMkLst>
            <pc:docMk/>
            <pc:sldMk cId="3576751256" sldId="644"/>
            <ac:spMk id="41" creationId="{AC7E4044-7DBA-899B-6973-EA6F5EAE604A}"/>
          </ac:spMkLst>
        </pc:spChg>
        <pc:spChg chg="mod">
          <ac:chgData name="Alberto Zilio" userId="bc69f6f6-9fb5-43e2-b29d-152eb7962b05" providerId="ADAL" clId="{290F79D4-8F00-489D-80D6-57AF30D5F9E4}" dt="2025-02-25T12:09:07.689" v="42929" actId="20577"/>
          <ac:spMkLst>
            <pc:docMk/>
            <pc:sldMk cId="3576751256" sldId="644"/>
            <ac:spMk id="42" creationId="{2BFD32F9-9DFB-F491-3037-00AFC44938DD}"/>
          </ac:spMkLst>
        </pc:spChg>
        <pc:spChg chg="mod">
          <ac:chgData name="Alberto Zilio" userId="bc69f6f6-9fb5-43e2-b29d-152eb7962b05" providerId="ADAL" clId="{290F79D4-8F00-489D-80D6-57AF30D5F9E4}" dt="2025-02-25T12:09:20.845" v="42932" actId="20577"/>
          <ac:spMkLst>
            <pc:docMk/>
            <pc:sldMk cId="3576751256" sldId="644"/>
            <ac:spMk id="43" creationId="{EB42135C-D4B7-8C92-209C-35C32AE0E06A}"/>
          </ac:spMkLst>
        </pc:spChg>
        <pc:spChg chg="mod">
          <ac:chgData name="Alberto Zilio" userId="bc69f6f6-9fb5-43e2-b29d-152eb7962b05" providerId="ADAL" clId="{290F79D4-8F00-489D-80D6-57AF30D5F9E4}" dt="2025-02-25T12:01:28.766" v="42770" actId="20577"/>
          <ac:spMkLst>
            <pc:docMk/>
            <pc:sldMk cId="3576751256" sldId="644"/>
            <ac:spMk id="55" creationId="{DBD42429-D38A-5457-8951-7F4584A8638F}"/>
          </ac:spMkLst>
        </pc:spChg>
        <pc:spChg chg="mod">
          <ac:chgData name="Alberto Zilio" userId="bc69f6f6-9fb5-43e2-b29d-152eb7962b05" providerId="ADAL" clId="{290F79D4-8F00-489D-80D6-57AF30D5F9E4}" dt="2025-02-25T12:10:04.646" v="42943" actId="20577"/>
          <ac:spMkLst>
            <pc:docMk/>
            <pc:sldMk cId="3576751256" sldId="644"/>
            <ac:spMk id="70" creationId="{CC9B20CD-76FE-5109-DA97-978DB955A30F}"/>
          </ac:spMkLst>
        </pc:spChg>
        <pc:spChg chg="mod">
          <ac:chgData name="Alberto Zilio" userId="bc69f6f6-9fb5-43e2-b29d-152eb7962b05" providerId="ADAL" clId="{290F79D4-8F00-489D-80D6-57AF30D5F9E4}" dt="2025-02-25T12:10:12.078" v="42944" actId="20577"/>
          <ac:spMkLst>
            <pc:docMk/>
            <pc:sldMk cId="3576751256" sldId="644"/>
            <ac:spMk id="71" creationId="{4F49E72C-7D79-914C-6066-19E474050114}"/>
          </ac:spMkLst>
        </pc:spChg>
        <pc:spChg chg="mod">
          <ac:chgData name="Alberto Zilio" userId="bc69f6f6-9fb5-43e2-b29d-152eb7962b05" providerId="ADAL" clId="{290F79D4-8F00-489D-80D6-57AF30D5F9E4}" dt="2025-02-25T13:59:17.620" v="43322" actId="20577"/>
          <ac:spMkLst>
            <pc:docMk/>
            <pc:sldMk cId="3576751256" sldId="644"/>
            <ac:spMk id="72" creationId="{2D3B7060-F08A-B59C-B51D-34B1B9846CDA}"/>
          </ac:spMkLst>
        </pc:spChg>
        <pc:spChg chg="mod">
          <ac:chgData name="Alberto Zilio" userId="bc69f6f6-9fb5-43e2-b29d-152eb7962b05" providerId="ADAL" clId="{290F79D4-8F00-489D-80D6-57AF30D5F9E4}" dt="2025-02-25T12:10:46.891" v="42958" actId="20577"/>
          <ac:spMkLst>
            <pc:docMk/>
            <pc:sldMk cId="3576751256" sldId="644"/>
            <ac:spMk id="73" creationId="{BF6960EA-E153-681E-5422-FC494D746F28}"/>
          </ac:spMkLst>
        </pc:spChg>
        <pc:spChg chg="mod">
          <ac:chgData name="Alberto Zilio" userId="bc69f6f6-9fb5-43e2-b29d-152eb7962b05" providerId="ADAL" clId="{290F79D4-8F00-489D-80D6-57AF30D5F9E4}" dt="2025-02-25T12:11:08.683" v="42963" actId="20577"/>
          <ac:spMkLst>
            <pc:docMk/>
            <pc:sldMk cId="3576751256" sldId="644"/>
            <ac:spMk id="74" creationId="{6E56846F-D61B-0B2B-36CE-08A12A2A7F1B}"/>
          </ac:spMkLst>
        </pc:spChg>
        <pc:spChg chg="mod">
          <ac:chgData name="Alberto Zilio" userId="bc69f6f6-9fb5-43e2-b29d-152eb7962b05" providerId="ADAL" clId="{290F79D4-8F00-489D-80D6-57AF30D5F9E4}" dt="2025-02-25T12:11:18.546" v="42967" actId="6549"/>
          <ac:spMkLst>
            <pc:docMk/>
            <pc:sldMk cId="3576751256" sldId="644"/>
            <ac:spMk id="75" creationId="{7C56F63B-904E-EF08-6D90-00A758E31DD6}"/>
          </ac:spMkLst>
        </pc:spChg>
        <pc:picChg chg="add mod">
          <ac:chgData name="Alberto Zilio" userId="bc69f6f6-9fb5-43e2-b29d-152eb7962b05" providerId="ADAL" clId="{290F79D4-8F00-489D-80D6-57AF30D5F9E4}" dt="2025-02-25T12:08:28.202" v="42920"/>
          <ac:picMkLst>
            <pc:docMk/>
            <pc:sldMk cId="3576751256" sldId="644"/>
            <ac:picMk id="2" creationId="{CDA921EE-7941-3C3F-8870-F0E7EADC3382}"/>
          </ac:picMkLst>
        </pc:picChg>
        <pc:picChg chg="add mod">
          <ac:chgData name="Alberto Zilio" userId="bc69f6f6-9fb5-43e2-b29d-152eb7962b05" providerId="ADAL" clId="{290F79D4-8F00-489D-80D6-57AF30D5F9E4}" dt="2025-02-25T12:08:28.202" v="42920"/>
          <ac:picMkLst>
            <pc:docMk/>
            <pc:sldMk cId="3576751256" sldId="644"/>
            <ac:picMk id="3" creationId="{B76ED90D-1F92-9EAC-D865-9F75593BB300}"/>
          </ac:picMkLst>
        </pc:picChg>
        <pc:picChg chg="add mod">
          <ac:chgData name="Alberto Zilio" userId="bc69f6f6-9fb5-43e2-b29d-152eb7962b05" providerId="ADAL" clId="{290F79D4-8F00-489D-80D6-57AF30D5F9E4}" dt="2025-02-25T12:08:28.202" v="42920"/>
          <ac:picMkLst>
            <pc:docMk/>
            <pc:sldMk cId="3576751256" sldId="644"/>
            <ac:picMk id="8" creationId="{548E5E75-83F7-C6D0-2CAE-6491D13D8F86}"/>
          </ac:picMkLst>
        </pc:picChg>
        <pc:picChg chg="add mod">
          <ac:chgData name="Alberto Zilio" userId="bc69f6f6-9fb5-43e2-b29d-152eb7962b05" providerId="ADAL" clId="{290F79D4-8F00-489D-80D6-57AF30D5F9E4}" dt="2025-02-25T12:08:28.202" v="42920"/>
          <ac:picMkLst>
            <pc:docMk/>
            <pc:sldMk cId="3576751256" sldId="644"/>
            <ac:picMk id="15" creationId="{EA4DE507-A815-E943-77AD-9934177D2C56}"/>
          </ac:picMkLst>
        </pc:picChg>
        <pc:picChg chg="add mod">
          <ac:chgData name="Alberto Zilio" userId="bc69f6f6-9fb5-43e2-b29d-152eb7962b05" providerId="ADAL" clId="{290F79D4-8F00-489D-80D6-57AF30D5F9E4}" dt="2025-02-25T12:08:28.202" v="42920"/>
          <ac:picMkLst>
            <pc:docMk/>
            <pc:sldMk cId="3576751256" sldId="644"/>
            <ac:picMk id="23" creationId="{35F154F0-7A59-C704-F06D-0406DE0872F2}"/>
          </ac:picMkLst>
        </pc:picChg>
        <pc:picChg chg="add mod">
          <ac:chgData name="Alberto Zilio" userId="bc69f6f6-9fb5-43e2-b29d-152eb7962b05" providerId="ADAL" clId="{290F79D4-8F00-489D-80D6-57AF30D5F9E4}" dt="2025-02-25T12:08:28.202" v="42920"/>
          <ac:picMkLst>
            <pc:docMk/>
            <pc:sldMk cId="3576751256" sldId="644"/>
            <ac:picMk id="27" creationId="{6BE4F323-E974-5E39-8DCC-D9A1F05FC2C6}"/>
          </ac:picMkLst>
        </pc:picChg>
        <pc:cxnChg chg="mod">
          <ac:chgData name="Alberto Zilio" userId="bc69f6f6-9fb5-43e2-b29d-152eb7962b05" providerId="ADAL" clId="{290F79D4-8F00-489D-80D6-57AF30D5F9E4}" dt="2025-02-25T12:08:11.063" v="42918" actId="1582"/>
          <ac:cxnSpMkLst>
            <pc:docMk/>
            <pc:sldMk cId="3576751256" sldId="644"/>
            <ac:cxnSpMk id="57" creationId="{4DD05F42-D584-4412-B17D-C1D3596BB362}"/>
          </ac:cxnSpMkLst>
        </pc:cxnChg>
      </pc:sldChg>
      <pc:sldChg chg="delSp modSp add mod ord">
        <pc:chgData name="Alberto Zilio" userId="bc69f6f6-9fb5-43e2-b29d-152eb7962b05" providerId="ADAL" clId="{290F79D4-8F00-489D-80D6-57AF30D5F9E4}" dt="2025-03-06T15:32:35.903" v="64283" actId="20577"/>
        <pc:sldMkLst>
          <pc:docMk/>
          <pc:sldMk cId="1448720744" sldId="645"/>
        </pc:sldMkLst>
        <pc:spChg chg="mod">
          <ac:chgData name="Alberto Zilio" userId="bc69f6f6-9fb5-43e2-b29d-152eb7962b05" providerId="ADAL" clId="{290F79D4-8F00-489D-80D6-57AF30D5F9E4}" dt="2025-02-25T12:01:34.158" v="42776" actId="20577"/>
          <ac:spMkLst>
            <pc:docMk/>
            <pc:sldMk cId="1448720744" sldId="645"/>
            <ac:spMk id="7" creationId="{9714C96D-A9F0-FABD-689A-806D54813D84}"/>
          </ac:spMkLst>
        </pc:spChg>
        <pc:spChg chg="mod">
          <ac:chgData name="Alberto Zilio" userId="bc69f6f6-9fb5-43e2-b29d-152eb7962b05" providerId="ADAL" clId="{290F79D4-8F00-489D-80D6-57AF30D5F9E4}" dt="2025-02-25T12:01:32.700" v="42774" actId="20577"/>
          <ac:spMkLst>
            <pc:docMk/>
            <pc:sldMk cId="1448720744" sldId="645"/>
            <ac:spMk id="30" creationId="{CDD80391-CD4F-3FED-6603-A316351D7502}"/>
          </ac:spMkLst>
        </pc:spChg>
        <pc:spChg chg="mod">
          <ac:chgData name="Alberto Zilio" userId="bc69f6f6-9fb5-43e2-b29d-152eb7962b05" providerId="ADAL" clId="{290F79D4-8F00-489D-80D6-57AF30D5F9E4}" dt="2025-03-06T15:32:35.903" v="64283" actId="20577"/>
          <ac:spMkLst>
            <pc:docMk/>
            <pc:sldMk cId="1448720744" sldId="645"/>
            <ac:spMk id="40" creationId="{5E9BDEC6-7CBC-20C9-4F6B-D70E43152D76}"/>
          </ac:spMkLst>
        </pc:spChg>
      </pc:sldChg>
      <pc:sldChg chg="addSp delSp modSp add del mod">
        <pc:chgData name="Alberto Zilio" userId="bc69f6f6-9fb5-43e2-b29d-152eb7962b05" providerId="ADAL" clId="{290F79D4-8F00-489D-80D6-57AF30D5F9E4}" dt="2025-03-06T15:37:22.982" v="64292"/>
        <pc:sldMkLst>
          <pc:docMk/>
          <pc:sldMk cId="3336655868" sldId="646"/>
        </pc:sldMkLst>
        <pc:spChg chg="mod">
          <ac:chgData name="Alberto Zilio" userId="bc69f6f6-9fb5-43e2-b29d-152eb7962b05" providerId="ADAL" clId="{290F79D4-8F00-489D-80D6-57AF30D5F9E4}" dt="2025-03-05T17:05:37.470" v="57384"/>
          <ac:spMkLst>
            <pc:docMk/>
            <pc:sldMk cId="3336655868" sldId="646"/>
            <ac:spMk id="9" creationId="{769CF63A-A104-5B1F-A6B3-B46CB4BF6593}"/>
          </ac:spMkLst>
        </pc:spChg>
      </pc:sldChg>
      <pc:sldChg chg="addSp delSp modSp add mod">
        <pc:chgData name="Alberto Zilio" userId="bc69f6f6-9fb5-43e2-b29d-152eb7962b05" providerId="ADAL" clId="{290F79D4-8F00-489D-80D6-57AF30D5F9E4}" dt="2025-03-06T10:59:03.399" v="63348" actId="478"/>
        <pc:sldMkLst>
          <pc:docMk/>
          <pc:sldMk cId="3401235348" sldId="647"/>
        </pc:sldMkLst>
        <pc:spChg chg="mod">
          <ac:chgData name="Alberto Zilio" userId="bc69f6f6-9fb5-43e2-b29d-152eb7962b05" providerId="ADAL" clId="{290F79D4-8F00-489D-80D6-57AF30D5F9E4}" dt="2025-02-25T16:16:53.434" v="50970" actId="20577"/>
          <ac:spMkLst>
            <pc:docMk/>
            <pc:sldMk cId="3401235348" sldId="647"/>
            <ac:spMk id="9" creationId="{2B174325-C931-811F-157E-B5F214DA934F}"/>
          </ac:spMkLst>
        </pc:spChg>
        <pc:spChg chg="mod">
          <ac:chgData name="Alberto Zilio" userId="bc69f6f6-9fb5-43e2-b29d-152eb7962b05" providerId="ADAL" clId="{290F79D4-8F00-489D-80D6-57AF30D5F9E4}" dt="2025-02-25T16:08:52.232" v="50797" actId="20577"/>
          <ac:spMkLst>
            <pc:docMk/>
            <pc:sldMk cId="3401235348" sldId="647"/>
            <ac:spMk id="13" creationId="{C311AFBB-DB07-C5E7-B67B-F36ADE2DA04F}"/>
          </ac:spMkLst>
        </pc:spChg>
        <pc:spChg chg="mod">
          <ac:chgData name="Alberto Zilio" userId="bc69f6f6-9fb5-43e2-b29d-152eb7962b05" providerId="ADAL" clId="{290F79D4-8F00-489D-80D6-57AF30D5F9E4}" dt="2025-02-25T16:09:00.291" v="50801" actId="20577"/>
          <ac:spMkLst>
            <pc:docMk/>
            <pc:sldMk cId="3401235348" sldId="647"/>
            <ac:spMk id="30" creationId="{9C490AE0-59E2-8121-CDC7-94CB7CFC7795}"/>
          </ac:spMkLst>
        </pc:spChg>
      </pc:sldChg>
      <pc:sldChg chg="addSp delSp modSp add del mod">
        <pc:chgData name="Alberto Zilio" userId="bc69f6f6-9fb5-43e2-b29d-152eb7962b05" providerId="ADAL" clId="{290F79D4-8F00-489D-80D6-57AF30D5F9E4}" dt="2025-02-26T17:48:01.454" v="54214" actId="47"/>
        <pc:sldMkLst>
          <pc:docMk/>
          <pc:sldMk cId="4134590675" sldId="648"/>
        </pc:sldMkLst>
      </pc:sldChg>
      <pc:sldChg chg="delSp modSp add del mod">
        <pc:chgData name="Alberto Zilio" userId="bc69f6f6-9fb5-43e2-b29d-152eb7962b05" providerId="ADAL" clId="{290F79D4-8F00-489D-80D6-57AF30D5F9E4}" dt="2025-02-26T17:49:58.866" v="54387" actId="47"/>
        <pc:sldMkLst>
          <pc:docMk/>
          <pc:sldMk cId="3958623439" sldId="649"/>
        </pc:sldMkLst>
      </pc:sldChg>
      <pc:sldChg chg="modSp add mod">
        <pc:chgData name="Alberto Zilio" userId="bc69f6f6-9fb5-43e2-b29d-152eb7962b05" providerId="ADAL" clId="{290F79D4-8F00-489D-80D6-57AF30D5F9E4}" dt="2025-02-25T18:40:41.911" v="53144" actId="6549"/>
        <pc:sldMkLst>
          <pc:docMk/>
          <pc:sldMk cId="3688275774" sldId="650"/>
        </pc:sldMkLst>
        <pc:spChg chg="mod">
          <ac:chgData name="Alberto Zilio" userId="bc69f6f6-9fb5-43e2-b29d-152eb7962b05" providerId="ADAL" clId="{290F79D4-8F00-489D-80D6-57AF30D5F9E4}" dt="2025-02-25T18:40:41.911" v="53144" actId="6549"/>
          <ac:spMkLst>
            <pc:docMk/>
            <pc:sldMk cId="3688275774" sldId="650"/>
            <ac:spMk id="9" creationId="{14B3AFF2-CFAB-469D-7EC9-BBE499811CA6}"/>
          </ac:spMkLst>
        </pc:spChg>
      </pc:sldChg>
      <pc:sldChg chg="modSp add mod">
        <pc:chgData name="Alberto Zilio" userId="bc69f6f6-9fb5-43e2-b29d-152eb7962b05" providerId="ADAL" clId="{290F79D4-8F00-489D-80D6-57AF30D5F9E4}" dt="2025-02-25T18:41:10.988" v="53192" actId="20577"/>
        <pc:sldMkLst>
          <pc:docMk/>
          <pc:sldMk cId="1577078868" sldId="651"/>
        </pc:sldMkLst>
        <pc:spChg chg="mod">
          <ac:chgData name="Alberto Zilio" userId="bc69f6f6-9fb5-43e2-b29d-152eb7962b05" providerId="ADAL" clId="{290F79D4-8F00-489D-80D6-57AF30D5F9E4}" dt="2025-02-25T18:41:10.988" v="53192" actId="20577"/>
          <ac:spMkLst>
            <pc:docMk/>
            <pc:sldMk cId="1577078868" sldId="651"/>
            <ac:spMk id="9" creationId="{C767484C-C3AD-0376-1E6C-59B90E4F0404}"/>
          </ac:spMkLst>
        </pc:spChg>
      </pc:sldChg>
      <pc:sldChg chg="modSp add mod">
        <pc:chgData name="Alberto Zilio" userId="bc69f6f6-9fb5-43e2-b29d-152eb7962b05" providerId="ADAL" clId="{290F79D4-8F00-489D-80D6-57AF30D5F9E4}" dt="2025-02-25T18:41:03.542" v="53180" actId="20577"/>
        <pc:sldMkLst>
          <pc:docMk/>
          <pc:sldMk cId="2071044781" sldId="652"/>
        </pc:sldMkLst>
        <pc:spChg chg="mod">
          <ac:chgData name="Alberto Zilio" userId="bc69f6f6-9fb5-43e2-b29d-152eb7962b05" providerId="ADAL" clId="{290F79D4-8F00-489D-80D6-57AF30D5F9E4}" dt="2025-02-25T18:41:03.542" v="53180" actId="20577"/>
          <ac:spMkLst>
            <pc:docMk/>
            <pc:sldMk cId="2071044781" sldId="652"/>
            <ac:spMk id="9" creationId="{FBFB90A0-FA2D-612E-22B4-6CDB99842B9D}"/>
          </ac:spMkLst>
        </pc:spChg>
      </pc:sldChg>
      <pc:sldChg chg="modSp add mod">
        <pc:chgData name="Alberto Zilio" userId="bc69f6f6-9fb5-43e2-b29d-152eb7962b05" providerId="ADAL" clId="{290F79D4-8F00-489D-80D6-57AF30D5F9E4}" dt="2025-02-25T18:41:34.376" v="53225" actId="20577"/>
        <pc:sldMkLst>
          <pc:docMk/>
          <pc:sldMk cId="2734485811" sldId="653"/>
        </pc:sldMkLst>
        <pc:spChg chg="mod">
          <ac:chgData name="Alberto Zilio" userId="bc69f6f6-9fb5-43e2-b29d-152eb7962b05" providerId="ADAL" clId="{290F79D4-8F00-489D-80D6-57AF30D5F9E4}" dt="2025-02-25T18:41:34.376" v="53225" actId="20577"/>
          <ac:spMkLst>
            <pc:docMk/>
            <pc:sldMk cId="2734485811" sldId="653"/>
            <ac:spMk id="9" creationId="{FD9C3A53-7081-6001-FA2A-61FCB8618840}"/>
          </ac:spMkLst>
        </pc:spChg>
      </pc:sldChg>
      <pc:sldChg chg="add">
        <pc:chgData name="Alberto Zilio" userId="bc69f6f6-9fb5-43e2-b29d-152eb7962b05" providerId="ADAL" clId="{290F79D4-8F00-489D-80D6-57AF30D5F9E4}" dt="2025-03-05T17:04:55.481" v="57342"/>
        <pc:sldMkLst>
          <pc:docMk/>
          <pc:sldMk cId="549661180" sldId="654"/>
        </pc:sldMkLst>
      </pc:sldChg>
      <pc:sldChg chg="addSp delSp modSp add mod">
        <pc:chgData name="Alberto Zilio" userId="bc69f6f6-9fb5-43e2-b29d-152eb7962b05" providerId="ADAL" clId="{290F79D4-8F00-489D-80D6-57AF30D5F9E4}" dt="2025-03-06T09:22:18.588" v="61665" actId="478"/>
        <pc:sldMkLst>
          <pc:docMk/>
          <pc:sldMk cId="952251105" sldId="655"/>
        </pc:sldMkLst>
        <pc:spChg chg="mod">
          <ac:chgData name="Alberto Zilio" userId="bc69f6f6-9fb5-43e2-b29d-152eb7962b05" providerId="ADAL" clId="{290F79D4-8F00-489D-80D6-57AF30D5F9E4}" dt="2025-03-06T09:22:09.606" v="61664" actId="20577"/>
          <ac:spMkLst>
            <pc:docMk/>
            <pc:sldMk cId="952251105" sldId="655"/>
            <ac:spMk id="6" creationId="{31AE4915-8555-F2DB-475A-35F4B2C55719}"/>
          </ac:spMkLst>
        </pc:spChg>
        <pc:spChg chg="mod">
          <ac:chgData name="Alberto Zilio" userId="bc69f6f6-9fb5-43e2-b29d-152eb7962b05" providerId="ADAL" clId="{290F79D4-8F00-489D-80D6-57AF30D5F9E4}" dt="2025-03-06T09:08:23.185" v="61243" actId="20577"/>
          <ac:spMkLst>
            <pc:docMk/>
            <pc:sldMk cId="952251105" sldId="655"/>
            <ac:spMk id="13" creationId="{38C95F91-9DCB-FD78-CF1E-2FACAEFD6F20}"/>
          </ac:spMkLst>
        </pc:spChg>
        <pc:spChg chg="mod">
          <ac:chgData name="Alberto Zilio" userId="bc69f6f6-9fb5-43e2-b29d-152eb7962b05" providerId="ADAL" clId="{290F79D4-8F00-489D-80D6-57AF30D5F9E4}" dt="2025-03-05T17:07:30.570" v="57407"/>
          <ac:spMkLst>
            <pc:docMk/>
            <pc:sldMk cId="952251105" sldId="655"/>
            <ac:spMk id="14" creationId="{925637B9-F4B8-E759-DFAD-D06B28EE9B99}"/>
          </ac:spMkLst>
        </pc:spChg>
        <pc:spChg chg="mod">
          <ac:chgData name="Alberto Zilio" userId="bc69f6f6-9fb5-43e2-b29d-152eb7962b05" providerId="ADAL" clId="{290F79D4-8F00-489D-80D6-57AF30D5F9E4}" dt="2025-03-05T17:08:31.450" v="57468" actId="20577"/>
          <ac:spMkLst>
            <pc:docMk/>
            <pc:sldMk cId="952251105" sldId="655"/>
            <ac:spMk id="30" creationId="{A3FB767E-47B8-BCEE-5854-DB02E7D451EE}"/>
          </ac:spMkLst>
        </pc:spChg>
      </pc:sldChg>
      <pc:sldChg chg="addSp delSp modSp add del mod">
        <pc:chgData name="Alberto Zilio" userId="bc69f6f6-9fb5-43e2-b29d-152eb7962b05" providerId="ADAL" clId="{290F79D4-8F00-489D-80D6-57AF30D5F9E4}" dt="2025-03-05T17:05:56.640" v="57391" actId="47"/>
        <pc:sldMkLst>
          <pc:docMk/>
          <pc:sldMk cId="3774486852" sldId="655"/>
        </pc:sldMkLst>
      </pc:sldChg>
      <pc:sldChg chg="addSp delSp modSp add mod">
        <pc:chgData name="Alberto Zilio" userId="bc69f6f6-9fb5-43e2-b29d-152eb7962b05" providerId="ADAL" clId="{290F79D4-8F00-489D-80D6-57AF30D5F9E4}" dt="2025-03-06T14:22:14.653" v="63657" actId="114"/>
        <pc:sldMkLst>
          <pc:docMk/>
          <pc:sldMk cId="3900449094" sldId="656"/>
        </pc:sldMkLst>
        <pc:spChg chg="mod">
          <ac:chgData name="Alberto Zilio" userId="bc69f6f6-9fb5-43e2-b29d-152eb7962b05" providerId="ADAL" clId="{290F79D4-8F00-489D-80D6-57AF30D5F9E4}" dt="2025-03-06T14:22:14.653" v="63657" actId="114"/>
          <ac:spMkLst>
            <pc:docMk/>
            <pc:sldMk cId="3900449094" sldId="656"/>
            <ac:spMk id="7" creationId="{DC9A7E70-AAE7-3593-5CAD-3605254964B6}"/>
          </ac:spMkLst>
        </pc:spChg>
        <pc:spChg chg="mod">
          <ac:chgData name="Alberto Zilio" userId="bc69f6f6-9fb5-43e2-b29d-152eb7962b05" providerId="ADAL" clId="{290F79D4-8F00-489D-80D6-57AF30D5F9E4}" dt="2025-03-06T09:22:58.736" v="61668" actId="20577"/>
          <ac:spMkLst>
            <pc:docMk/>
            <pc:sldMk cId="3900449094" sldId="656"/>
            <ac:spMk id="13" creationId="{64D4B0DD-9755-39D3-69A8-AA03BFD5A9C6}"/>
          </ac:spMkLst>
        </pc:spChg>
        <pc:spChg chg="mod">
          <ac:chgData name="Alberto Zilio" userId="bc69f6f6-9fb5-43e2-b29d-152eb7962b05" providerId="ADAL" clId="{290F79D4-8F00-489D-80D6-57AF30D5F9E4}" dt="2025-03-05T17:07:33.434" v="57408"/>
          <ac:spMkLst>
            <pc:docMk/>
            <pc:sldMk cId="3900449094" sldId="656"/>
            <ac:spMk id="14" creationId="{E7254A55-6485-D296-D027-056165172698}"/>
          </ac:spMkLst>
        </pc:spChg>
        <pc:spChg chg="mod">
          <ac:chgData name="Alberto Zilio" userId="bc69f6f6-9fb5-43e2-b29d-152eb7962b05" providerId="ADAL" clId="{290F79D4-8F00-489D-80D6-57AF30D5F9E4}" dt="2025-03-05T17:08:35.596" v="57469"/>
          <ac:spMkLst>
            <pc:docMk/>
            <pc:sldMk cId="3900449094" sldId="656"/>
            <ac:spMk id="30" creationId="{2DF453C8-9400-93E6-5FAA-EAA992D16566}"/>
          </ac:spMkLst>
        </pc:spChg>
      </pc:sldChg>
      <pc:sldChg chg="addSp delSp modSp add mod">
        <pc:chgData name="Alberto Zilio" userId="bc69f6f6-9fb5-43e2-b29d-152eb7962b05" providerId="ADAL" clId="{290F79D4-8F00-489D-80D6-57AF30D5F9E4}" dt="2025-03-06T10:02:00.154" v="62157" actId="478"/>
        <pc:sldMkLst>
          <pc:docMk/>
          <pc:sldMk cId="3312023092" sldId="657"/>
        </pc:sldMkLst>
        <pc:spChg chg="mod">
          <ac:chgData name="Alberto Zilio" userId="bc69f6f6-9fb5-43e2-b29d-152eb7962b05" providerId="ADAL" clId="{290F79D4-8F00-489D-80D6-57AF30D5F9E4}" dt="2025-03-06T10:01:41.194" v="62144" actId="20577"/>
          <ac:spMkLst>
            <pc:docMk/>
            <pc:sldMk cId="3312023092" sldId="657"/>
            <ac:spMk id="4" creationId="{FE87D15D-F55C-94AE-6018-B21720E38756}"/>
          </ac:spMkLst>
        </pc:spChg>
        <pc:spChg chg="mod">
          <ac:chgData name="Alberto Zilio" userId="bc69f6f6-9fb5-43e2-b29d-152eb7962b05" providerId="ADAL" clId="{290F79D4-8F00-489D-80D6-57AF30D5F9E4}" dt="2025-03-06T10:01:56.384" v="62156" actId="20577"/>
          <ac:spMkLst>
            <pc:docMk/>
            <pc:sldMk cId="3312023092" sldId="657"/>
            <ac:spMk id="13" creationId="{647B4772-0007-A42D-BDE0-1C9A8FE2962F}"/>
          </ac:spMkLst>
        </pc:spChg>
        <pc:spChg chg="mod">
          <ac:chgData name="Alberto Zilio" userId="bc69f6f6-9fb5-43e2-b29d-152eb7962b05" providerId="ADAL" clId="{290F79D4-8F00-489D-80D6-57AF30D5F9E4}" dt="2025-03-05T17:07:35.494" v="57409"/>
          <ac:spMkLst>
            <pc:docMk/>
            <pc:sldMk cId="3312023092" sldId="657"/>
            <ac:spMk id="14" creationId="{1D5B4B70-8F04-32A7-1979-408882375786}"/>
          </ac:spMkLst>
        </pc:spChg>
        <pc:spChg chg="mod">
          <ac:chgData name="Alberto Zilio" userId="bc69f6f6-9fb5-43e2-b29d-152eb7962b05" providerId="ADAL" clId="{290F79D4-8F00-489D-80D6-57AF30D5F9E4}" dt="2025-03-05T17:08:38.892" v="57471"/>
          <ac:spMkLst>
            <pc:docMk/>
            <pc:sldMk cId="3312023092" sldId="657"/>
            <ac:spMk id="30" creationId="{7571F6BF-C6DD-1D28-7AB5-F4BC62F34CA2}"/>
          </ac:spMkLst>
        </pc:spChg>
      </pc:sldChg>
      <pc:sldChg chg="addSp delSp modSp add mod">
        <pc:chgData name="Alberto Zilio" userId="bc69f6f6-9fb5-43e2-b29d-152eb7962b05" providerId="ADAL" clId="{290F79D4-8F00-489D-80D6-57AF30D5F9E4}" dt="2025-03-06T10:58:49.099" v="63344" actId="478"/>
        <pc:sldMkLst>
          <pc:docMk/>
          <pc:sldMk cId="1994938484" sldId="658"/>
        </pc:sldMkLst>
        <pc:spChg chg="mod">
          <ac:chgData name="Alberto Zilio" userId="bc69f6f6-9fb5-43e2-b29d-152eb7962b05" providerId="ADAL" clId="{290F79D4-8F00-489D-80D6-57AF30D5F9E4}" dt="2025-03-05T18:03:34.622" v="61115" actId="20577"/>
          <ac:spMkLst>
            <pc:docMk/>
            <pc:sldMk cId="1994938484" sldId="658"/>
            <ac:spMk id="6" creationId="{6BABCBBC-06C9-ADBB-9875-0337390DFE54}"/>
          </ac:spMkLst>
        </pc:spChg>
        <pc:spChg chg="mod">
          <ac:chgData name="Alberto Zilio" userId="bc69f6f6-9fb5-43e2-b29d-152eb7962b05" providerId="ADAL" clId="{290F79D4-8F00-489D-80D6-57AF30D5F9E4}" dt="2025-03-05T17:56:47.912" v="60657" actId="20577"/>
          <ac:spMkLst>
            <pc:docMk/>
            <pc:sldMk cId="1994938484" sldId="658"/>
            <ac:spMk id="13" creationId="{8CEB64DC-F8AA-A0B2-4247-9B31C932E284}"/>
          </ac:spMkLst>
        </pc:spChg>
        <pc:spChg chg="mod">
          <ac:chgData name="Alberto Zilio" userId="bc69f6f6-9fb5-43e2-b29d-152eb7962b05" providerId="ADAL" clId="{290F79D4-8F00-489D-80D6-57AF30D5F9E4}" dt="2025-03-05T17:07:38.018" v="57410"/>
          <ac:spMkLst>
            <pc:docMk/>
            <pc:sldMk cId="1994938484" sldId="658"/>
            <ac:spMk id="14" creationId="{CD7CDC8C-C977-355A-72CF-38E268D24D1B}"/>
          </ac:spMkLst>
        </pc:spChg>
        <pc:spChg chg="mod">
          <ac:chgData name="Alberto Zilio" userId="bc69f6f6-9fb5-43e2-b29d-152eb7962b05" providerId="ADAL" clId="{290F79D4-8F00-489D-80D6-57AF30D5F9E4}" dt="2025-03-05T17:08:42.226" v="57472"/>
          <ac:spMkLst>
            <pc:docMk/>
            <pc:sldMk cId="1994938484" sldId="658"/>
            <ac:spMk id="30" creationId="{19C3FF32-6E5D-8CF0-AFF0-D3F9A4A458C5}"/>
          </ac:spMkLst>
        </pc:spChg>
      </pc:sldChg>
      <pc:sldChg chg="addSp delSp modSp add mod">
        <pc:chgData name="Alberto Zilio" userId="bc69f6f6-9fb5-43e2-b29d-152eb7962b05" providerId="ADAL" clId="{290F79D4-8F00-489D-80D6-57AF30D5F9E4}" dt="2025-03-06T15:31:46.773" v="64280" actId="20577"/>
        <pc:sldMkLst>
          <pc:docMk/>
          <pc:sldMk cId="2887878314" sldId="659"/>
        </pc:sldMkLst>
        <pc:spChg chg="mod">
          <ac:chgData name="Alberto Zilio" userId="bc69f6f6-9fb5-43e2-b29d-152eb7962b05" providerId="ADAL" clId="{290F79D4-8F00-489D-80D6-57AF30D5F9E4}" dt="2025-03-06T15:31:46.773" v="64280" actId="20577"/>
          <ac:spMkLst>
            <pc:docMk/>
            <pc:sldMk cId="2887878314" sldId="659"/>
            <ac:spMk id="6" creationId="{0252EE34-FF56-D768-0B5B-07AB33F397C5}"/>
          </ac:spMkLst>
        </pc:spChg>
        <pc:spChg chg="mod">
          <ac:chgData name="Alberto Zilio" userId="bc69f6f6-9fb5-43e2-b29d-152eb7962b05" providerId="ADAL" clId="{290F79D4-8F00-489D-80D6-57AF30D5F9E4}" dt="2025-03-05T17:53:22.485" v="60422" actId="20577"/>
          <ac:spMkLst>
            <pc:docMk/>
            <pc:sldMk cId="2887878314" sldId="659"/>
            <ac:spMk id="13" creationId="{132E3C64-E05E-CA1B-5E93-EE8E8580E2E5}"/>
          </ac:spMkLst>
        </pc:spChg>
        <pc:spChg chg="mod">
          <ac:chgData name="Alberto Zilio" userId="bc69f6f6-9fb5-43e2-b29d-152eb7962b05" providerId="ADAL" clId="{290F79D4-8F00-489D-80D6-57AF30D5F9E4}" dt="2025-03-05T17:07:40.754" v="57411"/>
          <ac:spMkLst>
            <pc:docMk/>
            <pc:sldMk cId="2887878314" sldId="659"/>
            <ac:spMk id="14" creationId="{74B8C005-29A4-0E08-44E8-6C4134FD1CAD}"/>
          </ac:spMkLst>
        </pc:spChg>
        <pc:spChg chg="mod">
          <ac:chgData name="Alberto Zilio" userId="bc69f6f6-9fb5-43e2-b29d-152eb7962b05" providerId="ADAL" clId="{290F79D4-8F00-489D-80D6-57AF30D5F9E4}" dt="2025-03-05T17:08:44.388" v="57473"/>
          <ac:spMkLst>
            <pc:docMk/>
            <pc:sldMk cId="2887878314" sldId="659"/>
            <ac:spMk id="30" creationId="{95B8D4D2-087F-95B6-CF88-41A418C9C58F}"/>
          </ac:spMkLst>
        </pc:spChg>
      </pc:sldChg>
      <pc:sldChg chg="addSp delSp modSp add mod">
        <pc:chgData name="Alberto Zilio" userId="bc69f6f6-9fb5-43e2-b29d-152eb7962b05" providerId="ADAL" clId="{290F79D4-8F00-489D-80D6-57AF30D5F9E4}" dt="2025-03-06T10:58:54.135" v="63346" actId="478"/>
        <pc:sldMkLst>
          <pc:docMk/>
          <pc:sldMk cId="3903418843" sldId="660"/>
        </pc:sldMkLst>
        <pc:spChg chg="mod">
          <ac:chgData name="Alberto Zilio" userId="bc69f6f6-9fb5-43e2-b29d-152eb7962b05" providerId="ADAL" clId="{290F79D4-8F00-489D-80D6-57AF30D5F9E4}" dt="2025-03-05T17:56:10.451" v="60576" actId="20577"/>
          <ac:spMkLst>
            <pc:docMk/>
            <pc:sldMk cId="3903418843" sldId="660"/>
            <ac:spMk id="4" creationId="{9A406F41-9B48-2226-0A4C-4D011B2E1975}"/>
          </ac:spMkLst>
        </pc:spChg>
        <pc:spChg chg="mod">
          <ac:chgData name="Alberto Zilio" userId="bc69f6f6-9fb5-43e2-b29d-152eb7962b05" providerId="ADAL" clId="{290F79D4-8F00-489D-80D6-57AF30D5F9E4}" dt="2025-03-05T17:54:02.162" v="60534" actId="20577"/>
          <ac:spMkLst>
            <pc:docMk/>
            <pc:sldMk cId="3903418843" sldId="660"/>
            <ac:spMk id="13" creationId="{B1CCF5DC-1FBE-9AF4-A16A-86318A146AD3}"/>
          </ac:spMkLst>
        </pc:spChg>
        <pc:spChg chg="mod">
          <ac:chgData name="Alberto Zilio" userId="bc69f6f6-9fb5-43e2-b29d-152eb7962b05" providerId="ADAL" clId="{290F79D4-8F00-489D-80D6-57AF30D5F9E4}" dt="2025-03-05T17:07:43.383" v="57412"/>
          <ac:spMkLst>
            <pc:docMk/>
            <pc:sldMk cId="3903418843" sldId="660"/>
            <ac:spMk id="14" creationId="{DF2DAD5A-B089-A9BA-D6FC-70090E6ECCA0}"/>
          </ac:spMkLst>
        </pc:spChg>
        <pc:spChg chg="mod">
          <ac:chgData name="Alberto Zilio" userId="bc69f6f6-9fb5-43e2-b29d-152eb7962b05" providerId="ADAL" clId="{290F79D4-8F00-489D-80D6-57AF30D5F9E4}" dt="2025-03-05T17:08:46.786" v="57474"/>
          <ac:spMkLst>
            <pc:docMk/>
            <pc:sldMk cId="3903418843" sldId="660"/>
            <ac:spMk id="30" creationId="{4EA4C8C5-07FB-3F82-6E74-73F4842832B6}"/>
          </ac:spMkLst>
        </pc:spChg>
      </pc:sldChg>
      <pc:sldChg chg="addSp delSp modSp add mod">
        <pc:chgData name="Alberto Zilio" userId="bc69f6f6-9fb5-43e2-b29d-152eb7962b05" providerId="ADAL" clId="{290F79D4-8F00-489D-80D6-57AF30D5F9E4}" dt="2025-03-06T15:28:50.030" v="64262" actId="20577"/>
        <pc:sldMkLst>
          <pc:docMk/>
          <pc:sldMk cId="369479919" sldId="661"/>
        </pc:sldMkLst>
        <pc:spChg chg="mod">
          <ac:chgData name="Alberto Zilio" userId="bc69f6f6-9fb5-43e2-b29d-152eb7962b05" providerId="ADAL" clId="{290F79D4-8F00-489D-80D6-57AF30D5F9E4}" dt="2025-03-05T17:15:00.393" v="57622" actId="20577"/>
          <ac:spMkLst>
            <pc:docMk/>
            <pc:sldMk cId="369479919" sldId="661"/>
            <ac:spMk id="8" creationId="{BAFD93A5-2445-5919-14D3-4CAFAAB6D362}"/>
          </ac:spMkLst>
        </pc:spChg>
        <pc:spChg chg="mod">
          <ac:chgData name="Alberto Zilio" userId="bc69f6f6-9fb5-43e2-b29d-152eb7962b05" providerId="ADAL" clId="{290F79D4-8F00-489D-80D6-57AF30D5F9E4}" dt="2025-03-05T17:07:19.083" v="57403" actId="20577"/>
          <ac:spMkLst>
            <pc:docMk/>
            <pc:sldMk cId="369479919" sldId="661"/>
            <ac:spMk id="14" creationId="{0B2220BF-E1E4-DEA4-1D30-8C319B833CE2}"/>
          </ac:spMkLst>
        </pc:spChg>
        <pc:spChg chg="mod">
          <ac:chgData name="Alberto Zilio" userId="bc69f6f6-9fb5-43e2-b29d-152eb7962b05" providerId="ADAL" clId="{290F79D4-8F00-489D-80D6-57AF30D5F9E4}" dt="2025-03-06T15:28:23.014" v="64236" actId="20577"/>
          <ac:spMkLst>
            <pc:docMk/>
            <pc:sldMk cId="369479919" sldId="661"/>
            <ac:spMk id="16" creationId="{CF11B487-2011-7EBB-6BAB-3B3CB948B871}"/>
          </ac:spMkLst>
        </pc:spChg>
        <pc:spChg chg="mod">
          <ac:chgData name="Alberto Zilio" userId="bc69f6f6-9fb5-43e2-b29d-152eb7962b05" providerId="ADAL" clId="{290F79D4-8F00-489D-80D6-57AF30D5F9E4}" dt="2025-03-06T15:28:50.030" v="64262" actId="20577"/>
          <ac:spMkLst>
            <pc:docMk/>
            <pc:sldMk cId="369479919" sldId="661"/>
            <ac:spMk id="17" creationId="{1F17E52C-526C-2A7B-BCC3-51D34DE39F1E}"/>
          </ac:spMkLst>
        </pc:spChg>
        <pc:spChg chg="mod">
          <ac:chgData name="Alberto Zilio" userId="bc69f6f6-9fb5-43e2-b29d-152eb7962b05" providerId="ADAL" clId="{290F79D4-8F00-489D-80D6-57AF30D5F9E4}" dt="2025-03-05T17:23:26.889" v="58606" actId="20577"/>
          <ac:spMkLst>
            <pc:docMk/>
            <pc:sldMk cId="369479919" sldId="661"/>
            <ac:spMk id="30" creationId="{B21B41A2-7912-0402-9932-E17A7A9FDC36}"/>
          </ac:spMkLst>
        </pc:spChg>
      </pc:sldChg>
      <pc:sldChg chg="modSp add del mod">
        <pc:chgData name="Alberto Zilio" userId="bc69f6f6-9fb5-43e2-b29d-152eb7962b05" providerId="ADAL" clId="{290F79D4-8F00-489D-80D6-57AF30D5F9E4}" dt="2025-03-05T17:23:23.045" v="58605" actId="47"/>
        <pc:sldMkLst>
          <pc:docMk/>
          <pc:sldMk cId="1216754900" sldId="662"/>
        </pc:sldMkLst>
      </pc:sldChg>
      <pc:sldChg chg="addSp delSp modSp add mod">
        <pc:chgData name="Alberto Zilio" userId="bc69f6f6-9fb5-43e2-b29d-152eb7962b05" providerId="ADAL" clId="{290F79D4-8F00-489D-80D6-57AF30D5F9E4}" dt="2025-03-06T15:29:14.327" v="64279" actId="20577"/>
        <pc:sldMkLst>
          <pc:docMk/>
          <pc:sldMk cId="3825682028" sldId="663"/>
        </pc:sldMkLst>
        <pc:spChg chg="mod">
          <ac:chgData name="Alberto Zilio" userId="bc69f6f6-9fb5-43e2-b29d-152eb7962b05" providerId="ADAL" clId="{290F79D4-8F00-489D-80D6-57AF30D5F9E4}" dt="2025-03-05T17:07:25.308" v="57405"/>
          <ac:spMkLst>
            <pc:docMk/>
            <pc:sldMk cId="3825682028" sldId="663"/>
            <ac:spMk id="14" creationId="{63AEE3EB-F204-3721-8D8E-C6F9B8F02126}"/>
          </ac:spMkLst>
        </pc:spChg>
        <pc:spChg chg="mod">
          <ac:chgData name="Alberto Zilio" userId="bc69f6f6-9fb5-43e2-b29d-152eb7962b05" providerId="ADAL" clId="{290F79D4-8F00-489D-80D6-57AF30D5F9E4}" dt="2025-03-05T17:42:45.798" v="59904" actId="20577"/>
          <ac:spMkLst>
            <pc:docMk/>
            <pc:sldMk cId="3825682028" sldId="663"/>
            <ac:spMk id="20" creationId="{0B4C94CF-8F7C-2F9A-B005-8D16B3407BCC}"/>
          </ac:spMkLst>
        </pc:spChg>
        <pc:spChg chg="mod">
          <ac:chgData name="Alberto Zilio" userId="bc69f6f6-9fb5-43e2-b29d-152eb7962b05" providerId="ADAL" clId="{290F79D4-8F00-489D-80D6-57AF30D5F9E4}" dt="2025-03-06T15:29:14.327" v="64279" actId="20577"/>
          <ac:spMkLst>
            <pc:docMk/>
            <pc:sldMk cId="3825682028" sldId="663"/>
            <ac:spMk id="22" creationId="{DA73E984-E0C8-32CC-6F6F-AC8573D08C92}"/>
          </ac:spMkLst>
        </pc:spChg>
        <pc:spChg chg="mod">
          <ac:chgData name="Alberto Zilio" userId="bc69f6f6-9fb5-43e2-b29d-152eb7962b05" providerId="ADAL" clId="{290F79D4-8F00-489D-80D6-57AF30D5F9E4}" dt="2025-03-05T17:08:20.279" v="57444"/>
          <ac:spMkLst>
            <pc:docMk/>
            <pc:sldMk cId="3825682028" sldId="663"/>
            <ac:spMk id="30" creationId="{E86826D6-6C6A-FDF7-B891-1950CC06AC64}"/>
          </ac:spMkLst>
        </pc:spChg>
      </pc:sldChg>
      <pc:sldChg chg="addSp delSp modSp add mod">
        <pc:chgData name="Alberto Zilio" userId="bc69f6f6-9fb5-43e2-b29d-152eb7962b05" providerId="ADAL" clId="{290F79D4-8F00-489D-80D6-57AF30D5F9E4}" dt="2025-03-06T10:18:36.367" v="62326" actId="1036"/>
        <pc:sldMkLst>
          <pc:docMk/>
          <pc:sldMk cId="643419169" sldId="664"/>
        </pc:sldMkLst>
        <pc:spChg chg="mod">
          <ac:chgData name="Alberto Zilio" userId="bc69f6f6-9fb5-43e2-b29d-152eb7962b05" providerId="ADAL" clId="{290F79D4-8F00-489D-80D6-57AF30D5F9E4}" dt="2025-03-05T17:07:28.131" v="57406"/>
          <ac:spMkLst>
            <pc:docMk/>
            <pc:sldMk cId="643419169" sldId="664"/>
            <ac:spMk id="14" creationId="{ACEDD380-7471-B786-F6FD-A516F9F84F2C}"/>
          </ac:spMkLst>
        </pc:spChg>
        <pc:spChg chg="mod">
          <ac:chgData name="Alberto Zilio" userId="bc69f6f6-9fb5-43e2-b29d-152eb7962b05" providerId="ADAL" clId="{290F79D4-8F00-489D-80D6-57AF30D5F9E4}" dt="2025-03-05T17:42:50.822" v="59905" actId="20577"/>
          <ac:spMkLst>
            <pc:docMk/>
            <pc:sldMk cId="643419169" sldId="664"/>
            <ac:spMk id="15" creationId="{564389FA-6024-3035-3F1D-E6912B59B8DB}"/>
          </ac:spMkLst>
        </pc:spChg>
        <pc:spChg chg="mod">
          <ac:chgData name="Alberto Zilio" userId="bc69f6f6-9fb5-43e2-b29d-152eb7962b05" providerId="ADAL" clId="{290F79D4-8F00-489D-80D6-57AF30D5F9E4}" dt="2025-03-06T10:18:36.367" v="62326" actId="1036"/>
          <ac:spMkLst>
            <pc:docMk/>
            <pc:sldMk cId="643419169" sldId="664"/>
            <ac:spMk id="17" creationId="{3706B6AF-3994-3A8B-C9C2-22C44110594A}"/>
          </ac:spMkLst>
        </pc:spChg>
        <pc:spChg chg="mod">
          <ac:chgData name="Alberto Zilio" userId="bc69f6f6-9fb5-43e2-b29d-152eb7962b05" providerId="ADAL" clId="{290F79D4-8F00-489D-80D6-57AF30D5F9E4}" dt="2025-03-05T17:08:21.906" v="57445"/>
          <ac:spMkLst>
            <pc:docMk/>
            <pc:sldMk cId="643419169" sldId="664"/>
            <ac:spMk id="30" creationId="{000CEFE3-C0A7-1BE5-FED6-F38EA74FC638}"/>
          </ac:spMkLst>
        </pc:spChg>
      </pc:sldChg>
      <pc:sldChg chg="add del">
        <pc:chgData name="Alberto Zilio" userId="bc69f6f6-9fb5-43e2-b29d-152eb7962b05" providerId="ADAL" clId="{290F79D4-8F00-489D-80D6-57AF30D5F9E4}" dt="2025-03-05T17:40:40.718" v="59899" actId="47"/>
        <pc:sldMkLst>
          <pc:docMk/>
          <pc:sldMk cId="1583616698" sldId="665"/>
        </pc:sldMkLst>
      </pc:sldChg>
      <pc:sldChg chg="new del">
        <pc:chgData name="Alberto Zilio" userId="bc69f6f6-9fb5-43e2-b29d-152eb7962b05" providerId="ADAL" clId="{290F79D4-8F00-489D-80D6-57AF30D5F9E4}" dt="2025-03-05T17:16:41.850" v="57896" actId="680"/>
        <pc:sldMkLst>
          <pc:docMk/>
          <pc:sldMk cId="2268024661" sldId="665"/>
        </pc:sldMkLst>
      </pc:sldChg>
      <pc:sldChg chg="add del">
        <pc:chgData name="Alberto Zilio" userId="bc69f6f6-9fb5-43e2-b29d-152eb7962b05" providerId="ADAL" clId="{290F79D4-8F00-489D-80D6-57AF30D5F9E4}" dt="2025-03-05T17:23:14.506" v="58604" actId="47"/>
        <pc:sldMkLst>
          <pc:docMk/>
          <pc:sldMk cId="4108411705" sldId="665"/>
        </pc:sldMkLst>
      </pc:sldChg>
      <pc:sldMasterChg chg="modSldLayout">
        <pc:chgData name="Alberto Zilio" userId="bc69f6f6-9fb5-43e2-b29d-152eb7962b05" providerId="ADAL" clId="{290F79D4-8F00-489D-80D6-57AF30D5F9E4}" dt="2025-03-02T17:14:11.210" v="55060" actId="478"/>
        <pc:sldMasterMkLst>
          <pc:docMk/>
          <pc:sldMasterMk cId="182085739" sldId="2147483648"/>
        </pc:sldMasterMkLst>
        <pc:sldLayoutChg chg="addSp delSp modSp mod">
          <pc:chgData name="Alberto Zilio" userId="bc69f6f6-9fb5-43e2-b29d-152eb7962b05" providerId="ADAL" clId="{290F79D4-8F00-489D-80D6-57AF30D5F9E4}" dt="2025-03-02T17:14:11.210" v="55060" actId="478"/>
          <pc:sldLayoutMkLst>
            <pc:docMk/>
            <pc:sldMasterMk cId="182085739" sldId="2147483648"/>
            <pc:sldLayoutMk cId="2776015046" sldId="2147483664"/>
          </pc:sldLayoutMkLst>
          <pc:spChg chg="mod">
            <ac:chgData name="Alberto Zilio" userId="bc69f6f6-9fb5-43e2-b29d-152eb7962b05" providerId="ADAL" clId="{290F79D4-8F00-489D-80D6-57AF30D5F9E4}" dt="2025-02-20T18:09:46.482" v="15123" actId="2711"/>
            <ac:spMkLst>
              <pc:docMk/>
              <pc:sldMasterMk cId="182085739" sldId="2147483648"/>
              <pc:sldLayoutMk cId="2776015046" sldId="2147483664"/>
              <ac:spMk id="18" creationId="{B035C8A2-42C0-826E-D6F0-F073A7E645DD}"/>
            </ac:spMkLst>
          </pc:spChg>
          <pc:spChg chg="mod">
            <ac:chgData name="Alberto Zilio" userId="bc69f6f6-9fb5-43e2-b29d-152eb7962b05" providerId="ADAL" clId="{290F79D4-8F00-489D-80D6-57AF30D5F9E4}" dt="2025-02-24T15:07:34.034" v="29734" actId="2711"/>
            <ac:spMkLst>
              <pc:docMk/>
              <pc:sldMasterMk cId="182085739" sldId="2147483648"/>
              <pc:sldLayoutMk cId="2776015046" sldId="2147483664"/>
              <ac:spMk id="64" creationId="{0A4E9592-1F83-C94C-CF0D-8AA3C10A3696}"/>
            </ac:spMkLst>
          </pc:spChg>
          <pc:picChg chg="add mod">
            <ac:chgData name="Alberto Zilio" userId="bc69f6f6-9fb5-43e2-b29d-152eb7962b05" providerId="ADAL" clId="{290F79D4-8F00-489D-80D6-57AF30D5F9E4}" dt="2025-02-10T10:40:45.984" v="714" actId="1035"/>
            <ac:picMkLst>
              <pc:docMk/>
              <pc:sldMasterMk cId="182085739" sldId="2147483648"/>
              <pc:sldLayoutMk cId="2776015046" sldId="2147483664"/>
              <ac:picMk id="1028" creationId="{098F26D9-A942-F121-43CC-A455B828EF8C}"/>
            </ac:picMkLst>
          </pc:picChg>
        </pc:sldLayoutChg>
      </pc:sldMasterChg>
    </pc:docChg>
  </pc:docChgLst>
  <pc:docChgLst>
    <pc:chgData name="Alberto Zilio" userId="bc69f6f6-9fb5-43e2-b29d-152eb7962b05" providerId="ADAL" clId="{5BBAE003-1A6D-4628-9D65-3E66C83899D0}"/>
    <pc:docChg chg="custSel modSld modMainMaster">
      <pc:chgData name="Alberto Zilio" userId="bc69f6f6-9fb5-43e2-b29d-152eb7962b05" providerId="ADAL" clId="{5BBAE003-1A6D-4628-9D65-3E66C83899D0}" dt="2025-03-18T17:56:49.695" v="10" actId="1035"/>
      <pc:docMkLst>
        <pc:docMk/>
      </pc:docMkLst>
      <pc:sldChg chg="modSp mod">
        <pc:chgData name="Alberto Zilio" userId="bc69f6f6-9fb5-43e2-b29d-152eb7962b05" providerId="ADAL" clId="{5BBAE003-1A6D-4628-9D65-3E66C83899D0}" dt="2025-03-18T17:56:49.695" v="10" actId="1035"/>
        <pc:sldMkLst>
          <pc:docMk/>
          <pc:sldMk cId="2352079443" sldId="638"/>
        </pc:sldMkLst>
        <pc:spChg chg="mod">
          <ac:chgData name="Alberto Zilio" userId="bc69f6f6-9fb5-43e2-b29d-152eb7962b05" providerId="ADAL" clId="{5BBAE003-1A6D-4628-9D65-3E66C83899D0}" dt="2025-03-18T17:56:49.695" v="10" actId="1035"/>
          <ac:spMkLst>
            <pc:docMk/>
            <pc:sldMk cId="2352079443" sldId="638"/>
            <ac:spMk id="13" creationId="{26E80A5F-CBD6-D339-D17B-ED065949FA21}"/>
          </ac:spMkLst>
        </pc:spChg>
      </pc:sldChg>
      <pc:sldMasterChg chg="modSldLayout">
        <pc:chgData name="Alberto Zilio" userId="bc69f6f6-9fb5-43e2-b29d-152eb7962b05" providerId="ADAL" clId="{5BBAE003-1A6D-4628-9D65-3E66C83899D0}" dt="2025-03-18T17:56:02.865" v="9" actId="478"/>
        <pc:sldMasterMkLst>
          <pc:docMk/>
          <pc:sldMasterMk cId="182085739" sldId="2147483648"/>
        </pc:sldMasterMkLst>
        <pc:sldLayoutChg chg="delSp mod">
          <pc:chgData name="Alberto Zilio" userId="bc69f6f6-9fb5-43e2-b29d-152eb7962b05" providerId="ADAL" clId="{5BBAE003-1A6D-4628-9D65-3E66C83899D0}" dt="2025-03-18T17:56:02.865" v="9" actId="478"/>
          <pc:sldLayoutMkLst>
            <pc:docMk/>
            <pc:sldMasterMk cId="182085739" sldId="2147483648"/>
            <pc:sldLayoutMk cId="2776015046" sldId="2147483664"/>
          </pc:sldLayoutMkLst>
          <pc:picChg chg="del">
            <ac:chgData name="Alberto Zilio" userId="bc69f6f6-9fb5-43e2-b29d-152eb7962b05" providerId="ADAL" clId="{5BBAE003-1A6D-4628-9D65-3E66C83899D0}" dt="2025-03-18T17:56:02.865" v="9" actId="478"/>
            <ac:picMkLst>
              <pc:docMk/>
              <pc:sldMasterMk cId="182085739" sldId="2147483648"/>
              <pc:sldLayoutMk cId="2776015046" sldId="2147483664"/>
              <ac:picMk id="4" creationId="{8B2B1636-073D-0D8B-5D0F-823B70901625}"/>
            </ac:picMkLst>
          </pc:picChg>
        </pc:sldLayoutChg>
        <pc:sldLayoutChg chg="delSp mod">
          <pc:chgData name="Alberto Zilio" userId="bc69f6f6-9fb5-43e2-b29d-152eb7962b05" providerId="ADAL" clId="{5BBAE003-1A6D-4628-9D65-3E66C83899D0}" dt="2025-03-18T17:55:43.796" v="8" actId="478"/>
          <pc:sldLayoutMkLst>
            <pc:docMk/>
            <pc:sldMasterMk cId="182085739" sldId="2147483648"/>
            <pc:sldLayoutMk cId="1873059666" sldId="2147483666"/>
          </pc:sldLayoutMkLst>
          <pc:spChg chg="del">
            <ac:chgData name="Alberto Zilio" userId="bc69f6f6-9fb5-43e2-b29d-152eb7962b05" providerId="ADAL" clId="{5BBAE003-1A6D-4628-9D65-3E66C83899D0}" dt="2025-03-18T17:55:21.456" v="1" actId="478"/>
            <ac:spMkLst>
              <pc:docMk/>
              <pc:sldMasterMk cId="182085739" sldId="2147483648"/>
              <pc:sldLayoutMk cId="1873059666" sldId="2147483666"/>
              <ac:spMk id="3" creationId="{6239488C-A676-3C6C-10D3-2BAD8EA5A680}"/>
            </ac:spMkLst>
          </pc:spChg>
          <pc:picChg chg="del">
            <ac:chgData name="Alberto Zilio" userId="bc69f6f6-9fb5-43e2-b29d-152eb7962b05" providerId="ADAL" clId="{5BBAE003-1A6D-4628-9D65-3E66C83899D0}" dt="2025-03-18T17:55:43.796" v="8" actId="478"/>
            <ac:picMkLst>
              <pc:docMk/>
              <pc:sldMasterMk cId="182085739" sldId="2147483648"/>
              <pc:sldLayoutMk cId="1873059666" sldId="2147483666"/>
              <ac:picMk id="2" creationId="{96CCB3FE-04DC-6096-25CC-AAF1A9B6B069}"/>
            </ac:picMkLst>
          </pc:picChg>
          <pc:cxnChg chg="del">
            <ac:chgData name="Alberto Zilio" userId="bc69f6f6-9fb5-43e2-b29d-152eb7962b05" providerId="ADAL" clId="{5BBAE003-1A6D-4628-9D65-3E66C83899D0}" dt="2025-03-18T17:55:16.302" v="0" actId="478"/>
            <ac:cxnSpMkLst>
              <pc:docMk/>
              <pc:sldMasterMk cId="182085739" sldId="2147483648"/>
              <pc:sldLayoutMk cId="1873059666" sldId="2147483666"/>
              <ac:cxnSpMk id="4" creationId="{BE17D91D-A002-BF24-6178-57770B90707C}"/>
            </ac:cxnSpMkLst>
          </pc:cxnChg>
        </pc:sldLayoutChg>
        <pc:sldLayoutChg chg="delSp mod">
          <pc:chgData name="Alberto Zilio" userId="bc69f6f6-9fb5-43e2-b29d-152eb7962b05" providerId="ADAL" clId="{5BBAE003-1A6D-4628-9D65-3E66C83899D0}" dt="2025-03-18T17:55:29.830" v="7" actId="478"/>
          <pc:sldLayoutMkLst>
            <pc:docMk/>
            <pc:sldMasterMk cId="182085739" sldId="2147483648"/>
            <pc:sldLayoutMk cId="910836618" sldId="2147483667"/>
          </pc:sldLayoutMkLst>
          <pc:spChg chg="del">
            <ac:chgData name="Alberto Zilio" userId="bc69f6f6-9fb5-43e2-b29d-152eb7962b05" providerId="ADAL" clId="{5BBAE003-1A6D-4628-9D65-3E66C83899D0}" dt="2025-03-18T17:55:27.600" v="4" actId="478"/>
            <ac:spMkLst>
              <pc:docMk/>
              <pc:sldMasterMk cId="182085739" sldId="2147483648"/>
              <pc:sldLayoutMk cId="910836618" sldId="2147483667"/>
              <ac:spMk id="3" creationId="{6D6EE02A-F27B-D949-7D5E-5DA643F7D929}"/>
            </ac:spMkLst>
          </pc:spChg>
          <pc:spChg chg="del">
            <ac:chgData name="Alberto Zilio" userId="bc69f6f6-9fb5-43e2-b29d-152eb7962b05" providerId="ADAL" clId="{5BBAE003-1A6D-4628-9D65-3E66C83899D0}" dt="2025-03-18T17:55:29.830" v="7" actId="478"/>
            <ac:spMkLst>
              <pc:docMk/>
              <pc:sldMasterMk cId="182085739" sldId="2147483648"/>
              <pc:sldLayoutMk cId="910836618" sldId="2147483667"/>
              <ac:spMk id="10" creationId="{89620710-75FC-6F54-CFC8-AB56EDC4A8D6}"/>
            </ac:spMkLst>
          </pc:spChg>
          <pc:picChg chg="del">
            <ac:chgData name="Alberto Zilio" userId="bc69f6f6-9fb5-43e2-b29d-152eb7962b05" providerId="ADAL" clId="{5BBAE003-1A6D-4628-9D65-3E66C83899D0}" dt="2025-03-18T17:55:25.913" v="3" actId="478"/>
            <ac:picMkLst>
              <pc:docMk/>
              <pc:sldMasterMk cId="182085739" sldId="2147483648"/>
              <pc:sldLayoutMk cId="910836618" sldId="2147483667"/>
              <ac:picMk id="2" creationId="{66CAE4E3-3ED3-79F1-E8E3-92A0E86B7A82}"/>
            </ac:picMkLst>
          </pc:picChg>
          <pc:picChg chg="del">
            <ac:chgData name="Alberto Zilio" userId="bc69f6f6-9fb5-43e2-b29d-152eb7962b05" providerId="ADAL" clId="{5BBAE003-1A6D-4628-9D65-3E66C83899D0}" dt="2025-03-18T17:55:28.744" v="6" actId="478"/>
            <ac:picMkLst>
              <pc:docMk/>
              <pc:sldMasterMk cId="182085739" sldId="2147483648"/>
              <pc:sldLayoutMk cId="910836618" sldId="2147483667"/>
              <ac:picMk id="4" creationId="{5430B01A-89EB-9A19-892D-F0EE0CEB6734}"/>
            </ac:picMkLst>
          </pc:picChg>
          <pc:picChg chg="del">
            <ac:chgData name="Alberto Zilio" userId="bc69f6f6-9fb5-43e2-b29d-152eb7962b05" providerId="ADAL" clId="{5BBAE003-1A6D-4628-9D65-3E66C83899D0}" dt="2025-03-18T17:55:28.286" v="5" actId="478"/>
            <ac:picMkLst>
              <pc:docMk/>
              <pc:sldMasterMk cId="182085739" sldId="2147483648"/>
              <pc:sldLayoutMk cId="910836618" sldId="2147483667"/>
              <ac:picMk id="5" creationId="{0C6A042A-B4D8-875D-310E-E0A2649A9ACF}"/>
            </ac:picMkLst>
          </pc:picChg>
          <pc:cxnChg chg="del">
            <ac:chgData name="Alberto Zilio" userId="bc69f6f6-9fb5-43e2-b29d-152eb7962b05" providerId="ADAL" clId="{5BBAE003-1A6D-4628-9D65-3E66C83899D0}" dt="2025-03-18T17:55:25.151" v="2" actId="478"/>
            <ac:cxnSpMkLst>
              <pc:docMk/>
              <pc:sldMasterMk cId="182085739" sldId="2147483648"/>
              <pc:sldLayoutMk cId="910836618" sldId="2147483667"/>
              <ac:cxnSpMk id="6" creationId="{9F8E81BF-6212-A918-FFA7-9537517ECB27}"/>
            </ac:cxnSpMkLst>
          </pc:cxnChg>
        </pc:sldLayoutChg>
      </pc:sldMasterChg>
    </pc:docChg>
  </pc:docChgLst>
  <pc:docChgLst>
    <pc:chgData name="Alberto Zilio" userId="bc69f6f6-9fb5-43e2-b29d-152eb7962b05" providerId="ADAL" clId="{334ED628-5F59-465D-A07B-F23F5DF4D3B5}"/>
    <pc:docChg chg="undo redo custSel modSld">
      <pc:chgData name="Alberto Zilio" userId="bc69f6f6-9fb5-43e2-b29d-152eb7962b05" providerId="ADAL" clId="{334ED628-5F59-465D-A07B-F23F5DF4D3B5}" dt="2025-03-18T17:46:17.304" v="2439" actId="465"/>
      <pc:docMkLst>
        <pc:docMk/>
      </pc:docMkLst>
      <pc:sldChg chg="modSp mod">
        <pc:chgData name="Alberto Zilio" userId="bc69f6f6-9fb5-43e2-b29d-152eb7962b05" providerId="ADAL" clId="{334ED628-5F59-465D-A07B-F23F5DF4D3B5}" dt="2025-03-18T17:25:25.145" v="2304" actId="13926"/>
        <pc:sldMkLst>
          <pc:docMk/>
          <pc:sldMk cId="1524669310" sldId="387"/>
        </pc:sldMkLst>
        <pc:spChg chg="mod">
          <ac:chgData name="Alberto Zilio" userId="bc69f6f6-9fb5-43e2-b29d-152eb7962b05" providerId="ADAL" clId="{334ED628-5F59-465D-A07B-F23F5DF4D3B5}" dt="2025-03-18T17:25:25.145" v="2304" actId="13926"/>
          <ac:spMkLst>
            <pc:docMk/>
            <pc:sldMk cId="1524669310" sldId="387"/>
            <ac:spMk id="26" creationId="{46C67387-4E64-254D-6141-8584F76761A9}"/>
          </ac:spMkLst>
        </pc:spChg>
      </pc:sldChg>
      <pc:sldChg chg="addSp delSp modSp mod">
        <pc:chgData name="Alberto Zilio" userId="bc69f6f6-9fb5-43e2-b29d-152eb7962b05" providerId="ADAL" clId="{334ED628-5F59-465D-A07B-F23F5DF4D3B5}" dt="2025-03-18T16:43:18.297" v="1487" actId="20577"/>
        <pc:sldMkLst>
          <pc:docMk/>
          <pc:sldMk cId="3652504741" sldId="534"/>
        </pc:sldMkLst>
        <pc:spChg chg="mod">
          <ac:chgData name="Alberto Zilio" userId="bc69f6f6-9fb5-43e2-b29d-152eb7962b05" providerId="ADAL" clId="{334ED628-5F59-465D-A07B-F23F5DF4D3B5}" dt="2025-03-18T16:40:08.673" v="1417" actId="20577"/>
          <ac:spMkLst>
            <pc:docMk/>
            <pc:sldMk cId="3652504741" sldId="534"/>
            <ac:spMk id="7" creationId="{55F94044-0D8F-6A9E-D36F-AF57DDF73AE8}"/>
          </ac:spMkLst>
        </pc:spChg>
        <pc:spChg chg="mod">
          <ac:chgData name="Alberto Zilio" userId="bc69f6f6-9fb5-43e2-b29d-152eb7962b05" providerId="ADAL" clId="{334ED628-5F59-465D-A07B-F23F5DF4D3B5}" dt="2025-03-18T16:43:18.297" v="1487" actId="20577"/>
          <ac:spMkLst>
            <pc:docMk/>
            <pc:sldMk cId="3652504741" sldId="534"/>
            <ac:spMk id="13" creationId="{EEACD9F6-810D-0885-2854-3152812D6224}"/>
          </ac:spMkLst>
        </pc:spChg>
        <pc:picChg chg="add mod">
          <ac:chgData name="Alberto Zilio" userId="bc69f6f6-9fb5-43e2-b29d-152eb7962b05" providerId="ADAL" clId="{334ED628-5F59-465D-A07B-F23F5DF4D3B5}" dt="2025-03-18T16:36:57.987" v="1336" actId="1036"/>
          <ac:picMkLst>
            <pc:docMk/>
            <pc:sldMk cId="3652504741" sldId="534"/>
            <ac:picMk id="4" creationId="{FAA53C9C-1263-BA6A-6596-479FE02D5856}"/>
          </ac:picMkLst>
        </pc:picChg>
        <pc:picChg chg="del">
          <ac:chgData name="Alberto Zilio" userId="bc69f6f6-9fb5-43e2-b29d-152eb7962b05" providerId="ADAL" clId="{334ED628-5F59-465D-A07B-F23F5DF4D3B5}" dt="2025-03-18T16:36:21.032" v="1321" actId="478"/>
          <ac:picMkLst>
            <pc:docMk/>
            <pc:sldMk cId="3652504741" sldId="534"/>
            <ac:picMk id="6" creationId="{0974F64E-D2EC-DF44-11EB-B4796870A587}"/>
          </ac:picMkLst>
        </pc:picChg>
        <pc:picChg chg="del">
          <ac:chgData name="Alberto Zilio" userId="bc69f6f6-9fb5-43e2-b29d-152eb7962b05" providerId="ADAL" clId="{334ED628-5F59-465D-A07B-F23F5DF4D3B5}" dt="2025-03-18T16:36:18.411" v="1320" actId="478"/>
          <ac:picMkLst>
            <pc:docMk/>
            <pc:sldMk cId="3652504741" sldId="534"/>
            <ac:picMk id="8" creationId="{E6B0F493-A996-03E4-42F1-7E4EC7419A50}"/>
          </ac:picMkLst>
        </pc:picChg>
        <pc:picChg chg="add mod">
          <ac:chgData name="Alberto Zilio" userId="bc69f6f6-9fb5-43e2-b29d-152eb7962b05" providerId="ADAL" clId="{334ED628-5F59-465D-A07B-F23F5DF4D3B5}" dt="2025-03-18T16:37:33.301" v="1374" actId="1036"/>
          <ac:picMkLst>
            <pc:docMk/>
            <pc:sldMk cId="3652504741" sldId="534"/>
            <ac:picMk id="15" creationId="{CC9922AA-A330-A0DE-95A1-18CC2A0B0E0B}"/>
          </ac:picMkLst>
        </pc:picChg>
      </pc:sldChg>
      <pc:sldChg chg="addSp delSp modSp mod">
        <pc:chgData name="Alberto Zilio" userId="bc69f6f6-9fb5-43e2-b29d-152eb7962b05" providerId="ADAL" clId="{334ED628-5F59-465D-A07B-F23F5DF4D3B5}" dt="2025-03-18T16:43:13.467" v="1486" actId="20577"/>
        <pc:sldMkLst>
          <pc:docMk/>
          <pc:sldMk cId="888785014" sldId="535"/>
        </pc:sldMkLst>
        <pc:spChg chg="mod">
          <ac:chgData name="Alberto Zilio" userId="bc69f6f6-9fb5-43e2-b29d-152eb7962b05" providerId="ADAL" clId="{334ED628-5F59-465D-A07B-F23F5DF4D3B5}" dt="2025-03-18T16:41:16.025" v="1428" actId="20577"/>
          <ac:spMkLst>
            <pc:docMk/>
            <pc:sldMk cId="888785014" sldId="535"/>
            <ac:spMk id="4" creationId="{EC43AACB-1FB7-0A38-1A6A-2DA33D089B3F}"/>
          </ac:spMkLst>
        </pc:spChg>
        <pc:spChg chg="mod">
          <ac:chgData name="Alberto Zilio" userId="bc69f6f6-9fb5-43e2-b29d-152eb7962b05" providerId="ADAL" clId="{334ED628-5F59-465D-A07B-F23F5DF4D3B5}" dt="2025-03-18T16:43:13.467" v="1486" actId="20577"/>
          <ac:spMkLst>
            <pc:docMk/>
            <pc:sldMk cId="888785014" sldId="535"/>
            <ac:spMk id="13" creationId="{EEACD9F6-810D-0885-2854-3152812D6224}"/>
          </ac:spMkLst>
        </pc:spChg>
        <pc:picChg chg="add mod">
          <ac:chgData name="Alberto Zilio" userId="bc69f6f6-9fb5-43e2-b29d-152eb7962b05" providerId="ADAL" clId="{334ED628-5F59-465D-A07B-F23F5DF4D3B5}" dt="2025-03-18T16:37:08.904" v="1341" actId="1036"/>
          <ac:picMkLst>
            <pc:docMk/>
            <pc:sldMk cId="888785014" sldId="535"/>
            <ac:picMk id="6" creationId="{13EFFA5B-8E7B-245D-2D11-9D3F40D1C18C}"/>
          </ac:picMkLst>
        </pc:picChg>
        <pc:picChg chg="del">
          <ac:chgData name="Alberto Zilio" userId="bc69f6f6-9fb5-43e2-b29d-152eb7962b05" providerId="ADAL" clId="{334ED628-5F59-465D-A07B-F23F5DF4D3B5}" dt="2025-03-18T16:36:23.895" v="1322" actId="478"/>
          <ac:picMkLst>
            <pc:docMk/>
            <pc:sldMk cId="888785014" sldId="535"/>
            <ac:picMk id="8" creationId="{98DEA59D-68E6-DD5E-A58D-C13FE4778A52}"/>
          </ac:picMkLst>
        </pc:picChg>
      </pc:sldChg>
      <pc:sldChg chg="addSp delSp modSp mod">
        <pc:chgData name="Alberto Zilio" userId="bc69f6f6-9fb5-43e2-b29d-152eb7962b05" providerId="ADAL" clId="{334ED628-5F59-465D-A07B-F23F5DF4D3B5}" dt="2025-03-18T16:39:20.198" v="1414" actId="20577"/>
        <pc:sldMkLst>
          <pc:docMk/>
          <pc:sldMk cId="772684722" sldId="557"/>
        </pc:sldMkLst>
        <pc:spChg chg="mod">
          <ac:chgData name="Alberto Zilio" userId="bc69f6f6-9fb5-43e2-b29d-152eb7962b05" providerId="ADAL" clId="{334ED628-5F59-465D-A07B-F23F5DF4D3B5}" dt="2025-03-18T16:39:20.198" v="1414" actId="20577"/>
          <ac:spMkLst>
            <pc:docMk/>
            <pc:sldMk cId="772684722" sldId="557"/>
            <ac:spMk id="6" creationId="{9C1704E6-F237-8030-B77D-9B5B05C5B108}"/>
          </ac:spMkLst>
        </pc:spChg>
        <pc:picChg chg="add mod">
          <ac:chgData name="Alberto Zilio" userId="bc69f6f6-9fb5-43e2-b29d-152eb7962b05" providerId="ADAL" clId="{334ED628-5F59-465D-A07B-F23F5DF4D3B5}" dt="2025-03-18T16:36:47.467" v="1331" actId="1036"/>
          <ac:picMkLst>
            <pc:docMk/>
            <pc:sldMk cId="772684722" sldId="557"/>
            <ac:picMk id="4" creationId="{7A14B3EA-E19D-6CE4-5032-2F8D9DDF3147}"/>
          </ac:picMkLst>
        </pc:picChg>
        <pc:picChg chg="del">
          <ac:chgData name="Alberto Zilio" userId="bc69f6f6-9fb5-43e2-b29d-152eb7962b05" providerId="ADAL" clId="{334ED628-5F59-465D-A07B-F23F5DF4D3B5}" dt="2025-03-18T16:36:16.298" v="1319" actId="478"/>
          <ac:picMkLst>
            <pc:docMk/>
            <pc:sldMk cId="772684722" sldId="557"/>
            <ac:picMk id="8" creationId="{F74052A3-9F58-B6E8-E897-437C705C2F94}"/>
          </ac:picMkLst>
        </pc:picChg>
      </pc:sldChg>
      <pc:sldChg chg="modSp mod">
        <pc:chgData name="Alberto Zilio" userId="bc69f6f6-9fb5-43e2-b29d-152eb7962b05" providerId="ADAL" clId="{334ED628-5F59-465D-A07B-F23F5DF4D3B5}" dt="2025-03-18T17:26:30.435" v="2313" actId="20577"/>
        <pc:sldMkLst>
          <pc:docMk/>
          <pc:sldMk cId="1004632215" sldId="585"/>
        </pc:sldMkLst>
        <pc:spChg chg="mod">
          <ac:chgData name="Alberto Zilio" userId="bc69f6f6-9fb5-43e2-b29d-152eb7962b05" providerId="ADAL" clId="{334ED628-5F59-465D-A07B-F23F5DF4D3B5}" dt="2025-03-18T17:26:30.435" v="2313" actId="20577"/>
          <ac:spMkLst>
            <pc:docMk/>
            <pc:sldMk cId="1004632215" sldId="585"/>
            <ac:spMk id="12" creationId="{D6DA4BEB-41AC-2687-8D33-28FA9DF7FBBA}"/>
          </ac:spMkLst>
        </pc:spChg>
      </pc:sldChg>
      <pc:sldChg chg="addSp delSp modSp mod">
        <pc:chgData name="Alberto Zilio" userId="bc69f6f6-9fb5-43e2-b29d-152eb7962b05" providerId="ADAL" clId="{334ED628-5F59-465D-A07B-F23F5DF4D3B5}" dt="2025-03-18T16:08:30.280" v="17" actId="13926"/>
        <pc:sldMkLst>
          <pc:docMk/>
          <pc:sldMk cId="1331402621" sldId="596"/>
        </pc:sldMkLst>
        <pc:spChg chg="mod">
          <ac:chgData name="Alberto Zilio" userId="bc69f6f6-9fb5-43e2-b29d-152eb7962b05" providerId="ADAL" clId="{334ED628-5F59-465D-A07B-F23F5DF4D3B5}" dt="2025-03-18T16:08:30.280" v="17" actId="13926"/>
          <ac:spMkLst>
            <pc:docMk/>
            <pc:sldMk cId="1331402621" sldId="596"/>
            <ac:spMk id="17" creationId="{F60DDB58-3B30-5968-97CA-7FC65F5C9B51}"/>
          </ac:spMkLst>
        </pc:spChg>
        <pc:picChg chg="del">
          <ac:chgData name="Alberto Zilio" userId="bc69f6f6-9fb5-43e2-b29d-152eb7962b05" providerId="ADAL" clId="{334ED628-5F59-465D-A07B-F23F5DF4D3B5}" dt="2025-03-18T16:05:02.782" v="1" actId="478"/>
          <ac:picMkLst>
            <pc:docMk/>
            <pc:sldMk cId="1331402621" sldId="596"/>
            <ac:picMk id="19" creationId="{093176EE-ADD5-D167-6588-49ECD44D045C}"/>
          </ac:picMkLst>
        </pc:picChg>
        <pc:picChg chg="add mod">
          <ac:chgData name="Alberto Zilio" userId="bc69f6f6-9fb5-43e2-b29d-152eb7962b05" providerId="ADAL" clId="{334ED628-5F59-465D-A07B-F23F5DF4D3B5}" dt="2025-03-18T16:08:17.297" v="11" actId="1036"/>
          <ac:picMkLst>
            <pc:docMk/>
            <pc:sldMk cId="1331402621" sldId="596"/>
            <ac:picMk id="20" creationId="{F5BDC3FA-54E8-C258-55B0-6AD191479099}"/>
          </ac:picMkLst>
        </pc:picChg>
        <pc:cxnChg chg="mod">
          <ac:chgData name="Alberto Zilio" userId="bc69f6f6-9fb5-43e2-b29d-152eb7962b05" providerId="ADAL" clId="{334ED628-5F59-465D-A07B-F23F5DF4D3B5}" dt="2025-03-18T16:08:15.117" v="10" actId="12788"/>
          <ac:cxnSpMkLst>
            <pc:docMk/>
            <pc:sldMk cId="1331402621" sldId="596"/>
            <ac:cxnSpMk id="13" creationId="{552B0700-BC6F-2A91-36E2-8815A54921FE}"/>
          </ac:cxnSpMkLst>
        </pc:cxnChg>
      </pc:sldChg>
      <pc:sldChg chg="addSp delSp modSp mod">
        <pc:chgData name="Alberto Zilio" userId="bc69f6f6-9fb5-43e2-b29d-152eb7962b05" providerId="ADAL" clId="{334ED628-5F59-465D-A07B-F23F5DF4D3B5}" dt="2025-03-18T16:25:06.908" v="715" actId="20577"/>
        <pc:sldMkLst>
          <pc:docMk/>
          <pc:sldMk cId="2772131145" sldId="601"/>
        </pc:sldMkLst>
        <pc:spChg chg="mod">
          <ac:chgData name="Alberto Zilio" userId="bc69f6f6-9fb5-43e2-b29d-152eb7962b05" providerId="ADAL" clId="{334ED628-5F59-465D-A07B-F23F5DF4D3B5}" dt="2025-03-18T16:24:56.177" v="714" actId="20577"/>
          <ac:spMkLst>
            <pc:docMk/>
            <pc:sldMk cId="2772131145" sldId="601"/>
            <ac:spMk id="20" creationId="{B39DB707-6879-15EC-D52B-E6E085F53119}"/>
          </ac:spMkLst>
        </pc:spChg>
        <pc:spChg chg="mod">
          <ac:chgData name="Alberto Zilio" userId="bc69f6f6-9fb5-43e2-b29d-152eb7962b05" providerId="ADAL" clId="{334ED628-5F59-465D-A07B-F23F5DF4D3B5}" dt="2025-03-18T16:25:06.908" v="715" actId="20577"/>
          <ac:spMkLst>
            <pc:docMk/>
            <pc:sldMk cId="2772131145" sldId="601"/>
            <ac:spMk id="21" creationId="{B78B4BF2-D806-C820-5C16-93F9DD9B44DA}"/>
          </ac:spMkLst>
        </pc:spChg>
        <pc:spChg chg="mod">
          <ac:chgData name="Alberto Zilio" userId="bc69f6f6-9fb5-43e2-b29d-152eb7962b05" providerId="ADAL" clId="{334ED628-5F59-465D-A07B-F23F5DF4D3B5}" dt="2025-03-18T16:24:26.807" v="707" actId="20577"/>
          <ac:spMkLst>
            <pc:docMk/>
            <pc:sldMk cId="2772131145" sldId="601"/>
            <ac:spMk id="22" creationId="{E51473D4-771B-7131-BB9D-E7908B998F7B}"/>
          </ac:spMkLst>
        </pc:spChg>
        <pc:picChg chg="add mod">
          <ac:chgData name="Alberto Zilio" userId="bc69f6f6-9fb5-43e2-b29d-152eb7962b05" providerId="ADAL" clId="{334ED628-5F59-465D-A07B-F23F5DF4D3B5}" dt="2025-03-18T16:23:58.815" v="687" actId="1035"/>
          <ac:picMkLst>
            <pc:docMk/>
            <pc:sldMk cId="2772131145" sldId="601"/>
            <ac:picMk id="4" creationId="{FAA4CFE2-7B54-30E7-B0F6-F536C5EC67A6}"/>
          </ac:picMkLst>
        </pc:picChg>
        <pc:picChg chg="del">
          <ac:chgData name="Alberto Zilio" userId="bc69f6f6-9fb5-43e2-b29d-152eb7962b05" providerId="ADAL" clId="{334ED628-5F59-465D-A07B-F23F5DF4D3B5}" dt="2025-03-18T16:23:49.881" v="680" actId="478"/>
          <ac:picMkLst>
            <pc:docMk/>
            <pc:sldMk cId="2772131145" sldId="601"/>
            <ac:picMk id="17" creationId="{9FF71F25-2514-9B07-1638-2F2028EE7DD3}"/>
          </ac:picMkLst>
        </pc:picChg>
      </pc:sldChg>
      <pc:sldChg chg="addSp delSp modSp mod">
        <pc:chgData name="Alberto Zilio" userId="bc69f6f6-9fb5-43e2-b29d-152eb7962b05" providerId="ADAL" clId="{334ED628-5F59-465D-A07B-F23F5DF4D3B5}" dt="2025-03-18T16:27:27.729" v="817" actId="20577"/>
        <pc:sldMkLst>
          <pc:docMk/>
          <pc:sldMk cId="3940578941" sldId="602"/>
        </pc:sldMkLst>
        <pc:spChg chg="mod">
          <ac:chgData name="Alberto Zilio" userId="bc69f6f6-9fb5-43e2-b29d-152eb7962b05" providerId="ADAL" clId="{334ED628-5F59-465D-A07B-F23F5DF4D3B5}" dt="2025-03-18T16:26:44.242" v="807" actId="20577"/>
          <ac:spMkLst>
            <pc:docMk/>
            <pc:sldMk cId="3940578941" sldId="602"/>
            <ac:spMk id="13" creationId="{48BAF0EE-C638-4B50-C2BD-715ED25F9171}"/>
          </ac:spMkLst>
        </pc:spChg>
        <pc:spChg chg="mod">
          <ac:chgData name="Alberto Zilio" userId="bc69f6f6-9fb5-43e2-b29d-152eb7962b05" providerId="ADAL" clId="{334ED628-5F59-465D-A07B-F23F5DF4D3B5}" dt="2025-03-18T16:27:27.729" v="817" actId="20577"/>
          <ac:spMkLst>
            <pc:docMk/>
            <pc:sldMk cId="3940578941" sldId="602"/>
            <ac:spMk id="17" creationId="{1A84AE99-CF25-014E-E39B-A08BA8373F13}"/>
          </ac:spMkLst>
        </pc:spChg>
        <pc:picChg chg="add mod">
          <ac:chgData name="Alberto Zilio" userId="bc69f6f6-9fb5-43e2-b29d-152eb7962b05" providerId="ADAL" clId="{334ED628-5F59-465D-A07B-F23F5DF4D3B5}" dt="2025-03-18T16:25:34.368" v="727" actId="1038"/>
          <ac:picMkLst>
            <pc:docMk/>
            <pc:sldMk cId="3940578941" sldId="602"/>
            <ac:picMk id="16" creationId="{BA6ACB6B-63F9-A206-671F-47767235C6D8}"/>
          </ac:picMkLst>
        </pc:picChg>
        <pc:picChg chg="del">
          <ac:chgData name="Alberto Zilio" userId="bc69f6f6-9fb5-43e2-b29d-152eb7962b05" providerId="ADAL" clId="{334ED628-5F59-465D-A07B-F23F5DF4D3B5}" dt="2025-03-18T16:25:23.062" v="716" actId="478"/>
          <ac:picMkLst>
            <pc:docMk/>
            <pc:sldMk cId="3940578941" sldId="602"/>
            <ac:picMk id="24" creationId="{F524E14C-2BC9-F779-6C4C-0A360CC0CA61}"/>
          </ac:picMkLst>
        </pc:picChg>
      </pc:sldChg>
      <pc:sldChg chg="addSp delSp modSp mod">
        <pc:chgData name="Alberto Zilio" userId="bc69f6f6-9fb5-43e2-b29d-152eb7962b05" providerId="ADAL" clId="{334ED628-5F59-465D-A07B-F23F5DF4D3B5}" dt="2025-03-18T16:18:58.689" v="91" actId="20577"/>
        <pc:sldMkLst>
          <pc:docMk/>
          <pc:sldMk cId="3305861333" sldId="604"/>
        </pc:sldMkLst>
        <pc:spChg chg="mod">
          <ac:chgData name="Alberto Zilio" userId="bc69f6f6-9fb5-43e2-b29d-152eb7962b05" providerId="ADAL" clId="{334ED628-5F59-465D-A07B-F23F5DF4D3B5}" dt="2025-03-18T16:18:58.689" v="91" actId="20577"/>
          <ac:spMkLst>
            <pc:docMk/>
            <pc:sldMk cId="3305861333" sldId="604"/>
            <ac:spMk id="16" creationId="{42ECFC6B-60D5-74D0-C434-D5A28EA83895}"/>
          </ac:spMkLst>
        </pc:spChg>
        <pc:picChg chg="add del mod">
          <ac:chgData name="Alberto Zilio" userId="bc69f6f6-9fb5-43e2-b29d-152eb7962b05" providerId="ADAL" clId="{334ED628-5F59-465D-A07B-F23F5DF4D3B5}" dt="2025-03-18T16:09:31.503" v="35" actId="22"/>
          <ac:picMkLst>
            <pc:docMk/>
            <pc:sldMk cId="3305861333" sldId="604"/>
            <ac:picMk id="13" creationId="{0C2AC6A3-E435-A82E-1C7E-4F1F4BA918AF}"/>
          </ac:picMkLst>
        </pc:picChg>
        <pc:picChg chg="add del mod">
          <ac:chgData name="Alberto Zilio" userId="bc69f6f6-9fb5-43e2-b29d-152eb7962b05" providerId="ADAL" clId="{334ED628-5F59-465D-A07B-F23F5DF4D3B5}" dt="2025-03-18T16:18:36.188" v="84" actId="478"/>
          <ac:picMkLst>
            <pc:docMk/>
            <pc:sldMk cId="3305861333" sldId="604"/>
            <ac:picMk id="18" creationId="{34A90B0C-481B-B331-F307-45F0B9E93416}"/>
          </ac:picMkLst>
        </pc:picChg>
        <pc:picChg chg="add del">
          <ac:chgData name="Alberto Zilio" userId="bc69f6f6-9fb5-43e2-b29d-152eb7962b05" providerId="ADAL" clId="{334ED628-5F59-465D-A07B-F23F5DF4D3B5}" dt="2025-03-18T16:09:34.709" v="37" actId="478"/>
          <ac:picMkLst>
            <pc:docMk/>
            <pc:sldMk cId="3305861333" sldId="604"/>
            <ac:picMk id="21" creationId="{4E925B73-0A1E-B240-1D12-05D469C2962D}"/>
          </ac:picMkLst>
        </pc:picChg>
        <pc:picChg chg="add mod">
          <ac:chgData name="Alberto Zilio" userId="bc69f6f6-9fb5-43e2-b29d-152eb7962b05" providerId="ADAL" clId="{334ED628-5F59-465D-A07B-F23F5DF4D3B5}" dt="2025-03-18T16:18:40.342" v="87" actId="1076"/>
          <ac:picMkLst>
            <pc:docMk/>
            <pc:sldMk cId="3305861333" sldId="604"/>
            <ac:picMk id="23" creationId="{BCAED653-54A3-6669-8B5D-9F4A0FB0E09F}"/>
          </ac:picMkLst>
        </pc:picChg>
      </pc:sldChg>
      <pc:sldChg chg="addSp delSp modSp mod">
        <pc:chgData name="Alberto Zilio" userId="bc69f6f6-9fb5-43e2-b29d-152eb7962b05" providerId="ADAL" clId="{334ED628-5F59-465D-A07B-F23F5DF4D3B5}" dt="2025-03-18T16:28:35.219" v="826" actId="20577"/>
        <pc:sldMkLst>
          <pc:docMk/>
          <pc:sldMk cId="2901335901" sldId="607"/>
        </pc:sldMkLst>
        <pc:spChg chg="mod">
          <ac:chgData name="Alberto Zilio" userId="bc69f6f6-9fb5-43e2-b29d-152eb7962b05" providerId="ADAL" clId="{334ED628-5F59-465D-A07B-F23F5DF4D3B5}" dt="2025-03-18T16:28:35.219" v="826" actId="20577"/>
          <ac:spMkLst>
            <pc:docMk/>
            <pc:sldMk cId="2901335901" sldId="607"/>
            <ac:spMk id="21" creationId="{6D17CD31-DE2A-4016-2888-F524B3F945F6}"/>
          </ac:spMkLst>
        </pc:spChg>
        <pc:picChg chg="add mod">
          <ac:chgData name="Alberto Zilio" userId="bc69f6f6-9fb5-43e2-b29d-152eb7962b05" providerId="ADAL" clId="{334ED628-5F59-465D-A07B-F23F5DF4D3B5}" dt="2025-03-18T16:28:05.276" v="824" actId="1036"/>
          <ac:picMkLst>
            <pc:docMk/>
            <pc:sldMk cId="2901335901" sldId="607"/>
            <ac:picMk id="10" creationId="{3747E1C2-E39C-5E70-EA6A-F03CB92D57FD}"/>
          </ac:picMkLst>
        </pc:picChg>
        <pc:picChg chg="del">
          <ac:chgData name="Alberto Zilio" userId="bc69f6f6-9fb5-43e2-b29d-152eb7962b05" providerId="ADAL" clId="{334ED628-5F59-465D-A07B-F23F5DF4D3B5}" dt="2025-03-18T16:27:54.382" v="818" actId="478"/>
          <ac:picMkLst>
            <pc:docMk/>
            <pc:sldMk cId="2901335901" sldId="607"/>
            <ac:picMk id="24" creationId="{0F3F3107-1E9F-4362-299F-0CFDB99FE75C}"/>
          </ac:picMkLst>
        </pc:picChg>
      </pc:sldChg>
      <pc:sldChg chg="addSp delSp modSp mod">
        <pc:chgData name="Alberto Zilio" userId="bc69f6f6-9fb5-43e2-b29d-152eb7962b05" providerId="ADAL" clId="{334ED628-5F59-465D-A07B-F23F5DF4D3B5}" dt="2025-03-18T16:31:49.901" v="1265" actId="20577"/>
        <pc:sldMkLst>
          <pc:docMk/>
          <pc:sldMk cId="1345553273" sldId="608"/>
        </pc:sldMkLst>
        <pc:spChg chg="mod">
          <ac:chgData name="Alberto Zilio" userId="bc69f6f6-9fb5-43e2-b29d-152eb7962b05" providerId="ADAL" clId="{334ED628-5F59-465D-A07B-F23F5DF4D3B5}" dt="2025-03-18T16:31:49.901" v="1265" actId="20577"/>
          <ac:spMkLst>
            <pc:docMk/>
            <pc:sldMk cId="1345553273" sldId="608"/>
            <ac:spMk id="15" creationId="{6DDEDC66-9F1C-1250-7F53-657D29F6C540}"/>
          </ac:spMkLst>
        </pc:spChg>
        <pc:picChg chg="add mod">
          <ac:chgData name="Alberto Zilio" userId="bc69f6f6-9fb5-43e2-b29d-152eb7962b05" providerId="ADAL" clId="{334ED628-5F59-465D-A07B-F23F5DF4D3B5}" dt="2025-03-18T16:29:16.758" v="831" actId="1038"/>
          <ac:picMkLst>
            <pc:docMk/>
            <pc:sldMk cId="1345553273" sldId="608"/>
            <ac:picMk id="8" creationId="{5E9F93AD-DCE2-1C4A-A5EE-4F464B58BB39}"/>
          </ac:picMkLst>
        </pc:picChg>
        <pc:picChg chg="del">
          <ac:chgData name="Alberto Zilio" userId="bc69f6f6-9fb5-43e2-b29d-152eb7962b05" providerId="ADAL" clId="{334ED628-5F59-465D-A07B-F23F5DF4D3B5}" dt="2025-03-18T16:29:05.627" v="827" actId="478"/>
          <ac:picMkLst>
            <pc:docMk/>
            <pc:sldMk cId="1345553273" sldId="608"/>
            <ac:picMk id="23" creationId="{9FF52399-F3D3-4081-D49A-12C87D8023E5}"/>
          </ac:picMkLst>
        </pc:picChg>
      </pc:sldChg>
      <pc:sldChg chg="addSp delSp modSp mod">
        <pc:chgData name="Alberto Zilio" userId="bc69f6f6-9fb5-43e2-b29d-152eb7962b05" providerId="ADAL" clId="{334ED628-5F59-465D-A07B-F23F5DF4D3B5}" dt="2025-03-18T16:23:30.021" v="679" actId="6549"/>
        <pc:sldMkLst>
          <pc:docMk/>
          <pc:sldMk cId="768515299" sldId="610"/>
        </pc:sldMkLst>
        <pc:spChg chg="mod">
          <ac:chgData name="Alberto Zilio" userId="bc69f6f6-9fb5-43e2-b29d-152eb7962b05" providerId="ADAL" clId="{334ED628-5F59-465D-A07B-F23F5DF4D3B5}" dt="2025-03-18T16:19:10.138" v="98" actId="20577"/>
          <ac:spMkLst>
            <pc:docMk/>
            <pc:sldMk cId="768515299" sldId="610"/>
            <ac:spMk id="16" creationId="{25B58595-07AD-867C-2340-94644D0C6B1B}"/>
          </ac:spMkLst>
        </pc:spChg>
        <pc:spChg chg="mod">
          <ac:chgData name="Alberto Zilio" userId="bc69f6f6-9fb5-43e2-b29d-152eb7962b05" providerId="ADAL" clId="{334ED628-5F59-465D-A07B-F23F5DF4D3B5}" dt="2025-03-18T16:23:30.021" v="679" actId="6549"/>
          <ac:spMkLst>
            <pc:docMk/>
            <pc:sldMk cId="768515299" sldId="610"/>
            <ac:spMk id="17" creationId="{C3045BC0-AC9B-369E-4411-1C2B26E997A9}"/>
          </ac:spMkLst>
        </pc:spChg>
        <pc:picChg chg="add del mod">
          <ac:chgData name="Alberto Zilio" userId="bc69f6f6-9fb5-43e2-b29d-152eb7962b05" providerId="ADAL" clId="{334ED628-5F59-465D-A07B-F23F5DF4D3B5}" dt="2025-03-18T16:18:29.999" v="80" actId="478"/>
          <ac:picMkLst>
            <pc:docMk/>
            <pc:sldMk cId="768515299" sldId="610"/>
            <ac:picMk id="3" creationId="{B2ADCCA6-42E1-E048-AAE0-8AEB3164D5C7}"/>
          </ac:picMkLst>
        </pc:picChg>
        <pc:picChg chg="del">
          <ac:chgData name="Alberto Zilio" userId="bc69f6f6-9fb5-43e2-b29d-152eb7962b05" providerId="ADAL" clId="{334ED628-5F59-465D-A07B-F23F5DF4D3B5}" dt="2025-03-18T16:10:06.286" v="49" actId="478"/>
          <ac:picMkLst>
            <pc:docMk/>
            <pc:sldMk cId="768515299" sldId="610"/>
            <ac:picMk id="8" creationId="{F82C68A3-7E20-23F5-9ED4-21A9EECE5A62}"/>
          </ac:picMkLst>
        </pc:picChg>
        <pc:picChg chg="add del mod">
          <ac:chgData name="Alberto Zilio" userId="bc69f6f6-9fb5-43e2-b29d-152eb7962b05" providerId="ADAL" clId="{334ED628-5F59-465D-A07B-F23F5DF4D3B5}" dt="2025-03-18T16:19:05.550" v="94" actId="478"/>
          <ac:picMkLst>
            <pc:docMk/>
            <pc:sldMk cId="768515299" sldId="610"/>
            <ac:picMk id="10" creationId="{9CADD5C9-716F-B68F-4C19-92DE035D1185}"/>
          </ac:picMkLst>
        </pc:picChg>
        <pc:picChg chg="add mod">
          <ac:chgData name="Alberto Zilio" userId="bc69f6f6-9fb5-43e2-b29d-152eb7962b05" providerId="ADAL" clId="{334ED628-5F59-465D-A07B-F23F5DF4D3B5}" dt="2025-03-18T16:19:03.709" v="93"/>
          <ac:picMkLst>
            <pc:docMk/>
            <pc:sldMk cId="768515299" sldId="610"/>
            <ac:picMk id="13" creationId="{D74E315A-999D-AFCE-FE39-3C6542946925}"/>
          </ac:picMkLst>
        </pc:picChg>
      </pc:sldChg>
      <pc:sldChg chg="addSp delSp modSp mod">
        <pc:chgData name="Alberto Zilio" userId="bc69f6f6-9fb5-43e2-b29d-152eb7962b05" providerId="ADAL" clId="{334ED628-5F59-465D-A07B-F23F5DF4D3B5}" dt="2025-03-18T16:33:03.883" v="1272" actId="1036"/>
        <pc:sldMkLst>
          <pc:docMk/>
          <pc:sldMk cId="1150024599" sldId="619"/>
        </pc:sldMkLst>
        <pc:picChg chg="add mod">
          <ac:chgData name="Alberto Zilio" userId="bc69f6f6-9fb5-43e2-b29d-152eb7962b05" providerId="ADAL" clId="{334ED628-5F59-465D-A07B-F23F5DF4D3B5}" dt="2025-03-18T16:33:03.883" v="1272" actId="1036"/>
          <ac:picMkLst>
            <pc:docMk/>
            <pc:sldMk cId="1150024599" sldId="619"/>
            <ac:picMk id="10" creationId="{7F874E1B-70C6-EF50-5853-399BEB596117}"/>
          </ac:picMkLst>
        </pc:picChg>
        <pc:picChg chg="del">
          <ac:chgData name="Alberto Zilio" userId="bc69f6f6-9fb5-43e2-b29d-152eb7962b05" providerId="ADAL" clId="{334ED628-5F59-465D-A07B-F23F5DF4D3B5}" dt="2025-03-18T16:32:45.407" v="1266" actId="478"/>
          <ac:picMkLst>
            <pc:docMk/>
            <pc:sldMk cId="1150024599" sldId="619"/>
            <ac:picMk id="18" creationId="{94035666-3617-3E71-3913-B61868366C4F}"/>
          </ac:picMkLst>
        </pc:picChg>
      </pc:sldChg>
      <pc:sldChg chg="addSp delSp modSp mod">
        <pc:chgData name="Alberto Zilio" userId="bc69f6f6-9fb5-43e2-b29d-152eb7962b05" providerId="ADAL" clId="{334ED628-5F59-465D-A07B-F23F5DF4D3B5}" dt="2025-03-18T16:34:45.219" v="1306"/>
        <pc:sldMkLst>
          <pc:docMk/>
          <pc:sldMk cId="2186016959" sldId="620"/>
        </pc:sldMkLst>
        <pc:picChg chg="add mod">
          <ac:chgData name="Alberto Zilio" userId="bc69f6f6-9fb5-43e2-b29d-152eb7962b05" providerId="ADAL" clId="{334ED628-5F59-465D-A07B-F23F5DF4D3B5}" dt="2025-03-18T16:34:45.219" v="1306"/>
          <ac:picMkLst>
            <pc:docMk/>
            <pc:sldMk cId="2186016959" sldId="620"/>
            <ac:picMk id="4" creationId="{28ACFCE6-CD26-2601-6D1E-A8293346C67E}"/>
          </ac:picMkLst>
        </pc:picChg>
        <pc:picChg chg="del">
          <ac:chgData name="Alberto Zilio" userId="bc69f6f6-9fb5-43e2-b29d-152eb7962b05" providerId="ADAL" clId="{334ED628-5F59-465D-A07B-F23F5DF4D3B5}" dt="2025-03-18T16:34:22.251" v="1292" actId="478"/>
          <ac:picMkLst>
            <pc:docMk/>
            <pc:sldMk cId="2186016959" sldId="620"/>
            <ac:picMk id="15" creationId="{C74A92AF-8388-D9EE-306F-7CDE3241335C}"/>
          </ac:picMkLst>
        </pc:picChg>
      </pc:sldChg>
      <pc:sldChg chg="addSp delSp modSp mod">
        <pc:chgData name="Alberto Zilio" userId="bc69f6f6-9fb5-43e2-b29d-152eb7962b05" providerId="ADAL" clId="{334ED628-5F59-465D-A07B-F23F5DF4D3B5}" dt="2025-03-18T16:35:40.234" v="1317" actId="20577"/>
        <pc:sldMkLst>
          <pc:docMk/>
          <pc:sldMk cId="13684083" sldId="623"/>
        </pc:sldMkLst>
        <pc:spChg chg="mod">
          <ac:chgData name="Alberto Zilio" userId="bc69f6f6-9fb5-43e2-b29d-152eb7962b05" providerId="ADAL" clId="{334ED628-5F59-465D-A07B-F23F5DF4D3B5}" dt="2025-03-18T16:35:40.234" v="1317" actId="20577"/>
          <ac:spMkLst>
            <pc:docMk/>
            <pc:sldMk cId="13684083" sldId="623"/>
            <ac:spMk id="22" creationId="{DD20B7DB-AAE7-63AE-B0B3-33E6E43BBD39}"/>
          </ac:spMkLst>
        </pc:spChg>
        <pc:spChg chg="mod">
          <ac:chgData name="Alberto Zilio" userId="bc69f6f6-9fb5-43e2-b29d-152eb7962b05" providerId="ADAL" clId="{334ED628-5F59-465D-A07B-F23F5DF4D3B5}" dt="2025-03-18T16:35:30.943" v="1314" actId="20577"/>
          <ac:spMkLst>
            <pc:docMk/>
            <pc:sldMk cId="13684083" sldId="623"/>
            <ac:spMk id="23" creationId="{F232315C-E035-1DD3-AEB4-C6DD4EDFFC63}"/>
          </ac:spMkLst>
        </pc:spChg>
        <pc:picChg chg="del">
          <ac:chgData name="Alberto Zilio" userId="bc69f6f6-9fb5-43e2-b29d-152eb7962b05" providerId="ADAL" clId="{334ED628-5F59-465D-A07B-F23F5DF4D3B5}" dt="2025-03-18T16:34:30.360" v="1296" actId="478"/>
          <ac:picMkLst>
            <pc:docMk/>
            <pc:sldMk cId="13684083" sldId="623"/>
            <ac:picMk id="15" creationId="{B5F8C97A-3C6D-A827-24CE-3C273E02E5DD}"/>
          </ac:picMkLst>
        </pc:picChg>
        <pc:picChg chg="add del mod">
          <ac:chgData name="Alberto Zilio" userId="bc69f6f6-9fb5-43e2-b29d-152eb7962b05" providerId="ADAL" clId="{334ED628-5F59-465D-A07B-F23F5DF4D3B5}" dt="2025-03-18T16:34:44.015" v="1305" actId="21"/>
          <ac:picMkLst>
            <pc:docMk/>
            <pc:sldMk cId="13684083" sldId="623"/>
            <ac:picMk id="16" creationId="{28ACFCE6-CD26-2601-6D1E-A8293346C67E}"/>
          </ac:picMkLst>
        </pc:picChg>
        <pc:picChg chg="add mod">
          <ac:chgData name="Alberto Zilio" userId="bc69f6f6-9fb5-43e2-b29d-152eb7962b05" providerId="ADAL" clId="{334ED628-5F59-465D-A07B-F23F5DF4D3B5}" dt="2025-03-18T16:34:55.965" v="1310" actId="1076"/>
          <ac:picMkLst>
            <pc:docMk/>
            <pc:sldMk cId="13684083" sldId="623"/>
            <ac:picMk id="18" creationId="{57E9D6D3-A532-3C24-786C-05C8F484EABB}"/>
          </ac:picMkLst>
        </pc:picChg>
      </pc:sldChg>
      <pc:sldChg chg="addSp delSp modSp mod">
        <pc:chgData name="Alberto Zilio" userId="bc69f6f6-9fb5-43e2-b29d-152eb7962b05" providerId="ADAL" clId="{334ED628-5F59-465D-A07B-F23F5DF4D3B5}" dt="2025-03-18T16:34:18.942" v="1291" actId="20577"/>
        <pc:sldMkLst>
          <pc:docMk/>
          <pc:sldMk cId="2984930818" sldId="624"/>
        </pc:sldMkLst>
        <pc:spChg chg="mod">
          <ac:chgData name="Alberto Zilio" userId="bc69f6f6-9fb5-43e2-b29d-152eb7962b05" providerId="ADAL" clId="{334ED628-5F59-465D-A07B-F23F5DF4D3B5}" dt="2025-03-18T16:33:58.672" v="1285" actId="20577"/>
          <ac:spMkLst>
            <pc:docMk/>
            <pc:sldMk cId="2984930818" sldId="624"/>
            <ac:spMk id="15" creationId="{3C95018A-D3BE-9D0A-1A7E-182E0CC8D5F9}"/>
          </ac:spMkLst>
        </pc:spChg>
        <pc:spChg chg="mod">
          <ac:chgData name="Alberto Zilio" userId="bc69f6f6-9fb5-43e2-b29d-152eb7962b05" providerId="ADAL" clId="{334ED628-5F59-465D-A07B-F23F5DF4D3B5}" dt="2025-03-18T16:34:18.942" v="1291" actId="20577"/>
          <ac:spMkLst>
            <pc:docMk/>
            <pc:sldMk cId="2984930818" sldId="624"/>
            <ac:spMk id="16" creationId="{921A42C2-7636-C51F-7325-9310B47EE5D5}"/>
          </ac:spMkLst>
        </pc:spChg>
        <pc:picChg chg="add mod">
          <ac:chgData name="Alberto Zilio" userId="bc69f6f6-9fb5-43e2-b29d-152eb7962b05" providerId="ADAL" clId="{334ED628-5F59-465D-A07B-F23F5DF4D3B5}" dt="2025-03-18T16:33:18.898" v="1279" actId="1035"/>
          <ac:picMkLst>
            <pc:docMk/>
            <pc:sldMk cId="2984930818" sldId="624"/>
            <ac:picMk id="13" creationId="{20663E66-525C-9CD4-8DBF-74E8BFC3A16B}"/>
          </ac:picMkLst>
        </pc:picChg>
        <pc:picChg chg="del">
          <ac:chgData name="Alberto Zilio" userId="bc69f6f6-9fb5-43e2-b29d-152eb7962b05" providerId="ADAL" clId="{334ED628-5F59-465D-A07B-F23F5DF4D3B5}" dt="2025-03-18T16:32:47.867" v="1267" actId="478"/>
          <ac:picMkLst>
            <pc:docMk/>
            <pc:sldMk cId="2984930818" sldId="624"/>
            <ac:picMk id="25" creationId="{E93CC197-7BD5-581F-C657-206F300362C4}"/>
          </ac:picMkLst>
        </pc:picChg>
      </pc:sldChg>
      <pc:sldChg chg="modSp mod">
        <pc:chgData name="Alberto Zilio" userId="bc69f6f6-9fb5-43e2-b29d-152eb7962b05" providerId="ADAL" clId="{334ED628-5F59-465D-A07B-F23F5DF4D3B5}" dt="2025-03-18T16:36:10.636" v="1318" actId="1035"/>
        <pc:sldMkLst>
          <pc:docMk/>
          <pc:sldMk cId="1176160922" sldId="626"/>
        </pc:sldMkLst>
        <pc:spChg chg="mod">
          <ac:chgData name="Alberto Zilio" userId="bc69f6f6-9fb5-43e2-b29d-152eb7962b05" providerId="ADAL" clId="{334ED628-5F59-465D-A07B-F23F5DF4D3B5}" dt="2025-03-18T16:36:10.636" v="1318" actId="1035"/>
          <ac:spMkLst>
            <pc:docMk/>
            <pc:sldMk cId="1176160922" sldId="626"/>
            <ac:spMk id="30" creationId="{9B544E56-3572-DB44-E6C9-E783FF90C38C}"/>
          </ac:spMkLst>
        </pc:spChg>
      </pc:sldChg>
      <pc:sldChg chg="addSp delSp modSp mod">
        <pc:chgData name="Alberto Zilio" userId="bc69f6f6-9fb5-43e2-b29d-152eb7962b05" providerId="ADAL" clId="{334ED628-5F59-465D-A07B-F23F5DF4D3B5}" dt="2025-03-18T16:34:46.347" v="1307"/>
        <pc:sldMkLst>
          <pc:docMk/>
          <pc:sldMk cId="4219190123" sldId="627"/>
        </pc:sldMkLst>
        <pc:picChg chg="add mod">
          <ac:chgData name="Alberto Zilio" userId="bc69f6f6-9fb5-43e2-b29d-152eb7962b05" providerId="ADAL" clId="{334ED628-5F59-465D-A07B-F23F5DF4D3B5}" dt="2025-03-18T16:34:46.347" v="1307"/>
          <ac:picMkLst>
            <pc:docMk/>
            <pc:sldMk cId="4219190123" sldId="627"/>
            <ac:picMk id="10" creationId="{87E3D5A4-2430-1FAD-95A4-012707A0C989}"/>
          </ac:picMkLst>
        </pc:picChg>
        <pc:picChg chg="add del">
          <ac:chgData name="Alberto Zilio" userId="bc69f6f6-9fb5-43e2-b29d-152eb7962b05" providerId="ADAL" clId="{334ED628-5F59-465D-A07B-F23F5DF4D3B5}" dt="2025-03-18T16:34:27.747" v="1295" actId="478"/>
          <ac:picMkLst>
            <pc:docMk/>
            <pc:sldMk cId="4219190123" sldId="627"/>
            <ac:picMk id="15" creationId="{8BCF0F1A-1421-2CD7-7D8D-35E7D6A78810}"/>
          </ac:picMkLst>
        </pc:picChg>
      </pc:sldChg>
      <pc:sldChg chg="addSp delSp modSp mod">
        <pc:chgData name="Alberto Zilio" userId="bc69f6f6-9fb5-43e2-b29d-152eb7962b05" providerId="ADAL" clId="{334ED628-5F59-465D-A07B-F23F5DF4D3B5}" dt="2025-03-18T16:45:22.877" v="1496" actId="20577"/>
        <pc:sldMkLst>
          <pc:docMk/>
          <pc:sldMk cId="1075928483" sldId="628"/>
        </pc:sldMkLst>
        <pc:spChg chg="mod">
          <ac:chgData name="Alberto Zilio" userId="bc69f6f6-9fb5-43e2-b29d-152eb7962b05" providerId="ADAL" clId="{334ED628-5F59-465D-A07B-F23F5DF4D3B5}" dt="2025-03-18T16:44:45.093" v="1490" actId="20577"/>
          <ac:spMkLst>
            <pc:docMk/>
            <pc:sldMk cId="1075928483" sldId="628"/>
            <ac:spMk id="11" creationId="{C0501BD5-0CC7-1A78-80A2-CCE3BBEE8091}"/>
          </ac:spMkLst>
        </pc:spChg>
        <pc:spChg chg="mod">
          <ac:chgData name="Alberto Zilio" userId="bc69f6f6-9fb5-43e2-b29d-152eb7962b05" providerId="ADAL" clId="{334ED628-5F59-465D-A07B-F23F5DF4D3B5}" dt="2025-03-18T16:45:22.877" v="1496" actId="20577"/>
          <ac:spMkLst>
            <pc:docMk/>
            <pc:sldMk cId="1075928483" sldId="628"/>
            <ac:spMk id="12" creationId="{72335D1D-F098-B8F1-54F8-71F857EE9DC4}"/>
          </ac:spMkLst>
        </pc:spChg>
        <pc:picChg chg="add mod">
          <ac:chgData name="Alberto Zilio" userId="bc69f6f6-9fb5-43e2-b29d-152eb7962b05" providerId="ADAL" clId="{334ED628-5F59-465D-A07B-F23F5DF4D3B5}" dt="2025-03-18T16:41:56.076" v="1434" actId="1036"/>
          <ac:picMkLst>
            <pc:docMk/>
            <pc:sldMk cId="1075928483" sldId="628"/>
            <ac:picMk id="4" creationId="{AE6F6143-481E-94BC-9091-2F6041426038}"/>
          </ac:picMkLst>
        </pc:picChg>
        <pc:picChg chg="del">
          <ac:chgData name="Alberto Zilio" userId="bc69f6f6-9fb5-43e2-b29d-152eb7962b05" providerId="ADAL" clId="{334ED628-5F59-465D-A07B-F23F5DF4D3B5}" dt="2025-03-18T16:41:51.074" v="1429" actId="478"/>
          <ac:picMkLst>
            <pc:docMk/>
            <pc:sldMk cId="1075928483" sldId="628"/>
            <ac:picMk id="7" creationId="{EDFC0AE4-05D6-032F-FE7D-BCE9C0C9281D}"/>
          </ac:picMkLst>
        </pc:picChg>
      </pc:sldChg>
      <pc:sldChg chg="addSp delSp modSp mod">
        <pc:chgData name="Alberto Zilio" userId="bc69f6f6-9fb5-43e2-b29d-152eb7962b05" providerId="ADAL" clId="{334ED628-5F59-465D-A07B-F23F5DF4D3B5}" dt="2025-03-18T16:47:07.216" v="1518" actId="20577"/>
        <pc:sldMkLst>
          <pc:docMk/>
          <pc:sldMk cId="4021660407" sldId="629"/>
        </pc:sldMkLst>
        <pc:spChg chg="mod">
          <ac:chgData name="Alberto Zilio" userId="bc69f6f6-9fb5-43e2-b29d-152eb7962b05" providerId="ADAL" clId="{334ED628-5F59-465D-A07B-F23F5DF4D3B5}" dt="2025-03-18T16:47:07.216" v="1518" actId="20577"/>
          <ac:spMkLst>
            <pc:docMk/>
            <pc:sldMk cId="4021660407" sldId="629"/>
            <ac:spMk id="3" creationId="{4A5A7D45-C029-284F-671A-16F7E251C0FA}"/>
          </ac:spMkLst>
        </pc:spChg>
        <pc:spChg chg="mod">
          <ac:chgData name="Alberto Zilio" userId="bc69f6f6-9fb5-43e2-b29d-152eb7962b05" providerId="ADAL" clId="{334ED628-5F59-465D-A07B-F23F5DF4D3B5}" dt="2025-03-18T16:45:55.160" v="1500" actId="20577"/>
          <ac:spMkLst>
            <pc:docMk/>
            <pc:sldMk cId="4021660407" sldId="629"/>
            <ac:spMk id="7" creationId="{89D9D4A5-EE96-B3D7-3D6B-718044F23B54}"/>
          </ac:spMkLst>
        </pc:spChg>
        <pc:spChg chg="mod">
          <ac:chgData name="Alberto Zilio" userId="bc69f6f6-9fb5-43e2-b29d-152eb7962b05" providerId="ADAL" clId="{334ED628-5F59-465D-A07B-F23F5DF4D3B5}" dt="2025-03-18T16:46:04.147" v="1504" actId="1036"/>
          <ac:spMkLst>
            <pc:docMk/>
            <pc:sldMk cId="4021660407" sldId="629"/>
            <ac:spMk id="17" creationId="{BDCB52C9-4461-3EE5-1B7F-E6207DC2CE6E}"/>
          </ac:spMkLst>
        </pc:spChg>
        <pc:picChg chg="add mod">
          <ac:chgData name="Alberto Zilio" userId="bc69f6f6-9fb5-43e2-b29d-152eb7962b05" providerId="ADAL" clId="{334ED628-5F59-465D-A07B-F23F5DF4D3B5}" dt="2025-03-18T16:42:14.074" v="1445" actId="1038"/>
          <ac:picMkLst>
            <pc:docMk/>
            <pc:sldMk cId="4021660407" sldId="629"/>
            <ac:picMk id="6" creationId="{9E69B94E-0CAC-BBAC-019A-2A6493306F6A}"/>
          </ac:picMkLst>
        </pc:picChg>
        <pc:picChg chg="del">
          <ac:chgData name="Alberto Zilio" userId="bc69f6f6-9fb5-43e2-b29d-152eb7962b05" providerId="ADAL" clId="{334ED628-5F59-465D-A07B-F23F5DF4D3B5}" dt="2025-03-18T16:42:08.459" v="1435" actId="478"/>
          <ac:picMkLst>
            <pc:docMk/>
            <pc:sldMk cId="4021660407" sldId="629"/>
            <ac:picMk id="11" creationId="{421442B3-EBDC-7E7C-84CC-53781D65E926}"/>
          </ac:picMkLst>
        </pc:picChg>
        <pc:picChg chg="del">
          <ac:chgData name="Alberto Zilio" userId="bc69f6f6-9fb5-43e2-b29d-152eb7962b05" providerId="ADAL" clId="{334ED628-5F59-465D-A07B-F23F5DF4D3B5}" dt="2025-03-18T16:42:16.464" v="1446" actId="478"/>
          <ac:picMkLst>
            <pc:docMk/>
            <pc:sldMk cId="4021660407" sldId="629"/>
            <ac:picMk id="12" creationId="{33DAB250-2958-4760-7921-616E2717F268}"/>
          </ac:picMkLst>
        </pc:picChg>
        <pc:picChg chg="add mod">
          <ac:chgData name="Alberto Zilio" userId="bc69f6f6-9fb5-43e2-b29d-152eb7962b05" providerId="ADAL" clId="{334ED628-5F59-465D-A07B-F23F5DF4D3B5}" dt="2025-03-18T16:42:47.300" v="1477" actId="1038"/>
          <ac:picMkLst>
            <pc:docMk/>
            <pc:sldMk cId="4021660407" sldId="629"/>
            <ac:picMk id="13" creationId="{62AED79D-792A-F84B-E7F8-2073D0135235}"/>
          </ac:picMkLst>
        </pc:picChg>
      </pc:sldChg>
      <pc:sldChg chg="addSp delSp modSp mod">
        <pc:chgData name="Alberto Zilio" userId="bc69f6f6-9fb5-43e2-b29d-152eb7962b05" providerId="ADAL" clId="{334ED628-5F59-465D-A07B-F23F5DF4D3B5}" dt="2025-03-18T16:46:56.050" v="1515" actId="20577"/>
        <pc:sldMkLst>
          <pc:docMk/>
          <pc:sldMk cId="3931939469" sldId="630"/>
        </pc:sldMkLst>
        <pc:spChg chg="mod">
          <ac:chgData name="Alberto Zilio" userId="bc69f6f6-9fb5-43e2-b29d-152eb7962b05" providerId="ADAL" clId="{334ED628-5F59-465D-A07B-F23F5DF4D3B5}" dt="2025-03-18T16:46:56.050" v="1515" actId="20577"/>
          <ac:spMkLst>
            <pc:docMk/>
            <pc:sldMk cId="3931939469" sldId="630"/>
            <ac:spMk id="3" creationId="{13BB3A4A-83FD-7C70-F313-4F4A3F2D7912}"/>
          </ac:spMkLst>
        </pc:spChg>
        <pc:spChg chg="mod">
          <ac:chgData name="Alberto Zilio" userId="bc69f6f6-9fb5-43e2-b29d-152eb7962b05" providerId="ADAL" clId="{334ED628-5F59-465D-A07B-F23F5DF4D3B5}" dt="2025-03-18T16:46:52.699" v="1512" actId="20577"/>
          <ac:spMkLst>
            <pc:docMk/>
            <pc:sldMk cId="3931939469" sldId="630"/>
            <ac:spMk id="7" creationId="{C9A346F8-55FD-4A95-9068-ECD5FE5725DC}"/>
          </ac:spMkLst>
        </pc:spChg>
        <pc:picChg chg="add mod">
          <ac:chgData name="Alberto Zilio" userId="bc69f6f6-9fb5-43e2-b29d-152eb7962b05" providerId="ADAL" clId="{334ED628-5F59-465D-A07B-F23F5DF4D3B5}" dt="2025-03-18T16:43:00.732" v="1483" actId="1036"/>
          <ac:picMkLst>
            <pc:docMk/>
            <pc:sldMk cId="3931939469" sldId="630"/>
            <ac:picMk id="6" creationId="{C25DD7BB-4B7A-1AEC-8989-E0C671796CF4}"/>
          </ac:picMkLst>
        </pc:picChg>
        <pc:picChg chg="del">
          <ac:chgData name="Alberto Zilio" userId="bc69f6f6-9fb5-43e2-b29d-152eb7962b05" providerId="ADAL" clId="{334ED628-5F59-465D-A07B-F23F5DF4D3B5}" dt="2025-03-18T16:42:56.307" v="1478" actId="478"/>
          <ac:picMkLst>
            <pc:docMk/>
            <pc:sldMk cId="3931939469" sldId="630"/>
            <ac:picMk id="8" creationId="{71A85953-E67F-35AB-E9AE-3F5149D77DFE}"/>
          </ac:picMkLst>
        </pc:picChg>
      </pc:sldChg>
      <pc:sldChg chg="addSp delSp modSp mod">
        <pc:chgData name="Alberto Zilio" userId="bc69f6f6-9fb5-43e2-b29d-152eb7962b05" providerId="ADAL" clId="{334ED628-5F59-465D-A07B-F23F5DF4D3B5}" dt="2025-03-18T16:53:08.801" v="1683" actId="20577"/>
        <pc:sldMkLst>
          <pc:docMk/>
          <pc:sldMk cId="3011129590" sldId="634"/>
        </pc:sldMkLst>
        <pc:spChg chg="mod">
          <ac:chgData name="Alberto Zilio" userId="bc69f6f6-9fb5-43e2-b29d-152eb7962b05" providerId="ADAL" clId="{334ED628-5F59-465D-A07B-F23F5DF4D3B5}" dt="2025-03-18T16:53:08.801" v="1683" actId="20577"/>
          <ac:spMkLst>
            <pc:docMk/>
            <pc:sldMk cId="3011129590" sldId="634"/>
            <ac:spMk id="6" creationId="{70F99044-9F4D-FAA2-0014-A59ED27736EE}"/>
          </ac:spMkLst>
        </pc:spChg>
        <pc:spChg chg="mod">
          <ac:chgData name="Alberto Zilio" userId="bc69f6f6-9fb5-43e2-b29d-152eb7962b05" providerId="ADAL" clId="{334ED628-5F59-465D-A07B-F23F5DF4D3B5}" dt="2025-03-18T16:51:25.451" v="1610" actId="20577"/>
          <ac:spMkLst>
            <pc:docMk/>
            <pc:sldMk cId="3011129590" sldId="634"/>
            <ac:spMk id="13" creationId="{4EE8A943-7B33-56CE-8F24-A8D225D02424}"/>
          </ac:spMkLst>
        </pc:spChg>
        <pc:picChg chg="del">
          <ac:chgData name="Alberto Zilio" userId="bc69f6f6-9fb5-43e2-b29d-152eb7962b05" providerId="ADAL" clId="{334ED628-5F59-465D-A07B-F23F5DF4D3B5}" dt="2025-03-18T16:36:28.806" v="1323" actId="478"/>
          <ac:picMkLst>
            <pc:docMk/>
            <pc:sldMk cId="3011129590" sldId="634"/>
            <ac:picMk id="4" creationId="{C1CDEBEF-D1A1-8713-EC30-02DE8CFA0B62}"/>
          </ac:picMkLst>
        </pc:picChg>
        <pc:picChg chg="add mod">
          <ac:chgData name="Alberto Zilio" userId="bc69f6f6-9fb5-43e2-b29d-152eb7962b05" providerId="ADAL" clId="{334ED628-5F59-465D-A07B-F23F5DF4D3B5}" dt="2025-03-18T16:48:02.615" v="1523" actId="1036"/>
          <ac:picMkLst>
            <pc:docMk/>
            <pc:sldMk cId="3011129590" sldId="634"/>
            <ac:picMk id="7" creationId="{16554463-0348-2B0F-45E7-7FF3AE39C7DB}"/>
          </ac:picMkLst>
        </pc:picChg>
      </pc:sldChg>
      <pc:sldChg chg="addSp delSp modSp mod">
        <pc:chgData name="Alberto Zilio" userId="bc69f6f6-9fb5-43e2-b29d-152eb7962b05" providerId="ADAL" clId="{334ED628-5F59-465D-A07B-F23F5DF4D3B5}" dt="2025-03-18T16:53:39.622" v="1689" actId="20577"/>
        <pc:sldMkLst>
          <pc:docMk/>
          <pc:sldMk cId="3791398839" sldId="635"/>
        </pc:sldMkLst>
        <pc:spChg chg="mod">
          <ac:chgData name="Alberto Zilio" userId="bc69f6f6-9fb5-43e2-b29d-152eb7962b05" providerId="ADAL" clId="{334ED628-5F59-465D-A07B-F23F5DF4D3B5}" dt="2025-03-18T16:53:39.622" v="1689" actId="20577"/>
          <ac:spMkLst>
            <pc:docMk/>
            <pc:sldMk cId="3791398839" sldId="635"/>
            <ac:spMk id="7" creationId="{01B6C7A0-C608-F06F-A9D1-BC21BE146C67}"/>
          </ac:spMkLst>
        </pc:spChg>
        <pc:spChg chg="mod">
          <ac:chgData name="Alberto Zilio" userId="bc69f6f6-9fb5-43e2-b29d-152eb7962b05" providerId="ADAL" clId="{334ED628-5F59-465D-A07B-F23F5DF4D3B5}" dt="2025-03-18T16:53:21.384" v="1686" actId="20577"/>
          <ac:spMkLst>
            <pc:docMk/>
            <pc:sldMk cId="3791398839" sldId="635"/>
            <ac:spMk id="13" creationId="{05F884DA-CA90-0717-536B-1B0CE07C93EA}"/>
          </ac:spMkLst>
        </pc:spChg>
        <pc:picChg chg="add mod">
          <ac:chgData name="Alberto Zilio" userId="bc69f6f6-9fb5-43e2-b29d-152eb7962b05" providerId="ADAL" clId="{334ED628-5F59-465D-A07B-F23F5DF4D3B5}" dt="2025-03-18T16:48:15.515" v="1534" actId="1036"/>
          <ac:picMkLst>
            <pc:docMk/>
            <pc:sldMk cId="3791398839" sldId="635"/>
            <ac:picMk id="4" creationId="{7A46214D-A032-3ED2-124E-93F79160E368}"/>
          </ac:picMkLst>
        </pc:picChg>
        <pc:picChg chg="del">
          <ac:chgData name="Alberto Zilio" userId="bc69f6f6-9fb5-43e2-b29d-152eb7962b05" providerId="ADAL" clId="{334ED628-5F59-465D-A07B-F23F5DF4D3B5}" dt="2025-03-18T16:48:28.187" v="1540" actId="478"/>
          <ac:picMkLst>
            <pc:docMk/>
            <pc:sldMk cId="3791398839" sldId="635"/>
            <ac:picMk id="6" creationId="{DB60DAE3-7868-8641-6365-7FF0BC506DAA}"/>
          </ac:picMkLst>
        </pc:picChg>
        <pc:picChg chg="add del mod">
          <ac:chgData name="Alberto Zilio" userId="bc69f6f6-9fb5-43e2-b29d-152eb7962b05" providerId="ADAL" clId="{334ED628-5F59-465D-A07B-F23F5DF4D3B5}" dt="2025-03-18T16:49:04.045" v="1544" actId="478"/>
          <ac:picMkLst>
            <pc:docMk/>
            <pc:sldMk cId="3791398839" sldId="635"/>
            <ac:picMk id="11" creationId="{C22C806F-8CE1-75DF-B171-FBFA83C9D2F3}"/>
          </ac:picMkLst>
        </pc:picChg>
        <pc:picChg chg="add del mod">
          <ac:chgData name="Alberto Zilio" userId="bc69f6f6-9fb5-43e2-b29d-152eb7962b05" providerId="ADAL" clId="{334ED628-5F59-465D-A07B-F23F5DF4D3B5}" dt="2025-03-18T16:49:22.102" v="1570" actId="478"/>
          <ac:picMkLst>
            <pc:docMk/>
            <pc:sldMk cId="3791398839" sldId="635"/>
            <ac:picMk id="15" creationId="{C932E1B9-7863-80E3-131C-209074481FB6}"/>
          </ac:picMkLst>
        </pc:picChg>
        <pc:picChg chg="add mod">
          <ac:chgData name="Alberto Zilio" userId="bc69f6f6-9fb5-43e2-b29d-152eb7962b05" providerId="ADAL" clId="{334ED628-5F59-465D-A07B-F23F5DF4D3B5}" dt="2025-03-18T16:49:54.465" v="1585" actId="1036"/>
          <ac:picMkLst>
            <pc:docMk/>
            <pc:sldMk cId="3791398839" sldId="635"/>
            <ac:picMk id="17" creationId="{83EAE9E9-17BB-C31D-7952-EC754A215160}"/>
          </ac:picMkLst>
        </pc:picChg>
        <pc:picChg chg="del">
          <ac:chgData name="Alberto Zilio" userId="bc69f6f6-9fb5-43e2-b29d-152eb7962b05" providerId="ADAL" clId="{334ED628-5F59-465D-A07B-F23F5DF4D3B5}" dt="2025-03-18T16:36:30.079" v="1324" actId="478"/>
          <ac:picMkLst>
            <pc:docMk/>
            <pc:sldMk cId="3791398839" sldId="635"/>
            <ac:picMk id="19" creationId="{FADD49EF-16F2-6F33-C90E-54419809E6B0}"/>
          </ac:picMkLst>
        </pc:picChg>
      </pc:sldChg>
      <pc:sldChg chg="addSp delSp modSp mod">
        <pc:chgData name="Alberto Zilio" userId="bc69f6f6-9fb5-43e2-b29d-152eb7962b05" providerId="ADAL" clId="{334ED628-5F59-465D-A07B-F23F5DF4D3B5}" dt="2025-03-18T16:56:19.089" v="1959" actId="20577"/>
        <pc:sldMkLst>
          <pc:docMk/>
          <pc:sldMk cId="1562380115" sldId="636"/>
        </pc:sldMkLst>
        <pc:spChg chg="mod">
          <ac:chgData name="Alberto Zilio" userId="bc69f6f6-9fb5-43e2-b29d-152eb7962b05" providerId="ADAL" clId="{334ED628-5F59-465D-A07B-F23F5DF4D3B5}" dt="2025-03-18T16:56:19.089" v="1959" actId="20577"/>
          <ac:spMkLst>
            <pc:docMk/>
            <pc:sldMk cId="1562380115" sldId="636"/>
            <ac:spMk id="7" creationId="{E0628A55-D62F-40FE-CAB3-012996BF408F}"/>
          </ac:spMkLst>
        </pc:spChg>
        <pc:spChg chg="mod">
          <ac:chgData name="Alberto Zilio" userId="bc69f6f6-9fb5-43e2-b29d-152eb7962b05" providerId="ADAL" clId="{334ED628-5F59-465D-A07B-F23F5DF4D3B5}" dt="2025-03-18T16:55:05.426" v="1795" actId="20577"/>
          <ac:spMkLst>
            <pc:docMk/>
            <pc:sldMk cId="1562380115" sldId="636"/>
            <ac:spMk id="13" creationId="{3FA0C46B-96DF-7A56-624F-15CD2E803E44}"/>
          </ac:spMkLst>
        </pc:spChg>
        <pc:picChg chg="add mod">
          <ac:chgData name="Alberto Zilio" userId="bc69f6f6-9fb5-43e2-b29d-152eb7962b05" providerId="ADAL" clId="{334ED628-5F59-465D-A07B-F23F5DF4D3B5}" dt="2025-03-18T16:48:25.371" v="1539" actId="1036"/>
          <ac:picMkLst>
            <pc:docMk/>
            <pc:sldMk cId="1562380115" sldId="636"/>
            <ac:picMk id="4" creationId="{DD3D4577-5AC9-FA96-3DD0-2652D9148904}"/>
          </ac:picMkLst>
        </pc:picChg>
        <pc:picChg chg="del">
          <ac:chgData name="Alberto Zilio" userId="bc69f6f6-9fb5-43e2-b29d-152eb7962b05" providerId="ADAL" clId="{334ED628-5F59-465D-A07B-F23F5DF4D3B5}" dt="2025-03-18T16:36:31.105" v="1325" actId="478"/>
          <ac:picMkLst>
            <pc:docMk/>
            <pc:sldMk cId="1562380115" sldId="636"/>
            <ac:picMk id="16" creationId="{3602C3BF-B69B-BB05-389C-7CD86ED5F347}"/>
          </ac:picMkLst>
        </pc:picChg>
      </pc:sldChg>
      <pc:sldChg chg="addSp delSp modSp mod">
        <pc:chgData name="Alberto Zilio" userId="bc69f6f6-9fb5-43e2-b29d-152eb7962b05" providerId="ADAL" clId="{334ED628-5F59-465D-A07B-F23F5DF4D3B5}" dt="2025-03-18T17:46:17.304" v="2439" actId="465"/>
        <pc:sldMkLst>
          <pc:docMk/>
          <pc:sldMk cId="2352079443" sldId="638"/>
        </pc:sldMkLst>
        <pc:picChg chg="add del mod">
          <ac:chgData name="Alberto Zilio" userId="bc69f6f6-9fb5-43e2-b29d-152eb7962b05" providerId="ADAL" clId="{334ED628-5F59-465D-A07B-F23F5DF4D3B5}" dt="2025-03-18T17:35:15.266" v="2361" actId="478"/>
          <ac:picMkLst>
            <pc:docMk/>
            <pc:sldMk cId="2352079443" sldId="638"/>
            <ac:picMk id="3" creationId="{3D32A472-C929-2B2C-F9E1-2FE83BF50558}"/>
          </ac:picMkLst>
        </pc:picChg>
        <pc:picChg chg="add del mod">
          <ac:chgData name="Alberto Zilio" userId="bc69f6f6-9fb5-43e2-b29d-152eb7962b05" providerId="ADAL" clId="{334ED628-5F59-465D-A07B-F23F5DF4D3B5}" dt="2025-03-18T17:35:14.866" v="2360" actId="478"/>
          <ac:picMkLst>
            <pc:docMk/>
            <pc:sldMk cId="2352079443" sldId="638"/>
            <ac:picMk id="6" creationId="{B8E5B82B-6C27-BE3F-40FB-006909C2E390}"/>
          </ac:picMkLst>
        </pc:picChg>
        <pc:picChg chg="add del mod">
          <ac:chgData name="Alberto Zilio" userId="bc69f6f6-9fb5-43e2-b29d-152eb7962b05" providerId="ADAL" clId="{334ED628-5F59-465D-A07B-F23F5DF4D3B5}" dt="2025-03-18T17:35:12.994" v="2359" actId="478"/>
          <ac:picMkLst>
            <pc:docMk/>
            <pc:sldMk cId="2352079443" sldId="638"/>
            <ac:picMk id="8" creationId="{F06EF52C-F854-FD19-923B-2FE4584851C8}"/>
          </ac:picMkLst>
        </pc:picChg>
        <pc:picChg chg="add del mod">
          <ac:chgData name="Alberto Zilio" userId="bc69f6f6-9fb5-43e2-b29d-152eb7962b05" providerId="ADAL" clId="{334ED628-5F59-465D-A07B-F23F5DF4D3B5}" dt="2025-03-18T17:42:14.146" v="2370" actId="478"/>
          <ac:picMkLst>
            <pc:docMk/>
            <pc:sldMk cId="2352079443" sldId="638"/>
            <ac:picMk id="11" creationId="{6E6DCD38-A9FB-04D1-2ADC-F9BD9E858209}"/>
          </ac:picMkLst>
        </pc:picChg>
        <pc:picChg chg="del">
          <ac:chgData name="Alberto Zilio" userId="bc69f6f6-9fb5-43e2-b29d-152eb7962b05" providerId="ADAL" clId="{334ED628-5F59-465D-A07B-F23F5DF4D3B5}" dt="2025-03-18T17:32:49.245" v="2314" actId="478"/>
          <ac:picMkLst>
            <pc:docMk/>
            <pc:sldMk cId="2352079443" sldId="638"/>
            <ac:picMk id="15" creationId="{390F63A3-2924-4A2B-A785-E3AF22EECFE7}"/>
          </ac:picMkLst>
        </pc:picChg>
        <pc:picChg chg="add del mod">
          <ac:chgData name="Alberto Zilio" userId="bc69f6f6-9fb5-43e2-b29d-152eb7962b05" providerId="ADAL" clId="{334ED628-5F59-465D-A07B-F23F5DF4D3B5}" dt="2025-03-18T17:43:15.336" v="2384" actId="478"/>
          <ac:picMkLst>
            <pc:docMk/>
            <pc:sldMk cId="2352079443" sldId="638"/>
            <ac:picMk id="16" creationId="{976402A4-10C7-E0AA-3D81-A357184122FE}"/>
          </ac:picMkLst>
        </pc:picChg>
        <pc:picChg chg="del">
          <ac:chgData name="Alberto Zilio" userId="bc69f6f6-9fb5-43e2-b29d-152eb7962b05" providerId="ADAL" clId="{334ED628-5F59-465D-A07B-F23F5DF4D3B5}" dt="2025-03-18T17:32:49.764" v="2315" actId="478"/>
          <ac:picMkLst>
            <pc:docMk/>
            <pc:sldMk cId="2352079443" sldId="638"/>
            <ac:picMk id="17" creationId="{E4D1B3C9-3229-D732-1230-1A976B49BE42}"/>
          </ac:picMkLst>
        </pc:picChg>
        <pc:picChg chg="del">
          <ac:chgData name="Alberto Zilio" userId="bc69f6f6-9fb5-43e2-b29d-152eb7962b05" providerId="ADAL" clId="{334ED628-5F59-465D-A07B-F23F5DF4D3B5}" dt="2025-03-18T17:32:54.564" v="2316" actId="478"/>
          <ac:picMkLst>
            <pc:docMk/>
            <pc:sldMk cId="2352079443" sldId="638"/>
            <ac:picMk id="19" creationId="{14A3CE6E-6F73-C414-1D69-2237C5849E71}"/>
          </ac:picMkLst>
        </pc:picChg>
        <pc:picChg chg="add mod">
          <ac:chgData name="Alberto Zilio" userId="bc69f6f6-9fb5-43e2-b29d-152eb7962b05" providerId="ADAL" clId="{334ED628-5F59-465D-A07B-F23F5DF4D3B5}" dt="2025-03-18T17:45:49.988" v="2433" actId="553"/>
          <ac:picMkLst>
            <pc:docMk/>
            <pc:sldMk cId="2352079443" sldId="638"/>
            <ac:picMk id="20" creationId="{C10A92C5-DF8A-BD7D-924B-E312579E78DE}"/>
          </ac:picMkLst>
        </pc:picChg>
        <pc:picChg chg="add mod">
          <ac:chgData name="Alberto Zilio" userId="bc69f6f6-9fb5-43e2-b29d-152eb7962b05" providerId="ADAL" clId="{334ED628-5F59-465D-A07B-F23F5DF4D3B5}" dt="2025-03-18T17:46:17.304" v="2439" actId="465"/>
          <ac:picMkLst>
            <pc:docMk/>
            <pc:sldMk cId="2352079443" sldId="638"/>
            <ac:picMk id="22" creationId="{4AF19287-92AF-F4A8-47D5-E62522D8C55F}"/>
          </ac:picMkLst>
        </pc:picChg>
        <pc:picChg chg="add mod">
          <ac:chgData name="Alberto Zilio" userId="bc69f6f6-9fb5-43e2-b29d-152eb7962b05" providerId="ADAL" clId="{334ED628-5F59-465D-A07B-F23F5DF4D3B5}" dt="2025-03-18T17:46:13.554" v="2438" actId="1038"/>
          <ac:picMkLst>
            <pc:docMk/>
            <pc:sldMk cId="2352079443" sldId="638"/>
            <ac:picMk id="24" creationId="{938FB2EC-DDA0-0D03-674C-8F551981B76C}"/>
          </ac:picMkLst>
        </pc:picChg>
      </pc:sldChg>
      <pc:sldChg chg="modSp mod">
        <pc:chgData name="Alberto Zilio" userId="bc69f6f6-9fb5-43e2-b29d-152eb7962b05" providerId="ADAL" clId="{334ED628-5F59-465D-A07B-F23F5DF4D3B5}" dt="2025-03-18T17:00:18.235" v="1969" actId="20577"/>
        <pc:sldMkLst>
          <pc:docMk/>
          <pc:sldMk cId="1259143273" sldId="642"/>
        </pc:sldMkLst>
        <pc:spChg chg="mod">
          <ac:chgData name="Alberto Zilio" userId="bc69f6f6-9fb5-43e2-b29d-152eb7962b05" providerId="ADAL" clId="{334ED628-5F59-465D-A07B-F23F5DF4D3B5}" dt="2025-03-18T16:58:50.988" v="1962" actId="20577"/>
          <ac:spMkLst>
            <pc:docMk/>
            <pc:sldMk cId="1259143273" sldId="642"/>
            <ac:spMk id="40" creationId="{DDDC0F06-1A10-BA70-0A8A-3A71D4559E8B}"/>
          </ac:spMkLst>
        </pc:spChg>
        <pc:spChg chg="mod">
          <ac:chgData name="Alberto Zilio" userId="bc69f6f6-9fb5-43e2-b29d-152eb7962b05" providerId="ADAL" clId="{334ED628-5F59-465D-A07B-F23F5DF4D3B5}" dt="2025-03-18T16:59:04.982" v="1963" actId="20577"/>
          <ac:spMkLst>
            <pc:docMk/>
            <pc:sldMk cId="1259143273" sldId="642"/>
            <ac:spMk id="41" creationId="{B6706461-AEA7-8AF1-B97F-347901BABD1F}"/>
          </ac:spMkLst>
        </pc:spChg>
        <pc:spChg chg="mod">
          <ac:chgData name="Alberto Zilio" userId="bc69f6f6-9fb5-43e2-b29d-152eb7962b05" providerId="ADAL" clId="{334ED628-5F59-465D-A07B-F23F5DF4D3B5}" dt="2025-03-18T16:59:21.976" v="1965" actId="20577"/>
          <ac:spMkLst>
            <pc:docMk/>
            <pc:sldMk cId="1259143273" sldId="642"/>
            <ac:spMk id="42" creationId="{38A3235E-C666-0A07-AFB3-E9760FE66504}"/>
          </ac:spMkLst>
        </pc:spChg>
        <pc:spChg chg="mod">
          <ac:chgData name="Alberto Zilio" userId="bc69f6f6-9fb5-43e2-b29d-152eb7962b05" providerId="ADAL" clId="{334ED628-5F59-465D-A07B-F23F5DF4D3B5}" dt="2025-03-18T17:00:02.893" v="1966" actId="20577"/>
          <ac:spMkLst>
            <pc:docMk/>
            <pc:sldMk cId="1259143273" sldId="642"/>
            <ac:spMk id="70" creationId="{C2D61CFA-8E76-3DC5-8201-2A7AAED3D51E}"/>
          </ac:spMkLst>
        </pc:spChg>
        <pc:spChg chg="mod">
          <ac:chgData name="Alberto Zilio" userId="bc69f6f6-9fb5-43e2-b29d-152eb7962b05" providerId="ADAL" clId="{334ED628-5F59-465D-A07B-F23F5DF4D3B5}" dt="2025-03-18T17:00:08.050" v="1967" actId="20577"/>
          <ac:spMkLst>
            <pc:docMk/>
            <pc:sldMk cId="1259143273" sldId="642"/>
            <ac:spMk id="71" creationId="{A365B8A8-6D85-F21F-ADB9-2AA7309B36B4}"/>
          </ac:spMkLst>
        </pc:spChg>
        <pc:spChg chg="mod">
          <ac:chgData name="Alberto Zilio" userId="bc69f6f6-9fb5-43e2-b29d-152eb7962b05" providerId="ADAL" clId="{334ED628-5F59-465D-A07B-F23F5DF4D3B5}" dt="2025-03-18T17:00:14.528" v="1968" actId="20577"/>
          <ac:spMkLst>
            <pc:docMk/>
            <pc:sldMk cId="1259143273" sldId="642"/>
            <ac:spMk id="72" creationId="{64DB032E-9F5B-8CE6-CFB0-86044D9F27E2}"/>
          </ac:spMkLst>
        </pc:spChg>
        <pc:spChg chg="mod">
          <ac:chgData name="Alberto Zilio" userId="bc69f6f6-9fb5-43e2-b29d-152eb7962b05" providerId="ADAL" clId="{334ED628-5F59-465D-A07B-F23F5DF4D3B5}" dt="2025-03-18T17:00:18.235" v="1969" actId="20577"/>
          <ac:spMkLst>
            <pc:docMk/>
            <pc:sldMk cId="1259143273" sldId="642"/>
            <ac:spMk id="73" creationId="{840A4760-AA48-3718-4D91-B0E9F8B67BC3}"/>
          </ac:spMkLst>
        </pc:spChg>
      </pc:sldChg>
      <pc:sldChg chg="modSp mod">
        <pc:chgData name="Alberto Zilio" userId="bc69f6f6-9fb5-43e2-b29d-152eb7962b05" providerId="ADAL" clId="{334ED628-5F59-465D-A07B-F23F5DF4D3B5}" dt="2025-03-18T17:02:42.835" v="1981" actId="20577"/>
        <pc:sldMkLst>
          <pc:docMk/>
          <pc:sldMk cId="3576751256" sldId="644"/>
        </pc:sldMkLst>
        <pc:spChg chg="mod">
          <ac:chgData name="Alberto Zilio" userId="bc69f6f6-9fb5-43e2-b29d-152eb7962b05" providerId="ADAL" clId="{334ED628-5F59-465D-A07B-F23F5DF4D3B5}" dt="2025-03-18T17:01:44.227" v="1976" actId="20577"/>
          <ac:spMkLst>
            <pc:docMk/>
            <pc:sldMk cId="3576751256" sldId="644"/>
            <ac:spMk id="17" creationId="{74B81327-667A-5EB0-A2C8-F51D15FD8438}"/>
          </ac:spMkLst>
        </pc:spChg>
        <pc:spChg chg="mod">
          <ac:chgData name="Alberto Zilio" userId="bc69f6f6-9fb5-43e2-b29d-152eb7962b05" providerId="ADAL" clId="{334ED628-5F59-465D-A07B-F23F5DF4D3B5}" dt="2025-03-18T17:01:13.974" v="1972" actId="20577"/>
          <ac:spMkLst>
            <pc:docMk/>
            <pc:sldMk cId="3576751256" sldId="644"/>
            <ac:spMk id="40" creationId="{188FA485-A3DF-4AD8-D884-6F16A269AB60}"/>
          </ac:spMkLst>
        </pc:spChg>
        <pc:spChg chg="mod">
          <ac:chgData name="Alberto Zilio" userId="bc69f6f6-9fb5-43e2-b29d-152eb7962b05" providerId="ADAL" clId="{334ED628-5F59-465D-A07B-F23F5DF4D3B5}" dt="2025-03-18T17:01:20.583" v="1974" actId="20577"/>
          <ac:spMkLst>
            <pc:docMk/>
            <pc:sldMk cId="3576751256" sldId="644"/>
            <ac:spMk id="41" creationId="{AC7E4044-7DBA-899B-6973-EA6F5EAE604A}"/>
          </ac:spMkLst>
        </pc:spChg>
        <pc:spChg chg="mod">
          <ac:chgData name="Alberto Zilio" userId="bc69f6f6-9fb5-43e2-b29d-152eb7962b05" providerId="ADAL" clId="{334ED628-5F59-465D-A07B-F23F5DF4D3B5}" dt="2025-03-18T17:01:33.380" v="1975" actId="20577"/>
          <ac:spMkLst>
            <pc:docMk/>
            <pc:sldMk cId="3576751256" sldId="644"/>
            <ac:spMk id="42" creationId="{2BFD32F9-9DFB-F491-3037-00AFC44938DD}"/>
          </ac:spMkLst>
        </pc:spChg>
        <pc:spChg chg="mod">
          <ac:chgData name="Alberto Zilio" userId="bc69f6f6-9fb5-43e2-b29d-152eb7962b05" providerId="ADAL" clId="{334ED628-5F59-465D-A07B-F23F5DF4D3B5}" dt="2025-03-18T17:01:58.528" v="1978" actId="20577"/>
          <ac:spMkLst>
            <pc:docMk/>
            <pc:sldMk cId="3576751256" sldId="644"/>
            <ac:spMk id="70" creationId="{CC9B20CD-76FE-5109-DA97-978DB955A30F}"/>
          </ac:spMkLst>
        </pc:spChg>
        <pc:spChg chg="mod">
          <ac:chgData name="Alberto Zilio" userId="bc69f6f6-9fb5-43e2-b29d-152eb7962b05" providerId="ADAL" clId="{334ED628-5F59-465D-A07B-F23F5DF4D3B5}" dt="2025-03-18T17:02:42.835" v="1981" actId="20577"/>
          <ac:spMkLst>
            <pc:docMk/>
            <pc:sldMk cId="3576751256" sldId="644"/>
            <ac:spMk id="75" creationId="{7C56F63B-904E-EF08-6D90-00A758E31DD6}"/>
          </ac:spMkLst>
        </pc:spChg>
      </pc:sldChg>
      <pc:sldChg chg="addSp delSp modSp mod">
        <pc:chgData name="Alberto Zilio" userId="bc69f6f6-9fb5-43e2-b29d-152eb7962b05" providerId="ADAL" clId="{334ED628-5F59-465D-A07B-F23F5DF4D3B5}" dt="2025-03-18T17:44:48.389" v="2424" actId="465"/>
        <pc:sldMkLst>
          <pc:docMk/>
          <pc:sldMk cId="3401235348" sldId="647"/>
        </pc:sldMkLst>
        <pc:picChg chg="del">
          <ac:chgData name="Alberto Zilio" userId="bc69f6f6-9fb5-43e2-b29d-152eb7962b05" providerId="ADAL" clId="{334ED628-5F59-465D-A07B-F23F5DF4D3B5}" dt="2025-03-18T17:43:31.586" v="2385" actId="478"/>
          <ac:picMkLst>
            <pc:docMk/>
            <pc:sldMk cId="3401235348" sldId="647"/>
            <ac:picMk id="3" creationId="{16E13EC4-EC43-EE96-B3B2-461E1C464836}"/>
          </ac:picMkLst>
        </pc:picChg>
        <pc:picChg chg="add mod">
          <ac:chgData name="Alberto Zilio" userId="bc69f6f6-9fb5-43e2-b29d-152eb7962b05" providerId="ADAL" clId="{334ED628-5F59-465D-A07B-F23F5DF4D3B5}" dt="2025-03-18T17:43:44.997" v="2401" actId="1038"/>
          <ac:picMkLst>
            <pc:docMk/>
            <pc:sldMk cId="3401235348" sldId="647"/>
            <ac:picMk id="4" creationId="{ECD0CE9B-EFE6-6EEF-1C24-FFB3A5DA6FD0}"/>
          </ac:picMkLst>
        </pc:picChg>
        <pc:picChg chg="del">
          <ac:chgData name="Alberto Zilio" userId="bc69f6f6-9fb5-43e2-b29d-152eb7962b05" providerId="ADAL" clId="{334ED628-5F59-465D-A07B-F23F5DF4D3B5}" dt="2025-03-18T17:43:32.129" v="2386" actId="478"/>
          <ac:picMkLst>
            <pc:docMk/>
            <pc:sldMk cId="3401235348" sldId="647"/>
            <ac:picMk id="7" creationId="{EA11B0BB-E971-98A0-6D53-25F6E31B5969}"/>
          </ac:picMkLst>
        </pc:picChg>
        <pc:picChg chg="add mod">
          <ac:chgData name="Alberto Zilio" userId="bc69f6f6-9fb5-43e2-b29d-152eb7962b05" providerId="ADAL" clId="{334ED628-5F59-465D-A07B-F23F5DF4D3B5}" dt="2025-03-18T17:44:48.389" v="2424" actId="465"/>
          <ac:picMkLst>
            <pc:docMk/>
            <pc:sldMk cId="3401235348" sldId="647"/>
            <ac:picMk id="8" creationId="{6DC461A1-D223-7475-C64C-628A2FC6CE1B}"/>
          </ac:picMkLst>
        </pc:picChg>
        <pc:picChg chg="del">
          <ac:chgData name="Alberto Zilio" userId="bc69f6f6-9fb5-43e2-b29d-152eb7962b05" providerId="ADAL" clId="{334ED628-5F59-465D-A07B-F23F5DF4D3B5}" dt="2025-03-18T17:43:32.558" v="2387" actId="478"/>
          <ac:picMkLst>
            <pc:docMk/>
            <pc:sldMk cId="3401235348" sldId="647"/>
            <ac:picMk id="10" creationId="{9A4BD1A7-5C37-281F-A7AC-7141AF200AA9}"/>
          </ac:picMkLst>
        </pc:picChg>
        <pc:picChg chg="add mod">
          <ac:chgData name="Alberto Zilio" userId="bc69f6f6-9fb5-43e2-b29d-152eb7962b05" providerId="ADAL" clId="{334ED628-5F59-465D-A07B-F23F5DF4D3B5}" dt="2025-03-18T17:44:44.344" v="2423" actId="1038"/>
          <ac:picMkLst>
            <pc:docMk/>
            <pc:sldMk cId="3401235348" sldId="647"/>
            <ac:picMk id="12" creationId="{C5C6B5C7-97A9-A0DE-10E1-A38746E3DFFF}"/>
          </ac:picMkLst>
        </pc:picChg>
      </pc:sldChg>
      <pc:sldChg chg="addSp delSp modSp mod">
        <pc:chgData name="Alberto Zilio" userId="bc69f6f6-9fb5-43e2-b29d-152eb7962b05" providerId="ADAL" clId="{334ED628-5F59-465D-A07B-F23F5DF4D3B5}" dt="2025-03-18T17:18:06.791" v="2183" actId="20577"/>
        <pc:sldMkLst>
          <pc:docMk/>
          <pc:sldMk cId="952251105" sldId="655"/>
        </pc:sldMkLst>
        <pc:spChg chg="mod">
          <ac:chgData name="Alberto Zilio" userId="bc69f6f6-9fb5-43e2-b29d-152eb7962b05" providerId="ADAL" clId="{334ED628-5F59-465D-A07B-F23F5DF4D3B5}" dt="2025-03-18T17:18:06.791" v="2183" actId="20577"/>
          <ac:spMkLst>
            <pc:docMk/>
            <pc:sldMk cId="952251105" sldId="655"/>
            <ac:spMk id="6" creationId="{31AE4915-8555-F2DB-475A-35F4B2C55719}"/>
          </ac:spMkLst>
        </pc:spChg>
        <pc:picChg chg="del">
          <ac:chgData name="Alberto Zilio" userId="bc69f6f6-9fb5-43e2-b29d-152eb7962b05" providerId="ADAL" clId="{334ED628-5F59-465D-A07B-F23F5DF4D3B5}" dt="2025-03-18T17:13:33.037" v="2069" actId="478"/>
          <ac:picMkLst>
            <pc:docMk/>
            <pc:sldMk cId="952251105" sldId="655"/>
            <ac:picMk id="4" creationId="{977226DC-FFC7-CFFF-D890-698995A816C8}"/>
          </ac:picMkLst>
        </pc:picChg>
        <pc:picChg chg="add mod">
          <ac:chgData name="Alberto Zilio" userId="bc69f6f6-9fb5-43e2-b29d-152eb7962b05" providerId="ADAL" clId="{334ED628-5F59-465D-A07B-F23F5DF4D3B5}" dt="2025-03-18T17:13:57.434" v="2081" actId="1036"/>
          <ac:picMkLst>
            <pc:docMk/>
            <pc:sldMk cId="952251105" sldId="655"/>
            <ac:picMk id="7" creationId="{13B03FDA-A339-9830-4272-0C8E2ADFF911}"/>
          </ac:picMkLst>
        </pc:picChg>
      </pc:sldChg>
      <pc:sldChg chg="addSp delSp modSp mod">
        <pc:chgData name="Alberto Zilio" userId="bc69f6f6-9fb5-43e2-b29d-152eb7962b05" providerId="ADAL" clId="{334ED628-5F59-465D-A07B-F23F5DF4D3B5}" dt="2025-03-18T17:19:10.643" v="2198" actId="20577"/>
        <pc:sldMkLst>
          <pc:docMk/>
          <pc:sldMk cId="3900449094" sldId="656"/>
        </pc:sldMkLst>
        <pc:spChg chg="mod">
          <ac:chgData name="Alberto Zilio" userId="bc69f6f6-9fb5-43e2-b29d-152eb7962b05" providerId="ADAL" clId="{334ED628-5F59-465D-A07B-F23F5DF4D3B5}" dt="2025-03-18T17:18:53.739" v="2194" actId="20577"/>
          <ac:spMkLst>
            <pc:docMk/>
            <pc:sldMk cId="3900449094" sldId="656"/>
            <ac:spMk id="7" creationId="{DC9A7E70-AAE7-3593-5CAD-3605254964B6}"/>
          </ac:spMkLst>
        </pc:spChg>
        <pc:spChg chg="mod">
          <ac:chgData name="Alberto Zilio" userId="bc69f6f6-9fb5-43e2-b29d-152eb7962b05" providerId="ADAL" clId="{334ED628-5F59-465D-A07B-F23F5DF4D3B5}" dt="2025-03-18T17:19:10.643" v="2198" actId="20577"/>
          <ac:spMkLst>
            <pc:docMk/>
            <pc:sldMk cId="3900449094" sldId="656"/>
            <ac:spMk id="13" creationId="{64D4B0DD-9755-39D3-69A8-AA03BFD5A9C6}"/>
          </ac:spMkLst>
        </pc:spChg>
        <pc:picChg chg="del">
          <ac:chgData name="Alberto Zilio" userId="bc69f6f6-9fb5-43e2-b29d-152eb7962b05" providerId="ADAL" clId="{334ED628-5F59-465D-A07B-F23F5DF4D3B5}" dt="2025-03-18T17:13:33.902" v="2070" actId="478"/>
          <ac:picMkLst>
            <pc:docMk/>
            <pc:sldMk cId="3900449094" sldId="656"/>
            <ac:picMk id="4" creationId="{EA49AD9F-A98C-1311-388B-59604D2FDF76}"/>
          </ac:picMkLst>
        </pc:picChg>
        <pc:picChg chg="del">
          <ac:chgData name="Alberto Zilio" userId="bc69f6f6-9fb5-43e2-b29d-152eb7962b05" providerId="ADAL" clId="{334ED628-5F59-465D-A07B-F23F5DF4D3B5}" dt="2025-03-18T17:13:36.575" v="2072" actId="478"/>
          <ac:picMkLst>
            <pc:docMk/>
            <pc:sldMk cId="3900449094" sldId="656"/>
            <ac:picMk id="6" creationId="{675953F9-512F-6857-CE08-4033765EAFBE}"/>
          </ac:picMkLst>
        </pc:picChg>
        <pc:picChg chg="add del">
          <ac:chgData name="Alberto Zilio" userId="bc69f6f6-9fb5-43e2-b29d-152eb7962b05" providerId="ADAL" clId="{334ED628-5F59-465D-A07B-F23F5DF4D3B5}" dt="2025-03-18T17:14:04.629" v="2083" actId="478"/>
          <ac:picMkLst>
            <pc:docMk/>
            <pc:sldMk cId="3900449094" sldId="656"/>
            <ac:picMk id="8" creationId="{ADC4C99F-3971-1383-ED18-DC072E30C8DD}"/>
          </ac:picMkLst>
        </pc:picChg>
        <pc:picChg chg="add mod">
          <ac:chgData name="Alberto Zilio" userId="bc69f6f6-9fb5-43e2-b29d-152eb7962b05" providerId="ADAL" clId="{334ED628-5F59-465D-A07B-F23F5DF4D3B5}" dt="2025-03-18T17:14:09.663" v="2088" actId="1036"/>
          <ac:picMkLst>
            <pc:docMk/>
            <pc:sldMk cId="3900449094" sldId="656"/>
            <ac:picMk id="12" creationId="{6286292A-CB3F-D58F-9A86-887E6D3E9384}"/>
          </ac:picMkLst>
        </pc:picChg>
        <pc:picChg chg="add mod">
          <ac:chgData name="Alberto Zilio" userId="bc69f6f6-9fb5-43e2-b29d-152eb7962b05" providerId="ADAL" clId="{334ED628-5F59-465D-A07B-F23F5DF4D3B5}" dt="2025-03-18T17:14:19.698" v="2096" actId="1076"/>
          <ac:picMkLst>
            <pc:docMk/>
            <pc:sldMk cId="3900449094" sldId="656"/>
            <ac:picMk id="16" creationId="{07244EC2-4D9A-31B9-5782-64CB3F6FF97D}"/>
          </ac:picMkLst>
        </pc:picChg>
      </pc:sldChg>
      <pc:sldChg chg="addSp delSp modSp mod">
        <pc:chgData name="Alberto Zilio" userId="bc69f6f6-9fb5-43e2-b29d-152eb7962b05" providerId="ADAL" clId="{334ED628-5F59-465D-A07B-F23F5DF4D3B5}" dt="2025-03-18T17:21:09.797" v="2245" actId="20577"/>
        <pc:sldMkLst>
          <pc:docMk/>
          <pc:sldMk cId="3312023092" sldId="657"/>
        </pc:sldMkLst>
        <pc:spChg chg="mod">
          <ac:chgData name="Alberto Zilio" userId="bc69f6f6-9fb5-43e2-b29d-152eb7962b05" providerId="ADAL" clId="{334ED628-5F59-465D-A07B-F23F5DF4D3B5}" dt="2025-03-18T17:21:09.797" v="2245" actId="20577"/>
          <ac:spMkLst>
            <pc:docMk/>
            <pc:sldMk cId="3312023092" sldId="657"/>
            <ac:spMk id="4" creationId="{FE87D15D-F55C-94AE-6018-B21720E38756}"/>
          </ac:spMkLst>
        </pc:spChg>
        <pc:spChg chg="mod">
          <ac:chgData name="Alberto Zilio" userId="bc69f6f6-9fb5-43e2-b29d-152eb7962b05" providerId="ADAL" clId="{334ED628-5F59-465D-A07B-F23F5DF4D3B5}" dt="2025-03-18T17:19:21.206" v="2201" actId="20577"/>
          <ac:spMkLst>
            <pc:docMk/>
            <pc:sldMk cId="3312023092" sldId="657"/>
            <ac:spMk id="13" creationId="{647B4772-0007-A42D-BDE0-1C9A8FE2962F}"/>
          </ac:spMkLst>
        </pc:spChg>
        <pc:picChg chg="del">
          <ac:chgData name="Alberto Zilio" userId="bc69f6f6-9fb5-43e2-b29d-152eb7962b05" providerId="ADAL" clId="{334ED628-5F59-465D-A07B-F23F5DF4D3B5}" dt="2025-03-18T17:13:35.117" v="2071" actId="478"/>
          <ac:picMkLst>
            <pc:docMk/>
            <pc:sldMk cId="3312023092" sldId="657"/>
            <ac:picMk id="6" creationId="{2450AA8C-DD0B-8CA0-07D3-F02962E42C94}"/>
          </ac:picMkLst>
        </pc:picChg>
        <pc:picChg chg="add mod">
          <ac:chgData name="Alberto Zilio" userId="bc69f6f6-9fb5-43e2-b29d-152eb7962b05" providerId="ADAL" clId="{334ED628-5F59-465D-A07B-F23F5DF4D3B5}" dt="2025-03-18T17:14:31.520" v="2101" actId="1036"/>
          <ac:picMkLst>
            <pc:docMk/>
            <pc:sldMk cId="3312023092" sldId="657"/>
            <ac:picMk id="7" creationId="{899CCDAD-5323-DA8D-3D6D-3E967ACEE211}"/>
          </ac:picMkLst>
        </pc:picChg>
      </pc:sldChg>
      <pc:sldChg chg="addSp delSp modSp mod">
        <pc:chgData name="Alberto Zilio" userId="bc69f6f6-9fb5-43e2-b29d-152eb7962b05" providerId="ADAL" clId="{334ED628-5F59-465D-A07B-F23F5DF4D3B5}" dt="2025-03-18T17:22:00.146" v="2283" actId="114"/>
        <pc:sldMkLst>
          <pc:docMk/>
          <pc:sldMk cId="1994938484" sldId="658"/>
        </pc:sldMkLst>
        <pc:spChg chg="mod">
          <ac:chgData name="Alberto Zilio" userId="bc69f6f6-9fb5-43e2-b29d-152eb7962b05" providerId="ADAL" clId="{334ED628-5F59-465D-A07B-F23F5DF4D3B5}" dt="2025-03-18T17:22:00.146" v="2283" actId="114"/>
          <ac:spMkLst>
            <pc:docMk/>
            <pc:sldMk cId="1994938484" sldId="658"/>
            <ac:spMk id="6" creationId="{6BABCBBC-06C9-ADBB-9875-0337390DFE54}"/>
          </ac:spMkLst>
        </pc:spChg>
        <pc:picChg chg="add mod">
          <ac:chgData name="Alberto Zilio" userId="bc69f6f6-9fb5-43e2-b29d-152eb7962b05" providerId="ADAL" clId="{334ED628-5F59-465D-A07B-F23F5DF4D3B5}" dt="2025-03-18T17:14:49.541" v="2106" actId="1036"/>
          <ac:picMkLst>
            <pc:docMk/>
            <pc:sldMk cId="1994938484" sldId="658"/>
            <ac:picMk id="4" creationId="{4681FEEF-664A-0A86-2D85-860928C0628B}"/>
          </ac:picMkLst>
        </pc:picChg>
        <pc:picChg chg="del">
          <ac:chgData name="Alberto Zilio" userId="bc69f6f6-9fb5-43e2-b29d-152eb7962b05" providerId="ADAL" clId="{334ED628-5F59-465D-A07B-F23F5DF4D3B5}" dt="2025-03-18T17:13:38.023" v="2073" actId="478"/>
          <ac:picMkLst>
            <pc:docMk/>
            <pc:sldMk cId="1994938484" sldId="658"/>
            <ac:picMk id="7" creationId="{A254F848-E42F-F1FE-D7E6-EE3844DDFF1E}"/>
          </ac:picMkLst>
        </pc:picChg>
      </pc:sldChg>
      <pc:sldChg chg="addSp delSp modSp mod">
        <pc:chgData name="Alberto Zilio" userId="bc69f6f6-9fb5-43e2-b29d-152eb7962b05" providerId="ADAL" clId="{334ED628-5F59-465D-A07B-F23F5DF4D3B5}" dt="2025-03-18T17:15:14.484" v="2124" actId="1036"/>
        <pc:sldMkLst>
          <pc:docMk/>
          <pc:sldMk cId="2887878314" sldId="659"/>
        </pc:sldMkLst>
        <pc:picChg chg="add mod">
          <ac:chgData name="Alberto Zilio" userId="bc69f6f6-9fb5-43e2-b29d-152eb7962b05" providerId="ADAL" clId="{334ED628-5F59-465D-A07B-F23F5DF4D3B5}" dt="2025-03-18T17:15:03.756" v="2111" actId="1036"/>
          <ac:picMkLst>
            <pc:docMk/>
            <pc:sldMk cId="2887878314" sldId="659"/>
            <ac:picMk id="4" creationId="{B4198769-0D8D-A25B-BB3A-F24C2D0B215E}"/>
          </ac:picMkLst>
        </pc:picChg>
        <pc:picChg chg="del">
          <ac:chgData name="Alberto Zilio" userId="bc69f6f6-9fb5-43e2-b29d-152eb7962b05" providerId="ADAL" clId="{334ED628-5F59-465D-A07B-F23F5DF4D3B5}" dt="2025-03-18T17:13:38.915" v="2074" actId="478"/>
          <ac:picMkLst>
            <pc:docMk/>
            <pc:sldMk cId="2887878314" sldId="659"/>
            <ac:picMk id="8" creationId="{E6E5137A-15C1-73A5-F91A-57E8B047527A}"/>
          </ac:picMkLst>
        </pc:picChg>
        <pc:picChg chg="del">
          <ac:chgData name="Alberto Zilio" userId="bc69f6f6-9fb5-43e2-b29d-152eb7962b05" providerId="ADAL" clId="{334ED628-5F59-465D-A07B-F23F5DF4D3B5}" dt="2025-03-18T17:13:41.847" v="2076" actId="478"/>
          <ac:picMkLst>
            <pc:docMk/>
            <pc:sldMk cId="2887878314" sldId="659"/>
            <ac:picMk id="11" creationId="{C4FA9AA4-1E80-C696-8C9B-BFFCD89DA2A4}"/>
          </ac:picMkLst>
        </pc:picChg>
        <pc:picChg chg="add mod">
          <ac:chgData name="Alberto Zilio" userId="bc69f6f6-9fb5-43e2-b29d-152eb7962b05" providerId="ADAL" clId="{334ED628-5F59-465D-A07B-F23F5DF4D3B5}" dt="2025-03-18T17:15:14.484" v="2124" actId="1036"/>
          <ac:picMkLst>
            <pc:docMk/>
            <pc:sldMk cId="2887878314" sldId="659"/>
            <ac:picMk id="12" creationId="{7FAD84F2-1DF3-6A56-2BBC-FCF1B04876F5}"/>
          </ac:picMkLst>
        </pc:picChg>
      </pc:sldChg>
      <pc:sldChg chg="addSp delSp modSp mod">
        <pc:chgData name="Alberto Zilio" userId="bc69f6f6-9fb5-43e2-b29d-152eb7962b05" providerId="ADAL" clId="{334ED628-5F59-465D-A07B-F23F5DF4D3B5}" dt="2025-03-18T17:15:23.452" v="2129" actId="1036"/>
        <pc:sldMkLst>
          <pc:docMk/>
          <pc:sldMk cId="3903418843" sldId="660"/>
        </pc:sldMkLst>
        <pc:picChg chg="del">
          <ac:chgData name="Alberto Zilio" userId="bc69f6f6-9fb5-43e2-b29d-152eb7962b05" providerId="ADAL" clId="{334ED628-5F59-465D-A07B-F23F5DF4D3B5}" dt="2025-03-18T17:13:40.391" v="2075" actId="478"/>
          <ac:picMkLst>
            <pc:docMk/>
            <pc:sldMk cId="3903418843" sldId="660"/>
            <ac:picMk id="6" creationId="{6BEA14BA-FB92-E71D-2E63-EFFC59522CEE}"/>
          </ac:picMkLst>
        </pc:picChg>
        <pc:picChg chg="add mod">
          <ac:chgData name="Alberto Zilio" userId="bc69f6f6-9fb5-43e2-b29d-152eb7962b05" providerId="ADAL" clId="{334ED628-5F59-465D-A07B-F23F5DF4D3B5}" dt="2025-03-18T17:15:23.452" v="2129" actId="1036"/>
          <ac:picMkLst>
            <pc:docMk/>
            <pc:sldMk cId="3903418843" sldId="660"/>
            <ac:picMk id="7" creationId="{DFC59A8D-6DDF-6D85-BE7F-6216DC56ADEE}"/>
          </ac:picMkLst>
        </pc:picChg>
      </pc:sldChg>
      <pc:sldChg chg="addSp delSp modSp mod">
        <pc:chgData name="Alberto Zilio" userId="bc69f6f6-9fb5-43e2-b29d-152eb7962b05" providerId="ADAL" clId="{334ED628-5F59-465D-A07B-F23F5DF4D3B5}" dt="2025-03-18T17:09:23.056" v="2022" actId="1076"/>
        <pc:sldMkLst>
          <pc:docMk/>
          <pc:sldMk cId="369479919" sldId="661"/>
        </pc:sldMkLst>
        <pc:picChg chg="add del mod">
          <ac:chgData name="Alberto Zilio" userId="bc69f6f6-9fb5-43e2-b29d-152eb7962b05" providerId="ADAL" clId="{334ED628-5F59-465D-A07B-F23F5DF4D3B5}" dt="2025-03-18T17:09:12.734" v="2019" actId="478"/>
          <ac:picMkLst>
            <pc:docMk/>
            <pc:sldMk cId="369479919" sldId="661"/>
            <ac:picMk id="4" creationId="{B1F779FF-F29E-8D7C-7391-979AF31A55AF}"/>
          </ac:picMkLst>
        </pc:picChg>
        <pc:picChg chg="add mod">
          <ac:chgData name="Alberto Zilio" userId="bc69f6f6-9fb5-43e2-b29d-152eb7962b05" providerId="ADAL" clId="{334ED628-5F59-465D-A07B-F23F5DF4D3B5}" dt="2025-03-18T17:09:23.056" v="2022" actId="1076"/>
          <ac:picMkLst>
            <pc:docMk/>
            <pc:sldMk cId="369479919" sldId="661"/>
            <ac:picMk id="13" creationId="{D8A7435A-D594-B0CE-B88A-D9C6AFEA84EB}"/>
          </ac:picMkLst>
        </pc:picChg>
        <pc:picChg chg="add del mod">
          <ac:chgData name="Alberto Zilio" userId="bc69f6f6-9fb5-43e2-b29d-152eb7962b05" providerId="ADAL" clId="{334ED628-5F59-465D-A07B-F23F5DF4D3B5}" dt="2025-03-18T17:06:53.201" v="1985" actId="478"/>
          <ac:picMkLst>
            <pc:docMk/>
            <pc:sldMk cId="369479919" sldId="661"/>
            <ac:picMk id="15" creationId="{915FFB70-F1FF-478C-C0DB-3D949E63C477}"/>
          </ac:picMkLst>
        </pc:picChg>
      </pc:sldChg>
      <pc:sldChg chg="addSp delSp modSp mod">
        <pc:chgData name="Alberto Zilio" userId="bc69f6f6-9fb5-43e2-b29d-152eb7962b05" providerId="ADAL" clId="{334ED628-5F59-465D-A07B-F23F5DF4D3B5}" dt="2025-03-18T17:13:16.882" v="2068" actId="20577"/>
        <pc:sldMkLst>
          <pc:docMk/>
          <pc:sldMk cId="3825682028" sldId="663"/>
        </pc:sldMkLst>
        <pc:spChg chg="mod">
          <ac:chgData name="Alberto Zilio" userId="bc69f6f6-9fb5-43e2-b29d-152eb7962b05" providerId="ADAL" clId="{334ED628-5F59-465D-A07B-F23F5DF4D3B5}" dt="2025-03-18T17:10:35.560" v="2028" actId="20577"/>
          <ac:spMkLst>
            <pc:docMk/>
            <pc:sldMk cId="3825682028" sldId="663"/>
            <ac:spMk id="20" creationId="{0B4C94CF-8F7C-2F9A-B005-8D16B3407BCC}"/>
          </ac:spMkLst>
        </pc:spChg>
        <pc:spChg chg="mod">
          <ac:chgData name="Alberto Zilio" userId="bc69f6f6-9fb5-43e2-b29d-152eb7962b05" providerId="ADAL" clId="{334ED628-5F59-465D-A07B-F23F5DF4D3B5}" dt="2025-03-18T17:13:16.882" v="2068" actId="20577"/>
          <ac:spMkLst>
            <pc:docMk/>
            <pc:sldMk cId="3825682028" sldId="663"/>
            <ac:spMk id="22" creationId="{DA73E984-E0C8-32CC-6F6F-AC8573D08C92}"/>
          </ac:spMkLst>
        </pc:spChg>
        <pc:picChg chg="add del mod">
          <ac:chgData name="Alberto Zilio" userId="bc69f6f6-9fb5-43e2-b29d-152eb7962b05" providerId="ADAL" clId="{334ED628-5F59-465D-A07B-F23F5DF4D3B5}" dt="2025-03-18T17:08:21.602" v="2005" actId="478"/>
          <ac:picMkLst>
            <pc:docMk/>
            <pc:sldMk cId="3825682028" sldId="663"/>
            <ac:picMk id="4" creationId="{F18CCBFC-9A3A-91FD-701B-2A7F2BB7C81E}"/>
          </ac:picMkLst>
        </pc:picChg>
        <pc:picChg chg="del">
          <ac:chgData name="Alberto Zilio" userId="bc69f6f6-9fb5-43e2-b29d-152eb7962b05" providerId="ADAL" clId="{334ED628-5F59-465D-A07B-F23F5DF4D3B5}" dt="2025-03-18T17:07:14.638" v="1992" actId="478"/>
          <ac:picMkLst>
            <pc:docMk/>
            <pc:sldMk cId="3825682028" sldId="663"/>
            <ac:picMk id="8" creationId="{EE022BAB-1A44-5942-EAEC-CBDEE4722DF9}"/>
          </ac:picMkLst>
        </pc:picChg>
        <pc:picChg chg="add del mod">
          <ac:chgData name="Alberto Zilio" userId="bc69f6f6-9fb5-43e2-b29d-152eb7962b05" providerId="ADAL" clId="{334ED628-5F59-465D-A07B-F23F5DF4D3B5}" dt="2025-03-18T17:08:36.376" v="2009" actId="478"/>
          <ac:picMkLst>
            <pc:docMk/>
            <pc:sldMk cId="3825682028" sldId="663"/>
            <ac:picMk id="13" creationId="{071BCD3A-74B5-7A78-7700-F6A299276AD6}"/>
          </ac:picMkLst>
        </pc:picChg>
        <pc:picChg chg="add mod">
          <ac:chgData name="Alberto Zilio" userId="bc69f6f6-9fb5-43e2-b29d-152eb7962b05" providerId="ADAL" clId="{334ED628-5F59-465D-A07B-F23F5DF4D3B5}" dt="2025-03-18T17:08:44.829" v="2014" actId="1037"/>
          <ac:picMkLst>
            <pc:docMk/>
            <pc:sldMk cId="3825682028" sldId="663"/>
            <ac:picMk id="16" creationId="{2D2213CA-0284-C814-F07C-552854E9A411}"/>
          </ac:picMkLst>
        </pc:picChg>
      </pc:sldChg>
      <pc:sldChg chg="addSp delSp modSp mod">
        <pc:chgData name="Alberto Zilio" userId="bc69f6f6-9fb5-43e2-b29d-152eb7962b05" providerId="ADAL" clId="{334ED628-5F59-465D-A07B-F23F5DF4D3B5}" dt="2025-03-18T17:13:07.550" v="2067" actId="20577"/>
        <pc:sldMkLst>
          <pc:docMk/>
          <pc:sldMk cId="643419169" sldId="664"/>
        </pc:sldMkLst>
        <pc:spChg chg="mod">
          <ac:chgData name="Alberto Zilio" userId="bc69f6f6-9fb5-43e2-b29d-152eb7962b05" providerId="ADAL" clId="{334ED628-5F59-465D-A07B-F23F5DF4D3B5}" dt="2025-03-18T17:13:07.550" v="2067" actId="20577"/>
          <ac:spMkLst>
            <pc:docMk/>
            <pc:sldMk cId="643419169" sldId="664"/>
            <ac:spMk id="17" creationId="{3706B6AF-3994-3A8B-C9C2-22C44110594A}"/>
          </ac:spMkLst>
        </pc:spChg>
        <pc:picChg chg="add del mod">
          <ac:chgData name="Alberto Zilio" userId="bc69f6f6-9fb5-43e2-b29d-152eb7962b05" providerId="ADAL" clId="{334ED628-5F59-465D-A07B-F23F5DF4D3B5}" dt="2025-03-18T17:08:20.497" v="2004" actId="478"/>
          <ac:picMkLst>
            <pc:docMk/>
            <pc:sldMk cId="643419169" sldId="664"/>
            <ac:picMk id="8" creationId="{B34AD632-71B7-EEF2-B4FF-DFD363A502A3}"/>
          </ac:picMkLst>
        </pc:picChg>
        <pc:picChg chg="add mod">
          <ac:chgData name="Alberto Zilio" userId="bc69f6f6-9fb5-43e2-b29d-152eb7962b05" providerId="ADAL" clId="{334ED628-5F59-465D-A07B-F23F5DF4D3B5}" dt="2025-03-18T17:08:56.368" v="2018" actId="1038"/>
          <ac:picMkLst>
            <pc:docMk/>
            <pc:sldMk cId="643419169" sldId="664"/>
            <ac:picMk id="16" creationId="{E02D4CC5-01A6-0B56-6EBB-15921E1EBE90}"/>
          </ac:picMkLst>
        </pc:picChg>
        <pc:picChg chg="del">
          <ac:chgData name="Alberto Zilio" userId="bc69f6f6-9fb5-43e2-b29d-152eb7962b05" providerId="ADAL" clId="{334ED628-5F59-465D-A07B-F23F5DF4D3B5}" dt="2025-03-18T17:07:26.340" v="1997" actId="478"/>
          <ac:picMkLst>
            <pc:docMk/>
            <pc:sldMk cId="643419169" sldId="664"/>
            <ac:picMk id="18" creationId="{EF7486B8-B385-9C9D-F335-2604E73BB1A9}"/>
          </ac:picMkLst>
        </pc:picChg>
      </pc:sldChg>
    </pc:docChg>
  </pc:docChgLst>
  <pc:docChgLst>
    <pc:chgData name="Alberto Zilio" userId="bc69f6f6-9fb5-43e2-b29d-152eb7962b05" providerId="ADAL" clId="{91ADAA24-00F0-4BDA-865E-47F631885742}"/>
    <pc:docChg chg="modSld">
      <pc:chgData name="Alberto Zilio" userId="bc69f6f6-9fb5-43e2-b29d-152eb7962b05" providerId="ADAL" clId="{91ADAA24-00F0-4BDA-865E-47F631885742}" dt="2025-03-19T09:32:40.978" v="3" actId="20577"/>
      <pc:docMkLst>
        <pc:docMk/>
      </pc:docMkLst>
      <pc:sldChg chg="modSp mod">
        <pc:chgData name="Alberto Zilio" userId="bc69f6f6-9fb5-43e2-b29d-152eb7962b05" providerId="ADAL" clId="{91ADAA24-00F0-4BDA-865E-47F631885742}" dt="2025-03-19T09:31:49.474" v="1" actId="20577"/>
        <pc:sldMkLst>
          <pc:docMk/>
          <pc:sldMk cId="1004632215" sldId="585"/>
        </pc:sldMkLst>
        <pc:spChg chg="mod">
          <ac:chgData name="Alberto Zilio" userId="bc69f6f6-9fb5-43e2-b29d-152eb7962b05" providerId="ADAL" clId="{91ADAA24-00F0-4BDA-865E-47F631885742}" dt="2025-03-19T09:31:46.489" v="0" actId="20577"/>
          <ac:spMkLst>
            <pc:docMk/>
            <pc:sldMk cId="1004632215" sldId="585"/>
            <ac:spMk id="14" creationId="{043FBF10-E58E-BAF9-F79E-C941D0F10810}"/>
          </ac:spMkLst>
        </pc:spChg>
        <pc:spChg chg="mod">
          <ac:chgData name="Alberto Zilio" userId="bc69f6f6-9fb5-43e2-b29d-152eb7962b05" providerId="ADAL" clId="{91ADAA24-00F0-4BDA-865E-47F631885742}" dt="2025-03-19T09:31:49.474" v="1" actId="20577"/>
          <ac:spMkLst>
            <pc:docMk/>
            <pc:sldMk cId="1004632215" sldId="585"/>
            <ac:spMk id="15" creationId="{1A0FE06A-233D-AC8B-389B-352F72F2AA90}"/>
          </ac:spMkLst>
        </pc:spChg>
      </pc:sldChg>
      <pc:sldChg chg="modSp mod">
        <pc:chgData name="Alberto Zilio" userId="bc69f6f6-9fb5-43e2-b29d-152eb7962b05" providerId="ADAL" clId="{91ADAA24-00F0-4BDA-865E-47F631885742}" dt="2025-03-19T09:32:40.978" v="3" actId="20577"/>
        <pc:sldMkLst>
          <pc:docMk/>
          <pc:sldMk cId="2772131145" sldId="601"/>
        </pc:sldMkLst>
        <pc:spChg chg="mod">
          <ac:chgData name="Alberto Zilio" userId="bc69f6f6-9fb5-43e2-b29d-152eb7962b05" providerId="ADAL" clId="{91ADAA24-00F0-4BDA-865E-47F631885742}" dt="2025-03-19T09:32:40.978" v="3" actId="20577"/>
          <ac:spMkLst>
            <pc:docMk/>
            <pc:sldMk cId="2772131145" sldId="601"/>
            <ac:spMk id="21" creationId="{B78B4BF2-D806-C820-5C16-93F9DD9B44DA}"/>
          </ac:spMkLst>
        </pc:spChg>
      </pc:sldChg>
    </pc:docChg>
  </pc:docChgLst>
  <pc:docChgLst>
    <pc:chgData name="Filippo Rinuncini" userId="c68d95aa-e68b-42dc-ac95-6160a964c74d" providerId="ADAL" clId="{1FE4FFE8-71F5-4E2D-B6A2-36FEEA6A9BEA}"/>
    <pc:docChg chg="modSld">
      <pc:chgData name="Filippo Rinuncini" userId="c68d95aa-e68b-42dc-ac95-6160a964c74d" providerId="ADAL" clId="{1FE4FFE8-71F5-4E2D-B6A2-36FEEA6A9BEA}" dt="2025-03-19T09:19:47.551" v="2" actId="20577"/>
      <pc:docMkLst>
        <pc:docMk/>
      </pc:docMkLst>
      <pc:sldChg chg="modSp mod">
        <pc:chgData name="Filippo Rinuncini" userId="c68d95aa-e68b-42dc-ac95-6160a964c74d" providerId="ADAL" clId="{1FE4FFE8-71F5-4E2D-B6A2-36FEEA6A9BEA}" dt="2025-03-19T09:19:47.551" v="2" actId="20577"/>
        <pc:sldMkLst>
          <pc:docMk/>
          <pc:sldMk cId="3576751256" sldId="644"/>
        </pc:sldMkLst>
        <pc:spChg chg="mod">
          <ac:chgData name="Filippo Rinuncini" userId="c68d95aa-e68b-42dc-ac95-6160a964c74d" providerId="ADAL" clId="{1FE4FFE8-71F5-4E2D-B6A2-36FEEA6A9BEA}" dt="2025-03-19T09:19:11.025" v="0" actId="20577"/>
          <ac:spMkLst>
            <pc:docMk/>
            <pc:sldMk cId="3576751256" sldId="644"/>
            <ac:spMk id="40" creationId="{188FA485-A3DF-4AD8-D884-6F16A269AB60}"/>
          </ac:spMkLst>
        </pc:spChg>
        <pc:spChg chg="mod">
          <ac:chgData name="Filippo Rinuncini" userId="c68d95aa-e68b-42dc-ac95-6160a964c74d" providerId="ADAL" clId="{1FE4FFE8-71F5-4E2D-B6A2-36FEEA6A9BEA}" dt="2025-03-19T09:19:47.551" v="2" actId="20577"/>
          <ac:spMkLst>
            <pc:docMk/>
            <pc:sldMk cId="3576751256" sldId="644"/>
            <ac:spMk id="41" creationId="{AC7E4044-7DBA-899B-6973-EA6F5EAE604A}"/>
          </ac:spMkLst>
        </pc:spChg>
      </pc:sldChg>
    </pc:docChg>
  </pc:docChgLst>
  <pc:docChgLst>
    <pc:chgData name="Alberto Zilio" userId="bc69f6f6-9fb5-43e2-b29d-152eb7962b05" providerId="ADAL" clId="{BF3A8560-5ADA-4FA1-ADE6-927A2A5158F0}"/>
    <pc:docChg chg="undo redo custSel addSld delSld modSld sldOrd modMainMaster">
      <pc:chgData name="Alberto Zilio" userId="bc69f6f6-9fb5-43e2-b29d-152eb7962b05" providerId="ADAL" clId="{BF3A8560-5ADA-4FA1-ADE6-927A2A5158F0}" dt="2024-10-21T18:05:35.076" v="19913" actId="729"/>
      <pc:docMkLst>
        <pc:docMk/>
      </pc:docMkLst>
      <pc:sldChg chg="modSp mod">
        <pc:chgData name="Alberto Zilio" userId="bc69f6f6-9fb5-43e2-b29d-152eb7962b05" providerId="ADAL" clId="{BF3A8560-5ADA-4FA1-ADE6-927A2A5158F0}" dt="2024-10-21T17:15:35.625" v="18367" actId="20577"/>
        <pc:sldMkLst>
          <pc:docMk/>
          <pc:sldMk cId="4048846857" sldId="282"/>
        </pc:sldMkLst>
      </pc:sldChg>
      <pc:sldChg chg="modSp mod">
        <pc:chgData name="Alberto Zilio" userId="bc69f6f6-9fb5-43e2-b29d-152eb7962b05" providerId="ADAL" clId="{BF3A8560-5ADA-4FA1-ADE6-927A2A5158F0}" dt="2024-10-21T17:24:02.675" v="19298" actId="13926"/>
        <pc:sldMkLst>
          <pc:docMk/>
          <pc:sldMk cId="1524669310" sldId="387"/>
        </pc:sldMkLst>
      </pc:sldChg>
      <pc:sldChg chg="addSp delSp modSp mod">
        <pc:chgData name="Alberto Zilio" userId="bc69f6f6-9fb5-43e2-b29d-152eb7962b05" providerId="ADAL" clId="{BF3A8560-5ADA-4FA1-ADE6-927A2A5158F0}" dt="2024-10-21T18:02:56.074" v="19710" actId="1035"/>
        <pc:sldMkLst>
          <pc:docMk/>
          <pc:sldMk cId="374556088" sldId="454"/>
        </pc:sldMkLst>
      </pc:sldChg>
      <pc:sldChg chg="addSp modSp mod">
        <pc:chgData name="Alberto Zilio" userId="bc69f6f6-9fb5-43e2-b29d-152eb7962b05" providerId="ADAL" clId="{BF3A8560-5ADA-4FA1-ADE6-927A2A5158F0}" dt="2024-10-18T16:21:41.051" v="3070" actId="1037"/>
        <pc:sldMkLst>
          <pc:docMk/>
          <pc:sldMk cId="3953872021" sldId="455"/>
        </pc:sldMkLst>
      </pc:sldChg>
      <pc:sldChg chg="modSp mod">
        <pc:chgData name="Alberto Zilio" userId="bc69f6f6-9fb5-43e2-b29d-152eb7962b05" providerId="ADAL" clId="{BF3A8560-5ADA-4FA1-ADE6-927A2A5158F0}" dt="2024-10-21T07:55:49.445" v="18364" actId="13926"/>
        <pc:sldMkLst>
          <pc:docMk/>
          <pc:sldMk cId="2436737411" sldId="460"/>
        </pc:sldMkLst>
      </pc:sldChg>
      <pc:sldChg chg="modSp mod">
        <pc:chgData name="Alberto Zilio" userId="bc69f6f6-9fb5-43e2-b29d-152eb7962b05" providerId="ADAL" clId="{BF3A8560-5ADA-4FA1-ADE6-927A2A5158F0}" dt="2024-10-20T11:55:09.076" v="13647" actId="20577"/>
        <pc:sldMkLst>
          <pc:docMk/>
          <pc:sldMk cId="3637438459" sldId="500"/>
        </pc:sldMkLst>
      </pc:sldChg>
      <pc:sldChg chg="addSp modSp del mod">
        <pc:chgData name="Alberto Zilio" userId="bc69f6f6-9fb5-43e2-b29d-152eb7962b05" providerId="ADAL" clId="{BF3A8560-5ADA-4FA1-ADE6-927A2A5158F0}" dt="2024-10-21T07:43:56.478" v="17951" actId="47"/>
        <pc:sldMkLst>
          <pc:docMk/>
          <pc:sldMk cId="443517086" sldId="507"/>
        </pc:sldMkLst>
      </pc:sldChg>
      <pc:sldChg chg="addSp modSp mod">
        <pc:chgData name="Alberto Zilio" userId="bc69f6f6-9fb5-43e2-b29d-152eb7962b05" providerId="ADAL" clId="{BF3A8560-5ADA-4FA1-ADE6-927A2A5158F0}" dt="2024-10-21T17:31:27.316" v="19595" actId="1035"/>
        <pc:sldMkLst>
          <pc:docMk/>
          <pc:sldMk cId="312204481" sldId="529"/>
        </pc:sldMkLst>
      </pc:sldChg>
      <pc:sldChg chg="modSp mod">
        <pc:chgData name="Alberto Zilio" userId="bc69f6f6-9fb5-43e2-b29d-152eb7962b05" providerId="ADAL" clId="{BF3A8560-5ADA-4FA1-ADE6-927A2A5158F0}" dt="2024-10-19T16:49:37.816" v="6482" actId="20577"/>
        <pc:sldMkLst>
          <pc:docMk/>
          <pc:sldMk cId="1334741195" sldId="532"/>
        </pc:sldMkLst>
      </pc:sldChg>
      <pc:sldChg chg="modSp mod">
        <pc:chgData name="Alberto Zilio" userId="bc69f6f6-9fb5-43e2-b29d-152eb7962b05" providerId="ADAL" clId="{BF3A8560-5ADA-4FA1-ADE6-927A2A5158F0}" dt="2024-10-20T10:58:06.332" v="11879" actId="20577"/>
        <pc:sldMkLst>
          <pc:docMk/>
          <pc:sldMk cId="3652504741" sldId="534"/>
        </pc:sldMkLst>
      </pc:sldChg>
      <pc:sldChg chg="modSp mod">
        <pc:chgData name="Alberto Zilio" userId="bc69f6f6-9fb5-43e2-b29d-152eb7962b05" providerId="ADAL" clId="{BF3A8560-5ADA-4FA1-ADE6-927A2A5158F0}" dt="2024-10-20T10:58:11.363" v="11881" actId="20577"/>
        <pc:sldMkLst>
          <pc:docMk/>
          <pc:sldMk cId="888785014" sldId="535"/>
        </pc:sldMkLst>
      </pc:sldChg>
      <pc:sldChg chg="addSp modSp mod">
        <pc:chgData name="Alberto Zilio" userId="bc69f6f6-9fb5-43e2-b29d-152eb7962b05" providerId="ADAL" clId="{BF3A8560-5ADA-4FA1-ADE6-927A2A5158F0}" dt="2024-10-21T17:31:52.444" v="19597" actId="5793"/>
        <pc:sldMkLst>
          <pc:docMk/>
          <pc:sldMk cId="2345962602" sldId="537"/>
        </pc:sldMkLst>
      </pc:sldChg>
      <pc:sldChg chg="addSp delSp modSp mod">
        <pc:chgData name="Alberto Zilio" userId="bc69f6f6-9fb5-43e2-b29d-152eb7962b05" providerId="ADAL" clId="{BF3A8560-5ADA-4FA1-ADE6-927A2A5158F0}" dt="2024-10-21T07:44:48.145" v="17953" actId="114"/>
        <pc:sldMkLst>
          <pc:docMk/>
          <pc:sldMk cId="3246412381" sldId="538"/>
        </pc:sldMkLst>
      </pc:sldChg>
      <pc:sldChg chg="addSp modSp mod">
        <pc:chgData name="Alberto Zilio" userId="bc69f6f6-9fb5-43e2-b29d-152eb7962b05" providerId="ADAL" clId="{BF3A8560-5ADA-4FA1-ADE6-927A2A5158F0}" dt="2024-10-18T16:23:50.690" v="3255" actId="20577"/>
        <pc:sldMkLst>
          <pc:docMk/>
          <pc:sldMk cId="2752796850" sldId="542"/>
        </pc:sldMkLst>
      </pc:sldChg>
      <pc:sldChg chg="modSp mod">
        <pc:chgData name="Alberto Zilio" userId="bc69f6f6-9fb5-43e2-b29d-152eb7962b05" providerId="ADAL" clId="{BF3A8560-5ADA-4FA1-ADE6-927A2A5158F0}" dt="2024-10-21T07:50:41.685" v="18321" actId="20577"/>
        <pc:sldMkLst>
          <pc:docMk/>
          <pc:sldMk cId="2869928112" sldId="545"/>
        </pc:sldMkLst>
      </pc:sldChg>
      <pc:sldChg chg="del">
        <pc:chgData name="Alberto Zilio" userId="bc69f6f6-9fb5-43e2-b29d-152eb7962b05" providerId="ADAL" clId="{BF3A8560-5ADA-4FA1-ADE6-927A2A5158F0}" dt="2024-10-20T13:03:00.644" v="17080" actId="47"/>
        <pc:sldMkLst>
          <pc:docMk/>
          <pc:sldMk cId="426513441" sldId="547"/>
        </pc:sldMkLst>
      </pc:sldChg>
      <pc:sldChg chg="del">
        <pc:chgData name="Alberto Zilio" userId="bc69f6f6-9fb5-43e2-b29d-152eb7962b05" providerId="ADAL" clId="{BF3A8560-5ADA-4FA1-ADE6-927A2A5158F0}" dt="2024-10-19T16:13:32.224" v="6003" actId="47"/>
        <pc:sldMkLst>
          <pc:docMk/>
          <pc:sldMk cId="2116360456" sldId="549"/>
        </pc:sldMkLst>
      </pc:sldChg>
      <pc:sldChg chg="del">
        <pc:chgData name="Alberto Zilio" userId="bc69f6f6-9fb5-43e2-b29d-152eb7962b05" providerId="ADAL" clId="{BF3A8560-5ADA-4FA1-ADE6-927A2A5158F0}" dt="2024-10-19T16:13:32.224" v="6003" actId="47"/>
        <pc:sldMkLst>
          <pc:docMk/>
          <pc:sldMk cId="1808680289" sldId="550"/>
        </pc:sldMkLst>
      </pc:sldChg>
      <pc:sldChg chg="addSp modSp mod">
        <pc:chgData name="Alberto Zilio" userId="bc69f6f6-9fb5-43e2-b29d-152eb7962b05" providerId="ADAL" clId="{BF3A8560-5ADA-4FA1-ADE6-927A2A5158F0}" dt="2024-10-21T07:53:10.288" v="18363" actId="1036"/>
        <pc:sldMkLst>
          <pc:docMk/>
          <pc:sldMk cId="1028631149" sldId="551"/>
        </pc:sldMkLst>
      </pc:sldChg>
      <pc:sldChg chg="addSp delSp modSp mod ord">
        <pc:chgData name="Alberto Zilio" userId="bc69f6f6-9fb5-43e2-b29d-152eb7962b05" providerId="ADAL" clId="{BF3A8560-5ADA-4FA1-ADE6-927A2A5158F0}" dt="2024-10-21T07:42:45.548" v="17922" actId="20577"/>
        <pc:sldMkLst>
          <pc:docMk/>
          <pc:sldMk cId="2193789852" sldId="553"/>
        </pc:sldMkLst>
      </pc:sldChg>
      <pc:sldChg chg="addSp modSp mod">
        <pc:chgData name="Alberto Zilio" userId="bc69f6f6-9fb5-43e2-b29d-152eb7962b05" providerId="ADAL" clId="{BF3A8560-5ADA-4FA1-ADE6-927A2A5158F0}" dt="2024-10-21T07:43:36.786" v="17950" actId="404"/>
        <pc:sldMkLst>
          <pc:docMk/>
          <pc:sldMk cId="352104735" sldId="554"/>
        </pc:sldMkLst>
      </pc:sldChg>
      <pc:sldChg chg="modSp mod">
        <pc:chgData name="Alberto Zilio" userId="bc69f6f6-9fb5-43e2-b29d-152eb7962b05" providerId="ADAL" clId="{BF3A8560-5ADA-4FA1-ADE6-927A2A5158F0}" dt="2024-10-20T10:57:55.699" v="11875" actId="20577"/>
        <pc:sldMkLst>
          <pc:docMk/>
          <pc:sldMk cId="772684722" sldId="557"/>
        </pc:sldMkLst>
      </pc:sldChg>
      <pc:sldChg chg="addSp delSp modSp mod">
        <pc:chgData name="Alberto Zilio" userId="bc69f6f6-9fb5-43e2-b29d-152eb7962b05" providerId="ADAL" clId="{BF3A8560-5ADA-4FA1-ADE6-927A2A5158F0}" dt="2024-10-18T16:30:48.545" v="3532" actId="465"/>
        <pc:sldMkLst>
          <pc:docMk/>
          <pc:sldMk cId="1410202118" sldId="558"/>
        </pc:sldMkLst>
      </pc:sldChg>
      <pc:sldChg chg="modSp mod">
        <pc:chgData name="Alberto Zilio" userId="bc69f6f6-9fb5-43e2-b29d-152eb7962b05" providerId="ADAL" clId="{BF3A8560-5ADA-4FA1-ADE6-927A2A5158F0}" dt="2024-10-20T11:54:53.496" v="13638" actId="20577"/>
        <pc:sldMkLst>
          <pc:docMk/>
          <pc:sldMk cId="3505883589" sldId="560"/>
        </pc:sldMkLst>
      </pc:sldChg>
      <pc:sldChg chg="addSp delSp modSp mod">
        <pc:chgData name="Alberto Zilio" userId="bc69f6f6-9fb5-43e2-b29d-152eb7962b05" providerId="ADAL" clId="{BF3A8560-5ADA-4FA1-ADE6-927A2A5158F0}" dt="2024-10-20T12:15:41.326" v="15156" actId="404"/>
        <pc:sldMkLst>
          <pc:docMk/>
          <pc:sldMk cId="626062837" sldId="561"/>
        </pc:sldMkLst>
      </pc:sldChg>
      <pc:sldChg chg="addSp delSp modSp mod">
        <pc:chgData name="Alberto Zilio" userId="bc69f6f6-9fb5-43e2-b29d-152eb7962b05" providerId="ADAL" clId="{BF3A8560-5ADA-4FA1-ADE6-927A2A5158F0}" dt="2024-10-20T11:18:48.974" v="13567" actId="20577"/>
        <pc:sldMkLst>
          <pc:docMk/>
          <pc:sldMk cId="2452591808" sldId="562"/>
        </pc:sldMkLst>
      </pc:sldChg>
      <pc:sldChg chg="addSp delSp modSp mod">
        <pc:chgData name="Alberto Zilio" userId="bc69f6f6-9fb5-43e2-b29d-152eb7962b05" providerId="ADAL" clId="{BF3A8560-5ADA-4FA1-ADE6-927A2A5158F0}" dt="2024-10-20T12:15:28.924" v="15154" actId="1036"/>
        <pc:sldMkLst>
          <pc:docMk/>
          <pc:sldMk cId="3237294270" sldId="563"/>
        </pc:sldMkLst>
      </pc:sldChg>
      <pc:sldChg chg="addSp delSp modSp mod">
        <pc:chgData name="Alberto Zilio" userId="bc69f6f6-9fb5-43e2-b29d-152eb7962b05" providerId="ADAL" clId="{BF3A8560-5ADA-4FA1-ADE6-927A2A5158F0}" dt="2024-10-21T18:03:53.933" v="19839" actId="1035"/>
        <pc:sldMkLst>
          <pc:docMk/>
          <pc:sldMk cId="2866783003" sldId="564"/>
        </pc:sldMkLst>
      </pc:sldChg>
      <pc:sldChg chg="addSp delSp modSp mod">
        <pc:chgData name="Alberto Zilio" userId="bc69f6f6-9fb5-43e2-b29d-152eb7962b05" providerId="ADAL" clId="{BF3A8560-5ADA-4FA1-ADE6-927A2A5158F0}" dt="2024-10-19T16:49:48.756" v="6488" actId="20577"/>
        <pc:sldMkLst>
          <pc:docMk/>
          <pc:sldMk cId="3550306223" sldId="565"/>
        </pc:sldMkLst>
      </pc:sldChg>
      <pc:sldChg chg="addSp delSp modSp mod">
        <pc:chgData name="Alberto Zilio" userId="bc69f6f6-9fb5-43e2-b29d-152eb7962b05" providerId="ADAL" clId="{BF3A8560-5ADA-4FA1-ADE6-927A2A5158F0}" dt="2024-10-19T16:49:52.876" v="6490" actId="20577"/>
        <pc:sldMkLst>
          <pc:docMk/>
          <pc:sldMk cId="538935557" sldId="566"/>
        </pc:sldMkLst>
      </pc:sldChg>
      <pc:sldChg chg="addSp delSp modSp mod">
        <pc:chgData name="Alberto Zilio" userId="bc69f6f6-9fb5-43e2-b29d-152eb7962b05" providerId="ADAL" clId="{BF3A8560-5ADA-4FA1-ADE6-927A2A5158F0}" dt="2024-10-20T10:03:11.403" v="6714" actId="20577"/>
        <pc:sldMkLst>
          <pc:docMk/>
          <pc:sldMk cId="901188873" sldId="567"/>
        </pc:sldMkLst>
      </pc:sldChg>
      <pc:sldChg chg="addSp delSp modSp mod">
        <pc:chgData name="Alberto Zilio" userId="bc69f6f6-9fb5-43e2-b29d-152eb7962b05" providerId="ADAL" clId="{BF3A8560-5ADA-4FA1-ADE6-927A2A5158F0}" dt="2024-10-20T13:40:17.744" v="17918" actId="13926"/>
        <pc:sldMkLst>
          <pc:docMk/>
          <pc:sldMk cId="4016643664" sldId="569"/>
        </pc:sldMkLst>
      </pc:sldChg>
      <pc:sldChg chg="addSp delSp modSp mod">
        <pc:chgData name="Alberto Zilio" userId="bc69f6f6-9fb5-43e2-b29d-152eb7962b05" providerId="ADAL" clId="{BF3A8560-5ADA-4FA1-ADE6-927A2A5158F0}" dt="2024-10-21T17:29:50.666" v="19556" actId="20577"/>
        <pc:sldMkLst>
          <pc:docMk/>
          <pc:sldMk cId="626383607" sldId="570"/>
        </pc:sldMkLst>
      </pc:sldChg>
      <pc:sldChg chg="addSp delSp modSp add mod ord">
        <pc:chgData name="Alberto Zilio" userId="bc69f6f6-9fb5-43e2-b29d-152eb7962b05" providerId="ADAL" clId="{BF3A8560-5ADA-4FA1-ADE6-927A2A5158F0}" dt="2024-10-21T18:04:09.044" v="19842" actId="1037"/>
        <pc:sldMkLst>
          <pc:docMk/>
          <pc:sldMk cId="2466752153" sldId="572"/>
        </pc:sldMkLst>
      </pc:sldChg>
      <pc:sldChg chg="addSp delSp modSp add mod ord">
        <pc:chgData name="Alberto Zilio" userId="bc69f6f6-9fb5-43e2-b29d-152eb7962b05" providerId="ADAL" clId="{BF3A8560-5ADA-4FA1-ADE6-927A2A5158F0}" dt="2024-10-21T18:04:07.660" v="19841" actId="1036"/>
        <pc:sldMkLst>
          <pc:docMk/>
          <pc:sldMk cId="2323135177" sldId="573"/>
        </pc:sldMkLst>
      </pc:sldChg>
      <pc:sldChg chg="addSp delSp modSp add mod ord">
        <pc:chgData name="Alberto Zilio" userId="bc69f6f6-9fb5-43e2-b29d-152eb7962b05" providerId="ADAL" clId="{BF3A8560-5ADA-4FA1-ADE6-927A2A5158F0}" dt="2024-10-19T16:50:22.516" v="6514" actId="20577"/>
        <pc:sldMkLst>
          <pc:docMk/>
          <pc:sldMk cId="2981679459" sldId="574"/>
        </pc:sldMkLst>
      </pc:sldChg>
      <pc:sldChg chg="addSp delSp modSp add mod ord">
        <pc:chgData name="Alberto Zilio" userId="bc69f6f6-9fb5-43e2-b29d-152eb7962b05" providerId="ADAL" clId="{BF3A8560-5ADA-4FA1-ADE6-927A2A5158F0}" dt="2024-10-21T18:04:13.192" v="19843" actId="1037"/>
        <pc:sldMkLst>
          <pc:docMk/>
          <pc:sldMk cId="279700047" sldId="575"/>
        </pc:sldMkLst>
      </pc:sldChg>
      <pc:sldChg chg="addSp delSp modSp add mod ord">
        <pc:chgData name="Alberto Zilio" userId="bc69f6f6-9fb5-43e2-b29d-152eb7962b05" providerId="ADAL" clId="{BF3A8560-5ADA-4FA1-ADE6-927A2A5158F0}" dt="2024-10-21T18:04:15.610" v="19845" actId="1036"/>
        <pc:sldMkLst>
          <pc:docMk/>
          <pc:sldMk cId="2319172099" sldId="576"/>
        </pc:sldMkLst>
      </pc:sldChg>
      <pc:sldChg chg="addSp delSp modSp add mod ord">
        <pc:chgData name="Alberto Zilio" userId="bc69f6f6-9fb5-43e2-b29d-152eb7962b05" providerId="ADAL" clId="{BF3A8560-5ADA-4FA1-ADE6-927A2A5158F0}" dt="2024-10-21T18:04:54.308" v="19910" actId="1035"/>
        <pc:sldMkLst>
          <pc:docMk/>
          <pc:sldMk cId="2916141875" sldId="577"/>
        </pc:sldMkLst>
      </pc:sldChg>
      <pc:sldChg chg="addSp delSp modSp add mod ord">
        <pc:chgData name="Alberto Zilio" userId="bc69f6f6-9fb5-43e2-b29d-152eb7962b05" providerId="ADAL" clId="{BF3A8560-5ADA-4FA1-ADE6-927A2A5158F0}" dt="2024-10-20T12:16:13.022" v="15162" actId="1038"/>
        <pc:sldMkLst>
          <pc:docMk/>
          <pc:sldMk cId="2244589938" sldId="578"/>
        </pc:sldMkLst>
      </pc:sldChg>
      <pc:sldChg chg="addSp delSp modSp mod">
        <pc:chgData name="Alberto Zilio" userId="bc69f6f6-9fb5-43e2-b29d-152eb7962b05" providerId="ADAL" clId="{BF3A8560-5ADA-4FA1-ADE6-927A2A5158F0}" dt="2024-10-20T09:55:28.770" v="6575" actId="404"/>
        <pc:sldMkLst>
          <pc:docMk/>
          <pc:sldMk cId="1936670513" sldId="579"/>
        </pc:sldMkLst>
      </pc:sldChg>
      <pc:sldChg chg="addSp modSp mod">
        <pc:chgData name="Alberto Zilio" userId="bc69f6f6-9fb5-43e2-b29d-152eb7962b05" providerId="ADAL" clId="{BF3A8560-5ADA-4FA1-ADE6-927A2A5158F0}" dt="2024-10-19T16:50:01.170" v="6496" actId="20577"/>
        <pc:sldMkLst>
          <pc:docMk/>
          <pc:sldMk cId="770576679" sldId="580"/>
        </pc:sldMkLst>
      </pc:sldChg>
      <pc:sldChg chg="mod ord modShow">
        <pc:chgData name="Alberto Zilio" userId="bc69f6f6-9fb5-43e2-b29d-152eb7962b05" providerId="ADAL" clId="{BF3A8560-5ADA-4FA1-ADE6-927A2A5158F0}" dt="2024-10-21T18:05:35.076" v="19913" actId="729"/>
        <pc:sldMkLst>
          <pc:docMk/>
          <pc:sldMk cId="1202027389" sldId="581"/>
        </pc:sldMkLst>
      </pc:sldChg>
      <pc:sldChg chg="addSp delSp modSp mod">
        <pc:chgData name="Alberto Zilio" userId="bc69f6f6-9fb5-43e2-b29d-152eb7962b05" providerId="ADAL" clId="{BF3A8560-5ADA-4FA1-ADE6-927A2A5158F0}" dt="2024-10-19T16:49:57.546" v="6494" actId="20577"/>
        <pc:sldMkLst>
          <pc:docMk/>
          <pc:sldMk cId="1824403346" sldId="582"/>
        </pc:sldMkLst>
      </pc:sldChg>
      <pc:sldChg chg="modSp mod">
        <pc:chgData name="Alberto Zilio" userId="bc69f6f6-9fb5-43e2-b29d-152eb7962b05" providerId="ADAL" clId="{BF3A8560-5ADA-4FA1-ADE6-927A2A5158F0}" dt="2024-10-20T10:58:01.972" v="11877" actId="20577"/>
        <pc:sldMkLst>
          <pc:docMk/>
          <pc:sldMk cId="4041806206" sldId="583"/>
        </pc:sldMkLst>
      </pc:sldChg>
      <pc:sldChg chg="modSp add mod">
        <pc:chgData name="Alberto Zilio" userId="bc69f6f6-9fb5-43e2-b29d-152eb7962b05" providerId="ADAL" clId="{BF3A8560-5ADA-4FA1-ADE6-927A2A5158F0}" dt="2024-10-20T12:16:30.728" v="15163" actId="1035"/>
        <pc:sldMkLst>
          <pc:docMk/>
          <pc:sldMk cId="3709547179" sldId="584"/>
        </pc:sldMkLst>
      </pc:sldChg>
      <pc:sldMasterChg chg="modSldLayout">
        <pc:chgData name="Alberto Zilio" userId="bc69f6f6-9fb5-43e2-b29d-152eb7962b05" providerId="ADAL" clId="{BF3A8560-5ADA-4FA1-ADE6-927A2A5158F0}" dt="2024-10-18T16:19:05.188" v="2795" actId="1076"/>
        <pc:sldMasterMkLst>
          <pc:docMk/>
          <pc:sldMasterMk cId="182085739" sldId="2147483648"/>
        </pc:sldMasterMkLst>
        <pc:sldLayoutChg chg="addSp delSp modSp mod">
          <pc:chgData name="Alberto Zilio" userId="bc69f6f6-9fb5-43e2-b29d-152eb7962b05" providerId="ADAL" clId="{BF3A8560-5ADA-4FA1-ADE6-927A2A5158F0}" dt="2024-10-18T16:19:05.188" v="2795" actId="1076"/>
          <pc:sldLayoutMkLst>
            <pc:docMk/>
            <pc:sldMasterMk cId="182085739" sldId="2147483648"/>
            <pc:sldLayoutMk cId="2776015046" sldId="2147483664"/>
          </pc:sldLayoutMkLst>
        </pc:sldLayoutChg>
      </pc:sldMasterChg>
    </pc:docChg>
  </pc:docChgLst>
  <pc:docChgLst>
    <pc:chgData name="Matteo Candeo" userId="61640683-7471-458a-812a-1480c1c8e4fb" providerId="ADAL" clId="{9B80BBD8-5B33-44E5-82A2-18790F6E85ED}"/>
    <pc:docChg chg="undo custSel modSld">
      <pc:chgData name="Matteo Candeo" userId="61640683-7471-458a-812a-1480c1c8e4fb" providerId="ADAL" clId="{9B80BBD8-5B33-44E5-82A2-18790F6E85ED}" dt="2024-10-22T12:31:26.156" v="2587" actId="14100"/>
      <pc:docMkLst>
        <pc:docMk/>
      </pc:docMkLst>
      <pc:sldChg chg="modSp mod">
        <pc:chgData name="Matteo Candeo" userId="61640683-7471-458a-812a-1480c1c8e4fb" providerId="ADAL" clId="{9B80BBD8-5B33-44E5-82A2-18790F6E85ED}" dt="2024-10-22T12:21:36.515" v="2462" actId="20577"/>
        <pc:sldMkLst>
          <pc:docMk/>
          <pc:sldMk cId="3652504741" sldId="534"/>
        </pc:sldMkLst>
      </pc:sldChg>
      <pc:sldChg chg="modSp mod">
        <pc:chgData name="Matteo Candeo" userId="61640683-7471-458a-812a-1480c1c8e4fb" providerId="ADAL" clId="{9B80BBD8-5B33-44E5-82A2-18790F6E85ED}" dt="2024-10-22T12:21:42.262" v="2466" actId="20577"/>
        <pc:sldMkLst>
          <pc:docMk/>
          <pc:sldMk cId="888785014" sldId="535"/>
        </pc:sldMkLst>
      </pc:sldChg>
      <pc:sldChg chg="modSp mod">
        <pc:chgData name="Matteo Candeo" userId="61640683-7471-458a-812a-1480c1c8e4fb" providerId="ADAL" clId="{9B80BBD8-5B33-44E5-82A2-18790F6E85ED}" dt="2024-10-22T12:21:27.576" v="2454" actId="20577"/>
        <pc:sldMkLst>
          <pc:docMk/>
          <pc:sldMk cId="772684722" sldId="557"/>
        </pc:sldMkLst>
      </pc:sldChg>
      <pc:sldChg chg="modSp mod">
        <pc:chgData name="Matteo Candeo" userId="61640683-7471-458a-812a-1480c1c8e4fb" providerId="ADAL" clId="{9B80BBD8-5B33-44E5-82A2-18790F6E85ED}" dt="2024-10-22T12:20:53.984" v="2432" actId="20577"/>
        <pc:sldMkLst>
          <pc:docMk/>
          <pc:sldMk cId="3505883589" sldId="560"/>
        </pc:sldMkLst>
      </pc:sldChg>
      <pc:sldChg chg="addSp delSp modSp mod">
        <pc:chgData name="Matteo Candeo" userId="61640683-7471-458a-812a-1480c1c8e4fb" providerId="ADAL" clId="{9B80BBD8-5B33-44E5-82A2-18790F6E85ED}" dt="2024-10-22T12:29:52.044" v="2570" actId="1036"/>
        <pc:sldMkLst>
          <pc:docMk/>
          <pc:sldMk cId="626062837" sldId="561"/>
        </pc:sldMkLst>
      </pc:sldChg>
      <pc:sldChg chg="addSp delSp modSp mod">
        <pc:chgData name="Matteo Candeo" userId="61640683-7471-458a-812a-1480c1c8e4fb" providerId="ADAL" clId="{9B80BBD8-5B33-44E5-82A2-18790F6E85ED}" dt="2024-10-22T12:30:09.256" v="2585" actId="1036"/>
        <pc:sldMkLst>
          <pc:docMk/>
          <pc:sldMk cId="2452591808" sldId="562"/>
        </pc:sldMkLst>
      </pc:sldChg>
      <pc:sldChg chg="addSp modSp mod">
        <pc:chgData name="Matteo Candeo" userId="61640683-7471-458a-812a-1480c1c8e4fb" providerId="ADAL" clId="{9B80BBD8-5B33-44E5-82A2-18790F6E85ED}" dt="2024-10-22T12:31:26.156" v="2587" actId="14100"/>
        <pc:sldMkLst>
          <pc:docMk/>
          <pc:sldMk cId="3237294270" sldId="563"/>
        </pc:sldMkLst>
      </pc:sldChg>
      <pc:sldChg chg="modSp mod">
        <pc:chgData name="Matteo Candeo" userId="61640683-7471-458a-812a-1480c1c8e4fb" providerId="ADAL" clId="{9B80BBD8-5B33-44E5-82A2-18790F6E85ED}" dt="2024-10-22T12:22:10.946" v="2478" actId="20577"/>
        <pc:sldMkLst>
          <pc:docMk/>
          <pc:sldMk cId="2466752153" sldId="572"/>
        </pc:sldMkLst>
      </pc:sldChg>
      <pc:sldChg chg="addSp delSp modSp mod">
        <pc:chgData name="Matteo Candeo" userId="61640683-7471-458a-812a-1480c1c8e4fb" providerId="ADAL" clId="{9B80BBD8-5B33-44E5-82A2-18790F6E85ED}" dt="2024-10-22T12:22:16.932" v="2480"/>
        <pc:sldMkLst>
          <pc:docMk/>
          <pc:sldMk cId="2323135177" sldId="573"/>
        </pc:sldMkLst>
      </pc:sldChg>
      <pc:sldChg chg="addSp delSp modSp mod">
        <pc:chgData name="Matteo Candeo" userId="61640683-7471-458a-812a-1480c1c8e4fb" providerId="ADAL" clId="{9B80BBD8-5B33-44E5-82A2-18790F6E85ED}" dt="2024-10-22T12:22:20.160" v="2482"/>
        <pc:sldMkLst>
          <pc:docMk/>
          <pc:sldMk cId="2981679459" sldId="574"/>
        </pc:sldMkLst>
      </pc:sldChg>
      <pc:sldChg chg="addSp delSp modSp mod">
        <pc:chgData name="Matteo Candeo" userId="61640683-7471-458a-812a-1480c1c8e4fb" providerId="ADAL" clId="{9B80BBD8-5B33-44E5-82A2-18790F6E85ED}" dt="2024-10-22T12:22:26.488" v="2484"/>
        <pc:sldMkLst>
          <pc:docMk/>
          <pc:sldMk cId="279700047" sldId="575"/>
        </pc:sldMkLst>
      </pc:sldChg>
      <pc:sldChg chg="addSp delSp modSp mod">
        <pc:chgData name="Matteo Candeo" userId="61640683-7471-458a-812a-1480c1c8e4fb" providerId="ADAL" clId="{9B80BBD8-5B33-44E5-82A2-18790F6E85ED}" dt="2024-10-22T12:22:30.572" v="2486"/>
        <pc:sldMkLst>
          <pc:docMk/>
          <pc:sldMk cId="2319172099" sldId="576"/>
        </pc:sldMkLst>
      </pc:sldChg>
      <pc:sldChg chg="addSp delSp modSp mod">
        <pc:chgData name="Matteo Candeo" userId="61640683-7471-458a-812a-1480c1c8e4fb" providerId="ADAL" clId="{9B80BBD8-5B33-44E5-82A2-18790F6E85ED}" dt="2024-10-22T12:22:34.425" v="2488"/>
        <pc:sldMkLst>
          <pc:docMk/>
          <pc:sldMk cId="2916141875" sldId="577"/>
        </pc:sldMkLst>
      </pc:sldChg>
      <pc:sldChg chg="addSp delSp modSp mod">
        <pc:chgData name="Matteo Candeo" userId="61640683-7471-458a-812a-1480c1c8e4fb" providerId="ADAL" clId="{9B80BBD8-5B33-44E5-82A2-18790F6E85ED}" dt="2024-10-22T12:22:38.185" v="2490"/>
        <pc:sldMkLst>
          <pc:docMk/>
          <pc:sldMk cId="2244589938" sldId="578"/>
        </pc:sldMkLst>
      </pc:sldChg>
      <pc:sldChg chg="modSp mod">
        <pc:chgData name="Matteo Candeo" userId="61640683-7471-458a-812a-1480c1c8e4fb" providerId="ADAL" clId="{9B80BBD8-5B33-44E5-82A2-18790F6E85ED}" dt="2024-10-22T12:21:32.780" v="2458" actId="20577"/>
        <pc:sldMkLst>
          <pc:docMk/>
          <pc:sldMk cId="4041806206" sldId="583"/>
        </pc:sldMkLst>
      </pc:sldChg>
      <pc:sldChg chg="addSp delSp modSp mod">
        <pc:chgData name="Matteo Candeo" userId="61640683-7471-458a-812a-1480c1c8e4fb" providerId="ADAL" clId="{9B80BBD8-5B33-44E5-82A2-18790F6E85ED}" dt="2024-10-22T12:29:56.869" v="2575" actId="1036"/>
        <pc:sldMkLst>
          <pc:docMk/>
          <pc:sldMk cId="3709547179" sldId="58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F75434-2A64-4311-7905-8192E3A003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596" cy="497976"/>
          </a:xfrm>
          <a:prstGeom prst="rect">
            <a:avLst/>
          </a:prstGeom>
        </p:spPr>
        <p:txBody>
          <a:bodyPr vert="horz" lIns="91430" tIns="45714" rIns="91430" bIns="45714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6BF9BC-BE66-6FC3-B4A5-C645D4208F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7745" y="0"/>
            <a:ext cx="2943596" cy="497976"/>
          </a:xfrm>
          <a:prstGeom prst="rect">
            <a:avLst/>
          </a:prstGeom>
        </p:spPr>
        <p:txBody>
          <a:bodyPr vert="horz" lIns="91430" tIns="45714" rIns="91430" bIns="45714" rtlCol="0"/>
          <a:lstStyle>
            <a:lvl1pPr algn="r">
              <a:defRPr sz="1200"/>
            </a:lvl1pPr>
          </a:lstStyle>
          <a:p>
            <a:fld id="{E18898CD-D3FC-4161-9078-F1B1D6CF0998}" type="datetimeFigureOut">
              <a:rPr lang="it-IT" smtClean="0"/>
              <a:t>08/05/2025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C06098-C855-43E7-7E78-D261B6C1CE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7077"/>
            <a:ext cx="2943596" cy="497975"/>
          </a:xfrm>
          <a:prstGeom prst="rect">
            <a:avLst/>
          </a:prstGeom>
        </p:spPr>
        <p:txBody>
          <a:bodyPr vert="horz" lIns="91430" tIns="45714" rIns="91430" bIns="45714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C1577-95DD-DA68-48E9-71CD3FAB5A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7745" y="9427077"/>
            <a:ext cx="2943596" cy="497975"/>
          </a:xfrm>
          <a:prstGeom prst="rect">
            <a:avLst/>
          </a:prstGeom>
        </p:spPr>
        <p:txBody>
          <a:bodyPr vert="horz" lIns="91430" tIns="45714" rIns="91430" bIns="45714" rtlCol="0" anchor="b"/>
          <a:lstStyle>
            <a:lvl1pPr algn="r">
              <a:defRPr sz="1200"/>
            </a:lvl1pPr>
          </a:lstStyle>
          <a:p>
            <a:fld id="{2D17DF11-745A-4654-865F-05D5DA5F59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1846478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3126" userDrawn="1">
          <p15:clr>
            <a:srgbClr val="F26B43"/>
          </p15:clr>
        </p15:guide>
        <p15:guide id="2" pos="214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596" cy="497976"/>
          </a:xfrm>
          <a:prstGeom prst="rect">
            <a:avLst/>
          </a:prstGeom>
        </p:spPr>
        <p:txBody>
          <a:bodyPr vert="horz" lIns="91430" tIns="45714" rIns="91430" bIns="45714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47745" y="0"/>
            <a:ext cx="2943596" cy="497976"/>
          </a:xfrm>
          <a:prstGeom prst="rect">
            <a:avLst/>
          </a:prstGeom>
        </p:spPr>
        <p:txBody>
          <a:bodyPr vert="horz" lIns="91430" tIns="45714" rIns="91430" bIns="45714" rtlCol="0"/>
          <a:lstStyle>
            <a:lvl1pPr algn="r">
              <a:defRPr sz="1200"/>
            </a:lvl1pPr>
          </a:lstStyle>
          <a:p>
            <a:fld id="{91FB02DF-0812-A74F-BB05-02A79F8F0970}" type="datetimeFigureOut">
              <a:rPr lang="it-IT" smtClean="0"/>
              <a:t>08/05/2025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39838"/>
            <a:ext cx="5954713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4" rIns="91430" bIns="45714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292" y="4776431"/>
            <a:ext cx="5434330" cy="3907988"/>
          </a:xfrm>
          <a:prstGeom prst="rect">
            <a:avLst/>
          </a:prstGeom>
        </p:spPr>
        <p:txBody>
          <a:bodyPr vert="horz" lIns="91430" tIns="45714" rIns="91430" bIns="45714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27077"/>
            <a:ext cx="2943596" cy="497975"/>
          </a:xfrm>
          <a:prstGeom prst="rect">
            <a:avLst/>
          </a:prstGeom>
        </p:spPr>
        <p:txBody>
          <a:bodyPr vert="horz" lIns="91430" tIns="45714" rIns="91430" bIns="45714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47745" y="9427077"/>
            <a:ext cx="2943596" cy="497975"/>
          </a:xfrm>
          <a:prstGeom prst="rect">
            <a:avLst/>
          </a:prstGeom>
        </p:spPr>
        <p:txBody>
          <a:bodyPr vert="horz" lIns="91430" tIns="45714" rIns="91430" bIns="45714" rtlCol="0" anchor="b"/>
          <a:lstStyle>
            <a:lvl1pPr algn="r">
              <a:defRPr sz="1200"/>
            </a:lvl1pPr>
          </a:lstStyle>
          <a:p>
            <a:fld id="{0069B8EC-7D20-1D4C-9990-3B05A75122B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5763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3126" userDrawn="1">
          <p15:clr>
            <a:srgbClr val="F26B43"/>
          </p15:clr>
        </p15:guide>
        <p15:guide id="2" pos="214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9B8EC-7D20-1D4C-9990-3B05A75122B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7531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inizi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immagine 8">
            <a:extLst>
              <a:ext uri="{FF2B5EF4-FFF2-40B4-BE49-F238E27FC236}">
                <a16:creationId xmlns:a16="http://schemas.microsoft.com/office/drawing/2014/main" id="{3DDF8A39-45E6-7AC5-935F-88943E5D89B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40799" y="361341"/>
            <a:ext cx="2913519" cy="673711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it-IT"/>
              <a:t>Logo cliente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EBCA5E6-3DF8-C919-D085-14562B06B0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7678" y="2650291"/>
            <a:ext cx="5758322" cy="1630763"/>
          </a:xfrm>
        </p:spPr>
        <p:txBody>
          <a:bodyPr lIns="90000" tIns="46800" rIns="90000" bIns="46800" anchor="ctr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Titolo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8AB997E-EB55-7935-B57D-FE47867BE44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7678" y="4439260"/>
            <a:ext cx="5107158" cy="1630763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Azienda oggetto del caso</a:t>
            </a:r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2F127320-245E-70D6-47B7-897A04E9B0E4}"/>
              </a:ext>
            </a:extLst>
          </p:cNvPr>
          <p:cNvSpPr txBox="1">
            <a:spLocks/>
          </p:cNvSpPr>
          <p:nvPr userDrawn="1"/>
        </p:nvSpPr>
        <p:spPr>
          <a:xfrm>
            <a:off x="4338182" y="6496119"/>
            <a:ext cx="3515637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9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Strictly</a:t>
            </a:r>
            <a:r>
              <a:rPr lang="it-IT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9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</a:t>
            </a:r>
            <a:endParaRPr lang="it-IT" sz="9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52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ayou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B9041A-AC47-ABB0-C1ED-6770606585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3589" y="196762"/>
            <a:ext cx="8460013" cy="365123"/>
          </a:xfrm>
        </p:spPr>
        <p:txBody>
          <a:bodyPr>
            <a:noAutofit/>
          </a:bodyPr>
          <a:lstStyle>
            <a:lvl1pPr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TITOLO SLIDE</a:t>
            </a:r>
          </a:p>
        </p:txBody>
      </p:sp>
      <p:sp>
        <p:nvSpPr>
          <p:cNvPr id="18" name="Segnaposto piè di pagina 4">
            <a:extLst>
              <a:ext uri="{FF2B5EF4-FFF2-40B4-BE49-F238E27FC236}">
                <a16:creationId xmlns:a16="http://schemas.microsoft.com/office/drawing/2014/main" id="{B035C8A2-42C0-826E-D6F0-F073A7E645DD}"/>
              </a:ext>
            </a:extLst>
          </p:cNvPr>
          <p:cNvSpPr txBox="1">
            <a:spLocks/>
          </p:cNvSpPr>
          <p:nvPr userDrawn="1"/>
        </p:nvSpPr>
        <p:spPr>
          <a:xfrm>
            <a:off x="4338182" y="6496119"/>
            <a:ext cx="3515637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90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Strictly</a:t>
            </a:r>
            <a:r>
              <a:rPr lang="it-IT" sz="9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90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</a:t>
            </a:r>
            <a:endParaRPr lang="it-IT" sz="9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Segnaposto numero diapositiva 15">
            <a:extLst>
              <a:ext uri="{FF2B5EF4-FFF2-40B4-BE49-F238E27FC236}">
                <a16:creationId xmlns:a16="http://schemas.microsoft.com/office/drawing/2014/main" id="{0A4E9592-1F83-C94C-CF0D-8AA3C10A3696}"/>
              </a:ext>
            </a:extLst>
          </p:cNvPr>
          <p:cNvSpPr txBox="1">
            <a:spLocks/>
          </p:cNvSpPr>
          <p:nvPr userDrawn="1"/>
        </p:nvSpPr>
        <p:spPr>
          <a:xfrm>
            <a:off x="11268075" y="6523964"/>
            <a:ext cx="59369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7BCFC51-DBDC-E544-B38B-598D9B29B54A}" type="slidenum">
              <a:rPr lang="it-IT" sz="90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 algn="ctr"/>
              <a:t>‹#›</a:t>
            </a:fld>
            <a:endParaRPr lang="it-IT" sz="9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Connettore diritto 42">
            <a:extLst>
              <a:ext uri="{FF2B5EF4-FFF2-40B4-BE49-F238E27FC236}">
                <a16:creationId xmlns:a16="http://schemas.microsoft.com/office/drawing/2014/main" id="{EEDA21CF-4FBD-8408-CB64-9580C1FF85B8}"/>
              </a:ext>
            </a:extLst>
          </p:cNvPr>
          <p:cNvCxnSpPr>
            <a:cxnSpLocks/>
          </p:cNvCxnSpPr>
          <p:nvPr userDrawn="1"/>
        </p:nvCxnSpPr>
        <p:spPr>
          <a:xfrm flipV="1">
            <a:off x="333849" y="6384877"/>
            <a:ext cx="0" cy="4731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42">
            <a:extLst>
              <a:ext uri="{FF2B5EF4-FFF2-40B4-BE49-F238E27FC236}">
                <a16:creationId xmlns:a16="http://schemas.microsoft.com/office/drawing/2014/main" id="{B6DB490B-3ED3-62F5-33E0-14AF051E76EF}"/>
              </a:ext>
            </a:extLst>
          </p:cNvPr>
          <p:cNvCxnSpPr>
            <a:cxnSpLocks/>
          </p:cNvCxnSpPr>
          <p:nvPr userDrawn="1"/>
        </p:nvCxnSpPr>
        <p:spPr>
          <a:xfrm flipV="1">
            <a:off x="343589" y="0"/>
            <a:ext cx="0" cy="5492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0150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211">
          <p15:clr>
            <a:srgbClr val="FBAE40"/>
          </p15:clr>
        </p15:guide>
        <p15:guide id="4" pos="7469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4042">
          <p15:clr>
            <a:srgbClr val="FBAE40"/>
          </p15:clr>
        </p15:guide>
        <p15:guide id="7" pos="3704">
          <p15:clr>
            <a:srgbClr val="FBAE40"/>
          </p15:clr>
        </p15:guide>
        <p15:guide id="10" orient="horz" pos="459">
          <p15:clr>
            <a:srgbClr val="FBAE40"/>
          </p15:clr>
        </p15:guide>
        <p15:guide id="11" orient="horz" pos="119">
          <p15:clr>
            <a:srgbClr val="FBAE40"/>
          </p15:clr>
        </p15:guide>
        <p15:guide id="12" orient="horz" pos="663" userDrawn="1">
          <p15:clr>
            <a:srgbClr val="FBAE40"/>
          </p15:clr>
        </p15:guide>
        <p15:guide id="13" orient="horz" pos="3861" userDrawn="1">
          <p15:clr>
            <a:srgbClr val="FBAE40"/>
          </p15:clr>
        </p15:guide>
        <p15:guide id="19" pos="3976">
          <p15:clr>
            <a:srgbClr val="FBAE40"/>
          </p15:clr>
        </p15:guide>
        <p15:guide id="22" pos="4929">
          <p15:clr>
            <a:srgbClr val="FBAE40"/>
          </p15:clr>
        </p15:guide>
        <p15:guide id="23" pos="2751">
          <p15:clr>
            <a:srgbClr val="FBAE40"/>
          </p15:clr>
        </p15:guide>
        <p15:guide id="24" pos="2026">
          <p15:clr>
            <a:srgbClr val="FBAE40"/>
          </p15:clr>
        </p15:guide>
        <p15:guide id="25" pos="5654">
          <p15:clr>
            <a:srgbClr val="FBAE40"/>
          </p15:clr>
        </p15:guide>
        <p15:guide id="26" pos="3840">
          <p15:clr>
            <a:srgbClr val="FBAE40"/>
          </p15:clr>
        </p15:guide>
        <p15:guide id="27" orient="horz" pos="981" userDrawn="1">
          <p15:clr>
            <a:srgbClr val="FBAE40"/>
          </p15:clr>
        </p15:guide>
        <p15:guide id="28" orient="horz" pos="777" userDrawn="1">
          <p15:clr>
            <a:srgbClr val="FBAE40"/>
          </p15:clr>
        </p15:guide>
        <p15:guide id="29" orient="horz" pos="2160" userDrawn="1">
          <p15:clr>
            <a:srgbClr val="FBAE40"/>
          </p15:clr>
        </p15:guide>
        <p15:guide id="30" orient="horz" pos="102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B9041A-AC47-ABB0-C1ED-6770606585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7287" y="241744"/>
            <a:ext cx="8460013" cy="365123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it-IT"/>
              <a:t>TITOLO SLIDE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2457385A-D09A-1E02-1AF1-E1E5B68A5D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291" y="6473256"/>
            <a:ext cx="234689" cy="375503"/>
          </a:xfrm>
          <a:prstGeom prst="rect">
            <a:avLst/>
          </a:prstGeom>
        </p:spPr>
      </p:pic>
      <p:sp>
        <p:nvSpPr>
          <p:cNvPr id="11" name="Sottotitolo 2">
            <a:extLst>
              <a:ext uri="{FF2B5EF4-FFF2-40B4-BE49-F238E27FC236}">
                <a16:creationId xmlns:a16="http://schemas.microsoft.com/office/drawing/2014/main" id="{D63A2A4F-A12E-8FFE-E638-DD750242614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7287" y="3616"/>
            <a:ext cx="8460013" cy="227542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Titolo presentazione</a:t>
            </a:r>
          </a:p>
        </p:txBody>
      </p:sp>
      <p:sp>
        <p:nvSpPr>
          <p:cNvPr id="18" name="Segnaposto piè di pagina 4">
            <a:extLst>
              <a:ext uri="{FF2B5EF4-FFF2-40B4-BE49-F238E27FC236}">
                <a16:creationId xmlns:a16="http://schemas.microsoft.com/office/drawing/2014/main" id="{B035C8A2-42C0-826E-D6F0-F073A7E645DD}"/>
              </a:ext>
            </a:extLst>
          </p:cNvPr>
          <p:cNvSpPr txBox="1">
            <a:spLocks/>
          </p:cNvSpPr>
          <p:nvPr userDrawn="1"/>
        </p:nvSpPr>
        <p:spPr>
          <a:xfrm>
            <a:off x="4771113" y="6496119"/>
            <a:ext cx="2649774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err="1"/>
              <a:t>Strictly</a:t>
            </a:r>
            <a:r>
              <a:rPr lang="it-IT"/>
              <a:t> </a:t>
            </a:r>
            <a:r>
              <a:rPr lang="it-IT" err="1"/>
              <a:t>confidential</a:t>
            </a:r>
            <a:endParaRPr lang="it-IT"/>
          </a:p>
        </p:txBody>
      </p:sp>
      <p:cxnSp>
        <p:nvCxnSpPr>
          <p:cNvPr id="21" name="Connettore 1 32">
            <a:extLst>
              <a:ext uri="{FF2B5EF4-FFF2-40B4-BE49-F238E27FC236}">
                <a16:creationId xmlns:a16="http://schemas.microsoft.com/office/drawing/2014/main" id="{B24D7EE0-0658-0EFB-ABC3-1422959C28F0}"/>
              </a:ext>
            </a:extLst>
          </p:cNvPr>
          <p:cNvCxnSpPr>
            <a:cxnSpLocks/>
          </p:cNvCxnSpPr>
          <p:nvPr userDrawn="1"/>
        </p:nvCxnSpPr>
        <p:spPr>
          <a:xfrm flipH="1">
            <a:off x="334963" y="1"/>
            <a:ext cx="2546" cy="606866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4" name="Segnaposto numero diapositiva 15">
            <a:extLst>
              <a:ext uri="{FF2B5EF4-FFF2-40B4-BE49-F238E27FC236}">
                <a16:creationId xmlns:a16="http://schemas.microsoft.com/office/drawing/2014/main" id="{0A4E9592-1F83-C94C-CF0D-8AA3C10A3696}"/>
              </a:ext>
            </a:extLst>
          </p:cNvPr>
          <p:cNvSpPr txBox="1">
            <a:spLocks/>
          </p:cNvSpPr>
          <p:nvPr userDrawn="1"/>
        </p:nvSpPr>
        <p:spPr>
          <a:xfrm>
            <a:off x="11420646" y="6523964"/>
            <a:ext cx="44112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7BCFC51-DBDC-E544-B38B-598D9B29B54A}" type="slidenum">
              <a:rPr lang="it-IT" sz="1050" smtClean="0">
                <a:solidFill>
                  <a:schemeClr val="accent6"/>
                </a:solidFill>
                <a:latin typeface="Segoe UI Light "/>
                <a:cs typeface="WeblySleek UI Light" panose="020B0502040204020203" pitchFamily="34" charset="0"/>
              </a:rPr>
              <a:pPr algn="ctr"/>
              <a:t>‹#›</a:t>
            </a:fld>
            <a:endParaRPr lang="it-IT" sz="1050">
              <a:solidFill>
                <a:schemeClr val="accent6"/>
              </a:solidFill>
              <a:latin typeface="Segoe UI Light "/>
              <a:cs typeface="WeblySleek UI Light" panose="020B0502040204020203" pitchFamily="34" charset="0"/>
            </a:endParaRPr>
          </a:p>
        </p:txBody>
      </p:sp>
      <p:pic>
        <p:nvPicPr>
          <p:cNvPr id="3" name="Picture 2" descr="Corrado Maretto S.r.l. sceglie APACHE V4 Fashion e W-CUBE - mbm.it">
            <a:extLst>
              <a:ext uri="{FF2B5EF4-FFF2-40B4-BE49-F238E27FC236}">
                <a16:creationId xmlns:a16="http://schemas.microsoft.com/office/drawing/2014/main" id="{FFBD0F1C-C2A4-21B2-EAC1-007BD6E494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9580" y="81873"/>
            <a:ext cx="502258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A906C2-237E-8BAF-42B1-F0DAE982A0FE}"/>
              </a:ext>
            </a:extLst>
          </p:cNvPr>
          <p:cNvSpPr txBox="1"/>
          <p:nvPr userDrawn="1"/>
        </p:nvSpPr>
        <p:spPr>
          <a:xfrm rot="1713498">
            <a:off x="-263277" y="2459504"/>
            <a:ext cx="12718554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6000" b="1" i="1">
                <a:solidFill>
                  <a:schemeClr val="tx1">
                    <a:alpha val="5000"/>
                  </a:schemeClr>
                </a:solidFill>
              </a:rPr>
              <a:t>BOZZA – IN FASE DI REVISIONE 300234</a:t>
            </a:r>
          </a:p>
        </p:txBody>
      </p:sp>
    </p:spTree>
    <p:extLst>
      <p:ext uri="{BB962C8B-B14F-4D97-AF65-F5344CB8AC3E}">
        <p14:creationId xmlns:p14="http://schemas.microsoft.com/office/powerpoint/2010/main" val="9371194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orient="horz" pos="391" userDrawn="1">
          <p15:clr>
            <a:srgbClr val="FBAE40"/>
          </p15:clr>
        </p15:guide>
        <p15:guide id="6" orient="horz" pos="4042" userDrawn="1">
          <p15:clr>
            <a:srgbClr val="FBAE40"/>
          </p15:clr>
        </p15:guide>
        <p15:guide id="7" pos="3704" userDrawn="1">
          <p15:clr>
            <a:srgbClr val="FBAE40"/>
          </p15:clr>
        </p15:guide>
        <p15:guide id="10" orient="horz" pos="890" userDrawn="1">
          <p15:clr>
            <a:srgbClr val="FBAE40"/>
          </p15:clr>
        </p15:guide>
        <p15:guide id="11" orient="horz" pos="504" userDrawn="1">
          <p15:clr>
            <a:srgbClr val="FBAE40"/>
          </p15:clr>
        </p15:guide>
        <p15:guide id="12" orient="horz" pos="1003" userDrawn="1">
          <p15:clr>
            <a:srgbClr val="FBAE40"/>
          </p15:clr>
        </p15:guide>
        <p15:guide id="13" orient="horz" pos="3929" userDrawn="1">
          <p15:clr>
            <a:srgbClr val="FBAE40"/>
          </p15:clr>
        </p15:guide>
        <p15:guide id="19" pos="3976" userDrawn="1">
          <p15:clr>
            <a:srgbClr val="FBAE40"/>
          </p15:clr>
        </p15:guide>
        <p15:guide id="22" pos="4929" userDrawn="1">
          <p15:clr>
            <a:srgbClr val="FBAE40"/>
          </p15:clr>
        </p15:guide>
        <p15:guide id="23" pos="2751" userDrawn="1">
          <p15:clr>
            <a:srgbClr val="FBAE40"/>
          </p15:clr>
        </p15:guide>
        <p15:guide id="24" pos="2026" userDrawn="1">
          <p15:clr>
            <a:srgbClr val="FBAE40"/>
          </p15:clr>
        </p15:guide>
        <p15:guide id="25" pos="5654" userDrawn="1">
          <p15:clr>
            <a:srgbClr val="FBAE40"/>
          </p15:clr>
        </p15:guide>
        <p15:guide id="26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zione 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4F8131BB-EBBC-1E0F-4DA7-974632F85DE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40799" y="361341"/>
            <a:ext cx="2913519" cy="673711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it-IT"/>
              <a:t>Logo cliente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589D3183-B32E-8FCB-B807-1A292B6A0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291" y="6453801"/>
            <a:ext cx="234689" cy="375503"/>
          </a:xfrm>
          <a:prstGeom prst="rect">
            <a:avLst/>
          </a:prstGeom>
        </p:spPr>
      </p:pic>
      <p:sp>
        <p:nvSpPr>
          <p:cNvPr id="16" name="Segnaposto piè di pagina 4">
            <a:extLst>
              <a:ext uri="{FF2B5EF4-FFF2-40B4-BE49-F238E27FC236}">
                <a16:creationId xmlns:a16="http://schemas.microsoft.com/office/drawing/2014/main" id="{2A45214A-6C4F-04DA-D23E-70887DB94432}"/>
              </a:ext>
            </a:extLst>
          </p:cNvPr>
          <p:cNvSpPr txBox="1">
            <a:spLocks/>
          </p:cNvSpPr>
          <p:nvPr userDrawn="1"/>
        </p:nvSpPr>
        <p:spPr>
          <a:xfrm>
            <a:off x="10616105" y="6443117"/>
            <a:ext cx="732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Pag.</a:t>
            </a:r>
          </a:p>
        </p:txBody>
      </p:sp>
      <p:sp>
        <p:nvSpPr>
          <p:cNvPr id="19" name="Titolo 1">
            <a:extLst>
              <a:ext uri="{FF2B5EF4-FFF2-40B4-BE49-F238E27FC236}">
                <a16:creationId xmlns:a16="http://schemas.microsoft.com/office/drawing/2014/main" id="{FA0BBB25-D0B5-A3C2-3C47-A87B702EBF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9186" y="669929"/>
            <a:ext cx="8460013" cy="365123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it-IT"/>
              <a:t>TITOLO SLIDE</a:t>
            </a:r>
          </a:p>
        </p:txBody>
      </p:sp>
      <p:sp>
        <p:nvSpPr>
          <p:cNvPr id="21" name="Sottotitolo 2">
            <a:extLst>
              <a:ext uri="{FF2B5EF4-FFF2-40B4-BE49-F238E27FC236}">
                <a16:creationId xmlns:a16="http://schemas.microsoft.com/office/drawing/2014/main" id="{E6983336-1585-667D-2903-B78C0289A13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9186" y="365126"/>
            <a:ext cx="8460013" cy="227542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400" b="0">
                <a:solidFill>
                  <a:srgbClr val="9323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Titolo presentazione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ACA9596A-30B7-7D7A-6E15-85137F5447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741" y="6446577"/>
            <a:ext cx="2271713" cy="361665"/>
          </a:xfrm>
        </p:spPr>
        <p:txBody>
          <a:bodyPr vert="horz" lIns="91440" tIns="45720" rIns="91440" bIns="45720" rtlCol="0" anchor="ctr"/>
          <a:lstStyle>
            <a:lvl1pPr marL="0" indent="0">
              <a:buNone/>
              <a:defRPr lang="it-IT" sz="1200" dirty="0">
                <a:solidFill>
                  <a:srgbClr val="932327"/>
                </a:solidFill>
              </a:defRPr>
            </a:lvl1pPr>
          </a:lstStyle>
          <a:p>
            <a:pPr marL="0" lvl="0"/>
            <a:r>
              <a:rPr lang="it-IT"/>
              <a:t>Inserire Business Unit</a:t>
            </a:r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37615FE4-03DC-A88F-C2B5-76FD1A55AC96}"/>
              </a:ext>
            </a:extLst>
          </p:cNvPr>
          <p:cNvSpPr txBox="1">
            <a:spLocks/>
          </p:cNvSpPr>
          <p:nvPr userDrawn="1"/>
        </p:nvSpPr>
        <p:spPr>
          <a:xfrm>
            <a:off x="4771113" y="6496119"/>
            <a:ext cx="2649774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Strettamente riservato e confidenziale</a:t>
            </a:r>
          </a:p>
        </p:txBody>
      </p:sp>
    </p:spTree>
    <p:extLst>
      <p:ext uri="{BB962C8B-B14F-4D97-AF65-F5344CB8AC3E}">
        <p14:creationId xmlns:p14="http://schemas.microsoft.com/office/powerpoint/2010/main" val="2535080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 (riservato e confidenzia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B9041A-AC47-ABB0-C1ED-6770606585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9186" y="361341"/>
            <a:ext cx="8460013" cy="673712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it-IT"/>
              <a:t>TITOLO SLIDE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2457385A-D09A-1E02-1AF1-E1E5B68A5D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291" y="6453801"/>
            <a:ext cx="234689" cy="375503"/>
          </a:xfrm>
          <a:prstGeom prst="rect">
            <a:avLst/>
          </a:prstGeo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FB90F3-9C80-FFB7-8F48-F4A56707838B}"/>
              </a:ext>
            </a:extLst>
          </p:cNvPr>
          <p:cNvSpPr txBox="1">
            <a:spLocks/>
          </p:cNvSpPr>
          <p:nvPr userDrawn="1"/>
        </p:nvSpPr>
        <p:spPr>
          <a:xfrm>
            <a:off x="10616105" y="6443117"/>
            <a:ext cx="732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Pag.</a:t>
            </a:r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5E71637D-570B-D4C3-6CA5-0DC27551AAF8}"/>
              </a:ext>
            </a:extLst>
          </p:cNvPr>
          <p:cNvSpPr txBox="1">
            <a:spLocks/>
          </p:cNvSpPr>
          <p:nvPr userDrawn="1"/>
        </p:nvSpPr>
        <p:spPr>
          <a:xfrm>
            <a:off x="4771113" y="6496119"/>
            <a:ext cx="2649774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Strettamente riservato e confidenziale</a:t>
            </a:r>
          </a:p>
        </p:txBody>
      </p:sp>
      <p:sp>
        <p:nvSpPr>
          <p:cNvPr id="8" name="Segnaposto testo 5">
            <a:extLst>
              <a:ext uri="{FF2B5EF4-FFF2-40B4-BE49-F238E27FC236}">
                <a16:creationId xmlns:a16="http://schemas.microsoft.com/office/drawing/2014/main" id="{4E375AFB-EC77-B358-653D-7DC712184C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741" y="6446577"/>
            <a:ext cx="2271713" cy="361665"/>
          </a:xfrm>
        </p:spPr>
        <p:txBody>
          <a:bodyPr vert="horz" lIns="91440" tIns="45720" rIns="91440" bIns="45720" rtlCol="0" anchor="ctr"/>
          <a:lstStyle>
            <a:lvl1pPr marL="0" indent="0">
              <a:buNone/>
              <a:defRPr lang="it-IT" sz="1200" dirty="0">
                <a:solidFill>
                  <a:srgbClr val="932327"/>
                </a:solidFill>
              </a:defRPr>
            </a:lvl1pPr>
          </a:lstStyle>
          <a:p>
            <a:pPr marL="0" lvl="0"/>
            <a:r>
              <a:rPr lang="it-IT"/>
              <a:t>Inserire Business Unit</a:t>
            </a:r>
          </a:p>
        </p:txBody>
      </p:sp>
      <p:sp>
        <p:nvSpPr>
          <p:cNvPr id="11" name="Segnaposto immagine 8">
            <a:extLst>
              <a:ext uri="{FF2B5EF4-FFF2-40B4-BE49-F238E27FC236}">
                <a16:creationId xmlns:a16="http://schemas.microsoft.com/office/drawing/2014/main" id="{9AC01CC0-D92A-A8F0-64D6-E868D67AB88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40799" y="361341"/>
            <a:ext cx="2913519" cy="673711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it-IT"/>
              <a:t>Logo cliente</a:t>
            </a:r>
          </a:p>
        </p:txBody>
      </p:sp>
    </p:spTree>
    <p:extLst>
      <p:ext uri="{BB962C8B-B14F-4D97-AF65-F5344CB8AC3E}">
        <p14:creationId xmlns:p14="http://schemas.microsoft.com/office/powerpoint/2010/main" val="76634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589D3183-B32E-8FCB-B807-1A292B6A0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291" y="6453801"/>
            <a:ext cx="234689" cy="375503"/>
          </a:xfrm>
          <a:prstGeom prst="rect">
            <a:avLst/>
          </a:prstGeom>
        </p:spPr>
      </p:pic>
      <p:sp>
        <p:nvSpPr>
          <p:cNvPr id="16" name="Segnaposto piè di pagina 4">
            <a:extLst>
              <a:ext uri="{FF2B5EF4-FFF2-40B4-BE49-F238E27FC236}">
                <a16:creationId xmlns:a16="http://schemas.microsoft.com/office/drawing/2014/main" id="{2A45214A-6C4F-04DA-D23E-70887DB94432}"/>
              </a:ext>
            </a:extLst>
          </p:cNvPr>
          <p:cNvSpPr txBox="1">
            <a:spLocks/>
          </p:cNvSpPr>
          <p:nvPr userDrawn="1"/>
        </p:nvSpPr>
        <p:spPr>
          <a:xfrm>
            <a:off x="10616105" y="6443117"/>
            <a:ext cx="732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Pag.</a:t>
            </a:r>
          </a:p>
        </p:txBody>
      </p:sp>
      <p:sp>
        <p:nvSpPr>
          <p:cNvPr id="19" name="Titolo 1">
            <a:extLst>
              <a:ext uri="{FF2B5EF4-FFF2-40B4-BE49-F238E27FC236}">
                <a16:creationId xmlns:a16="http://schemas.microsoft.com/office/drawing/2014/main" id="{FA0BBB25-D0B5-A3C2-3C47-A87B702EBF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9186" y="361341"/>
            <a:ext cx="8460013" cy="673712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it-IT"/>
              <a:t>TITOLO SLIDE</a:t>
            </a:r>
          </a:p>
        </p:txBody>
      </p:sp>
      <p:sp>
        <p:nvSpPr>
          <p:cNvPr id="2" name="Segnaposto testo 5">
            <a:extLst>
              <a:ext uri="{FF2B5EF4-FFF2-40B4-BE49-F238E27FC236}">
                <a16:creationId xmlns:a16="http://schemas.microsoft.com/office/drawing/2014/main" id="{F0590BE0-BFEE-8330-149C-6BCBE2B710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741" y="6446577"/>
            <a:ext cx="2271713" cy="361665"/>
          </a:xfrm>
        </p:spPr>
        <p:txBody>
          <a:bodyPr vert="horz" lIns="91440" tIns="45720" rIns="91440" bIns="45720" rtlCol="0" anchor="ctr"/>
          <a:lstStyle>
            <a:lvl1pPr marL="0" indent="0">
              <a:buNone/>
              <a:defRPr lang="it-IT" sz="1200" dirty="0">
                <a:solidFill>
                  <a:srgbClr val="932327"/>
                </a:solidFill>
              </a:defRPr>
            </a:lvl1pPr>
          </a:lstStyle>
          <a:p>
            <a:pPr marL="0" lvl="0"/>
            <a:r>
              <a:rPr lang="it-IT"/>
              <a:t>Inserire Business Unit</a:t>
            </a:r>
          </a:p>
        </p:txBody>
      </p:sp>
      <p:sp>
        <p:nvSpPr>
          <p:cNvPr id="5" name="Segnaposto immagine 8">
            <a:extLst>
              <a:ext uri="{FF2B5EF4-FFF2-40B4-BE49-F238E27FC236}">
                <a16:creationId xmlns:a16="http://schemas.microsoft.com/office/drawing/2014/main" id="{AC39D557-12A1-9418-AC38-6E99049ED17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40799" y="361341"/>
            <a:ext cx="2913519" cy="673711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it-IT"/>
              <a:t>Logo cliente</a:t>
            </a:r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068BCDEC-C14B-54EE-E5EE-E24301706CEC}"/>
              </a:ext>
            </a:extLst>
          </p:cNvPr>
          <p:cNvSpPr txBox="1">
            <a:spLocks/>
          </p:cNvSpPr>
          <p:nvPr userDrawn="1"/>
        </p:nvSpPr>
        <p:spPr>
          <a:xfrm>
            <a:off x="4771113" y="6496119"/>
            <a:ext cx="2649774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Strettamente riservato e confidenziale</a:t>
            </a:r>
          </a:p>
        </p:txBody>
      </p:sp>
    </p:spTree>
    <p:extLst>
      <p:ext uri="{BB962C8B-B14F-4D97-AF65-F5344CB8AC3E}">
        <p14:creationId xmlns:p14="http://schemas.microsoft.com/office/powerpoint/2010/main" val="4135474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i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38AB997E-EB55-7935-B57D-FE47867BE44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7678" y="4439260"/>
            <a:ext cx="5107158" cy="1630763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Azienda oggetto del caso</a:t>
            </a:r>
          </a:p>
        </p:txBody>
      </p:sp>
      <p:sp>
        <p:nvSpPr>
          <p:cNvPr id="8" name="Segnaposto immagine 8">
            <a:extLst>
              <a:ext uri="{FF2B5EF4-FFF2-40B4-BE49-F238E27FC236}">
                <a16:creationId xmlns:a16="http://schemas.microsoft.com/office/drawing/2014/main" id="{3D9C77B0-8DE7-F47C-14A4-C9069259865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40799" y="361341"/>
            <a:ext cx="2913519" cy="673711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it-IT"/>
              <a:t>Logo cliente</a:t>
            </a:r>
          </a:p>
        </p:txBody>
      </p:sp>
    </p:spTree>
    <p:extLst>
      <p:ext uri="{BB962C8B-B14F-4D97-AF65-F5344CB8AC3E}">
        <p14:creationId xmlns:p14="http://schemas.microsoft.com/office/powerpoint/2010/main" val="2393651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1_TITLE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ctrTitle"/>
          </p:nvPr>
        </p:nvSpPr>
        <p:spPr>
          <a:xfrm>
            <a:off x="415610" y="992767"/>
            <a:ext cx="7177132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>
                <a:solidFill>
                  <a:srgbClr val="26262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subTitle" idx="1"/>
          </p:nvPr>
        </p:nvSpPr>
        <p:spPr>
          <a:xfrm>
            <a:off x="415601" y="3982067"/>
            <a:ext cx="7177132" cy="1048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DFDFDF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DFDFDF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DFDFDF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DFDFDF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DFDFDF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DFDFDF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DFDFDF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DFDFDF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DFDFDF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fld id="{00000000-1234-1234-1234-123412341234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7548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 userDrawn="1">
  <p:cSld name="1_TITLE_1">
    <p:bg>
      <p:bgPr>
        <a:gradFill>
          <a:gsLst>
            <a:gs pos="0">
              <a:srgbClr val="050D13"/>
            </a:gs>
            <a:gs pos="34000">
              <a:srgbClr val="0A1A26"/>
            </a:gs>
            <a:gs pos="72000">
              <a:srgbClr val="13334B"/>
            </a:gs>
            <a:gs pos="100000">
              <a:srgbClr val="46667E"/>
            </a:gs>
          </a:gsLst>
          <a:lin ang="21593999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2;p2">
            <a:extLst>
              <a:ext uri="{FF2B5EF4-FFF2-40B4-BE49-F238E27FC236}">
                <a16:creationId xmlns:a16="http://schemas.microsoft.com/office/drawing/2014/main" id="{6239488C-A676-3C6C-10D3-2BAD8EA5A6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11" y="631438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>
              <a:buSzPts val="800"/>
            </a:pPr>
            <a:fld id="{00000000-1234-1234-1234-123412341234}" type="slidenum">
              <a:rPr lang="it-IT" sz="1067" smtClean="0">
                <a:latin typeface="Karla Light"/>
                <a:ea typeface="Karla Light"/>
                <a:cs typeface="Karla Light"/>
                <a:sym typeface="Karla Light"/>
              </a:rPr>
              <a:pPr>
                <a:buSzPts val="800"/>
              </a:pPr>
              <a:t>‹#›</a:t>
            </a:fld>
            <a:endParaRPr lang="it-IT" sz="1067">
              <a:latin typeface="Karla Light"/>
              <a:ea typeface="Karla Light"/>
              <a:cs typeface="Karla Light"/>
              <a:sym typeface="Karla Light"/>
            </a:endParaRPr>
          </a:p>
        </p:txBody>
      </p:sp>
      <p:cxnSp>
        <p:nvCxnSpPr>
          <p:cNvPr id="4" name="Google Shape;55;p2">
            <a:extLst>
              <a:ext uri="{FF2B5EF4-FFF2-40B4-BE49-F238E27FC236}">
                <a16:creationId xmlns:a16="http://schemas.microsoft.com/office/drawing/2014/main" id="{BE17D91D-A002-BF24-6178-57770B90707C}"/>
              </a:ext>
            </a:extLst>
          </p:cNvPr>
          <p:cNvCxnSpPr/>
          <p:nvPr userDrawn="1"/>
        </p:nvCxnSpPr>
        <p:spPr>
          <a:xfrm>
            <a:off x="396607" y="293784"/>
            <a:ext cx="0" cy="6316337"/>
          </a:xfrm>
          <a:prstGeom prst="straightConnector1">
            <a:avLst/>
          </a:prstGeom>
          <a:noFill/>
          <a:ln w="9525" cap="flat" cmpd="sng">
            <a:solidFill>
              <a:srgbClr val="FFC7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8013DE8-5AA8-438C-D53E-994EFEEC56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2656" y="2057103"/>
            <a:ext cx="8544000" cy="206880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lang="it-IT" sz="6667" b="0" dirty="0">
                <a:solidFill>
                  <a:srgbClr val="F7F7F7"/>
                </a:solidFill>
                <a:latin typeface="Schibsted Grotesk"/>
                <a:ea typeface="Schibsted Grotesk"/>
                <a:cs typeface="Schibsted Grotesk"/>
                <a:sym typeface="Arial"/>
              </a:defRPr>
            </a:lvl1pPr>
          </a:lstStyle>
          <a:p>
            <a:pPr marL="0" lvl="0" indent="0">
              <a:lnSpc>
                <a:spcPct val="100000"/>
              </a:lnSpc>
              <a:buClr>
                <a:srgbClr val="000000"/>
              </a:buClr>
              <a:buSzPts val="5000"/>
              <a:buFont typeface="Arial"/>
              <a:buNone/>
            </a:pPr>
            <a:r>
              <a:rPr lang="it-IT"/>
              <a:t>Titolo della</a:t>
            </a:r>
          </a:p>
          <a:p>
            <a:pPr marL="0" lvl="0" indent="0">
              <a:lnSpc>
                <a:spcPct val="100000"/>
              </a:lnSpc>
              <a:buClr>
                <a:srgbClr val="000000"/>
              </a:buClr>
              <a:buSzPts val="5000"/>
              <a:buFont typeface="Arial"/>
              <a:buNone/>
            </a:pPr>
            <a:r>
              <a:rPr lang="it-IT"/>
              <a:t>Presentazione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5DD97C87-3B37-11ED-DE13-37B97202504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4083" y="4318416"/>
            <a:ext cx="8544000" cy="57600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lang="en-US" sz="2133" b="0" smtClean="0">
                <a:solidFill>
                  <a:srgbClr val="46667E"/>
                </a:solidFill>
                <a:latin typeface="Schibsted Grotesk"/>
                <a:ea typeface="Schibsted Grotesk"/>
                <a:cs typeface="Schibsted Grotesk"/>
                <a:sym typeface="Arial"/>
              </a:defRPr>
            </a:lvl1pPr>
            <a:lvl2pPr>
              <a:defRPr lang="en-US" b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en-US" b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en-US" b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it-IT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2133" b="0" i="0" u="none" strike="noStrike" cap="none">
                <a:solidFill>
                  <a:srgbClr val="46667E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Oggetto, sottotitolo o altri dettagli</a:t>
            </a:r>
          </a:p>
        </p:txBody>
      </p:sp>
      <p:pic>
        <p:nvPicPr>
          <p:cNvPr id="2" name="Google Shape;43;p1">
            <a:extLst>
              <a:ext uri="{FF2B5EF4-FFF2-40B4-BE49-F238E27FC236}">
                <a16:creationId xmlns:a16="http://schemas.microsoft.com/office/drawing/2014/main" id="{96CCB3FE-04DC-6096-25CC-AAF1A9B6B069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792656" y="423205"/>
            <a:ext cx="2012973" cy="4069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373736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4088CDA-3204-E324-000E-809499A1C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051A9D-80E8-1AF6-BA5D-81014D79E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B1E3D0-0634-69EC-C1BB-6B22A49BE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1EBCD35A-1110-1147-8506-F0D4E77968C8}" type="datetime4">
              <a:rPr lang="it-IT" smtClean="0"/>
              <a:t>8 maggio 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83241E-3678-318F-C6E4-399BCDF922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it-IT"/>
              <a:t>Luogo (PROV)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7600A9-BC09-FBE8-0A05-0D5F1FAC1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ED939F2-9FAF-9B49-B612-699AEE39BF66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08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1" r:id="rId3"/>
    <p:sldLayoutId id="2147483660" r:id="rId4"/>
    <p:sldLayoutId id="2147483662" r:id="rId5"/>
    <p:sldLayoutId id="2147483663" r:id="rId6"/>
    <p:sldLayoutId id="2147483658" r:id="rId7"/>
    <p:sldLayoutId id="2147483665" r:id="rId8"/>
    <p:sldLayoutId id="2147483666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B919A3-66CF-653A-8D66-BA316FB4A2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656" y="2057103"/>
            <a:ext cx="8817688" cy="2068800"/>
          </a:xfrm>
        </p:spPr>
        <p:txBody>
          <a:bodyPr/>
          <a:lstStyle/>
          <a:p>
            <a:pPr marL="152396" indent="0">
              <a:buNone/>
            </a:pP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PRJ CLAB - THERA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D98C4-37B2-47E7-F99C-DB42897C64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29816" y="3038256"/>
            <a:ext cx="8544000" cy="576000"/>
          </a:xfrm>
        </p:spPr>
        <p:txBody>
          <a:bodyPr/>
          <a:lstStyle/>
          <a:p>
            <a:pPr marL="0" indent="0">
              <a:buNone/>
            </a:pPr>
            <a:endParaRPr lang="it-IT" dirty="0">
              <a:latin typeface="Schibsted Grotesk" pitchFamily="2" charset="0"/>
              <a:ea typeface="Calibri" panose="020F0502020204030204" pitchFamily="34" charset="0"/>
              <a:cs typeface="Schibsted Grotesk" pitchFamily="2" charset="0"/>
            </a:endParaRPr>
          </a:p>
        </p:txBody>
      </p:sp>
      <p:sp>
        <p:nvSpPr>
          <p:cNvPr id="4" name="Google Shape;88;p5">
            <a:extLst>
              <a:ext uri="{FF2B5EF4-FFF2-40B4-BE49-F238E27FC236}">
                <a16:creationId xmlns:a16="http://schemas.microsoft.com/office/drawing/2014/main" id="{93307978-3F8E-EB43-8245-EC9C64101FAF}"/>
              </a:ext>
            </a:extLst>
          </p:cNvPr>
          <p:cNvSpPr txBox="1"/>
          <p:nvPr/>
        </p:nvSpPr>
        <p:spPr>
          <a:xfrm>
            <a:off x="806142" y="6177628"/>
            <a:ext cx="4093233" cy="55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chibsted Grotesk"/>
              </a:rPr>
              <a:t>Maggio 2025</a:t>
            </a:r>
            <a:endParaRPr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chibsted Grotesk"/>
            </a:endParaRPr>
          </a:p>
        </p:txBody>
      </p:sp>
    </p:spTree>
    <p:extLst>
      <p:ext uri="{BB962C8B-B14F-4D97-AF65-F5344CB8AC3E}">
        <p14:creationId xmlns:p14="http://schemas.microsoft.com/office/powerpoint/2010/main" val="404884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384C5-32A9-7997-B295-556084AC1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B4A03906-70DA-471C-FEF2-C3C944034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89" y="196762"/>
            <a:ext cx="10655090" cy="365123"/>
          </a:xfrm>
        </p:spPr>
        <p:txBody>
          <a:bodyPr/>
          <a:lstStyle/>
          <a:p>
            <a:r>
              <a:rPr lang="it-IT" dirty="0"/>
              <a:t>Competitors Analysis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CD5384-B3CD-2CD8-A0F7-760A5AE1C888}"/>
              </a:ext>
            </a:extLst>
          </p:cNvPr>
          <p:cNvCxnSpPr>
            <a:cxnSpLocks/>
          </p:cNvCxnSpPr>
          <p:nvPr/>
        </p:nvCxnSpPr>
        <p:spPr>
          <a:xfrm>
            <a:off x="7921566" y="1103453"/>
            <a:ext cx="393885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1576ED-12D2-96EE-632B-635397B17C11}"/>
              </a:ext>
            </a:extLst>
          </p:cNvPr>
          <p:cNvSpPr txBox="1"/>
          <p:nvPr/>
        </p:nvSpPr>
        <p:spPr>
          <a:xfrm>
            <a:off x="8766119" y="795676"/>
            <a:ext cx="2186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</a:t>
            </a:r>
            <a:r>
              <a:rPr lang="it-IT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Financials</a:t>
            </a:r>
            <a:r>
              <a:rPr lang="it-IT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(€/k)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70D0D4-89EE-D926-F317-B7BA5EC6F0DF}"/>
              </a:ext>
            </a:extLst>
          </p:cNvPr>
          <p:cNvCxnSpPr>
            <a:cxnSpLocks/>
          </p:cNvCxnSpPr>
          <p:nvPr/>
        </p:nvCxnSpPr>
        <p:spPr>
          <a:xfrm>
            <a:off x="346155" y="1106999"/>
            <a:ext cx="120678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7370D01-622F-1D8E-983E-18E2BD9941FF}"/>
              </a:ext>
            </a:extLst>
          </p:cNvPr>
          <p:cNvSpPr txBox="1"/>
          <p:nvPr/>
        </p:nvSpPr>
        <p:spPr>
          <a:xfrm>
            <a:off x="388605" y="811912"/>
            <a:ext cx="1121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Società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DE7304-D6B9-8ADA-F572-2102D95269BF}"/>
              </a:ext>
            </a:extLst>
          </p:cNvPr>
          <p:cNvCxnSpPr>
            <a:cxnSpLocks/>
          </p:cNvCxnSpPr>
          <p:nvPr/>
        </p:nvCxnSpPr>
        <p:spPr>
          <a:xfrm flipV="1">
            <a:off x="4231717" y="1103684"/>
            <a:ext cx="3526677" cy="33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3C52D89-D308-E37F-FECD-7560C7373BDC}"/>
              </a:ext>
            </a:extLst>
          </p:cNvPr>
          <p:cNvSpPr txBox="1"/>
          <p:nvPr/>
        </p:nvSpPr>
        <p:spPr>
          <a:xfrm>
            <a:off x="4720844" y="811912"/>
            <a:ext cx="254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Descrizione dell’attività svolta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E9601F-3CD4-C89C-F48A-4DAC66CF5109}"/>
              </a:ext>
            </a:extLst>
          </p:cNvPr>
          <p:cNvCxnSpPr>
            <a:cxnSpLocks/>
          </p:cNvCxnSpPr>
          <p:nvPr/>
        </p:nvCxnSpPr>
        <p:spPr>
          <a:xfrm>
            <a:off x="1644859" y="1106999"/>
            <a:ext cx="120678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E0A9066-55A7-2911-5E33-C426543B029D}"/>
              </a:ext>
            </a:extLst>
          </p:cNvPr>
          <p:cNvSpPr txBox="1"/>
          <p:nvPr/>
        </p:nvSpPr>
        <p:spPr>
          <a:xfrm>
            <a:off x="1687309" y="811912"/>
            <a:ext cx="1121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Logo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B30957-195B-F2C3-27A0-7681F7BF9CB1}"/>
              </a:ext>
            </a:extLst>
          </p:cNvPr>
          <p:cNvCxnSpPr>
            <a:cxnSpLocks/>
          </p:cNvCxnSpPr>
          <p:nvPr/>
        </p:nvCxnSpPr>
        <p:spPr>
          <a:xfrm>
            <a:off x="2943562" y="1106999"/>
            <a:ext cx="120678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0D2105E-EBDF-B8C9-6C68-1D38A493FFBE}"/>
              </a:ext>
            </a:extLst>
          </p:cNvPr>
          <p:cNvSpPr txBox="1"/>
          <p:nvPr/>
        </p:nvSpPr>
        <p:spPr>
          <a:xfrm>
            <a:off x="2986012" y="811912"/>
            <a:ext cx="1121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Sede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DD0B65-8A38-14D2-865A-A71EE7CB2D18}"/>
              </a:ext>
            </a:extLst>
          </p:cNvPr>
          <p:cNvCxnSpPr>
            <a:cxnSpLocks/>
          </p:cNvCxnSpPr>
          <p:nvPr/>
        </p:nvCxnSpPr>
        <p:spPr>
          <a:xfrm>
            <a:off x="434072" y="1892808"/>
            <a:ext cx="1132385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DC258B7-43A9-79B1-3F0B-C6189BDDA5B9}"/>
              </a:ext>
            </a:extLst>
          </p:cNvPr>
          <p:cNvCxnSpPr>
            <a:cxnSpLocks/>
          </p:cNvCxnSpPr>
          <p:nvPr/>
        </p:nvCxnSpPr>
        <p:spPr>
          <a:xfrm>
            <a:off x="438912" y="2652522"/>
            <a:ext cx="1132385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D0B782-B7FC-5654-B8ED-53FD4D6FE595}"/>
              </a:ext>
            </a:extLst>
          </p:cNvPr>
          <p:cNvCxnSpPr>
            <a:cxnSpLocks/>
          </p:cNvCxnSpPr>
          <p:nvPr/>
        </p:nvCxnSpPr>
        <p:spPr>
          <a:xfrm>
            <a:off x="438912" y="3412236"/>
            <a:ext cx="1132385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5C5926E-D23F-A8E6-2540-55E0487B9EA3}"/>
              </a:ext>
            </a:extLst>
          </p:cNvPr>
          <p:cNvCxnSpPr>
            <a:cxnSpLocks/>
          </p:cNvCxnSpPr>
          <p:nvPr/>
        </p:nvCxnSpPr>
        <p:spPr>
          <a:xfrm>
            <a:off x="438912" y="4183888"/>
            <a:ext cx="1132385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7A6F29-715E-5E3A-B477-91C0386756C5}"/>
              </a:ext>
            </a:extLst>
          </p:cNvPr>
          <p:cNvCxnSpPr>
            <a:cxnSpLocks/>
          </p:cNvCxnSpPr>
          <p:nvPr/>
        </p:nvCxnSpPr>
        <p:spPr>
          <a:xfrm>
            <a:off x="438912" y="4973828"/>
            <a:ext cx="1132385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D3687E0-3A9E-337D-65CC-1877BA209119}"/>
              </a:ext>
            </a:extLst>
          </p:cNvPr>
          <p:cNvCxnSpPr>
            <a:cxnSpLocks/>
          </p:cNvCxnSpPr>
          <p:nvPr/>
        </p:nvCxnSpPr>
        <p:spPr>
          <a:xfrm>
            <a:off x="438912" y="5772912"/>
            <a:ext cx="1132385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5DF7282-3E81-BAA5-6C38-FE562CFA70E5}"/>
              </a:ext>
            </a:extLst>
          </p:cNvPr>
          <p:cNvSpPr txBox="1"/>
          <p:nvPr/>
        </p:nvSpPr>
        <p:spPr>
          <a:xfrm>
            <a:off x="7921566" y="1308735"/>
            <a:ext cx="66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VDP</a:t>
            </a:r>
          </a:p>
          <a:p>
            <a:pPr algn="ctr"/>
            <a:r>
              <a:rPr lang="it-IT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10.000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061C50-4761-0CF1-F8E3-32FE4DFB754C}"/>
              </a:ext>
            </a:extLst>
          </p:cNvPr>
          <p:cNvSpPr txBox="1"/>
          <p:nvPr/>
        </p:nvSpPr>
        <p:spPr>
          <a:xfrm>
            <a:off x="8576314" y="1308735"/>
            <a:ext cx="66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EBITDA</a:t>
            </a:r>
          </a:p>
          <a:p>
            <a:pPr algn="ctr"/>
            <a:r>
              <a:rPr lang="it-IT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2.000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AF9004-D9D3-75B2-3C83-8EC3642EE17C}"/>
              </a:ext>
            </a:extLst>
          </p:cNvPr>
          <p:cNvSpPr txBox="1"/>
          <p:nvPr/>
        </p:nvSpPr>
        <p:spPr>
          <a:xfrm>
            <a:off x="9231062" y="1308735"/>
            <a:ext cx="66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EBITDA %</a:t>
            </a:r>
          </a:p>
          <a:p>
            <a:pPr algn="ctr"/>
            <a:r>
              <a:rPr lang="it-IT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20%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144F5C-8175-4DCF-7CC7-29A2AE279C1E}"/>
              </a:ext>
            </a:extLst>
          </p:cNvPr>
          <p:cNvSpPr txBox="1"/>
          <p:nvPr/>
        </p:nvSpPr>
        <p:spPr>
          <a:xfrm>
            <a:off x="9885810" y="1308735"/>
            <a:ext cx="66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N. Dip.</a:t>
            </a:r>
          </a:p>
          <a:p>
            <a:pPr algn="ctr"/>
            <a:r>
              <a:rPr lang="it-IT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45C88A-F898-F060-ECA0-9BF9323A5B4E}"/>
              </a:ext>
            </a:extLst>
          </p:cNvPr>
          <p:cNvSpPr txBox="1"/>
          <p:nvPr/>
        </p:nvSpPr>
        <p:spPr>
          <a:xfrm>
            <a:off x="10540558" y="1308735"/>
            <a:ext cx="66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PFN</a:t>
            </a:r>
          </a:p>
          <a:p>
            <a:pPr algn="ctr"/>
            <a:r>
              <a:rPr lang="it-IT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1.000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062ADA-E3EC-E79C-05B8-D982E4E480C5}"/>
              </a:ext>
            </a:extLst>
          </p:cNvPr>
          <p:cNvSpPr txBox="1"/>
          <p:nvPr/>
        </p:nvSpPr>
        <p:spPr>
          <a:xfrm>
            <a:off x="11195305" y="1308735"/>
            <a:ext cx="66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FCF</a:t>
            </a:r>
          </a:p>
          <a:p>
            <a:pPr algn="ctr"/>
            <a:r>
              <a:rPr lang="it-IT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AE78371-63F0-AEE9-53B6-9C45B1B367A9}"/>
              </a:ext>
            </a:extLst>
          </p:cNvPr>
          <p:cNvSpPr txBox="1"/>
          <p:nvPr/>
        </p:nvSpPr>
        <p:spPr>
          <a:xfrm>
            <a:off x="434072" y="1361404"/>
            <a:ext cx="1076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Alfa Srl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49E125-B81C-DEC0-3247-65C24EC659C5}"/>
              </a:ext>
            </a:extLst>
          </p:cNvPr>
          <p:cNvSpPr txBox="1"/>
          <p:nvPr/>
        </p:nvSpPr>
        <p:spPr>
          <a:xfrm>
            <a:off x="3077478" y="1269071"/>
            <a:ext cx="10764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Via Rossi, 100 - Padova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4DA868-3BA6-5851-38EF-BE1714834FD3}"/>
              </a:ext>
            </a:extLst>
          </p:cNvPr>
          <p:cNvSpPr txBox="1"/>
          <p:nvPr/>
        </p:nvSpPr>
        <p:spPr>
          <a:xfrm>
            <a:off x="4231716" y="1191706"/>
            <a:ext cx="3526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Società è attiva nel settore….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D816889-BEF4-0FAD-3A52-C8ADCBE3202B}"/>
              </a:ext>
            </a:extLst>
          </p:cNvPr>
          <p:cNvSpPr/>
          <p:nvPr/>
        </p:nvSpPr>
        <p:spPr>
          <a:xfrm>
            <a:off x="1687309" y="1308735"/>
            <a:ext cx="1121885" cy="343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07073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4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505050"/>
      </a:accent1>
      <a:accent2>
        <a:srgbClr val="D3D3D3"/>
      </a:accent2>
      <a:accent3>
        <a:srgbClr val="7F7F7F"/>
      </a:accent3>
      <a:accent4>
        <a:srgbClr val="000000"/>
      </a:accent4>
      <a:accent5>
        <a:srgbClr val="F0F0F0"/>
      </a:accent5>
      <a:accent6>
        <a:srgbClr val="232323"/>
      </a:accent6>
      <a:hlink>
        <a:srgbClr val="5F5F5F"/>
      </a:hlink>
      <a:folHlink>
        <a:srgbClr val="919191"/>
      </a:folHlink>
    </a:clrScheme>
    <a:fontScheme name="Segoe UI Light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just">
          <a:defRPr sz="1200" dirty="0" smtClean="0">
            <a:latin typeface="Schibsted Grotesk" panose="020B0604020202020204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Gradazioni di grigio">
    <a:dk1>
      <a:srgbClr val="000000"/>
    </a:dk1>
    <a:lt1>
      <a:srgbClr val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BBBD81F5B144F4AAEF64FC4F1FDAA12" ma:contentTypeVersion="15" ma:contentTypeDescription="Creare un nuovo documento." ma:contentTypeScope="" ma:versionID="78e8d0d69d46b38c4f32b375ab5a23f4">
  <xsd:schema xmlns:xsd="http://www.w3.org/2001/XMLSchema" xmlns:xs="http://www.w3.org/2001/XMLSchema" xmlns:p="http://schemas.microsoft.com/office/2006/metadata/properties" xmlns:ns2="1be2a77e-60a6-4a48-ba4a-6e170f17dac2" xmlns:ns3="30b39b5f-29fc-4b83-af89-2af2526d1e46" targetNamespace="http://schemas.microsoft.com/office/2006/metadata/properties" ma:root="true" ma:fieldsID="bdee5aee1cb6a41887b1450acf9d7625" ns2:_="" ns3:_="">
    <xsd:import namespace="1be2a77e-60a6-4a48-ba4a-6e170f17dac2"/>
    <xsd:import namespace="30b39b5f-29fc-4b83-af89-2af2526d1e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e2a77e-60a6-4a48-ba4a-6e170f17da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Tag immagine" ma:readOnly="false" ma:fieldId="{5cf76f15-5ced-4ddc-b409-7134ff3c332f}" ma:taxonomyMulti="true" ma:sspId="bc5cdca0-77c8-4b09-ba71-1194a874367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b39b5f-29fc-4b83-af89-2af2526d1e4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b20dec57-3e67-436a-8179-775444456eb0}" ma:internalName="TaxCatchAll" ma:showField="CatchAllData" ma:web="30b39b5f-29fc-4b83-af89-2af2526d1e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be2a77e-60a6-4a48-ba4a-6e170f17dac2">
      <Terms xmlns="http://schemas.microsoft.com/office/infopath/2007/PartnerControls"/>
    </lcf76f155ced4ddcb4097134ff3c332f>
    <TaxCatchAll xmlns="30b39b5f-29fc-4b83-af89-2af2526d1e46" xsi:nil="true"/>
  </documentManagement>
</p:properties>
</file>

<file path=customXml/itemProps1.xml><?xml version="1.0" encoding="utf-8"?>
<ds:datastoreItem xmlns:ds="http://schemas.openxmlformats.org/officeDocument/2006/customXml" ds:itemID="{8D00D18C-E1F1-4D85-8326-EFCA9221E541}">
  <ds:schemaRefs>
    <ds:schemaRef ds:uri="1be2a77e-60a6-4a48-ba4a-6e170f17dac2"/>
    <ds:schemaRef ds:uri="30b39b5f-29fc-4b83-af89-2af2526d1e4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A9C2C5D-B13E-4EBB-838C-E7C61F442F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BE2BC3-1DF7-47B7-81CE-C650EDAAA32E}">
  <ds:schemaRefs>
    <ds:schemaRef ds:uri="1be2a77e-60a6-4a48-ba4a-6e170f17dac2"/>
    <ds:schemaRef ds:uri="30b39b5f-29fc-4b83-af89-2af2526d1e4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54</Words>
  <Application>Microsoft Office PowerPoint</Application>
  <PresentationFormat>Widescreen</PresentationFormat>
  <Paragraphs>24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Aptos</vt:lpstr>
      <vt:lpstr>Arial</vt:lpstr>
      <vt:lpstr>Calibri</vt:lpstr>
      <vt:lpstr>Karla</vt:lpstr>
      <vt:lpstr>Karla Light</vt:lpstr>
      <vt:lpstr>Schibsted Grotesk</vt:lpstr>
      <vt:lpstr>Segoe UI Light</vt:lpstr>
      <vt:lpstr>Segoe UI Light </vt:lpstr>
      <vt:lpstr>Tema di Office</vt:lpstr>
      <vt:lpstr>PowerPoint Presentation</vt:lpstr>
      <vt:lpstr>Competitors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HaikiCobat_BP_2527</dc:title>
  <dc:creator>Michele Piazza</dc:creator>
  <cp:lastModifiedBy>Alberto Zilio</cp:lastModifiedBy>
  <cp:revision>5</cp:revision>
  <cp:lastPrinted>2024-03-16T09:04:02Z</cp:lastPrinted>
  <dcterms:created xsi:type="dcterms:W3CDTF">2023-05-22T08:46:18Z</dcterms:created>
  <dcterms:modified xsi:type="dcterms:W3CDTF">2025-05-08T13:51:26Z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0x010100EBBBD81F5B144F4AAEF64FC4F1FDAA12</vt:lpwstr>
  </property>
  <property fmtid="{D5CDD505-2E9C-101B-9397-08002B2CF9AE}" pid="3" name="MediaServiceImageTags">
    <vt:lpwstr/>
  </property>
</Properties>
</file>