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792913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0C67160-AE6F-4C3E-AE3B-E53B556B009D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419040" y="1239840"/>
            <a:ext cx="5954400" cy="33508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320" y="4776480"/>
            <a:ext cx="5433840" cy="39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3847680" y="9426960"/>
            <a:ext cx="2943360" cy="49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40EDE9-AD81-41F3-B366-39D9D6EA15FD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a1a26"/>
            </a:gs>
            <a:gs pos="100000">
              <a:srgbClr val="13334b"/>
            </a:gs>
          </a:gsLst>
          <a:lin ang="2158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296440" y="631440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E977078-CCAE-4817-9BE7-705C04B41815}" type="slidenum">
              <a:rPr b="0" lang="it-IT" sz="1070" spc="-1" strike="noStrike">
                <a:solidFill>
                  <a:srgbClr val="8b8b8b"/>
                </a:solidFill>
                <a:latin typeface="Karla Light"/>
                <a:ea typeface="Karla Light"/>
              </a:rPr>
              <a:t>&lt;numero&gt;</a:t>
            </a:fld>
            <a:endParaRPr b="0" lang="it-IT" sz="1070" spc="-1" strike="noStrike">
              <a:latin typeface="Times New Roman"/>
            </a:endParaRPr>
          </a:p>
        </p:txBody>
      </p:sp>
      <p:sp>
        <p:nvSpPr>
          <p:cNvPr id="1" name="Google Shape;55;p2"/>
          <p:cNvSpPr/>
          <p:nvPr/>
        </p:nvSpPr>
        <p:spPr>
          <a:xfrm>
            <a:off x="396720" y="293760"/>
            <a:ext cx="360" cy="63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7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720" y="2057040"/>
            <a:ext cx="854352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Titolo della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Presentazione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23960" y="431856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40" spc="-1" strike="noStrike">
                <a:solidFill>
                  <a:srgbClr val="46667e"/>
                </a:solidFill>
                <a:latin typeface="Schibsted Grotesk"/>
                <a:ea typeface="Schibsted Grotesk"/>
              </a:rPr>
              <a:t>Oggetto, sottotitolo o altri dettagli</a:t>
            </a:r>
            <a:endParaRPr b="0" lang="it-IT" sz="214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4" name="Google Shape;43;p1" descr=""/>
          <p:cNvPicPr/>
          <p:nvPr/>
        </p:nvPicPr>
        <p:blipFill>
          <a:blip r:embed="rId2"/>
          <a:stretch/>
        </p:blipFill>
        <p:spPr>
          <a:xfrm>
            <a:off x="792720" y="423360"/>
            <a:ext cx="2012760" cy="40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TITOLO SLIDE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3" name="Segnaposto piè di pagina 4"/>
          <p:cNvSpPr/>
          <p:nvPr/>
        </p:nvSpPr>
        <p:spPr>
          <a:xfrm>
            <a:off x="4338360" y="6496200"/>
            <a:ext cx="3515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Strictly Confidential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44" name="Segnaposto numero diapositiva 15"/>
          <p:cNvSpPr/>
          <p:nvPr/>
        </p:nvSpPr>
        <p:spPr>
          <a:xfrm>
            <a:off x="11268000" y="6523920"/>
            <a:ext cx="59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fld id="{4E446CCD-D1BD-4F66-92C4-F93D716A38F1}" type="slidenum"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&lt;numero&gt;</a:t>
            </a:fld>
            <a:endParaRPr b="0" lang="it-IT" sz="900" spc="-1" strike="noStrike">
              <a:latin typeface="Arial"/>
            </a:endParaRPr>
          </a:p>
        </p:txBody>
      </p:sp>
      <p:sp>
        <p:nvSpPr>
          <p:cNvPr id="45" name="Connettore diritto 42"/>
          <p:cNvSpPr/>
          <p:nvPr/>
        </p:nvSpPr>
        <p:spPr>
          <a:xfrm flipV="1">
            <a:off x="333720" y="6384600"/>
            <a:ext cx="360" cy="473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nettore diritto 42"/>
          <p:cNvSpPr/>
          <p:nvPr/>
        </p:nvSpPr>
        <p:spPr>
          <a:xfrm flipV="1">
            <a:off x="343440" y="0"/>
            <a:ext cx="360" cy="54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92720" y="2057040"/>
            <a:ext cx="881748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522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Calibri"/>
                <a:ea typeface="Calibri"/>
              </a:rPr>
              <a:t>THERA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29880" y="303840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2" name="Google Shape;88;p5"/>
          <p:cNvSpPr/>
          <p:nvPr/>
        </p:nvSpPr>
        <p:spPr>
          <a:xfrm>
            <a:off x="806040" y="6177600"/>
            <a:ext cx="409284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Calibri"/>
              </a:rPr>
              <a:t>Maggio 2025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1065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Competitors Analysis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Straight Connector 9"/>
          <p:cNvSpPr/>
          <p:nvPr/>
        </p:nvSpPr>
        <p:spPr>
          <a:xfrm>
            <a:off x="7921440" y="1103400"/>
            <a:ext cx="393876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1"/>
          <p:cNvSpPr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Key Financials (€/k)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6" name="Straight Connector 4"/>
          <p:cNvSpPr/>
          <p:nvPr/>
        </p:nvSpPr>
        <p:spPr>
          <a:xfrm>
            <a:off x="3459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5"/>
          <p:cNvSpPr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Società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 flipV="1">
            <a:off x="4231440" y="1103400"/>
            <a:ext cx="3526920" cy="324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8"/>
          <p:cNvSpPr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Descrizione dell’attività svolta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Straight Connector 10"/>
          <p:cNvSpPr/>
          <p:nvPr/>
        </p:nvSpPr>
        <p:spPr>
          <a:xfrm>
            <a:off x="164484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7"/>
          <p:cNvSpPr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Logo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Straight Connector 19"/>
          <p:cNvSpPr/>
          <p:nvPr/>
        </p:nvSpPr>
        <p:spPr>
          <a:xfrm>
            <a:off x="29433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20"/>
          <p:cNvSpPr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Sede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Straight Connector 24"/>
          <p:cNvSpPr/>
          <p:nvPr/>
        </p:nvSpPr>
        <p:spPr>
          <a:xfrm>
            <a:off x="433800" y="189252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Connector 26"/>
          <p:cNvSpPr/>
          <p:nvPr/>
        </p:nvSpPr>
        <p:spPr>
          <a:xfrm>
            <a:off x="438840" y="26524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Connector 28"/>
          <p:cNvSpPr/>
          <p:nvPr/>
        </p:nvSpPr>
        <p:spPr>
          <a:xfrm>
            <a:off x="438840" y="34120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Straight Connector 30"/>
          <p:cNvSpPr/>
          <p:nvPr/>
        </p:nvSpPr>
        <p:spPr>
          <a:xfrm>
            <a:off x="438840" y="41835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Connector 31"/>
          <p:cNvSpPr/>
          <p:nvPr/>
        </p:nvSpPr>
        <p:spPr>
          <a:xfrm>
            <a:off x="438840" y="49737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33"/>
          <p:cNvSpPr/>
          <p:nvPr/>
        </p:nvSpPr>
        <p:spPr>
          <a:xfrm>
            <a:off x="438840" y="577260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LibreOffice/7.2.3.2$Windows_X86_64 LibreOffice_project/d166454616c1632304285822f9c83ce2e660fd92</Application>
  <AppVersion>15.0000</AppVersion>
  <Words>54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2023-05-22T08:46:18Z</dcterms:created>
  <dc:creator>Michele Piazza</dc:creator>
  <dc:description/>
  <dc:language>it-IT</dc:language>
  <cp:lastModifiedBy/>
  <cp:lastPrinted>2024-03-16T09:04:02Z</cp:lastPrinted>
  <dcterms:modified xsi:type="dcterms:W3CDTF">2025-05-13T21:02:06Z</dcterms:modified>
  <cp:revision>6</cp:revision>
  <dc:subject/>
  <dc:title>HaikiCobat_BP_2527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2</vt:i4>
  </property>
</Properties>
</file>