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4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4"/>
  </p:normalViewPr>
  <p:slideViewPr>
    <p:cSldViewPr snapToGrid="0">
      <p:cViewPr varScale="1">
        <p:scale>
          <a:sx n="99" d="100"/>
          <a:sy n="99" d="100"/>
        </p:scale>
        <p:origin x="9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17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220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202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877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364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829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11/23/22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861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11/23/22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020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11/23/22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479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252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877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11/23/22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7275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13" r:id="rId6"/>
    <p:sldLayoutId id="2147483808" r:id="rId7"/>
    <p:sldLayoutId id="2147483809" r:id="rId8"/>
    <p:sldLayoutId id="2147483810" r:id="rId9"/>
    <p:sldLayoutId id="2147483812" r:id="rId10"/>
    <p:sldLayoutId id="214748381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04DB5A-2CE6-B14A-A286-93137FED20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47" b="7604"/>
          <a:stretch/>
        </p:blipFill>
        <p:spPr>
          <a:xfrm>
            <a:off x="20" y="-1"/>
            <a:ext cx="12191979" cy="6858001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529223"/>
                </a:lnTo>
                <a:lnTo>
                  <a:pt x="11953979" y="541759"/>
                </a:lnTo>
                <a:cubicBezTo>
                  <a:pt x="11205478" y="591203"/>
                  <a:pt x="10431054" y="699982"/>
                  <a:pt x="9651089" y="827627"/>
                </a:cubicBezTo>
                <a:cubicBezTo>
                  <a:pt x="7233991" y="1222984"/>
                  <a:pt x="6590499" y="2476708"/>
                  <a:pt x="6133345" y="3948664"/>
                </a:cubicBezTo>
                <a:cubicBezTo>
                  <a:pt x="5827390" y="4934281"/>
                  <a:pt x="5572190" y="5830059"/>
                  <a:pt x="6876220" y="6551721"/>
                </a:cubicBezTo>
                <a:cubicBezTo>
                  <a:pt x="7059065" y="6652933"/>
                  <a:pt x="7253882" y="6741181"/>
                  <a:pt x="7457481" y="6819371"/>
                </a:cubicBezTo>
                <a:lnTo>
                  <a:pt x="756387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3B2B1500-BB55-471C-8A9E-67288297E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886451" y="529224"/>
            <a:ext cx="6305549" cy="6328777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3045E22C-A99D-41BB-AF14-EF1B1E745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1608" y="311727"/>
            <a:ext cx="6130391" cy="6546274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C840D-3570-A8E7-C31C-9A4A04AEFA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0" y="4571999"/>
            <a:ext cx="3810000" cy="1524000"/>
          </a:xfrm>
        </p:spPr>
        <p:txBody>
          <a:bodyPr anchor="b">
            <a:normAutofit/>
          </a:bodyPr>
          <a:lstStyle/>
          <a:p>
            <a:pPr algn="l"/>
            <a:r>
              <a:rPr lang="en-IT" dirty="0"/>
              <a:t>LorenzoBioInfo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EA687F-D034-F154-BDED-D8B31AB696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0" y="2299787"/>
            <a:ext cx="3810000" cy="2286000"/>
          </a:xfrm>
        </p:spPr>
        <p:txBody>
          <a:bodyPr>
            <a:normAutofit/>
          </a:bodyPr>
          <a:lstStyle/>
          <a:p>
            <a:pPr algn="l"/>
            <a:r>
              <a:rPr lang="en-IT" sz="3700" dirty="0"/>
              <a:t>La basi di R</a:t>
            </a:r>
          </a:p>
        </p:txBody>
      </p:sp>
    </p:spTree>
    <p:extLst>
      <p:ext uri="{BB962C8B-B14F-4D97-AF65-F5344CB8AC3E}">
        <p14:creationId xmlns:p14="http://schemas.microsoft.com/office/powerpoint/2010/main" val="236455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C75A435-31CC-888B-E01E-00AF15901984}"/>
              </a:ext>
            </a:extLst>
          </p:cNvPr>
          <p:cNvSpPr txBox="1"/>
          <p:nvPr/>
        </p:nvSpPr>
        <p:spPr>
          <a:xfrm>
            <a:off x="1159098" y="1300765"/>
            <a:ext cx="981370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Operazioni matematiche e logiche:</a:t>
            </a:r>
          </a:p>
          <a:p>
            <a:r>
              <a:rPr lang="it-IT" dirty="0"/>
              <a:t>	addizioni, sottrazioni, moltiplicazioni, divisioni </a:t>
            </a:r>
            <a:r>
              <a:rPr lang="it-IT" dirty="0" err="1"/>
              <a:t>ecc</a:t>
            </a:r>
            <a:r>
              <a:rPr lang="it-IT" dirty="0"/>
              <a:t> </a:t>
            </a:r>
          </a:p>
          <a:p>
            <a:endParaRPr lang="it-IT" dirty="0"/>
          </a:p>
          <a:p>
            <a:r>
              <a:rPr lang="it-IT" dirty="0"/>
              <a:t>Funzioni matematiche:</a:t>
            </a:r>
          </a:p>
          <a:p>
            <a:r>
              <a:rPr lang="it-IT" dirty="0"/>
              <a:t>	log(), </a:t>
            </a:r>
            <a:r>
              <a:rPr lang="it-IT" dirty="0" err="1"/>
              <a:t>abs</a:t>
            </a:r>
            <a:r>
              <a:rPr lang="it-IT" dirty="0"/>
              <a:t>() , </a:t>
            </a:r>
            <a:r>
              <a:rPr lang="it-IT" dirty="0" err="1"/>
              <a:t>exp</a:t>
            </a:r>
            <a:r>
              <a:rPr lang="it-IT" dirty="0"/>
              <a:t>() </a:t>
            </a:r>
          </a:p>
          <a:p>
            <a:endParaRPr lang="it-IT" dirty="0"/>
          </a:p>
          <a:p>
            <a:r>
              <a:rPr lang="it-IT" dirty="0"/>
              <a:t>Tipi di dati e variabili:</a:t>
            </a:r>
          </a:p>
          <a:p>
            <a:r>
              <a:rPr lang="en-IT" dirty="0"/>
              <a:t>	integer, numeric, logical, character</a:t>
            </a:r>
          </a:p>
          <a:p>
            <a:endParaRPr lang="en-IT" dirty="0"/>
          </a:p>
          <a:p>
            <a:r>
              <a:rPr lang="en-IT" dirty="0"/>
              <a:t>Data structures:</a:t>
            </a:r>
          </a:p>
          <a:p>
            <a:r>
              <a:rPr lang="en-IT" dirty="0"/>
              <a:t>	vettori, matrici,liste , arrays </a:t>
            </a:r>
          </a:p>
          <a:p>
            <a:endParaRPr lang="en-IT" dirty="0"/>
          </a:p>
          <a:p>
            <a:endParaRPr lang="en-IT" dirty="0"/>
          </a:p>
          <a:p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1528399391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Blush 3">
      <a:dk1>
        <a:sysClr val="windowText" lastClr="000000"/>
      </a:dk1>
      <a:lt1>
        <a:sysClr val="window" lastClr="FFFFFF"/>
      </a:lt1>
      <a:dk2>
        <a:srgbClr val="B15E4E"/>
      </a:dk2>
      <a:lt2>
        <a:srgbClr val="FFFFFF"/>
      </a:lt2>
      <a:accent1>
        <a:srgbClr val="C5B096"/>
      </a:accent1>
      <a:accent2>
        <a:srgbClr val="ECA855"/>
      </a:accent2>
      <a:accent3>
        <a:srgbClr val="9BBFB0"/>
      </a:accent3>
      <a:accent4>
        <a:srgbClr val="A9AEA7"/>
      </a:accent4>
      <a:accent5>
        <a:srgbClr val="6A787C"/>
      </a:accent5>
      <a:accent6>
        <a:srgbClr val="3B4345"/>
      </a:accent6>
      <a:hlink>
        <a:srgbClr val="ECA855"/>
      </a:hlink>
      <a:folHlink>
        <a:srgbClr val="6A392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55</Words>
  <Application>Microsoft Macintosh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Avenir Next LT Pro</vt:lpstr>
      <vt:lpstr>Avenir Next LT Pro Light</vt:lpstr>
      <vt:lpstr>Sitka Subheading</vt:lpstr>
      <vt:lpstr>PebbleVTI</vt:lpstr>
      <vt:lpstr>La basi di 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Introduzione a R e Rstudio per la Bioinformatica</dc:title>
  <dc:creator>Lorenzo De Marco</dc:creator>
  <cp:lastModifiedBy>Lorenzo De Marco</cp:lastModifiedBy>
  <cp:revision>4</cp:revision>
  <dcterms:created xsi:type="dcterms:W3CDTF">2022-11-23T15:48:55Z</dcterms:created>
  <dcterms:modified xsi:type="dcterms:W3CDTF">2022-11-23T17:56:37Z</dcterms:modified>
</cp:coreProperties>
</file>